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notesSlides/notesSlide8.xml" ContentType="application/vnd.openxmlformats-officedocument.presentationml.notesSlide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notesSlides/notesSlide9.xml" ContentType="application/vnd.openxmlformats-officedocument.presentationml.notesSlide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notesSlides/notesSlide14.xml" ContentType="application/vnd.openxmlformats-officedocument.presentationml.notesSlide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ink/ink1187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notesSlides/notesSlide38.xml" ContentType="application/vnd.openxmlformats-officedocument.presentationml.notesSlide+xml"/>
  <Override PartName="/ppt/ink/ink1217.xml" ContentType="application/inkml+xml"/>
  <Override PartName="/ppt/notesSlides/notesSlide39.xml" ContentType="application/vnd.openxmlformats-officedocument.presentationml.notesSlide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notesSlides/notesSlide44.xml" ContentType="application/vnd.openxmlformats-officedocument.presentationml.notesSlide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77" r:id="rId2"/>
    <p:sldId id="346" r:id="rId3"/>
    <p:sldId id="347" r:id="rId4"/>
    <p:sldId id="278" r:id="rId5"/>
    <p:sldId id="279" r:id="rId6"/>
    <p:sldId id="280" r:id="rId7"/>
    <p:sldId id="334" r:id="rId8"/>
    <p:sldId id="335" r:id="rId9"/>
    <p:sldId id="340" r:id="rId10"/>
    <p:sldId id="341" r:id="rId11"/>
    <p:sldId id="281" r:id="rId12"/>
    <p:sldId id="282" r:id="rId13"/>
    <p:sldId id="283" r:id="rId14"/>
    <p:sldId id="284" r:id="rId15"/>
    <p:sldId id="342" r:id="rId16"/>
    <p:sldId id="343" r:id="rId17"/>
    <p:sldId id="344" r:id="rId18"/>
    <p:sldId id="345" r:id="rId19"/>
    <p:sldId id="336" r:id="rId20"/>
    <p:sldId id="337" r:id="rId21"/>
    <p:sldId id="338" r:id="rId22"/>
    <p:sldId id="285" r:id="rId23"/>
    <p:sldId id="286" r:id="rId24"/>
    <p:sldId id="287" r:id="rId25"/>
    <p:sldId id="288" r:id="rId26"/>
    <p:sldId id="289" r:id="rId27"/>
    <p:sldId id="339" r:id="rId28"/>
    <p:sldId id="349" r:id="rId29"/>
    <p:sldId id="350" r:id="rId30"/>
    <p:sldId id="290" r:id="rId31"/>
    <p:sldId id="348" r:id="rId32"/>
    <p:sldId id="351" r:id="rId33"/>
    <p:sldId id="352" r:id="rId34"/>
    <p:sldId id="353" r:id="rId35"/>
    <p:sldId id="354" r:id="rId36"/>
    <p:sldId id="331" r:id="rId37"/>
    <p:sldId id="360" r:id="rId38"/>
    <p:sldId id="362" r:id="rId39"/>
    <p:sldId id="361" r:id="rId40"/>
    <p:sldId id="368" r:id="rId41"/>
    <p:sldId id="369" r:id="rId42"/>
    <p:sldId id="370" r:id="rId43"/>
    <p:sldId id="291" r:id="rId44"/>
    <p:sldId id="292" r:id="rId45"/>
    <p:sldId id="293" r:id="rId46"/>
    <p:sldId id="355" r:id="rId47"/>
    <p:sldId id="356" r:id="rId48"/>
    <p:sldId id="294" r:id="rId49"/>
    <p:sldId id="295" r:id="rId50"/>
    <p:sldId id="296" r:id="rId51"/>
    <p:sldId id="357" r:id="rId52"/>
    <p:sldId id="358" r:id="rId53"/>
    <p:sldId id="371" r:id="rId54"/>
    <p:sldId id="372" r:id="rId55"/>
    <p:sldId id="373" r:id="rId56"/>
    <p:sldId id="374" r:id="rId57"/>
    <p:sldId id="297" r:id="rId58"/>
    <p:sldId id="298" r:id="rId59"/>
    <p:sldId id="359" r:id="rId60"/>
    <p:sldId id="363" r:id="rId61"/>
    <p:sldId id="364" r:id="rId62"/>
    <p:sldId id="299" r:id="rId63"/>
    <p:sldId id="300" r:id="rId64"/>
    <p:sldId id="301" r:id="rId65"/>
    <p:sldId id="302" r:id="rId66"/>
    <p:sldId id="303" r:id="rId67"/>
    <p:sldId id="304" r:id="rId68"/>
    <p:sldId id="365" r:id="rId69"/>
    <p:sldId id="367" r:id="rId70"/>
    <p:sldId id="332" r:id="rId71"/>
    <p:sldId id="375" r:id="rId72"/>
    <p:sldId id="376" r:id="rId73"/>
    <p:sldId id="377" r:id="rId74"/>
    <p:sldId id="378" r:id="rId75"/>
    <p:sldId id="305" r:id="rId76"/>
    <p:sldId id="306" r:id="rId77"/>
    <p:sldId id="379" r:id="rId78"/>
    <p:sldId id="380" r:id="rId79"/>
    <p:sldId id="307" r:id="rId80"/>
    <p:sldId id="308" r:id="rId81"/>
    <p:sldId id="309" r:id="rId82"/>
    <p:sldId id="310" r:id="rId83"/>
    <p:sldId id="311" r:id="rId84"/>
    <p:sldId id="312" r:id="rId85"/>
    <p:sldId id="313" r:id="rId86"/>
    <p:sldId id="381" r:id="rId87"/>
    <p:sldId id="382" r:id="rId88"/>
    <p:sldId id="314" r:id="rId89"/>
    <p:sldId id="315" r:id="rId90"/>
    <p:sldId id="383" r:id="rId91"/>
    <p:sldId id="384" r:id="rId92"/>
    <p:sldId id="316" r:id="rId93"/>
    <p:sldId id="317" r:id="rId94"/>
    <p:sldId id="318" r:id="rId95"/>
    <p:sldId id="319" r:id="rId96"/>
    <p:sldId id="386" r:id="rId97"/>
    <p:sldId id="387" r:id="rId98"/>
    <p:sldId id="320" r:id="rId99"/>
    <p:sldId id="385" r:id="rId100"/>
    <p:sldId id="321" r:id="rId101"/>
    <p:sldId id="333" r:id="rId102"/>
    <p:sldId id="322" r:id="rId103"/>
    <p:sldId id="323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102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4E6D6609-40FF-461F-8FC4-5C36AE18131F}"/>
    <pc:docChg chg="custSel addSld delSld modSld sldOrd">
      <pc:chgData name="Viet Anh Nguyen" userId="b95f61ff061388d5" providerId="LiveId" clId="{4E6D6609-40FF-461F-8FC4-5C36AE18131F}" dt="2022-01-17T08:23:45.633" v="7109"/>
      <pc:docMkLst>
        <pc:docMk/>
      </pc:docMkLst>
      <pc:sldChg chg="addSp mod">
        <pc:chgData name="Viet Anh Nguyen" userId="b95f61ff061388d5" providerId="LiveId" clId="{4E6D6609-40FF-461F-8FC4-5C36AE18131F}" dt="2022-01-12T06:30:56.882" v="1" actId="9405"/>
        <pc:sldMkLst>
          <pc:docMk/>
          <pc:sldMk cId="0" sldId="277"/>
        </pc:sldMkLst>
        <pc:inkChg chg="add">
          <ac:chgData name="Viet Anh Nguyen" userId="b95f61ff061388d5" providerId="LiveId" clId="{4E6D6609-40FF-461F-8FC4-5C36AE18131F}" dt="2022-01-12T06:30:48.217" v="0" actId="9405"/>
          <ac:inkMkLst>
            <pc:docMk/>
            <pc:sldMk cId="0" sldId="277"/>
            <ac:inkMk id="2" creationId="{C33501D6-9D08-4E41-B1A3-41B55010581E}"/>
          </ac:inkMkLst>
        </pc:inkChg>
        <pc:inkChg chg="add">
          <ac:chgData name="Viet Anh Nguyen" userId="b95f61ff061388d5" providerId="LiveId" clId="{4E6D6609-40FF-461F-8FC4-5C36AE18131F}" dt="2022-01-12T06:30:56.882" v="1" actId="9405"/>
          <ac:inkMkLst>
            <pc:docMk/>
            <pc:sldMk cId="0" sldId="277"/>
            <ac:inkMk id="3" creationId="{CB180291-0304-4E9A-8838-78051E89564C}"/>
          </ac:inkMkLst>
        </pc:inkChg>
      </pc:sldChg>
      <pc:sldChg chg="addSp delSp mod">
        <pc:chgData name="Viet Anh Nguyen" userId="b95f61ff061388d5" providerId="LiveId" clId="{4E6D6609-40FF-461F-8FC4-5C36AE18131F}" dt="2022-01-12T08:07:09.677" v="957"/>
        <pc:sldMkLst>
          <pc:docMk/>
          <pc:sldMk cId="0" sldId="280"/>
        </pc:sldMkLst>
        <pc:inkChg chg="add del">
          <ac:chgData name="Viet Anh Nguyen" userId="b95f61ff061388d5" providerId="LiveId" clId="{4E6D6609-40FF-461F-8FC4-5C36AE18131F}" dt="2022-01-12T06:32:42.220" v="5"/>
          <ac:inkMkLst>
            <pc:docMk/>
            <pc:sldMk cId="0" sldId="280"/>
            <ac:inkMk id="2" creationId="{2A51F04A-35D9-4148-A3D6-FAD535133A50}"/>
          </ac:inkMkLst>
        </pc:inkChg>
        <pc:inkChg chg="add del">
          <ac:chgData name="Viet Anh Nguyen" userId="b95f61ff061388d5" providerId="LiveId" clId="{4E6D6609-40FF-461F-8FC4-5C36AE18131F}" dt="2022-01-12T06:32:42.220" v="5"/>
          <ac:inkMkLst>
            <pc:docMk/>
            <pc:sldMk cId="0" sldId="280"/>
            <ac:inkMk id="3" creationId="{7953702D-DBD0-4213-9EB8-9E84038AAA20}"/>
          </ac:inkMkLst>
        </pc:inkChg>
        <pc:inkChg chg="add del">
          <ac:chgData name="Viet Anh Nguyen" userId="b95f61ff061388d5" providerId="LiveId" clId="{4E6D6609-40FF-461F-8FC4-5C36AE18131F}" dt="2022-01-12T06:32:42.220" v="5"/>
          <ac:inkMkLst>
            <pc:docMk/>
            <pc:sldMk cId="0" sldId="280"/>
            <ac:inkMk id="4" creationId="{02C96D17-56C8-443E-A020-7DF7BA609FD5}"/>
          </ac:inkMkLst>
        </pc:inkChg>
        <pc:inkChg chg="add del">
          <ac:chgData name="Viet Anh Nguyen" userId="b95f61ff061388d5" providerId="LiveId" clId="{4E6D6609-40FF-461F-8FC4-5C36AE18131F}" dt="2022-01-12T06:32:45.266" v="10"/>
          <ac:inkMkLst>
            <pc:docMk/>
            <pc:sldMk cId="0" sldId="280"/>
            <ac:inkMk id="5" creationId="{2B6EDCDC-A812-4F2B-9975-A118EEE61884}"/>
          </ac:inkMkLst>
        </pc:inkChg>
        <pc:inkChg chg="add del">
          <ac:chgData name="Viet Anh Nguyen" userId="b95f61ff061388d5" providerId="LiveId" clId="{4E6D6609-40FF-461F-8FC4-5C36AE18131F}" dt="2022-01-12T06:32:45.266" v="10"/>
          <ac:inkMkLst>
            <pc:docMk/>
            <pc:sldMk cId="0" sldId="280"/>
            <ac:inkMk id="6" creationId="{C4A23392-E6F3-416F-A4C4-9378820B39E4}"/>
          </ac:inkMkLst>
        </pc:inkChg>
        <pc:inkChg chg="add del">
          <ac:chgData name="Viet Anh Nguyen" userId="b95f61ff061388d5" providerId="LiveId" clId="{4E6D6609-40FF-461F-8FC4-5C36AE18131F}" dt="2022-01-12T06:32:45.266" v="10"/>
          <ac:inkMkLst>
            <pc:docMk/>
            <pc:sldMk cId="0" sldId="280"/>
            <ac:inkMk id="7" creationId="{9B50AE6C-8158-44EC-8560-3811F2BA9B55}"/>
          </ac:inkMkLst>
        </pc:inkChg>
        <pc:inkChg chg="add del">
          <ac:chgData name="Viet Anh Nguyen" userId="b95f61ff061388d5" providerId="LiveId" clId="{4E6D6609-40FF-461F-8FC4-5C36AE18131F}" dt="2022-01-12T06:32:45.266" v="10"/>
          <ac:inkMkLst>
            <pc:docMk/>
            <pc:sldMk cId="0" sldId="280"/>
            <ac:inkMk id="8" creationId="{F9C74B15-5E59-404F-A557-251589748961}"/>
          </ac:inkMkLst>
        </pc:inkChg>
        <pc:inkChg chg="add del">
          <ac:chgData name="Viet Anh Nguyen" userId="b95f61ff061388d5" providerId="LiveId" clId="{4E6D6609-40FF-461F-8FC4-5C36AE18131F}" dt="2022-01-12T06:32:45.266" v="10"/>
          <ac:inkMkLst>
            <pc:docMk/>
            <pc:sldMk cId="0" sldId="280"/>
            <ac:inkMk id="9" creationId="{7A5557EB-31D4-4C4D-88FE-FA09EBDCCD30}"/>
          </ac:inkMkLst>
        </pc:inkChg>
        <pc:inkChg chg="add del">
          <ac:chgData name="Viet Anh Nguyen" userId="b95f61ff061388d5" providerId="LiveId" clId="{4E6D6609-40FF-461F-8FC4-5C36AE18131F}" dt="2022-01-12T06:32:46.495" v="13"/>
          <ac:inkMkLst>
            <pc:docMk/>
            <pc:sldMk cId="0" sldId="280"/>
            <ac:inkMk id="10" creationId="{BA20E749-8527-44F4-8697-315DDE2A0F7F}"/>
          </ac:inkMkLst>
        </pc:inkChg>
        <pc:inkChg chg="add del">
          <ac:chgData name="Viet Anh Nguyen" userId="b95f61ff061388d5" providerId="LiveId" clId="{4E6D6609-40FF-461F-8FC4-5C36AE18131F}" dt="2022-01-12T06:32:46.495" v="13"/>
          <ac:inkMkLst>
            <pc:docMk/>
            <pc:sldMk cId="0" sldId="280"/>
            <ac:inkMk id="11" creationId="{76D4BE2B-9EEC-441F-8271-ED4029784775}"/>
          </ac:inkMkLst>
        </pc:inkChg>
        <pc:inkChg chg="add del">
          <ac:chgData name="Viet Anh Nguyen" userId="b95f61ff061388d5" providerId="LiveId" clId="{4E6D6609-40FF-461F-8FC4-5C36AE18131F}" dt="2022-01-12T06:32:46.495" v="13"/>
          <ac:inkMkLst>
            <pc:docMk/>
            <pc:sldMk cId="0" sldId="280"/>
            <ac:inkMk id="12" creationId="{E0273401-E4B3-4A2E-B99F-AAE05403908F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3" creationId="{A1C36C62-8784-47E9-BFC5-548DD723862F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4" creationId="{5D95F991-CA7B-4AE3-9662-3F491CB37388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5" creationId="{5238C15E-2AD1-41D4-8E90-5C75B9CE9660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6" creationId="{0AB847CB-A470-4CD3-9B27-CC769A667785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7" creationId="{4CBBA26D-D529-4BE1-8A3A-79E004B4000C}"/>
          </ac:inkMkLst>
        </pc:inkChg>
        <pc:inkChg chg="add del">
          <ac:chgData name="Viet Anh Nguyen" userId="b95f61ff061388d5" providerId="LiveId" clId="{4E6D6609-40FF-461F-8FC4-5C36AE18131F}" dt="2022-01-12T06:32:49.241" v="19"/>
          <ac:inkMkLst>
            <pc:docMk/>
            <pc:sldMk cId="0" sldId="280"/>
            <ac:inkMk id="18" creationId="{CA9F24BA-CD3A-4BC1-9693-8C88CA656AC3}"/>
          </ac:inkMkLst>
        </pc:inkChg>
        <pc:inkChg chg="add del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19" creationId="{EF922771-926A-4E37-BEE5-1A11B748943A}"/>
          </ac:inkMkLst>
        </pc:inkChg>
        <pc:inkChg chg="add del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20" creationId="{E07EE7EB-9634-4D06-895B-3425CD2FC313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1" creationId="{7DE3E860-8B2A-40C2-899D-9733D99F4600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2" creationId="{D09A12E4-BC45-43DD-B342-BA5C5FE06D7C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3" creationId="{66FAFB78-89AD-418A-B54E-34B5CD944185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4" creationId="{4ACA1104-B955-4D9E-8B41-B653F56C7C06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5" creationId="{6E451C18-01B8-4926-BEBD-EA648C0EA8B8}"/>
          </ac:inkMkLst>
        </pc:inkChg>
        <pc:inkChg chg="add del">
          <ac:chgData name="Viet Anh Nguyen" userId="b95f61ff061388d5" providerId="LiveId" clId="{4E6D6609-40FF-461F-8FC4-5C36AE18131F}" dt="2022-01-12T06:32:55.473" v="27"/>
          <ac:inkMkLst>
            <pc:docMk/>
            <pc:sldMk cId="0" sldId="280"/>
            <ac:inkMk id="26" creationId="{0278EEDD-6A0B-4D14-A30A-ED9CF40CADAF}"/>
          </ac:inkMkLst>
        </pc:inkChg>
        <pc:inkChg chg="add del">
          <ac:chgData name="Viet Anh Nguyen" userId="b95f61ff061388d5" providerId="LiveId" clId="{4E6D6609-40FF-461F-8FC4-5C36AE18131F}" dt="2022-01-12T06:32:57.027" v="30"/>
          <ac:inkMkLst>
            <pc:docMk/>
            <pc:sldMk cId="0" sldId="280"/>
            <ac:inkMk id="27" creationId="{F46EF802-C63E-4674-9B7A-A41D002A11F3}"/>
          </ac:inkMkLst>
        </pc:inkChg>
        <pc:inkChg chg="add del">
          <ac:chgData name="Viet Anh Nguyen" userId="b95f61ff061388d5" providerId="LiveId" clId="{4E6D6609-40FF-461F-8FC4-5C36AE18131F}" dt="2022-01-12T06:32:57.027" v="30"/>
          <ac:inkMkLst>
            <pc:docMk/>
            <pc:sldMk cId="0" sldId="280"/>
            <ac:inkMk id="28" creationId="{F7612E4B-FE96-456E-AC3D-13F4F4C7ECF5}"/>
          </ac:inkMkLst>
        </pc:inkChg>
        <pc:inkChg chg="add del">
          <ac:chgData name="Viet Anh Nguyen" userId="b95f61ff061388d5" providerId="LiveId" clId="{4E6D6609-40FF-461F-8FC4-5C36AE18131F}" dt="2022-01-12T06:32:57.027" v="30"/>
          <ac:inkMkLst>
            <pc:docMk/>
            <pc:sldMk cId="0" sldId="280"/>
            <ac:inkMk id="29" creationId="{B29E62FF-D63A-444A-BBAB-2A84010EF275}"/>
          </ac:inkMkLst>
        </pc:inkChg>
        <pc:inkChg chg="add">
          <ac:chgData name="Viet Anh Nguyen" userId="b95f61ff061388d5" providerId="LiveId" clId="{4E6D6609-40FF-461F-8FC4-5C36AE18131F}" dt="2022-01-12T06:32:56.424" v="29" actId="9405"/>
          <ac:inkMkLst>
            <pc:docMk/>
            <pc:sldMk cId="0" sldId="280"/>
            <ac:inkMk id="30" creationId="{DF121EF5-1506-41EE-B757-CA98C0944A7E}"/>
          </ac:inkMkLst>
        </pc:inkChg>
        <pc:inkChg chg="add">
          <ac:chgData name="Viet Anh Nguyen" userId="b95f61ff061388d5" providerId="LiveId" clId="{4E6D6609-40FF-461F-8FC4-5C36AE18131F}" dt="2022-01-12T06:32:57.027" v="30"/>
          <ac:inkMkLst>
            <pc:docMk/>
            <pc:sldMk cId="0" sldId="280"/>
            <ac:inkMk id="31" creationId="{06D004C5-1919-4F56-8879-66E6D304CC5B}"/>
          </ac:inkMkLst>
        </pc:inkChg>
        <pc:inkChg chg="add del">
          <ac:chgData name="Viet Anh Nguyen" userId="b95f61ff061388d5" providerId="LiveId" clId="{4E6D6609-40FF-461F-8FC4-5C36AE18131F}" dt="2022-01-12T06:33:00.856" v="34"/>
          <ac:inkMkLst>
            <pc:docMk/>
            <pc:sldMk cId="0" sldId="280"/>
            <ac:inkMk id="27648" creationId="{715CECA1-FA03-48DC-911C-22D5CCB26CE4}"/>
          </ac:inkMkLst>
        </pc:inkChg>
        <pc:inkChg chg="add del">
          <ac:chgData name="Viet Anh Nguyen" userId="b95f61ff061388d5" providerId="LiveId" clId="{4E6D6609-40FF-461F-8FC4-5C36AE18131F}" dt="2022-01-12T06:33:00.856" v="34"/>
          <ac:inkMkLst>
            <pc:docMk/>
            <pc:sldMk cId="0" sldId="280"/>
            <ac:inkMk id="27653" creationId="{0716996B-A53E-45A9-B542-C98B43E72A62}"/>
          </ac:inkMkLst>
        </pc:inkChg>
        <pc:inkChg chg="add del">
          <ac:chgData name="Viet Anh Nguyen" userId="b95f61ff061388d5" providerId="LiveId" clId="{4E6D6609-40FF-461F-8FC4-5C36AE18131F}" dt="2022-01-12T06:33:00.856" v="34"/>
          <ac:inkMkLst>
            <pc:docMk/>
            <pc:sldMk cId="0" sldId="280"/>
            <ac:inkMk id="27654" creationId="{02AE5759-899B-4140-882F-DD28B68F511B}"/>
          </ac:inkMkLst>
        </pc:inkChg>
        <pc:inkChg chg="add">
          <ac:chgData name="Viet Anh Nguyen" userId="b95f61ff061388d5" providerId="LiveId" clId="{4E6D6609-40FF-461F-8FC4-5C36AE18131F}" dt="2022-01-12T06:33:00.856" v="34"/>
          <ac:inkMkLst>
            <pc:docMk/>
            <pc:sldMk cId="0" sldId="280"/>
            <ac:inkMk id="27655" creationId="{7DC61AEF-5DC7-490D-A2F7-0CF271028E49}"/>
          </ac:inkMkLst>
        </pc:inkChg>
        <pc:inkChg chg="add del">
          <ac:chgData name="Viet Anh Nguyen" userId="b95f61ff061388d5" providerId="LiveId" clId="{4E6D6609-40FF-461F-8FC4-5C36AE18131F}" dt="2022-01-12T06:33:09.616" v="38"/>
          <ac:inkMkLst>
            <pc:docMk/>
            <pc:sldMk cId="0" sldId="280"/>
            <ac:inkMk id="27656" creationId="{A6E0178E-9EA9-4879-AA22-9BFCD7F45719}"/>
          </ac:inkMkLst>
        </pc:inkChg>
        <pc:inkChg chg="add del">
          <ac:chgData name="Viet Anh Nguyen" userId="b95f61ff061388d5" providerId="LiveId" clId="{4E6D6609-40FF-461F-8FC4-5C36AE18131F}" dt="2022-01-12T06:33:09.616" v="38"/>
          <ac:inkMkLst>
            <pc:docMk/>
            <pc:sldMk cId="0" sldId="280"/>
            <ac:inkMk id="27657" creationId="{D0FB4970-0544-4D5B-8ABB-3862CF6C0564}"/>
          </ac:inkMkLst>
        </pc:inkChg>
        <pc:inkChg chg="add del">
          <ac:chgData name="Viet Anh Nguyen" userId="b95f61ff061388d5" providerId="LiveId" clId="{4E6D6609-40FF-461F-8FC4-5C36AE18131F}" dt="2022-01-12T06:33:09.616" v="38"/>
          <ac:inkMkLst>
            <pc:docMk/>
            <pc:sldMk cId="0" sldId="280"/>
            <ac:inkMk id="27658" creationId="{E91C6266-044F-45B4-8F0A-C58BA969194E}"/>
          </ac:inkMkLst>
        </pc:inkChg>
        <pc:inkChg chg="add del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27659" creationId="{DBEA7843-72D9-4BC9-B02F-8667FBAD8B93}"/>
          </ac:inkMkLst>
        </pc:inkChg>
        <pc:inkChg chg="add del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27660" creationId="{BF4F6760-2B7E-436C-8C19-174F5157751E}"/>
          </ac:inkMkLst>
        </pc:inkChg>
        <pc:inkChg chg="add del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27661" creationId="{4B6ECDCA-9EB1-4010-A354-A559F6B7BA9E}"/>
          </ac:inkMkLst>
        </pc:inkChg>
        <pc:inkChg chg="add">
          <ac:chgData name="Viet Anh Nguyen" userId="b95f61ff061388d5" providerId="LiveId" clId="{4E6D6609-40FF-461F-8FC4-5C36AE18131F}" dt="2022-01-12T06:33:12.433" v="41"/>
          <ac:inkMkLst>
            <pc:docMk/>
            <pc:sldMk cId="0" sldId="280"/>
            <ac:inkMk id="27662" creationId="{A17B9A25-1CCA-4009-8C54-781719139BB9}"/>
          </ac:inkMkLst>
        </pc:inkChg>
        <pc:inkChg chg="add">
          <ac:chgData name="Viet Anh Nguyen" userId="b95f61ff061388d5" providerId="LiveId" clId="{4E6D6609-40FF-461F-8FC4-5C36AE18131F}" dt="2022-01-12T08:07:05.723" v="947" actId="9405"/>
          <ac:inkMkLst>
            <pc:docMk/>
            <pc:sldMk cId="0" sldId="280"/>
            <ac:inkMk id="27663" creationId="{433583CD-BCE8-4E75-BE20-2819087B07A4}"/>
          </ac:inkMkLst>
        </pc:inkChg>
        <pc:inkChg chg="add">
          <ac:chgData name="Viet Anh Nguyen" userId="b95f61ff061388d5" providerId="LiveId" clId="{4E6D6609-40FF-461F-8FC4-5C36AE18131F}" dt="2022-01-12T08:07:05.953" v="948" actId="9405"/>
          <ac:inkMkLst>
            <pc:docMk/>
            <pc:sldMk cId="0" sldId="280"/>
            <ac:inkMk id="27664" creationId="{9CEDD427-2898-4E2B-BAAC-12DA374EA90F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65" creationId="{2213D17C-E63E-41B3-A7BC-C292F0DA0AF2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66" creationId="{018ED8C6-D5DF-4515-AA51-A7163BD68C60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67" creationId="{B2F8427B-45B9-489E-881D-B0A1C8C88F2A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68" creationId="{926E9568-0A1D-403E-88F7-31CA1BD95AF0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69" creationId="{EA82A2B9-43BE-42AD-AFA3-75159F8F2A13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70" creationId="{45DF8271-26AD-4323-8967-CCD8132AEE1A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71" creationId="{0795918B-82FA-43A0-83DF-D750D2DCEBAD}"/>
          </ac:inkMkLst>
        </pc:inkChg>
        <pc:inkChg chg="add del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72" creationId="{82158177-E85C-4129-8D61-B30FE7858FEB}"/>
          </ac:inkMkLst>
        </pc:inkChg>
        <pc:inkChg chg="add">
          <ac:chgData name="Viet Anh Nguyen" userId="b95f61ff061388d5" providerId="LiveId" clId="{4E6D6609-40FF-461F-8FC4-5C36AE18131F}" dt="2022-01-12T08:07:09.677" v="957"/>
          <ac:inkMkLst>
            <pc:docMk/>
            <pc:sldMk cId="0" sldId="280"/>
            <ac:inkMk id="27673" creationId="{C04298A9-6D3A-4747-8792-F3A9E40EAF50}"/>
          </ac:inkMkLst>
        </pc:inkChg>
      </pc:sldChg>
      <pc:sldChg chg="addSp delSp mod">
        <pc:chgData name="Viet Anh Nguyen" userId="b95f61ff061388d5" providerId="LiveId" clId="{4E6D6609-40FF-461F-8FC4-5C36AE18131F}" dt="2022-01-12T06:45:36.554" v="411"/>
        <pc:sldMkLst>
          <pc:docMk/>
          <pc:sldMk cId="0" sldId="283"/>
        </pc:sldMkLst>
        <pc:inkChg chg="add del">
          <ac:chgData name="Viet Anh Nguyen" userId="b95f61ff061388d5" providerId="LiveId" clId="{4E6D6609-40FF-461F-8FC4-5C36AE18131F}" dt="2022-01-12T06:45:30.596" v="398"/>
          <ac:inkMkLst>
            <pc:docMk/>
            <pc:sldMk cId="0" sldId="283"/>
            <ac:inkMk id="2" creationId="{61EBABB6-D725-4CC8-8126-B7B6F2D3CF1D}"/>
          </ac:inkMkLst>
        </pc:inkChg>
        <pc:inkChg chg="add del">
          <ac:chgData name="Viet Anh Nguyen" userId="b95f61ff061388d5" providerId="LiveId" clId="{4E6D6609-40FF-461F-8FC4-5C36AE18131F}" dt="2022-01-12T06:45:30.596" v="398"/>
          <ac:inkMkLst>
            <pc:docMk/>
            <pc:sldMk cId="0" sldId="283"/>
            <ac:inkMk id="3" creationId="{DDB06DD0-581D-4739-94B3-7F8F956DE2BA}"/>
          </ac:inkMkLst>
        </pc:inkChg>
        <pc:inkChg chg="add del">
          <ac:chgData name="Viet Anh Nguyen" userId="b95f61ff061388d5" providerId="LiveId" clId="{4E6D6609-40FF-461F-8FC4-5C36AE18131F}" dt="2022-01-12T06:45:30.596" v="398"/>
          <ac:inkMkLst>
            <pc:docMk/>
            <pc:sldMk cId="0" sldId="283"/>
            <ac:inkMk id="4" creationId="{1DB524B8-C46C-4969-8B8A-931FD9156036}"/>
          </ac:inkMkLst>
        </pc:inkChg>
        <pc:inkChg chg="add del">
          <ac:chgData name="Viet Anh Nguyen" userId="b95f61ff061388d5" providerId="LiveId" clId="{4E6D6609-40FF-461F-8FC4-5C36AE18131F}" dt="2022-01-12T06:45:30.596" v="398"/>
          <ac:inkMkLst>
            <pc:docMk/>
            <pc:sldMk cId="0" sldId="283"/>
            <ac:inkMk id="5" creationId="{49A92F49-3E98-45AF-926E-B67310288021}"/>
          </ac:inkMkLst>
        </pc:inkChg>
        <pc:inkChg chg="add del">
          <ac:chgData name="Viet Anh Nguyen" userId="b95f61ff061388d5" providerId="LiveId" clId="{4E6D6609-40FF-461F-8FC4-5C36AE18131F}" dt="2022-01-12T06:45:32.009" v="401"/>
          <ac:inkMkLst>
            <pc:docMk/>
            <pc:sldMk cId="0" sldId="283"/>
            <ac:inkMk id="6" creationId="{1263C0C6-B878-4CDF-9F0F-A975F4B245E2}"/>
          </ac:inkMkLst>
        </pc:inkChg>
        <pc:inkChg chg="add">
          <ac:chgData name="Viet Anh Nguyen" userId="b95f61ff061388d5" providerId="LiveId" clId="{4E6D6609-40FF-461F-8FC4-5C36AE18131F}" dt="2022-01-12T06:45:30.596" v="398"/>
          <ac:inkMkLst>
            <pc:docMk/>
            <pc:sldMk cId="0" sldId="283"/>
            <ac:inkMk id="7" creationId="{79D99618-59E9-49B5-AAC0-70EF53CDF873}"/>
          </ac:inkMkLst>
        </pc:inkChg>
        <pc:inkChg chg="add del">
          <ac:chgData name="Viet Anh Nguyen" userId="b95f61ff061388d5" providerId="LiveId" clId="{4E6D6609-40FF-461F-8FC4-5C36AE18131F}" dt="2022-01-12T06:45:32.009" v="401"/>
          <ac:inkMkLst>
            <pc:docMk/>
            <pc:sldMk cId="0" sldId="283"/>
            <ac:inkMk id="8" creationId="{2869A799-258F-4BEA-B337-BCEFB4BE60AC}"/>
          </ac:inkMkLst>
        </pc:inkChg>
        <pc:inkChg chg="add del">
          <ac:chgData name="Viet Anh Nguyen" userId="b95f61ff061388d5" providerId="LiveId" clId="{4E6D6609-40FF-461F-8FC4-5C36AE18131F}" dt="2022-01-12T06:45:32.009" v="401"/>
          <ac:inkMkLst>
            <pc:docMk/>
            <pc:sldMk cId="0" sldId="283"/>
            <ac:inkMk id="9" creationId="{95A6A2A8-F360-4257-97B0-A0956BB437FA}"/>
          </ac:inkMkLst>
        </pc:inkChg>
        <pc:inkChg chg="add">
          <ac:chgData name="Viet Anh Nguyen" userId="b95f61ff061388d5" providerId="LiveId" clId="{4E6D6609-40FF-461F-8FC4-5C36AE18131F}" dt="2022-01-12T06:45:32.009" v="401"/>
          <ac:inkMkLst>
            <pc:docMk/>
            <pc:sldMk cId="0" sldId="283"/>
            <ac:inkMk id="10" creationId="{32D51138-4A87-4128-A925-900D18D772DF}"/>
          </ac:inkMkLst>
        </pc:inkChg>
        <pc:inkChg chg="add del">
          <ac:chgData name="Viet Anh Nguyen" userId="b95f61ff061388d5" providerId="LiveId" clId="{4E6D6609-40FF-461F-8FC4-5C36AE18131F}" dt="2022-01-12T06:45:33.704" v="405"/>
          <ac:inkMkLst>
            <pc:docMk/>
            <pc:sldMk cId="0" sldId="283"/>
            <ac:inkMk id="11" creationId="{7CA1ECA4-1515-423C-A5D5-B2C8193C4894}"/>
          </ac:inkMkLst>
        </pc:inkChg>
        <pc:inkChg chg="add del">
          <ac:chgData name="Viet Anh Nguyen" userId="b95f61ff061388d5" providerId="LiveId" clId="{4E6D6609-40FF-461F-8FC4-5C36AE18131F}" dt="2022-01-12T06:45:33.704" v="405"/>
          <ac:inkMkLst>
            <pc:docMk/>
            <pc:sldMk cId="0" sldId="283"/>
            <ac:inkMk id="12" creationId="{0E1E6EB2-E1FC-49A1-9E49-E82902046750}"/>
          </ac:inkMkLst>
        </pc:inkChg>
        <pc:inkChg chg="add">
          <ac:chgData name="Viet Anh Nguyen" userId="b95f61ff061388d5" providerId="LiveId" clId="{4E6D6609-40FF-461F-8FC4-5C36AE18131F}" dt="2022-01-12T06:45:32.990" v="404" actId="9405"/>
          <ac:inkMkLst>
            <pc:docMk/>
            <pc:sldMk cId="0" sldId="283"/>
            <ac:inkMk id="13" creationId="{F8FD3FAB-33E0-4FB9-8ABE-A2F1660C5499}"/>
          </ac:inkMkLst>
        </pc:inkChg>
        <pc:inkChg chg="add">
          <ac:chgData name="Viet Anh Nguyen" userId="b95f61ff061388d5" providerId="LiveId" clId="{4E6D6609-40FF-461F-8FC4-5C36AE18131F}" dt="2022-01-12T06:45:33.704" v="405"/>
          <ac:inkMkLst>
            <pc:docMk/>
            <pc:sldMk cId="0" sldId="283"/>
            <ac:inkMk id="14" creationId="{D32A6FCE-822C-4625-81B3-914A0E542982}"/>
          </ac:inkMkLst>
        </pc:inkChg>
        <pc:inkChg chg="add del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15" creationId="{7BC0BE08-08D0-4B2E-AEB0-AF5199A4F991}"/>
          </ac:inkMkLst>
        </pc:inkChg>
        <pc:inkChg chg="add del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16" creationId="{69EF53A1-B4DC-4555-899E-6948B60025DC}"/>
          </ac:inkMkLst>
        </pc:inkChg>
        <pc:inkChg chg="add del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17" creationId="{7277E86F-5931-4DB5-9D45-8F9D289D132A}"/>
          </ac:inkMkLst>
        </pc:inkChg>
        <pc:inkChg chg="add del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18" creationId="{63DF95E5-A0C3-4ED1-BB06-B891F13751E9}"/>
          </ac:inkMkLst>
        </pc:inkChg>
        <pc:inkChg chg="add del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19" creationId="{48A5AFE0-B8D6-41B0-AACA-1104BC47063D}"/>
          </ac:inkMkLst>
        </pc:inkChg>
        <pc:inkChg chg="add">
          <ac:chgData name="Viet Anh Nguyen" userId="b95f61ff061388d5" providerId="LiveId" clId="{4E6D6609-40FF-461F-8FC4-5C36AE18131F}" dt="2022-01-12T06:45:36.554" v="411"/>
          <ac:inkMkLst>
            <pc:docMk/>
            <pc:sldMk cId="0" sldId="283"/>
            <ac:inkMk id="20" creationId="{F5241836-DA30-4097-B949-B884BF43CFF2}"/>
          </ac:inkMkLst>
        </pc:inkChg>
      </pc:sldChg>
      <pc:sldChg chg="addSp delSp mod">
        <pc:chgData name="Viet Anh Nguyen" userId="b95f61ff061388d5" providerId="LiveId" clId="{4E6D6609-40FF-461F-8FC4-5C36AE18131F}" dt="2022-01-12T08:41:40.873" v="1599"/>
        <pc:sldMkLst>
          <pc:docMk/>
          <pc:sldMk cId="0" sldId="285"/>
        </pc:sldMkLst>
        <pc:inkChg chg="add del">
          <ac:chgData name="Viet Anh Nguyen" userId="b95f61ff061388d5" providerId="LiveId" clId="{4E6D6609-40FF-461F-8FC4-5C36AE18131F}" dt="2022-01-12T06:56:17.482" v="766"/>
          <ac:inkMkLst>
            <pc:docMk/>
            <pc:sldMk cId="0" sldId="285"/>
            <ac:inkMk id="2" creationId="{F702A8AD-7C96-4DD1-9DE8-1B018524A09D}"/>
          </ac:inkMkLst>
        </pc:inkChg>
        <pc:inkChg chg="add del">
          <ac:chgData name="Viet Anh Nguyen" userId="b95f61ff061388d5" providerId="LiveId" clId="{4E6D6609-40FF-461F-8FC4-5C36AE18131F}" dt="2022-01-12T06:56:17.482" v="766"/>
          <ac:inkMkLst>
            <pc:docMk/>
            <pc:sldMk cId="0" sldId="285"/>
            <ac:inkMk id="3" creationId="{EDC50DAD-C861-43A8-9594-0CC1C9C3AF4A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4" creationId="{5050EF66-3810-4CD5-8200-CCB9FAB7A3D3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5" creationId="{4E4AD83D-6F59-481A-BFA3-F3EA8985A36B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6" creationId="{6FF600BF-7E73-4D3D-BA7D-C18999808A99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7" creationId="{F5B80152-C3C4-4537-A4F5-9EDB130356EF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8" creationId="{0A8865CB-FF23-4C54-8B0F-DBA21E18B15C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9" creationId="{87622727-DFE6-49C3-A5C2-91664759FB49}"/>
          </ac:inkMkLst>
        </pc:inkChg>
        <pc:inkChg chg="add del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10" creationId="{2C91910A-2C73-4D35-9615-DFBD0D630F84}"/>
          </ac:inkMkLst>
        </pc:inkChg>
        <pc:inkChg chg="add del">
          <ac:chgData name="Viet Anh Nguyen" userId="b95f61ff061388d5" providerId="LiveId" clId="{4E6D6609-40FF-461F-8FC4-5C36AE18131F}" dt="2022-01-12T06:56:21.638" v="777"/>
          <ac:inkMkLst>
            <pc:docMk/>
            <pc:sldMk cId="0" sldId="285"/>
            <ac:inkMk id="11" creationId="{830DFF8C-B50C-4C35-BDDA-F0AFF3F6C4F0}"/>
          </ac:inkMkLst>
        </pc:inkChg>
        <pc:inkChg chg="add">
          <ac:chgData name="Viet Anh Nguyen" userId="b95f61ff061388d5" providerId="LiveId" clId="{4E6D6609-40FF-461F-8FC4-5C36AE18131F}" dt="2022-01-12T06:56:20.447" v="773"/>
          <ac:inkMkLst>
            <pc:docMk/>
            <pc:sldMk cId="0" sldId="285"/>
            <ac:inkMk id="12" creationId="{A3EBA1F9-CE97-466F-A5F6-B074EEAC337C}"/>
          </ac:inkMkLst>
        </pc:inkChg>
        <pc:inkChg chg="add del">
          <ac:chgData name="Viet Anh Nguyen" userId="b95f61ff061388d5" providerId="LiveId" clId="{4E6D6609-40FF-461F-8FC4-5C36AE18131F}" dt="2022-01-12T06:56:21.638" v="777"/>
          <ac:inkMkLst>
            <pc:docMk/>
            <pc:sldMk cId="0" sldId="285"/>
            <ac:inkMk id="13" creationId="{C176EF1F-C4A8-4D29-A6EA-C710E06AB865}"/>
          </ac:inkMkLst>
        </pc:inkChg>
        <pc:inkChg chg="add del">
          <ac:chgData name="Viet Anh Nguyen" userId="b95f61ff061388d5" providerId="LiveId" clId="{4E6D6609-40FF-461F-8FC4-5C36AE18131F}" dt="2022-01-12T06:56:21.638" v="777"/>
          <ac:inkMkLst>
            <pc:docMk/>
            <pc:sldMk cId="0" sldId="285"/>
            <ac:inkMk id="14" creationId="{ABC081E7-5C36-412C-B44D-F311971E77D5}"/>
          </ac:inkMkLst>
        </pc:inkChg>
        <pc:inkChg chg="add del">
          <ac:chgData name="Viet Anh Nguyen" userId="b95f61ff061388d5" providerId="LiveId" clId="{4E6D6609-40FF-461F-8FC4-5C36AE18131F}" dt="2022-01-12T06:56:21.638" v="777"/>
          <ac:inkMkLst>
            <pc:docMk/>
            <pc:sldMk cId="0" sldId="285"/>
            <ac:inkMk id="15" creationId="{FDF090A1-382D-4B43-88D2-78B43802A9C6}"/>
          </ac:inkMkLst>
        </pc:inkChg>
        <pc:inkChg chg="add">
          <ac:chgData name="Viet Anh Nguyen" userId="b95f61ff061388d5" providerId="LiveId" clId="{4E6D6609-40FF-461F-8FC4-5C36AE18131F}" dt="2022-01-12T06:56:21.638" v="777"/>
          <ac:inkMkLst>
            <pc:docMk/>
            <pc:sldMk cId="0" sldId="285"/>
            <ac:inkMk id="16" creationId="{B25FF61F-BFE4-486E-AB29-F44DE8346B55}"/>
          </ac:inkMkLst>
        </pc:inkChg>
        <pc:inkChg chg="add del">
          <ac:chgData name="Viet Anh Nguyen" userId="b95f61ff061388d5" providerId="LiveId" clId="{4E6D6609-40FF-461F-8FC4-5C36AE18131F}" dt="2022-01-12T06:56:24.012" v="780"/>
          <ac:inkMkLst>
            <pc:docMk/>
            <pc:sldMk cId="0" sldId="285"/>
            <ac:inkMk id="17" creationId="{AE5D4C2D-5F7A-4381-A293-9E60DC505785}"/>
          </ac:inkMkLst>
        </pc:inkChg>
        <pc:inkChg chg="add del">
          <ac:chgData name="Viet Anh Nguyen" userId="b95f61ff061388d5" providerId="LiveId" clId="{4E6D6609-40FF-461F-8FC4-5C36AE18131F}" dt="2022-01-12T06:56:24.012" v="780"/>
          <ac:inkMkLst>
            <pc:docMk/>
            <pc:sldMk cId="0" sldId="285"/>
            <ac:inkMk id="18" creationId="{3F68711D-034B-4237-BB1A-2A954EF73745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19" creationId="{BA1E41F3-A82F-4F7F-8DFA-9BD63B241144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0" creationId="{1D6FD9D7-C101-4CBC-B80F-3E6206FF0330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1" creationId="{B6300E38-ACCD-44C9-9C48-1F41D4F481BB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2" creationId="{0D158ECE-B912-44AF-8A9E-B87D4DED5516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3" creationId="{933653AD-36D3-4000-B797-945A5A3888AD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4" creationId="{17C275A4-EC4E-4B59-863C-9DDD4A9327F7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5" creationId="{1BA2F9BF-3855-404D-B62A-9FFE98E1AA46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6" creationId="{E5218A74-C98E-410F-8FFD-E32A74242B6D}"/>
          </ac:inkMkLst>
        </pc:inkChg>
        <pc:inkChg chg="add del">
          <ac:chgData name="Viet Anh Nguyen" userId="b95f61ff061388d5" providerId="LiveId" clId="{4E6D6609-40FF-461F-8FC4-5C36AE18131F}" dt="2022-01-12T06:56:27.559" v="789"/>
          <ac:inkMkLst>
            <pc:docMk/>
            <pc:sldMk cId="0" sldId="285"/>
            <ac:inkMk id="27" creationId="{AA73E8F1-8CE5-4C4C-B6B8-4CDF9EC2330F}"/>
          </ac:inkMkLst>
        </pc:inkChg>
        <pc:inkChg chg="add del">
          <ac:chgData name="Viet Anh Nguyen" userId="b95f61ff061388d5" providerId="LiveId" clId="{4E6D6609-40FF-461F-8FC4-5C36AE18131F}" dt="2022-01-12T06:56:29.390" v="792"/>
          <ac:inkMkLst>
            <pc:docMk/>
            <pc:sldMk cId="0" sldId="285"/>
            <ac:inkMk id="28" creationId="{940D0ECD-F16E-4B46-8CCF-98A519EF04D6}"/>
          </ac:inkMkLst>
        </pc:inkChg>
        <pc:inkChg chg="add del">
          <ac:chgData name="Viet Anh Nguyen" userId="b95f61ff061388d5" providerId="LiveId" clId="{4E6D6609-40FF-461F-8FC4-5C36AE18131F}" dt="2022-01-12T06:56:29.390" v="792"/>
          <ac:inkMkLst>
            <pc:docMk/>
            <pc:sldMk cId="0" sldId="285"/>
            <ac:inkMk id="29" creationId="{0E92F546-5781-43BF-9E60-FD66906F9550}"/>
          </ac:inkMkLst>
        </pc:inkChg>
        <pc:inkChg chg="add del">
          <ac:chgData name="Viet Anh Nguyen" userId="b95f61ff061388d5" providerId="LiveId" clId="{4E6D6609-40FF-461F-8FC4-5C36AE18131F}" dt="2022-01-12T06:56:29.390" v="792"/>
          <ac:inkMkLst>
            <pc:docMk/>
            <pc:sldMk cId="0" sldId="285"/>
            <ac:inkMk id="30" creationId="{8DBAA9B6-796B-46A0-B915-C2643F51BD4B}"/>
          </ac:inkMkLst>
        </pc:inkChg>
        <pc:inkChg chg="add del">
          <ac:chgData name="Viet Anh Nguyen" userId="b95f61ff061388d5" providerId="LiveId" clId="{4E6D6609-40FF-461F-8FC4-5C36AE18131F}" dt="2022-01-12T06:56:30.271" v="794"/>
          <ac:inkMkLst>
            <pc:docMk/>
            <pc:sldMk cId="0" sldId="285"/>
            <ac:inkMk id="31" creationId="{88380460-4070-4207-9D68-3A8D2CC12C44}"/>
          </ac:inkMkLst>
        </pc:inkChg>
        <pc:inkChg chg="add del">
          <ac:chgData name="Viet Anh Nguyen" userId="b95f61ff061388d5" providerId="LiveId" clId="{4E6D6609-40FF-461F-8FC4-5C36AE18131F}" dt="2022-01-12T06:56:30.271" v="794"/>
          <ac:inkMkLst>
            <pc:docMk/>
            <pc:sldMk cId="0" sldId="285"/>
            <ac:inkMk id="32768" creationId="{8EB4C83F-AB7E-4D05-BD10-3BEBCC70CCAA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4" creationId="{1F23075A-4353-479A-93C3-06E99D37C1D4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5" creationId="{7C70F251-F58A-4F09-9B7E-FFEF76CF4894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6" creationId="{698E3C45-F6A1-4AB6-A8EC-AF532309A150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7" creationId="{5AB3F27D-3994-4BB7-8C2B-1BFEDFA4A37A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8" creationId="{8C27EDB1-9313-453E-97E9-CA804E16855E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79" creationId="{BF4FB64F-797E-4D8D-AF5A-A4C1CDE20F14}"/>
          </ac:inkMkLst>
        </pc:inkChg>
        <pc:inkChg chg="add del">
          <ac:chgData name="Viet Anh Nguyen" userId="b95f61ff061388d5" providerId="LiveId" clId="{4E6D6609-40FF-461F-8FC4-5C36AE18131F}" dt="2022-01-12T06:56:32.952" v="801"/>
          <ac:inkMkLst>
            <pc:docMk/>
            <pc:sldMk cId="0" sldId="285"/>
            <ac:inkMk id="32780" creationId="{21697DD8-D34C-4587-A975-9E3CDE1E7F93}"/>
          </ac:inkMkLst>
        </pc:inkChg>
        <pc:inkChg chg="add del">
          <ac:chgData name="Viet Anh Nguyen" userId="b95f61ff061388d5" providerId="LiveId" clId="{4E6D6609-40FF-461F-8FC4-5C36AE18131F}" dt="2022-01-12T06:56:33.960" v="803"/>
          <ac:inkMkLst>
            <pc:docMk/>
            <pc:sldMk cId="0" sldId="285"/>
            <ac:inkMk id="32781" creationId="{62C266B8-4F5B-4C4A-B9ED-0F0AF75A453C}"/>
          </ac:inkMkLst>
        </pc:inkChg>
        <pc:inkChg chg="add del">
          <ac:chgData name="Viet Anh Nguyen" userId="b95f61ff061388d5" providerId="LiveId" clId="{4E6D6609-40FF-461F-8FC4-5C36AE18131F}" dt="2022-01-12T06:56:33.960" v="803"/>
          <ac:inkMkLst>
            <pc:docMk/>
            <pc:sldMk cId="0" sldId="285"/>
            <ac:inkMk id="32782" creationId="{0377BF71-41D0-4DEA-BB9C-E2FE336ECE46}"/>
          </ac:inkMkLst>
        </pc:inkChg>
        <pc:inkChg chg="add del">
          <ac:chgData name="Viet Anh Nguyen" userId="b95f61ff061388d5" providerId="LiveId" clId="{4E6D6609-40FF-461F-8FC4-5C36AE18131F}" dt="2022-01-12T06:56:35.105" v="807"/>
          <ac:inkMkLst>
            <pc:docMk/>
            <pc:sldMk cId="0" sldId="285"/>
            <ac:inkMk id="32783" creationId="{8B06972B-5422-42D1-B158-A5E62C0BD4D3}"/>
          </ac:inkMkLst>
        </pc:inkChg>
        <pc:inkChg chg="add del">
          <ac:chgData name="Viet Anh Nguyen" userId="b95f61ff061388d5" providerId="LiveId" clId="{4E6D6609-40FF-461F-8FC4-5C36AE18131F}" dt="2022-01-12T06:56:35.105" v="807"/>
          <ac:inkMkLst>
            <pc:docMk/>
            <pc:sldMk cId="0" sldId="285"/>
            <ac:inkMk id="32784" creationId="{F27F6856-A568-4617-A2DD-093DDC9FBDA8}"/>
          </ac:inkMkLst>
        </pc:inkChg>
        <pc:inkChg chg="add del">
          <ac:chgData name="Viet Anh Nguyen" userId="b95f61ff061388d5" providerId="LiveId" clId="{4E6D6609-40FF-461F-8FC4-5C36AE18131F}" dt="2022-01-12T06:56:35.105" v="807"/>
          <ac:inkMkLst>
            <pc:docMk/>
            <pc:sldMk cId="0" sldId="285"/>
            <ac:inkMk id="32785" creationId="{9FA36983-9084-4C87-94C1-82720439AA3F}"/>
          </ac:inkMkLst>
        </pc:inkChg>
        <pc:inkChg chg="add del">
          <ac:chgData name="Viet Anh Nguyen" userId="b95f61ff061388d5" providerId="LiveId" clId="{4E6D6609-40FF-461F-8FC4-5C36AE18131F}" dt="2022-01-12T06:56:35.105" v="807"/>
          <ac:inkMkLst>
            <pc:docMk/>
            <pc:sldMk cId="0" sldId="285"/>
            <ac:inkMk id="32786" creationId="{E40198EE-DA24-4C6F-AF5C-48BE5D9E88E9}"/>
          </ac:inkMkLst>
        </pc:inkChg>
        <pc:inkChg chg="add del">
          <ac:chgData name="Viet Anh Nguyen" userId="b95f61ff061388d5" providerId="LiveId" clId="{4E6D6609-40FF-461F-8FC4-5C36AE18131F}" dt="2022-01-12T06:56:36.789" v="811"/>
          <ac:inkMkLst>
            <pc:docMk/>
            <pc:sldMk cId="0" sldId="285"/>
            <ac:inkMk id="32787" creationId="{57C399A8-0ACA-433E-94E6-D272BE577B32}"/>
          </ac:inkMkLst>
        </pc:inkChg>
        <pc:inkChg chg="add del">
          <ac:chgData name="Viet Anh Nguyen" userId="b95f61ff061388d5" providerId="LiveId" clId="{4E6D6609-40FF-461F-8FC4-5C36AE18131F}" dt="2022-01-12T06:56:36.789" v="811"/>
          <ac:inkMkLst>
            <pc:docMk/>
            <pc:sldMk cId="0" sldId="285"/>
            <ac:inkMk id="32788" creationId="{51DC04CD-75EB-47FB-AC1C-77EC41FB3185}"/>
          </ac:inkMkLst>
        </pc:inkChg>
        <pc:inkChg chg="add del">
          <ac:chgData name="Viet Anh Nguyen" userId="b95f61ff061388d5" providerId="LiveId" clId="{4E6D6609-40FF-461F-8FC4-5C36AE18131F}" dt="2022-01-12T06:56:36.789" v="811"/>
          <ac:inkMkLst>
            <pc:docMk/>
            <pc:sldMk cId="0" sldId="285"/>
            <ac:inkMk id="32789" creationId="{F9018DA7-845C-4C3E-A23D-5D29124E3D12}"/>
          </ac:inkMkLst>
        </pc:inkChg>
        <pc:inkChg chg="add del">
          <ac:chgData name="Viet Anh Nguyen" userId="b95f61ff061388d5" providerId="LiveId" clId="{4E6D6609-40FF-461F-8FC4-5C36AE18131F}" dt="2022-01-12T06:56:36.789" v="811"/>
          <ac:inkMkLst>
            <pc:docMk/>
            <pc:sldMk cId="0" sldId="285"/>
            <ac:inkMk id="32790" creationId="{C63D6B76-0BC7-4865-931F-E00CD39321E9}"/>
          </ac:inkMkLst>
        </pc:inkChg>
        <pc:inkChg chg="add">
          <ac:chgData name="Viet Anh Nguyen" userId="b95f61ff061388d5" providerId="LiveId" clId="{4E6D6609-40FF-461F-8FC4-5C36AE18131F}" dt="2022-01-12T06:56:36.789" v="811"/>
          <ac:inkMkLst>
            <pc:docMk/>
            <pc:sldMk cId="0" sldId="285"/>
            <ac:inkMk id="32791" creationId="{12A4DEA9-9A30-4301-BC99-9BA4A6FCEBE3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2" creationId="{53D07D9B-96C2-49F3-899C-B391400802A0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3" creationId="{75AE9C5A-81C8-4356-98BB-942EAD67DC56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4" creationId="{37F0C0DE-7824-42CA-89E0-C734DAC2F448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5" creationId="{98B55461-799E-4702-BA3A-7A0053179F72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6" creationId="{A064320D-AF33-4401-86F0-188309C439B4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7" creationId="{923C0CB9-CA32-46D6-B553-2E1F101DD499}"/>
          </ac:inkMkLst>
        </pc:inkChg>
        <pc:inkChg chg="add del">
          <ac:chgData name="Viet Anh Nguyen" userId="b95f61ff061388d5" providerId="LiveId" clId="{4E6D6609-40FF-461F-8FC4-5C36AE18131F}" dt="2022-01-12T07:00:21.510" v="819"/>
          <ac:inkMkLst>
            <pc:docMk/>
            <pc:sldMk cId="0" sldId="285"/>
            <ac:inkMk id="32798" creationId="{C62A3458-C011-490B-98AF-A8C61ADB1676}"/>
          </ac:inkMkLst>
        </pc:inkChg>
        <pc:inkChg chg="add del">
          <ac:chgData name="Viet Anh Nguyen" userId="b95f61ff061388d5" providerId="LiveId" clId="{4E6D6609-40FF-461F-8FC4-5C36AE18131F}" dt="2022-01-12T07:00:23.148" v="822"/>
          <ac:inkMkLst>
            <pc:docMk/>
            <pc:sldMk cId="0" sldId="285"/>
            <ac:inkMk id="32799" creationId="{5FD6945E-DD13-4DC6-A18F-2F6083D40A4E}"/>
          </ac:inkMkLst>
        </pc:inkChg>
        <pc:inkChg chg="add del">
          <ac:chgData name="Viet Anh Nguyen" userId="b95f61ff061388d5" providerId="LiveId" clId="{4E6D6609-40FF-461F-8FC4-5C36AE18131F}" dt="2022-01-12T07:00:23.148" v="822"/>
          <ac:inkMkLst>
            <pc:docMk/>
            <pc:sldMk cId="0" sldId="285"/>
            <ac:inkMk id="32800" creationId="{81037BB3-C049-48C7-830E-DAB1530C5DBC}"/>
          </ac:inkMkLst>
        </pc:inkChg>
        <pc:inkChg chg="add del">
          <ac:chgData name="Viet Anh Nguyen" userId="b95f61ff061388d5" providerId="LiveId" clId="{4E6D6609-40FF-461F-8FC4-5C36AE18131F}" dt="2022-01-12T07:00:23.148" v="822"/>
          <ac:inkMkLst>
            <pc:docMk/>
            <pc:sldMk cId="0" sldId="285"/>
            <ac:inkMk id="32801" creationId="{28444FC2-B2B5-4263-BAD3-9E7465BA24C0}"/>
          </ac:inkMkLst>
        </pc:inkChg>
        <pc:inkChg chg="add">
          <ac:chgData name="Viet Anh Nguyen" userId="b95f61ff061388d5" providerId="LiveId" clId="{4E6D6609-40FF-461F-8FC4-5C36AE18131F}" dt="2022-01-12T07:00:23.148" v="822"/>
          <ac:inkMkLst>
            <pc:docMk/>
            <pc:sldMk cId="0" sldId="285"/>
            <ac:inkMk id="32802" creationId="{14BFB3CF-C6AD-45AD-A831-A01576266345}"/>
          </ac:inkMkLst>
        </pc:inkChg>
        <pc:inkChg chg="add del">
          <ac:chgData name="Viet Anh Nguyen" userId="b95f61ff061388d5" providerId="LiveId" clId="{4E6D6609-40FF-461F-8FC4-5C36AE18131F}" dt="2022-01-12T08:41:35.734" v="1587"/>
          <ac:inkMkLst>
            <pc:docMk/>
            <pc:sldMk cId="0" sldId="285"/>
            <ac:inkMk id="32803" creationId="{E0835DF6-B9D2-474C-8558-CC6FDCB6ADAC}"/>
          </ac:inkMkLst>
        </pc:inkChg>
        <pc:inkChg chg="add del">
          <ac:chgData name="Viet Anh Nguyen" userId="b95f61ff061388d5" providerId="LiveId" clId="{4E6D6609-40FF-461F-8FC4-5C36AE18131F}" dt="2022-01-12T08:41:35.734" v="1587"/>
          <ac:inkMkLst>
            <pc:docMk/>
            <pc:sldMk cId="0" sldId="285"/>
            <ac:inkMk id="32804" creationId="{CA3E09ED-9DFE-4849-BDD5-DE2C51FB4E8E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05" creationId="{DA24EA5D-E403-489A-AB82-8C14040DDB60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06" creationId="{F89D0443-E4D3-4FCA-B943-DB84F2AFC1C6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07" creationId="{56F90496-8A64-4871-A1D8-FA50C1B053D4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08" creationId="{205B6D3F-2C8A-423D-8BBE-CC149232E89F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09" creationId="{871322E8-82FD-4498-9576-447F341E1DC1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10" creationId="{E058058F-5ED1-4590-B406-74119905828C}"/>
          </ac:inkMkLst>
        </pc:inkChg>
        <pc:inkChg chg="add del">
          <ac:chgData name="Viet Anh Nguyen" userId="b95f61ff061388d5" providerId="LiveId" clId="{4E6D6609-40FF-461F-8FC4-5C36AE18131F}" dt="2022-01-12T08:41:38.355" v="1594"/>
          <ac:inkMkLst>
            <pc:docMk/>
            <pc:sldMk cId="0" sldId="285"/>
            <ac:inkMk id="32811" creationId="{9185AD21-B7AC-40F3-AB8D-77311B2FB955}"/>
          </ac:inkMkLst>
        </pc:inkChg>
        <pc:inkChg chg="add del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2" creationId="{4677C903-646C-45D0-933A-08A2922F0978}"/>
          </ac:inkMkLst>
        </pc:inkChg>
        <pc:inkChg chg="add del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3" creationId="{2F5A674E-A99C-4AD3-83F9-73F587E16065}"/>
          </ac:inkMkLst>
        </pc:inkChg>
        <pc:inkChg chg="add del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4" creationId="{F2B75E92-4705-44E9-9D90-33EBB57B47DF}"/>
          </ac:inkMkLst>
        </pc:inkChg>
        <pc:inkChg chg="add del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5" creationId="{C647B9AC-839A-4417-BA70-23A7911A7364}"/>
          </ac:inkMkLst>
        </pc:inkChg>
        <pc:inkChg chg="add del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6" creationId="{2411DC0F-F9FE-4252-8259-BBB9D210F084}"/>
          </ac:inkMkLst>
        </pc:inkChg>
        <pc:inkChg chg="add">
          <ac:chgData name="Viet Anh Nguyen" userId="b95f61ff061388d5" providerId="LiveId" clId="{4E6D6609-40FF-461F-8FC4-5C36AE18131F}" dt="2022-01-12T08:41:40.873" v="1599"/>
          <ac:inkMkLst>
            <pc:docMk/>
            <pc:sldMk cId="0" sldId="285"/>
            <ac:inkMk id="32817" creationId="{FEAC24F3-5421-49CB-AC89-6F8BEC08C784}"/>
          </ac:inkMkLst>
        </pc:inkChg>
      </pc:sldChg>
      <pc:sldChg chg="addSp delSp modSp mod">
        <pc:chgData name="Viet Anh Nguyen" userId="b95f61ff061388d5" providerId="LiveId" clId="{4E6D6609-40FF-461F-8FC4-5C36AE18131F}" dt="2022-01-14T08:45:49.107" v="4168"/>
        <pc:sldMkLst>
          <pc:docMk/>
          <pc:sldMk cId="0" sldId="293"/>
        </pc:sldMkLst>
        <pc:inkChg chg="add del">
          <ac:chgData name="Viet Anh Nguyen" userId="b95f61ff061388d5" providerId="LiveId" clId="{4E6D6609-40FF-461F-8FC4-5C36AE18131F}" dt="2022-01-14T08:44:14.601" v="4111"/>
          <ac:inkMkLst>
            <pc:docMk/>
            <pc:sldMk cId="0" sldId="293"/>
            <ac:inkMk id="2" creationId="{EBCA31D8-79DB-4ECE-A9C6-0F0105A45C1D}"/>
          </ac:inkMkLst>
        </pc:inkChg>
        <pc:inkChg chg="add del">
          <ac:chgData name="Viet Anh Nguyen" userId="b95f61ff061388d5" providerId="LiveId" clId="{4E6D6609-40FF-461F-8FC4-5C36AE18131F}" dt="2022-01-14T08:44:14.601" v="4111"/>
          <ac:inkMkLst>
            <pc:docMk/>
            <pc:sldMk cId="0" sldId="293"/>
            <ac:inkMk id="3" creationId="{5B3B284C-08FD-4253-94B1-E086F4CCE667}"/>
          </ac:inkMkLst>
        </pc:inkChg>
        <pc:inkChg chg="add del">
          <ac:chgData name="Viet Anh Nguyen" userId="b95f61ff061388d5" providerId="LiveId" clId="{4E6D6609-40FF-461F-8FC4-5C36AE18131F}" dt="2022-01-14T08:44:14.601" v="4111"/>
          <ac:inkMkLst>
            <pc:docMk/>
            <pc:sldMk cId="0" sldId="293"/>
            <ac:inkMk id="4" creationId="{D4FCA10C-A663-49F0-B652-076F30A7EAEE}"/>
          </ac:inkMkLst>
        </pc:inkChg>
        <pc:inkChg chg="add del">
          <ac:chgData name="Viet Anh Nguyen" userId="b95f61ff061388d5" providerId="LiveId" clId="{4E6D6609-40FF-461F-8FC4-5C36AE18131F}" dt="2022-01-14T08:44:14.601" v="4111"/>
          <ac:inkMkLst>
            <pc:docMk/>
            <pc:sldMk cId="0" sldId="293"/>
            <ac:inkMk id="5" creationId="{FA577B2C-488A-44B8-A6D2-CF0B1583F3D0}"/>
          </ac:inkMkLst>
        </pc:inkChg>
        <pc:inkChg chg="add">
          <ac:chgData name="Viet Anh Nguyen" userId="b95f61ff061388d5" providerId="LiveId" clId="{4E6D6609-40FF-461F-8FC4-5C36AE18131F}" dt="2022-01-14T08:44:13.593" v="4108" actId="9405"/>
          <ac:inkMkLst>
            <pc:docMk/>
            <pc:sldMk cId="0" sldId="293"/>
            <ac:inkMk id="6" creationId="{A0EA452D-B6EA-4DE8-9A27-E8BDF47D7B82}"/>
          </ac:inkMkLst>
        </pc:inkChg>
        <pc:inkChg chg="add">
          <ac:chgData name="Viet Anh Nguyen" userId="b95f61ff061388d5" providerId="LiveId" clId="{4E6D6609-40FF-461F-8FC4-5C36AE18131F}" dt="2022-01-14T08:44:13.793" v="4109" actId="9405"/>
          <ac:inkMkLst>
            <pc:docMk/>
            <pc:sldMk cId="0" sldId="293"/>
            <ac:inkMk id="7" creationId="{BF747049-B651-4469-8B8E-5B142AEECE41}"/>
          </ac:inkMkLst>
        </pc:inkChg>
        <pc:inkChg chg="add">
          <ac:chgData name="Viet Anh Nguyen" userId="b95f61ff061388d5" providerId="LiveId" clId="{4E6D6609-40FF-461F-8FC4-5C36AE18131F}" dt="2022-01-14T08:44:13.919" v="4110" actId="9405"/>
          <ac:inkMkLst>
            <pc:docMk/>
            <pc:sldMk cId="0" sldId="293"/>
            <ac:inkMk id="8" creationId="{BF518B4A-418B-4673-B2DD-E9EA75EA8FA8}"/>
          </ac:inkMkLst>
        </pc:inkChg>
        <pc:inkChg chg="add">
          <ac:chgData name="Viet Anh Nguyen" userId="b95f61ff061388d5" providerId="LiveId" clId="{4E6D6609-40FF-461F-8FC4-5C36AE18131F}" dt="2022-01-14T08:44:14.601" v="4111"/>
          <ac:inkMkLst>
            <pc:docMk/>
            <pc:sldMk cId="0" sldId="293"/>
            <ac:inkMk id="9" creationId="{47DFF7E7-B58E-4F54-8798-DA40B922AD56}"/>
          </ac:inkMkLst>
        </pc:inkChg>
        <pc:inkChg chg="add del">
          <ac:chgData name="Viet Anh Nguyen" userId="b95f61ff061388d5" providerId="LiveId" clId="{4E6D6609-40FF-461F-8FC4-5C36AE18131F}" dt="2022-01-14T08:44:18.274" v="4115"/>
          <ac:inkMkLst>
            <pc:docMk/>
            <pc:sldMk cId="0" sldId="293"/>
            <ac:inkMk id="10" creationId="{6D22577B-2B24-48B2-BB14-BBBDD72A9FB0}"/>
          </ac:inkMkLst>
        </pc:inkChg>
        <pc:inkChg chg="add del">
          <ac:chgData name="Viet Anh Nguyen" userId="b95f61ff061388d5" providerId="LiveId" clId="{4E6D6609-40FF-461F-8FC4-5C36AE18131F}" dt="2022-01-14T08:44:18.274" v="4115"/>
          <ac:inkMkLst>
            <pc:docMk/>
            <pc:sldMk cId="0" sldId="293"/>
            <ac:inkMk id="11" creationId="{7FE615F8-3A67-4555-B649-8334E6147B94}"/>
          </ac:inkMkLst>
        </pc:inkChg>
        <pc:inkChg chg="add del">
          <ac:chgData name="Viet Anh Nguyen" userId="b95f61ff061388d5" providerId="LiveId" clId="{4E6D6609-40FF-461F-8FC4-5C36AE18131F}" dt="2022-01-14T08:44:18.274" v="4115"/>
          <ac:inkMkLst>
            <pc:docMk/>
            <pc:sldMk cId="0" sldId="293"/>
            <ac:inkMk id="12" creationId="{DADC4531-9834-451F-874A-E96733B47E8E}"/>
          </ac:inkMkLst>
        </pc:inkChg>
        <pc:inkChg chg="add del">
          <ac:chgData name="Viet Anh Nguyen" userId="b95f61ff061388d5" providerId="LiveId" clId="{4E6D6609-40FF-461F-8FC4-5C36AE18131F}" dt="2022-01-14T08:44:19.420" v="4118"/>
          <ac:inkMkLst>
            <pc:docMk/>
            <pc:sldMk cId="0" sldId="293"/>
            <ac:inkMk id="13" creationId="{028D4B16-6490-4E8E-93EA-79F8506B2F6F}"/>
          </ac:inkMkLst>
        </pc:inkChg>
        <pc:inkChg chg="add del">
          <ac:chgData name="Viet Anh Nguyen" userId="b95f61ff061388d5" providerId="LiveId" clId="{4E6D6609-40FF-461F-8FC4-5C36AE18131F}" dt="2022-01-14T08:44:19.420" v="4118"/>
          <ac:inkMkLst>
            <pc:docMk/>
            <pc:sldMk cId="0" sldId="293"/>
            <ac:inkMk id="14" creationId="{FFBA513A-26CD-4DD1-A284-ECCD50027F0F}"/>
          </ac:inkMkLst>
        </pc:inkChg>
        <pc:inkChg chg="add del">
          <ac:chgData name="Viet Anh Nguyen" userId="b95f61ff061388d5" providerId="LiveId" clId="{4E6D6609-40FF-461F-8FC4-5C36AE18131F}" dt="2022-01-14T08:44:19.420" v="4118"/>
          <ac:inkMkLst>
            <pc:docMk/>
            <pc:sldMk cId="0" sldId="293"/>
            <ac:inkMk id="15" creationId="{5F6D497F-FE05-4FDC-A380-6228CB86F7B3}"/>
          </ac:inkMkLst>
        </pc:inkChg>
        <pc:inkChg chg="add">
          <ac:chgData name="Viet Anh Nguyen" userId="b95f61ff061388d5" providerId="LiveId" clId="{4E6D6609-40FF-461F-8FC4-5C36AE18131F}" dt="2022-01-14T08:44:19.420" v="4118"/>
          <ac:inkMkLst>
            <pc:docMk/>
            <pc:sldMk cId="0" sldId="293"/>
            <ac:inkMk id="16" creationId="{7DDDD6A2-26E4-44A7-A90A-1877B15110F0}"/>
          </ac:inkMkLst>
        </pc:inkChg>
        <pc:inkChg chg="add del">
          <ac:chgData name="Viet Anh Nguyen" userId="b95f61ff061388d5" providerId="LiveId" clId="{4E6D6609-40FF-461F-8FC4-5C36AE18131F}" dt="2022-01-14T08:44:34.975" v="4121"/>
          <ac:inkMkLst>
            <pc:docMk/>
            <pc:sldMk cId="0" sldId="293"/>
            <ac:inkMk id="17" creationId="{30DE2CC8-4856-4D64-9207-812660D3E5DD}"/>
          </ac:inkMkLst>
        </pc:inkChg>
        <pc:inkChg chg="add del">
          <ac:chgData name="Viet Anh Nguyen" userId="b95f61ff061388d5" providerId="LiveId" clId="{4E6D6609-40FF-461F-8FC4-5C36AE18131F}" dt="2022-01-14T08:44:34.975" v="4121"/>
          <ac:inkMkLst>
            <pc:docMk/>
            <pc:sldMk cId="0" sldId="293"/>
            <ac:inkMk id="18" creationId="{99436283-F6CC-447E-84A3-54C8BFCD26F6}"/>
          </ac:inkMkLst>
        </pc:inkChg>
        <pc:inkChg chg="add">
          <ac:chgData name="Viet Anh Nguyen" userId="b95f61ff061388d5" providerId="LiveId" clId="{4E6D6609-40FF-461F-8FC4-5C36AE18131F}" dt="2022-01-14T08:44:34.975" v="4121"/>
          <ac:inkMkLst>
            <pc:docMk/>
            <pc:sldMk cId="0" sldId="293"/>
            <ac:inkMk id="19" creationId="{82CEBE49-1CD7-43CB-8488-3710BC650F56}"/>
          </ac:inkMkLst>
        </pc:inkChg>
        <pc:inkChg chg="add del">
          <ac:chgData name="Viet Anh Nguyen" userId="b95f61ff061388d5" providerId="LiveId" clId="{4E6D6609-40FF-461F-8FC4-5C36AE18131F}" dt="2022-01-14T08:44:36.765" v="4125"/>
          <ac:inkMkLst>
            <pc:docMk/>
            <pc:sldMk cId="0" sldId="293"/>
            <ac:inkMk id="20" creationId="{444C94AE-2782-440D-A975-E13F2F37F81C}"/>
          </ac:inkMkLst>
        </pc:inkChg>
        <pc:inkChg chg="add del">
          <ac:chgData name="Viet Anh Nguyen" userId="b95f61ff061388d5" providerId="LiveId" clId="{4E6D6609-40FF-461F-8FC4-5C36AE18131F}" dt="2022-01-14T08:44:36.765" v="4125"/>
          <ac:inkMkLst>
            <pc:docMk/>
            <pc:sldMk cId="0" sldId="293"/>
            <ac:inkMk id="21" creationId="{45A18257-168B-4609-A4CB-8C9B3CC40294}"/>
          </ac:inkMkLst>
        </pc:inkChg>
        <pc:inkChg chg="add del">
          <ac:chgData name="Viet Anh Nguyen" userId="b95f61ff061388d5" providerId="LiveId" clId="{4E6D6609-40FF-461F-8FC4-5C36AE18131F}" dt="2022-01-14T08:44:36.765" v="4125"/>
          <ac:inkMkLst>
            <pc:docMk/>
            <pc:sldMk cId="0" sldId="293"/>
            <ac:inkMk id="22" creationId="{E1D5E7FC-CAE0-4A53-AAD2-3C15D465B43D}"/>
          </ac:inkMkLst>
        </pc:inkChg>
        <pc:inkChg chg="add del">
          <ac:chgData name="Viet Anh Nguyen" userId="b95f61ff061388d5" providerId="LiveId" clId="{4E6D6609-40FF-461F-8FC4-5C36AE18131F}" dt="2022-01-14T08:44:38.799" v="4128"/>
          <ac:inkMkLst>
            <pc:docMk/>
            <pc:sldMk cId="0" sldId="293"/>
            <ac:inkMk id="23" creationId="{33FF676A-2193-48DA-99FD-1D85C214DDAA}"/>
          </ac:inkMkLst>
        </pc:inkChg>
        <pc:inkChg chg="add del">
          <ac:chgData name="Viet Anh Nguyen" userId="b95f61ff061388d5" providerId="LiveId" clId="{4E6D6609-40FF-461F-8FC4-5C36AE18131F}" dt="2022-01-14T08:44:38.799" v="4128"/>
          <ac:inkMkLst>
            <pc:docMk/>
            <pc:sldMk cId="0" sldId="293"/>
            <ac:inkMk id="24" creationId="{477D87F9-A478-4EA4-AE6A-4B6FFEA9498D}"/>
          </ac:inkMkLst>
        </pc:inkChg>
        <pc:inkChg chg="add del">
          <ac:chgData name="Viet Anh Nguyen" userId="b95f61ff061388d5" providerId="LiveId" clId="{4E6D6609-40FF-461F-8FC4-5C36AE18131F}" dt="2022-01-14T08:44:38.799" v="4128"/>
          <ac:inkMkLst>
            <pc:docMk/>
            <pc:sldMk cId="0" sldId="293"/>
            <ac:inkMk id="25" creationId="{7F98EBAA-310F-4225-A91C-64F0C8CD5A86}"/>
          </ac:inkMkLst>
        </pc:inkChg>
        <pc:inkChg chg="add">
          <ac:chgData name="Viet Anh Nguyen" userId="b95f61ff061388d5" providerId="LiveId" clId="{4E6D6609-40FF-461F-8FC4-5C36AE18131F}" dt="2022-01-14T08:44:38.799" v="4128"/>
          <ac:inkMkLst>
            <pc:docMk/>
            <pc:sldMk cId="0" sldId="293"/>
            <ac:inkMk id="26" creationId="{24789325-B00A-4226-B32B-B25A691C6F8B}"/>
          </ac:inkMkLst>
        </pc:inkChg>
        <pc:inkChg chg="add del">
          <ac:chgData name="Viet Anh Nguyen" userId="b95f61ff061388d5" providerId="LiveId" clId="{4E6D6609-40FF-461F-8FC4-5C36AE18131F}" dt="2022-01-14T08:44:51.756" v="4131"/>
          <ac:inkMkLst>
            <pc:docMk/>
            <pc:sldMk cId="0" sldId="293"/>
            <ac:inkMk id="27" creationId="{02867E01-169E-4394-9BCD-DC6A318104F0}"/>
          </ac:inkMkLst>
        </pc:inkChg>
        <pc:inkChg chg="add del">
          <ac:chgData name="Viet Anh Nguyen" userId="b95f61ff061388d5" providerId="LiveId" clId="{4E6D6609-40FF-461F-8FC4-5C36AE18131F}" dt="2022-01-14T08:44:51.756" v="4131"/>
          <ac:inkMkLst>
            <pc:docMk/>
            <pc:sldMk cId="0" sldId="293"/>
            <ac:inkMk id="28" creationId="{ECBACE46-ABF6-4175-91BC-82C118E35D8A}"/>
          </ac:inkMkLst>
        </pc:inkChg>
        <pc:inkChg chg="add">
          <ac:chgData name="Viet Anh Nguyen" userId="b95f61ff061388d5" providerId="LiveId" clId="{4E6D6609-40FF-461F-8FC4-5C36AE18131F}" dt="2022-01-14T08:44:51.756" v="4131"/>
          <ac:inkMkLst>
            <pc:docMk/>
            <pc:sldMk cId="0" sldId="293"/>
            <ac:inkMk id="29" creationId="{60B868F1-8343-448F-BDAA-310ADA8BAD39}"/>
          </ac:inkMkLst>
        </pc:inkChg>
        <pc:inkChg chg="add del">
          <ac:chgData name="Viet Anh Nguyen" userId="b95f61ff061388d5" providerId="LiveId" clId="{4E6D6609-40FF-461F-8FC4-5C36AE18131F}" dt="2022-01-14T08:45:14.735" v="4134"/>
          <ac:inkMkLst>
            <pc:docMk/>
            <pc:sldMk cId="0" sldId="293"/>
            <ac:inkMk id="30" creationId="{A9B87E5A-D615-43C0-8C83-5AE8330D7D1F}"/>
          </ac:inkMkLst>
        </pc:inkChg>
        <pc:inkChg chg="add del">
          <ac:chgData name="Viet Anh Nguyen" userId="b95f61ff061388d5" providerId="LiveId" clId="{4E6D6609-40FF-461F-8FC4-5C36AE18131F}" dt="2022-01-14T08:45:14.735" v="4134"/>
          <ac:inkMkLst>
            <pc:docMk/>
            <pc:sldMk cId="0" sldId="293"/>
            <ac:inkMk id="31" creationId="{9DFA2E3B-B56C-40ED-9685-7580568EB03B}"/>
          </ac:inkMkLst>
        </pc:inkChg>
        <pc:inkChg chg="add">
          <ac:chgData name="Viet Anh Nguyen" userId="b95f61ff061388d5" providerId="LiveId" clId="{4E6D6609-40FF-461F-8FC4-5C36AE18131F}" dt="2022-01-14T08:45:14.735" v="4134"/>
          <ac:inkMkLst>
            <pc:docMk/>
            <pc:sldMk cId="0" sldId="293"/>
            <ac:inkMk id="40960" creationId="{2227CEEE-A7C1-4C22-ABC9-8337B2AE43F8}"/>
          </ac:inkMkLst>
        </pc:inkChg>
        <pc:inkChg chg="add del">
          <ac:chgData name="Viet Anh Nguyen" userId="b95f61ff061388d5" providerId="LiveId" clId="{4E6D6609-40FF-461F-8FC4-5C36AE18131F}" dt="2022-01-14T08:45:20.815" v="4137"/>
          <ac:inkMkLst>
            <pc:docMk/>
            <pc:sldMk cId="0" sldId="293"/>
            <ac:inkMk id="40967" creationId="{3EA59FAE-E0BF-47AC-BC37-F48776623537}"/>
          </ac:inkMkLst>
        </pc:inkChg>
        <pc:inkChg chg="add del">
          <ac:chgData name="Viet Anh Nguyen" userId="b95f61ff061388d5" providerId="LiveId" clId="{4E6D6609-40FF-461F-8FC4-5C36AE18131F}" dt="2022-01-14T08:45:20.815" v="4137"/>
          <ac:inkMkLst>
            <pc:docMk/>
            <pc:sldMk cId="0" sldId="293"/>
            <ac:inkMk id="40968" creationId="{BEA20F3D-1EAD-4D9A-AEE6-3DC5FBD49945}"/>
          </ac:inkMkLst>
        </pc:inkChg>
        <pc:inkChg chg="add del">
          <ac:chgData name="Viet Anh Nguyen" userId="b95f61ff061388d5" providerId="LiveId" clId="{4E6D6609-40FF-461F-8FC4-5C36AE18131F}" dt="2022-01-14T08:45:22.610" v="4139"/>
          <ac:inkMkLst>
            <pc:docMk/>
            <pc:sldMk cId="0" sldId="293"/>
            <ac:inkMk id="40969" creationId="{3F674AC6-C301-432D-BD04-B9A2A9421FB0}"/>
          </ac:inkMkLst>
        </pc:inkChg>
        <pc:inkChg chg="add del">
          <ac:chgData name="Viet Anh Nguyen" userId="b95f61ff061388d5" providerId="LiveId" clId="{4E6D6609-40FF-461F-8FC4-5C36AE18131F}" dt="2022-01-14T08:45:22.610" v="4139"/>
          <ac:inkMkLst>
            <pc:docMk/>
            <pc:sldMk cId="0" sldId="293"/>
            <ac:inkMk id="40970" creationId="{942E0F03-FFF1-43CA-B923-32FB15EF984A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1" creationId="{50DC4ACA-E130-4179-B224-964896512178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2" creationId="{7E67715C-BB07-4003-82BC-969FF92E738E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3" creationId="{3C00FC14-CE33-4BCA-A024-DAA6C983A831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4" creationId="{B456CBE5-FEA6-4A93-A2C8-2C76789A1908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5" creationId="{DFAA8F50-2AC8-4FDA-BFA3-E950B3CECD1F}"/>
          </ac:inkMkLst>
        </pc:inkChg>
        <pc:inkChg chg="add del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6" creationId="{19FEE7CA-4595-4BD9-BFD1-1A95DF4033B7}"/>
          </ac:inkMkLst>
        </pc:inkChg>
        <pc:inkChg chg="add">
          <ac:chgData name="Viet Anh Nguyen" userId="b95f61ff061388d5" providerId="LiveId" clId="{4E6D6609-40FF-461F-8FC4-5C36AE18131F}" dt="2022-01-14T08:45:25.784" v="4145"/>
          <ac:inkMkLst>
            <pc:docMk/>
            <pc:sldMk cId="0" sldId="293"/>
            <ac:inkMk id="40977" creationId="{72E83D94-A716-4018-AB02-B89468A2D464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78" creationId="{E55BB26A-D912-4577-A0E9-7E0D28F1A6FC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79" creationId="{DB148A57-5A6D-451C-8AF7-3594D448BE11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80" creationId="{310B34B6-F702-49BD-B1E1-AC6099507F8C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81" creationId="{90E238A3-183B-4BEB-B5C8-117B2338FB3D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82" creationId="{A024E58F-1E83-4293-AB3C-2EE68D04B75E}"/>
          </ac:inkMkLst>
        </pc:inkChg>
        <pc:inkChg chg="add del">
          <ac:chgData name="Viet Anh Nguyen" userId="b95f61ff061388d5" providerId="LiveId" clId="{4E6D6609-40FF-461F-8FC4-5C36AE18131F}" dt="2022-01-14T08:45:33.012" v="4152"/>
          <ac:inkMkLst>
            <pc:docMk/>
            <pc:sldMk cId="0" sldId="293"/>
            <ac:inkMk id="40983" creationId="{2BD9725D-3E1F-4763-8808-3225DFE8E0B2}"/>
          </ac:inkMkLst>
        </pc:inkChg>
        <pc:inkChg chg="add del mod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4" creationId="{03B55286-5761-42B8-A4E5-366A6F53FDBB}"/>
          </ac:inkMkLst>
        </pc:inkChg>
        <pc:inkChg chg="add del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5" creationId="{8F263418-6E73-47E0-8221-7F911B24909F}"/>
          </ac:inkMkLst>
        </pc:inkChg>
        <pc:inkChg chg="add del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6" creationId="{1DA408CB-689C-4F38-866A-46F5A349D19C}"/>
          </ac:inkMkLst>
        </pc:inkChg>
        <pc:inkChg chg="add del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7" creationId="{2A7A5EA7-0330-4AA6-8B5C-5F75A06805D0}"/>
          </ac:inkMkLst>
        </pc:inkChg>
        <pc:inkChg chg="add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8" creationId="{36D35541-528F-4D29-B4B7-768418FB504D}"/>
          </ac:inkMkLst>
        </pc:inkChg>
        <pc:inkChg chg="add">
          <ac:chgData name="Viet Anh Nguyen" userId="b95f61ff061388d5" providerId="LiveId" clId="{4E6D6609-40FF-461F-8FC4-5C36AE18131F}" dt="2022-01-14T08:45:41.558" v="4157"/>
          <ac:inkMkLst>
            <pc:docMk/>
            <pc:sldMk cId="0" sldId="293"/>
            <ac:inkMk id="40989" creationId="{99EC41D1-32C1-4DC3-9BEB-8BAF006DA020}"/>
          </ac:inkMkLst>
        </pc:inkChg>
        <pc:inkChg chg="add del">
          <ac:chgData name="Viet Anh Nguyen" userId="b95f61ff061388d5" providerId="LiveId" clId="{4E6D6609-40FF-461F-8FC4-5C36AE18131F}" dt="2022-01-14T08:45:43.334" v="4160"/>
          <ac:inkMkLst>
            <pc:docMk/>
            <pc:sldMk cId="0" sldId="293"/>
            <ac:inkMk id="40990" creationId="{9688966D-CD55-4C21-9F1C-6672BF917AFF}"/>
          </ac:inkMkLst>
        </pc:inkChg>
        <pc:inkChg chg="add del">
          <ac:chgData name="Viet Anh Nguyen" userId="b95f61ff061388d5" providerId="LiveId" clId="{4E6D6609-40FF-461F-8FC4-5C36AE18131F}" dt="2022-01-14T08:45:43.334" v="4160"/>
          <ac:inkMkLst>
            <pc:docMk/>
            <pc:sldMk cId="0" sldId="293"/>
            <ac:inkMk id="40991" creationId="{433B38DC-4705-48D0-834D-0A62FA550218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2" creationId="{2D554FD5-7048-4BEA-A89E-84187F80956A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3" creationId="{A3015933-1D15-4696-BEBD-5207D000FB2B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4" creationId="{4EE6FB19-B308-438D-B9F8-C45D9DB54BB4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5" creationId="{1E2F0239-F6CA-424A-ABBB-2153E7152F94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6" creationId="{279D63C6-EE6E-49C2-9E99-798CBDDE0254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7" creationId="{500E211A-C909-4011-83C9-DD8C88F08C4F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8" creationId="{0CF20AE2-4FA1-4CA3-9CB3-BFF22256C52E}"/>
          </ac:inkMkLst>
        </pc:inkChg>
        <pc:inkChg chg="add del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0999" creationId="{2513A2E5-A4A1-439B-A0E4-1077BA517263}"/>
          </ac:inkMkLst>
        </pc:inkChg>
        <pc:inkChg chg="add">
          <ac:chgData name="Viet Anh Nguyen" userId="b95f61ff061388d5" providerId="LiveId" clId="{4E6D6609-40FF-461F-8FC4-5C36AE18131F}" dt="2022-01-14T08:45:49.107" v="4168"/>
          <ac:inkMkLst>
            <pc:docMk/>
            <pc:sldMk cId="0" sldId="293"/>
            <ac:inkMk id="41000" creationId="{B56AE890-AF8A-49C3-AAB8-E858BE8A2CE2}"/>
          </ac:inkMkLst>
        </pc:inkChg>
      </pc:sldChg>
      <pc:sldChg chg="modSp">
        <pc:chgData name="Viet Anh Nguyen" userId="b95f61ff061388d5" providerId="LiveId" clId="{4E6D6609-40FF-461F-8FC4-5C36AE18131F}" dt="2022-01-17T06:04:44.676" v="5828" actId="1076"/>
        <pc:sldMkLst>
          <pc:docMk/>
          <pc:sldMk cId="0" sldId="298"/>
        </pc:sldMkLst>
        <pc:picChg chg="mod">
          <ac:chgData name="Viet Anh Nguyen" userId="b95f61ff061388d5" providerId="LiveId" clId="{4E6D6609-40FF-461F-8FC4-5C36AE18131F}" dt="2022-01-17T06:04:44.676" v="5828" actId="1076"/>
          <ac:picMkLst>
            <pc:docMk/>
            <pc:sldMk cId="0" sldId="298"/>
            <ac:picMk id="46087" creationId="{43FAFCFF-C879-4161-A2B2-76F2226E156D}"/>
          </ac:picMkLst>
        </pc:picChg>
      </pc:sldChg>
      <pc:sldChg chg="modSp">
        <pc:chgData name="Viet Anh Nguyen" userId="b95f61ff061388d5" providerId="LiveId" clId="{4E6D6609-40FF-461F-8FC4-5C36AE18131F}" dt="2022-01-14T08:40:58.723" v="4036" actId="14100"/>
        <pc:sldMkLst>
          <pc:docMk/>
          <pc:sldMk cId="0" sldId="304"/>
        </pc:sldMkLst>
        <pc:picChg chg="mod">
          <ac:chgData name="Viet Anh Nguyen" userId="b95f61ff061388d5" providerId="LiveId" clId="{4E6D6609-40FF-461F-8FC4-5C36AE18131F}" dt="2022-01-14T08:40:58.723" v="4036" actId="14100"/>
          <ac:picMkLst>
            <pc:docMk/>
            <pc:sldMk cId="0" sldId="304"/>
            <ac:picMk id="52225" creationId="{7938A2FF-E4E3-442D-B5FA-BAE1D8FDE83C}"/>
          </ac:picMkLst>
        </pc:picChg>
      </pc:sldChg>
      <pc:sldChg chg="addSp delSp mod">
        <pc:chgData name="Viet Anh Nguyen" userId="b95f61ff061388d5" providerId="LiveId" clId="{4E6D6609-40FF-461F-8FC4-5C36AE18131F}" dt="2022-01-17T06:10:22.298" v="5848" actId="9405"/>
        <pc:sldMkLst>
          <pc:docMk/>
          <pc:sldMk cId="0" sldId="306"/>
        </pc:sldMkLst>
        <pc:inkChg chg="add del">
          <ac:chgData name="Viet Anh Nguyen" userId="b95f61ff061388d5" providerId="LiveId" clId="{4E6D6609-40FF-461F-8FC4-5C36AE18131F}" dt="2022-01-17T06:09:10.813" v="5834"/>
          <ac:inkMkLst>
            <pc:docMk/>
            <pc:sldMk cId="0" sldId="306"/>
            <ac:inkMk id="2" creationId="{0BCE6A39-ABB7-410D-B1DB-8235ACFC573C}"/>
          </ac:inkMkLst>
        </pc:inkChg>
        <pc:inkChg chg="add del">
          <ac:chgData name="Viet Anh Nguyen" userId="b95f61ff061388d5" providerId="LiveId" clId="{4E6D6609-40FF-461F-8FC4-5C36AE18131F}" dt="2022-01-17T06:09:10.813" v="5834"/>
          <ac:inkMkLst>
            <pc:docMk/>
            <pc:sldMk cId="0" sldId="306"/>
            <ac:inkMk id="3" creationId="{51DAB050-3F8D-41E1-9C92-2AC5CA474258}"/>
          </ac:inkMkLst>
        </pc:inkChg>
        <pc:inkChg chg="add del">
          <ac:chgData name="Viet Anh Nguyen" userId="b95f61ff061388d5" providerId="LiveId" clId="{4E6D6609-40FF-461F-8FC4-5C36AE18131F}" dt="2022-01-17T06:09:10.813" v="5834"/>
          <ac:inkMkLst>
            <pc:docMk/>
            <pc:sldMk cId="0" sldId="306"/>
            <ac:inkMk id="4" creationId="{7BF0277F-EFD4-4DCE-B6CE-37CEF9D38977}"/>
          </ac:inkMkLst>
        </pc:inkChg>
        <pc:inkChg chg="add del">
          <ac:chgData name="Viet Anh Nguyen" userId="b95f61ff061388d5" providerId="LiveId" clId="{4E6D6609-40FF-461F-8FC4-5C36AE18131F}" dt="2022-01-17T06:09:10.813" v="5834"/>
          <ac:inkMkLst>
            <pc:docMk/>
            <pc:sldMk cId="0" sldId="306"/>
            <ac:inkMk id="5" creationId="{879BD37D-572B-4266-B2A5-852A80328F43}"/>
          </ac:inkMkLst>
        </pc:inkChg>
        <pc:inkChg chg="add del">
          <ac:chgData name="Viet Anh Nguyen" userId="b95f61ff061388d5" providerId="LiveId" clId="{4E6D6609-40FF-461F-8FC4-5C36AE18131F}" dt="2022-01-17T06:09:10.813" v="5834"/>
          <ac:inkMkLst>
            <pc:docMk/>
            <pc:sldMk cId="0" sldId="306"/>
            <ac:inkMk id="6" creationId="{C0D208FE-64E5-45B2-AAA1-6570257BDFA8}"/>
          </ac:inkMkLst>
        </pc:inkChg>
        <pc:inkChg chg="add del">
          <ac:chgData name="Viet Anh Nguyen" userId="b95f61ff061388d5" providerId="LiveId" clId="{4E6D6609-40FF-461F-8FC4-5C36AE18131F}" dt="2022-01-17T06:09:12.618" v="5838"/>
          <ac:inkMkLst>
            <pc:docMk/>
            <pc:sldMk cId="0" sldId="306"/>
            <ac:inkMk id="7" creationId="{B4DA78DD-5470-4CA2-A89C-81A00D44F9CA}"/>
          </ac:inkMkLst>
        </pc:inkChg>
        <pc:inkChg chg="add del">
          <ac:chgData name="Viet Anh Nguyen" userId="b95f61ff061388d5" providerId="LiveId" clId="{4E6D6609-40FF-461F-8FC4-5C36AE18131F}" dt="2022-01-17T06:09:12.618" v="5838"/>
          <ac:inkMkLst>
            <pc:docMk/>
            <pc:sldMk cId="0" sldId="306"/>
            <ac:inkMk id="8" creationId="{BD014B2E-AD6A-4782-B215-0A9013C3A537}"/>
          </ac:inkMkLst>
        </pc:inkChg>
        <pc:inkChg chg="add del">
          <ac:chgData name="Viet Anh Nguyen" userId="b95f61ff061388d5" providerId="LiveId" clId="{4E6D6609-40FF-461F-8FC4-5C36AE18131F}" dt="2022-01-17T06:09:12.618" v="5838"/>
          <ac:inkMkLst>
            <pc:docMk/>
            <pc:sldMk cId="0" sldId="306"/>
            <ac:inkMk id="9" creationId="{C45375B4-2272-48A5-B392-3437D8E3844B}"/>
          </ac:inkMkLst>
        </pc:inkChg>
        <pc:inkChg chg="add del">
          <ac:chgData name="Viet Anh Nguyen" userId="b95f61ff061388d5" providerId="LiveId" clId="{4E6D6609-40FF-461F-8FC4-5C36AE18131F}" dt="2022-01-17T06:09:12.618" v="5838"/>
          <ac:inkMkLst>
            <pc:docMk/>
            <pc:sldMk cId="0" sldId="306"/>
            <ac:inkMk id="10" creationId="{6CEFDEA9-0834-46F3-A0EC-7DCF6BBC83E4}"/>
          </ac:inkMkLst>
        </pc:inkChg>
        <pc:inkChg chg="add del">
          <ac:chgData name="Viet Anh Nguyen" userId="b95f61ff061388d5" providerId="LiveId" clId="{4E6D6609-40FF-461F-8FC4-5C36AE18131F}" dt="2022-01-17T06:09:14.553" v="5841"/>
          <ac:inkMkLst>
            <pc:docMk/>
            <pc:sldMk cId="0" sldId="306"/>
            <ac:inkMk id="11" creationId="{E3A0D157-7707-4296-A1C5-91E8EAABEFBC}"/>
          </ac:inkMkLst>
        </pc:inkChg>
        <pc:inkChg chg="add del">
          <ac:chgData name="Viet Anh Nguyen" userId="b95f61ff061388d5" providerId="LiveId" clId="{4E6D6609-40FF-461F-8FC4-5C36AE18131F}" dt="2022-01-17T06:09:14.553" v="5841"/>
          <ac:inkMkLst>
            <pc:docMk/>
            <pc:sldMk cId="0" sldId="306"/>
            <ac:inkMk id="12" creationId="{1CD90BDE-1759-4358-AB24-C4D4C2065E20}"/>
          </ac:inkMkLst>
        </pc:inkChg>
        <pc:inkChg chg="add">
          <ac:chgData name="Viet Anh Nguyen" userId="b95f61ff061388d5" providerId="LiveId" clId="{4E6D6609-40FF-461F-8FC4-5C36AE18131F}" dt="2022-01-17T06:09:13.674" v="5840" actId="9405"/>
          <ac:inkMkLst>
            <pc:docMk/>
            <pc:sldMk cId="0" sldId="306"/>
            <ac:inkMk id="13" creationId="{509FE552-2592-4E7E-8803-94A60D21F2FD}"/>
          </ac:inkMkLst>
        </pc:inkChg>
        <pc:inkChg chg="add">
          <ac:chgData name="Viet Anh Nguyen" userId="b95f61ff061388d5" providerId="LiveId" clId="{4E6D6609-40FF-461F-8FC4-5C36AE18131F}" dt="2022-01-17T06:09:14.553" v="5841"/>
          <ac:inkMkLst>
            <pc:docMk/>
            <pc:sldMk cId="0" sldId="306"/>
            <ac:inkMk id="14" creationId="{D02794C5-100D-4DC5-83E2-0205707FB7C2}"/>
          </ac:inkMkLst>
        </pc:inkChg>
        <pc:inkChg chg="add del">
          <ac:chgData name="Viet Anh Nguyen" userId="b95f61ff061388d5" providerId="LiveId" clId="{4E6D6609-40FF-461F-8FC4-5C36AE18131F}" dt="2022-01-17T06:09:51.787" v="5844"/>
          <ac:inkMkLst>
            <pc:docMk/>
            <pc:sldMk cId="0" sldId="306"/>
            <ac:inkMk id="15" creationId="{6506A5B2-884E-4CDE-AE24-EF5527F0F458}"/>
          </ac:inkMkLst>
        </pc:inkChg>
        <pc:inkChg chg="add del">
          <ac:chgData name="Viet Anh Nguyen" userId="b95f61ff061388d5" providerId="LiveId" clId="{4E6D6609-40FF-461F-8FC4-5C36AE18131F}" dt="2022-01-17T06:09:51.787" v="5844"/>
          <ac:inkMkLst>
            <pc:docMk/>
            <pc:sldMk cId="0" sldId="306"/>
            <ac:inkMk id="16" creationId="{8A19B6CF-2263-4319-99BD-5EE502597FF3}"/>
          </ac:inkMkLst>
        </pc:inkChg>
        <pc:inkChg chg="add">
          <ac:chgData name="Viet Anh Nguyen" userId="b95f61ff061388d5" providerId="LiveId" clId="{4E6D6609-40FF-461F-8FC4-5C36AE18131F}" dt="2022-01-17T06:09:51.787" v="5844"/>
          <ac:inkMkLst>
            <pc:docMk/>
            <pc:sldMk cId="0" sldId="306"/>
            <ac:inkMk id="17" creationId="{4D81E456-BC6E-4B68-B33E-FD4DC05BC070}"/>
          </ac:inkMkLst>
        </pc:inkChg>
        <pc:inkChg chg="add del">
          <ac:chgData name="Viet Anh Nguyen" userId="b95f61ff061388d5" providerId="LiveId" clId="{4E6D6609-40FF-461F-8FC4-5C36AE18131F}" dt="2022-01-17T06:09:54.725" v="5847"/>
          <ac:inkMkLst>
            <pc:docMk/>
            <pc:sldMk cId="0" sldId="306"/>
            <ac:inkMk id="18" creationId="{ECCEF7A1-E0D1-4D27-9EAC-B33F66EDFE1C}"/>
          </ac:inkMkLst>
        </pc:inkChg>
        <pc:inkChg chg="add del">
          <ac:chgData name="Viet Anh Nguyen" userId="b95f61ff061388d5" providerId="LiveId" clId="{4E6D6609-40FF-461F-8FC4-5C36AE18131F}" dt="2022-01-17T06:09:54.725" v="5847"/>
          <ac:inkMkLst>
            <pc:docMk/>
            <pc:sldMk cId="0" sldId="306"/>
            <ac:inkMk id="19" creationId="{2267DD2F-DA79-4118-8D3F-E1FCC09ED486}"/>
          </ac:inkMkLst>
        </pc:inkChg>
        <pc:inkChg chg="add">
          <ac:chgData name="Viet Anh Nguyen" userId="b95f61ff061388d5" providerId="LiveId" clId="{4E6D6609-40FF-461F-8FC4-5C36AE18131F}" dt="2022-01-17T06:09:54.725" v="5847"/>
          <ac:inkMkLst>
            <pc:docMk/>
            <pc:sldMk cId="0" sldId="306"/>
            <ac:inkMk id="20" creationId="{72C4D37F-76B0-421C-9815-B69AAFFB0BB6}"/>
          </ac:inkMkLst>
        </pc:inkChg>
        <pc:inkChg chg="add">
          <ac:chgData name="Viet Anh Nguyen" userId="b95f61ff061388d5" providerId="LiveId" clId="{4E6D6609-40FF-461F-8FC4-5C36AE18131F}" dt="2022-01-17T06:10:22.298" v="5848" actId="9405"/>
          <ac:inkMkLst>
            <pc:docMk/>
            <pc:sldMk cId="0" sldId="306"/>
            <ac:inkMk id="21" creationId="{FA995831-3EBF-49FE-8C23-82ED87ACCCFF}"/>
          </ac:inkMkLst>
        </pc:inkChg>
      </pc:sldChg>
      <pc:sldChg chg="addSp delSp mod">
        <pc:chgData name="Viet Anh Nguyen" userId="b95f61ff061388d5" providerId="LiveId" clId="{4E6D6609-40FF-461F-8FC4-5C36AE18131F}" dt="2022-01-17T07:56:47.486" v="6822"/>
        <pc:sldMkLst>
          <pc:docMk/>
          <pc:sldMk cId="0" sldId="310"/>
        </pc:sldMkLst>
        <pc:inkChg chg="add del">
          <ac:chgData name="Viet Anh Nguyen" userId="b95f61ff061388d5" providerId="LiveId" clId="{4E6D6609-40FF-461F-8FC4-5C36AE18131F}" dt="2022-01-17T07:56:45.411" v="6817"/>
          <ac:inkMkLst>
            <pc:docMk/>
            <pc:sldMk cId="0" sldId="310"/>
            <ac:inkMk id="2" creationId="{D2FB509F-C9E9-46BA-AA1C-AE642F19F6A1}"/>
          </ac:inkMkLst>
        </pc:inkChg>
        <pc:inkChg chg="add del">
          <ac:chgData name="Viet Anh Nguyen" userId="b95f61ff061388d5" providerId="LiveId" clId="{4E6D6609-40FF-461F-8FC4-5C36AE18131F}" dt="2022-01-17T07:56:45.411" v="6817"/>
          <ac:inkMkLst>
            <pc:docMk/>
            <pc:sldMk cId="0" sldId="310"/>
            <ac:inkMk id="3" creationId="{6A16D63A-54FA-4C8F-9B9A-F554DB01D4F8}"/>
          </ac:inkMkLst>
        </pc:inkChg>
        <pc:inkChg chg="add del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4" creationId="{B04CCE97-FB84-4394-A3BB-24E3B26E44A4}"/>
          </ac:inkMkLst>
        </pc:inkChg>
        <pc:inkChg chg="add del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5" creationId="{14D5D98E-53C1-4FEE-8BF5-8AF11BB76963}"/>
          </ac:inkMkLst>
        </pc:inkChg>
        <pc:inkChg chg="add del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6" creationId="{BCA32C35-8628-4EC2-8110-29D7B460727D}"/>
          </ac:inkMkLst>
        </pc:inkChg>
        <pc:inkChg chg="add del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7" creationId="{1658BCCF-FD43-4D9F-ACD7-24A3B07B681B}"/>
          </ac:inkMkLst>
        </pc:inkChg>
        <pc:inkChg chg="add del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8" creationId="{E64A7165-9FCC-43E1-8CA6-57065E15CE0E}"/>
          </ac:inkMkLst>
        </pc:inkChg>
        <pc:inkChg chg="add">
          <ac:chgData name="Viet Anh Nguyen" userId="b95f61ff061388d5" providerId="LiveId" clId="{4E6D6609-40FF-461F-8FC4-5C36AE18131F}" dt="2022-01-17T07:56:47.486" v="6822"/>
          <ac:inkMkLst>
            <pc:docMk/>
            <pc:sldMk cId="0" sldId="310"/>
            <ac:inkMk id="9" creationId="{ED0DFA48-8460-4BF5-B964-96C90690F1E0}"/>
          </ac:inkMkLst>
        </pc:inkChg>
      </pc:sldChg>
      <pc:sldChg chg="addSp delSp mod">
        <pc:chgData name="Viet Anh Nguyen" userId="b95f61ff061388d5" providerId="LiveId" clId="{4E6D6609-40FF-461F-8FC4-5C36AE18131F}" dt="2022-01-17T06:33:33.449" v="6307"/>
        <pc:sldMkLst>
          <pc:docMk/>
          <pc:sldMk cId="0" sldId="314"/>
        </pc:sldMkLst>
        <pc:inkChg chg="add del">
          <ac:chgData name="Viet Anh Nguyen" userId="b95f61ff061388d5" providerId="LiveId" clId="{4E6D6609-40FF-461F-8FC4-5C36AE18131F}" dt="2022-01-17T06:33:30.741" v="6300"/>
          <ac:inkMkLst>
            <pc:docMk/>
            <pc:sldMk cId="0" sldId="314"/>
            <ac:inkMk id="2" creationId="{68B6A855-F324-42DD-9A1C-5FCC040C3C88}"/>
          </ac:inkMkLst>
        </pc:inkChg>
        <pc:inkChg chg="add del">
          <ac:chgData name="Viet Anh Nguyen" userId="b95f61ff061388d5" providerId="LiveId" clId="{4E6D6609-40FF-461F-8FC4-5C36AE18131F}" dt="2022-01-17T06:33:30.741" v="6300"/>
          <ac:inkMkLst>
            <pc:docMk/>
            <pc:sldMk cId="0" sldId="314"/>
            <ac:inkMk id="3" creationId="{141333C7-33AC-4543-A8C6-8D9E47F59249}"/>
          </ac:inkMkLst>
        </pc:inkChg>
        <pc:inkChg chg="add del">
          <ac:chgData name="Viet Anh Nguyen" userId="b95f61ff061388d5" providerId="LiveId" clId="{4E6D6609-40FF-461F-8FC4-5C36AE18131F}" dt="2022-01-17T06:33:30.741" v="6300"/>
          <ac:inkMkLst>
            <pc:docMk/>
            <pc:sldMk cId="0" sldId="314"/>
            <ac:inkMk id="4" creationId="{5EC33587-7A18-4F7A-AD64-C86BCA407321}"/>
          </ac:inkMkLst>
        </pc:inkChg>
        <pc:inkChg chg="add del">
          <ac:chgData name="Viet Anh Nguyen" userId="b95f61ff061388d5" providerId="LiveId" clId="{4E6D6609-40FF-461F-8FC4-5C36AE18131F}" dt="2022-01-17T06:33:31.810" v="6303"/>
          <ac:inkMkLst>
            <pc:docMk/>
            <pc:sldMk cId="0" sldId="314"/>
            <ac:inkMk id="5" creationId="{531515E7-A3DE-48D4-8F36-41ACBC86D5CC}"/>
          </ac:inkMkLst>
        </pc:inkChg>
        <pc:inkChg chg="add del">
          <ac:chgData name="Viet Anh Nguyen" userId="b95f61ff061388d5" providerId="LiveId" clId="{4E6D6609-40FF-461F-8FC4-5C36AE18131F}" dt="2022-01-17T06:33:31.810" v="6303"/>
          <ac:inkMkLst>
            <pc:docMk/>
            <pc:sldMk cId="0" sldId="314"/>
            <ac:inkMk id="6" creationId="{10491AD6-1E85-45DD-877E-41C6FC85FAC7}"/>
          </ac:inkMkLst>
        </pc:inkChg>
        <pc:inkChg chg="add del">
          <ac:chgData name="Viet Anh Nguyen" userId="b95f61ff061388d5" providerId="LiveId" clId="{4E6D6609-40FF-461F-8FC4-5C36AE18131F}" dt="2022-01-17T06:33:31.810" v="6303"/>
          <ac:inkMkLst>
            <pc:docMk/>
            <pc:sldMk cId="0" sldId="314"/>
            <ac:inkMk id="7" creationId="{B3D40F52-B001-4046-9A1D-5F06A13C8671}"/>
          </ac:inkMkLst>
        </pc:inkChg>
        <pc:inkChg chg="add del">
          <ac:chgData name="Viet Anh Nguyen" userId="b95f61ff061388d5" providerId="LiveId" clId="{4E6D6609-40FF-461F-8FC4-5C36AE18131F}" dt="2022-01-17T06:33:33.449" v="6307"/>
          <ac:inkMkLst>
            <pc:docMk/>
            <pc:sldMk cId="0" sldId="314"/>
            <ac:inkMk id="8" creationId="{1E7699D9-2F02-4540-8B0F-4A62399AFC61}"/>
          </ac:inkMkLst>
        </pc:inkChg>
        <pc:inkChg chg="add del">
          <ac:chgData name="Viet Anh Nguyen" userId="b95f61ff061388d5" providerId="LiveId" clId="{4E6D6609-40FF-461F-8FC4-5C36AE18131F}" dt="2022-01-17T06:33:33.449" v="6307"/>
          <ac:inkMkLst>
            <pc:docMk/>
            <pc:sldMk cId="0" sldId="314"/>
            <ac:inkMk id="9" creationId="{F40441E8-D281-4B99-80AB-B339C9976A01}"/>
          </ac:inkMkLst>
        </pc:inkChg>
        <pc:inkChg chg="add del">
          <ac:chgData name="Viet Anh Nguyen" userId="b95f61ff061388d5" providerId="LiveId" clId="{4E6D6609-40FF-461F-8FC4-5C36AE18131F}" dt="2022-01-17T06:33:33.449" v="6307"/>
          <ac:inkMkLst>
            <pc:docMk/>
            <pc:sldMk cId="0" sldId="314"/>
            <ac:inkMk id="10" creationId="{40BD805E-9392-4276-AD2D-2CB3B35AB9D8}"/>
          </ac:inkMkLst>
        </pc:inkChg>
        <pc:inkChg chg="add del">
          <ac:chgData name="Viet Anh Nguyen" userId="b95f61ff061388d5" providerId="LiveId" clId="{4E6D6609-40FF-461F-8FC4-5C36AE18131F}" dt="2022-01-17T06:33:33.449" v="6307"/>
          <ac:inkMkLst>
            <pc:docMk/>
            <pc:sldMk cId="0" sldId="314"/>
            <ac:inkMk id="11" creationId="{1650A0E6-0F82-46DC-BAFB-BFBCBEAB396D}"/>
          </ac:inkMkLst>
        </pc:inkChg>
        <pc:inkChg chg="add">
          <ac:chgData name="Viet Anh Nguyen" userId="b95f61ff061388d5" providerId="LiveId" clId="{4E6D6609-40FF-461F-8FC4-5C36AE18131F}" dt="2022-01-17T06:33:33.449" v="6307"/>
          <ac:inkMkLst>
            <pc:docMk/>
            <pc:sldMk cId="0" sldId="314"/>
            <ac:inkMk id="12" creationId="{A8E911F4-ABD0-4697-9829-E6E5E3C76486}"/>
          </ac:inkMkLst>
        </pc:inkChg>
      </pc:sldChg>
      <pc:sldChg chg="addSp delSp mod">
        <pc:chgData name="Viet Anh Nguyen" userId="b95f61ff061388d5" providerId="LiveId" clId="{4E6D6609-40FF-461F-8FC4-5C36AE18131F}" dt="2022-01-17T06:49:53.745" v="6651"/>
        <pc:sldMkLst>
          <pc:docMk/>
          <pc:sldMk cId="0" sldId="315"/>
        </pc:sldMkLst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2" creationId="{B86B6E2F-525F-49C2-B7BA-10AC6CDF0D85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3" creationId="{460938F2-3AC3-4C4E-B0E6-1B7ACF25E160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4" creationId="{AEB28394-CD91-4397-A856-6A15E3B72D88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5" creationId="{1591AEFD-5840-4C2C-B830-3EEE0AD075F8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6" creationId="{04C7A4FD-DD5B-436E-AF88-271C338711D8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7" creationId="{E7E71371-40D0-44A7-8328-8CBC333EED3F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8" creationId="{CF1A2770-85AB-4155-A8D2-5F2F3EAA28F0}"/>
          </ac:inkMkLst>
        </pc:inkChg>
        <pc:inkChg chg="add del">
          <ac:chgData name="Viet Anh Nguyen" userId="b95f61ff061388d5" providerId="LiveId" clId="{4E6D6609-40FF-461F-8FC4-5C36AE18131F}" dt="2022-01-17T06:49:31.853" v="6624"/>
          <ac:inkMkLst>
            <pc:docMk/>
            <pc:sldMk cId="0" sldId="315"/>
            <ac:inkMk id="9" creationId="{12624B5E-7D54-471E-A4A5-1B8668C294E2}"/>
          </ac:inkMkLst>
        </pc:inkChg>
        <pc:inkChg chg="add del">
          <ac:chgData name="Viet Anh Nguyen" userId="b95f61ff061388d5" providerId="LiveId" clId="{4E6D6609-40FF-461F-8FC4-5C36AE18131F}" dt="2022-01-17T06:49:32.734" v="6626"/>
          <ac:inkMkLst>
            <pc:docMk/>
            <pc:sldMk cId="0" sldId="315"/>
            <ac:inkMk id="10" creationId="{6E78BBCD-E686-4B16-8772-8A7702B7FDCB}"/>
          </ac:inkMkLst>
        </pc:inkChg>
        <pc:inkChg chg="add del">
          <ac:chgData name="Viet Anh Nguyen" userId="b95f61ff061388d5" providerId="LiveId" clId="{4E6D6609-40FF-461F-8FC4-5C36AE18131F}" dt="2022-01-17T06:49:32.734" v="6626"/>
          <ac:inkMkLst>
            <pc:docMk/>
            <pc:sldMk cId="0" sldId="315"/>
            <ac:inkMk id="11" creationId="{9EF091CD-D346-41CB-B8FE-36C87BD74F5C}"/>
          </ac:inkMkLst>
        </pc:inkChg>
        <pc:inkChg chg="add del">
          <ac:chgData name="Viet Anh Nguyen" userId="b95f61ff061388d5" providerId="LiveId" clId="{4E6D6609-40FF-461F-8FC4-5C36AE18131F}" dt="2022-01-17T06:49:33.928" v="6628"/>
          <ac:inkMkLst>
            <pc:docMk/>
            <pc:sldMk cId="0" sldId="315"/>
            <ac:inkMk id="12" creationId="{3176F7C5-79CA-468F-AEE4-57A0770F9CD0}"/>
          </ac:inkMkLst>
        </pc:inkChg>
        <pc:inkChg chg="add del">
          <ac:chgData name="Viet Anh Nguyen" userId="b95f61ff061388d5" providerId="LiveId" clId="{4E6D6609-40FF-461F-8FC4-5C36AE18131F}" dt="2022-01-17T06:49:33.928" v="6628"/>
          <ac:inkMkLst>
            <pc:docMk/>
            <pc:sldMk cId="0" sldId="315"/>
            <ac:inkMk id="13" creationId="{E57B5947-5A56-46E2-9DC4-2CA89C991DCC}"/>
          </ac:inkMkLst>
        </pc:inkChg>
        <pc:inkChg chg="add">
          <ac:chgData name="Viet Anh Nguyen" userId="b95f61ff061388d5" providerId="LiveId" clId="{4E6D6609-40FF-461F-8FC4-5C36AE18131F}" dt="2022-01-17T06:49:33.928" v="6628"/>
          <ac:inkMkLst>
            <pc:docMk/>
            <pc:sldMk cId="0" sldId="315"/>
            <ac:inkMk id="14" creationId="{C8851167-C1AD-4C1D-AEE7-E9D4016301D5}"/>
          </ac:inkMkLst>
        </pc:inkChg>
        <pc:inkChg chg="add del">
          <ac:chgData name="Viet Anh Nguyen" userId="b95f61ff061388d5" providerId="LiveId" clId="{4E6D6609-40FF-461F-8FC4-5C36AE18131F}" dt="2022-01-17T06:49:35.737" v="6631"/>
          <ac:inkMkLst>
            <pc:docMk/>
            <pc:sldMk cId="0" sldId="315"/>
            <ac:inkMk id="15" creationId="{FF2E491D-BAEF-478E-918C-BC050AE3FE62}"/>
          </ac:inkMkLst>
        </pc:inkChg>
        <pc:inkChg chg="add del">
          <ac:chgData name="Viet Anh Nguyen" userId="b95f61ff061388d5" providerId="LiveId" clId="{4E6D6609-40FF-461F-8FC4-5C36AE18131F}" dt="2022-01-17T06:49:35.737" v="6631"/>
          <ac:inkMkLst>
            <pc:docMk/>
            <pc:sldMk cId="0" sldId="315"/>
            <ac:inkMk id="16" creationId="{77AD3D1C-21E3-4F45-97A7-F58CB3C785C2}"/>
          </ac:inkMkLst>
        </pc:inkChg>
        <pc:inkChg chg="add del">
          <ac:chgData name="Viet Anh Nguyen" userId="b95f61ff061388d5" providerId="LiveId" clId="{4E6D6609-40FF-461F-8FC4-5C36AE18131F}" dt="2022-01-17T06:49:36.788" v="6633"/>
          <ac:inkMkLst>
            <pc:docMk/>
            <pc:sldMk cId="0" sldId="315"/>
            <ac:inkMk id="17" creationId="{DBEC0CCB-74FF-4D2A-AED2-12831A9CB793}"/>
          </ac:inkMkLst>
        </pc:inkChg>
        <pc:inkChg chg="add del">
          <ac:chgData name="Viet Anh Nguyen" userId="b95f61ff061388d5" providerId="LiveId" clId="{4E6D6609-40FF-461F-8FC4-5C36AE18131F}" dt="2022-01-17T06:49:36.788" v="6633"/>
          <ac:inkMkLst>
            <pc:docMk/>
            <pc:sldMk cId="0" sldId="315"/>
            <ac:inkMk id="18" creationId="{34F3B6E9-7C10-45A2-AF5C-98E13E809A44}"/>
          </ac:inkMkLst>
        </pc:inkChg>
        <pc:inkChg chg="add">
          <ac:chgData name="Viet Anh Nguyen" userId="b95f61ff061388d5" providerId="LiveId" clId="{4E6D6609-40FF-461F-8FC4-5C36AE18131F}" dt="2022-01-17T06:49:36.788" v="6633"/>
          <ac:inkMkLst>
            <pc:docMk/>
            <pc:sldMk cId="0" sldId="315"/>
            <ac:inkMk id="19" creationId="{A291FA94-3E6F-4212-894A-7B1D05D92B79}"/>
          </ac:inkMkLst>
        </pc:inkChg>
        <pc:inkChg chg="add">
          <ac:chgData name="Viet Anh Nguyen" userId="b95f61ff061388d5" providerId="LiveId" clId="{4E6D6609-40FF-461F-8FC4-5C36AE18131F}" dt="2022-01-17T06:49:37.121" v="6634" actId="9405"/>
          <ac:inkMkLst>
            <pc:docMk/>
            <pc:sldMk cId="0" sldId="315"/>
            <ac:inkMk id="20" creationId="{37A756E4-8E8C-450F-868F-8CC8D73FD566}"/>
          </ac:inkMkLst>
        </pc:inkChg>
        <pc:inkChg chg="add del">
          <ac:chgData name="Viet Anh Nguyen" userId="b95f61ff061388d5" providerId="LiveId" clId="{4E6D6609-40FF-461F-8FC4-5C36AE18131F}" dt="2022-01-17T06:49:39.358" v="6637"/>
          <ac:inkMkLst>
            <pc:docMk/>
            <pc:sldMk cId="0" sldId="315"/>
            <ac:inkMk id="21" creationId="{D0D0EA1A-F8F3-4ED5-AFC8-1C973A3DE92A}"/>
          </ac:inkMkLst>
        </pc:inkChg>
        <pc:inkChg chg="add del">
          <ac:chgData name="Viet Anh Nguyen" userId="b95f61ff061388d5" providerId="LiveId" clId="{4E6D6609-40FF-461F-8FC4-5C36AE18131F}" dt="2022-01-17T06:49:39.358" v="6637"/>
          <ac:inkMkLst>
            <pc:docMk/>
            <pc:sldMk cId="0" sldId="315"/>
            <ac:inkMk id="22" creationId="{C914D16C-9855-4FF1-83C4-8D85D2DBA250}"/>
          </ac:inkMkLst>
        </pc:inkChg>
        <pc:inkChg chg="add">
          <ac:chgData name="Viet Anh Nguyen" userId="b95f61ff061388d5" providerId="LiveId" clId="{4E6D6609-40FF-461F-8FC4-5C36AE18131F}" dt="2022-01-17T06:49:39.358" v="6637"/>
          <ac:inkMkLst>
            <pc:docMk/>
            <pc:sldMk cId="0" sldId="315"/>
            <ac:inkMk id="23" creationId="{094A9936-7BFB-439E-BB52-C8984841141D}"/>
          </ac:inkMkLst>
        </pc:inkChg>
        <pc:inkChg chg="add">
          <ac:chgData name="Viet Anh Nguyen" userId="b95f61ff061388d5" providerId="LiveId" clId="{4E6D6609-40FF-461F-8FC4-5C36AE18131F}" dt="2022-01-17T06:49:39.982" v="6638" actId="9405"/>
          <ac:inkMkLst>
            <pc:docMk/>
            <pc:sldMk cId="0" sldId="315"/>
            <ac:inkMk id="24" creationId="{A6B1338E-B378-4145-A5D0-A382F47D5BE3}"/>
          </ac:inkMkLst>
        </pc:inkChg>
        <pc:inkChg chg="add del">
          <ac:chgData name="Viet Anh Nguyen" userId="b95f61ff061388d5" providerId="LiveId" clId="{4E6D6609-40FF-461F-8FC4-5C36AE18131F}" dt="2022-01-17T06:49:43.169" v="6643"/>
          <ac:inkMkLst>
            <pc:docMk/>
            <pc:sldMk cId="0" sldId="315"/>
            <ac:inkMk id="25" creationId="{A958C50B-8478-42DA-83E1-BD25D46C74FB}"/>
          </ac:inkMkLst>
        </pc:inkChg>
        <pc:inkChg chg="add del">
          <ac:chgData name="Viet Anh Nguyen" userId="b95f61ff061388d5" providerId="LiveId" clId="{4E6D6609-40FF-461F-8FC4-5C36AE18131F}" dt="2022-01-17T06:49:43.169" v="6643"/>
          <ac:inkMkLst>
            <pc:docMk/>
            <pc:sldMk cId="0" sldId="315"/>
            <ac:inkMk id="26" creationId="{F63BCAD3-C578-402B-B3D8-5607EC8387A6}"/>
          </ac:inkMkLst>
        </pc:inkChg>
        <pc:inkChg chg="add del">
          <ac:chgData name="Viet Anh Nguyen" userId="b95f61ff061388d5" providerId="LiveId" clId="{4E6D6609-40FF-461F-8FC4-5C36AE18131F}" dt="2022-01-17T06:49:43.169" v="6643"/>
          <ac:inkMkLst>
            <pc:docMk/>
            <pc:sldMk cId="0" sldId="315"/>
            <ac:inkMk id="27" creationId="{CCA62A98-028A-40D3-AC5C-ACD474C51CE8}"/>
          </ac:inkMkLst>
        </pc:inkChg>
        <pc:inkChg chg="add del">
          <ac:chgData name="Viet Anh Nguyen" userId="b95f61ff061388d5" providerId="LiveId" clId="{4E6D6609-40FF-461F-8FC4-5C36AE18131F}" dt="2022-01-17T06:49:43.169" v="6643"/>
          <ac:inkMkLst>
            <pc:docMk/>
            <pc:sldMk cId="0" sldId="315"/>
            <ac:inkMk id="28" creationId="{4D5FBC36-B357-4B5F-9691-39DDE9482771}"/>
          </ac:inkMkLst>
        </pc:inkChg>
        <pc:inkChg chg="add">
          <ac:chgData name="Viet Anh Nguyen" userId="b95f61ff061388d5" providerId="LiveId" clId="{4E6D6609-40FF-461F-8FC4-5C36AE18131F}" dt="2022-01-17T06:49:43.169" v="6643"/>
          <ac:inkMkLst>
            <pc:docMk/>
            <pc:sldMk cId="0" sldId="315"/>
            <ac:inkMk id="29" creationId="{E6676D0B-497A-43C5-BDE9-E4482BC8AA9A}"/>
          </ac:inkMkLst>
        </pc:inkChg>
        <pc:inkChg chg="add del">
          <ac:chgData name="Viet Anh Nguyen" userId="b95f61ff061388d5" providerId="LiveId" clId="{4E6D6609-40FF-461F-8FC4-5C36AE18131F}" dt="2022-01-17T06:49:51.616" v="6646"/>
          <ac:inkMkLst>
            <pc:docMk/>
            <pc:sldMk cId="0" sldId="315"/>
            <ac:inkMk id="30" creationId="{90A2D76C-7E73-41C6-B571-EFD8093A35BB}"/>
          </ac:inkMkLst>
        </pc:inkChg>
        <pc:inkChg chg="add del">
          <ac:chgData name="Viet Anh Nguyen" userId="b95f61ff061388d5" providerId="LiveId" clId="{4E6D6609-40FF-461F-8FC4-5C36AE18131F}" dt="2022-01-17T06:49:51.616" v="6646"/>
          <ac:inkMkLst>
            <pc:docMk/>
            <pc:sldMk cId="0" sldId="315"/>
            <ac:inkMk id="31" creationId="{9BA03C8E-211E-41D2-8B8D-30C3B90B7223}"/>
          </ac:inkMkLst>
        </pc:inkChg>
        <pc:inkChg chg="add">
          <ac:chgData name="Viet Anh Nguyen" userId="b95f61ff061388d5" providerId="LiveId" clId="{4E6D6609-40FF-461F-8FC4-5C36AE18131F}" dt="2022-01-17T06:49:51.616" v="6646"/>
          <ac:inkMkLst>
            <pc:docMk/>
            <pc:sldMk cId="0" sldId="315"/>
            <ac:inkMk id="63488" creationId="{AB737B94-F106-48FD-B96C-35DE5028B25A}"/>
          </ac:inkMkLst>
        </pc:inkChg>
        <pc:inkChg chg="add del">
          <ac:chgData name="Viet Anh Nguyen" userId="b95f61ff061388d5" providerId="LiveId" clId="{4E6D6609-40FF-461F-8FC4-5C36AE18131F}" dt="2022-01-17T06:49:53.745" v="6651"/>
          <ac:inkMkLst>
            <pc:docMk/>
            <pc:sldMk cId="0" sldId="315"/>
            <ac:inkMk id="63495" creationId="{36451187-26D7-452B-875A-22D044A3A5A3}"/>
          </ac:inkMkLst>
        </pc:inkChg>
        <pc:inkChg chg="add del">
          <ac:chgData name="Viet Anh Nguyen" userId="b95f61ff061388d5" providerId="LiveId" clId="{4E6D6609-40FF-461F-8FC4-5C36AE18131F}" dt="2022-01-17T06:49:53.745" v="6651"/>
          <ac:inkMkLst>
            <pc:docMk/>
            <pc:sldMk cId="0" sldId="315"/>
            <ac:inkMk id="63496" creationId="{F6396F86-20B8-4218-B86E-5EFE38CEFF4F}"/>
          </ac:inkMkLst>
        </pc:inkChg>
        <pc:inkChg chg="add del">
          <ac:chgData name="Viet Anh Nguyen" userId="b95f61ff061388d5" providerId="LiveId" clId="{4E6D6609-40FF-461F-8FC4-5C36AE18131F}" dt="2022-01-17T06:49:53.745" v="6651"/>
          <ac:inkMkLst>
            <pc:docMk/>
            <pc:sldMk cId="0" sldId="315"/>
            <ac:inkMk id="63497" creationId="{EEE194C2-6540-4735-BA62-8BF31507ED62}"/>
          </ac:inkMkLst>
        </pc:inkChg>
        <pc:inkChg chg="add del">
          <ac:chgData name="Viet Anh Nguyen" userId="b95f61ff061388d5" providerId="LiveId" clId="{4E6D6609-40FF-461F-8FC4-5C36AE18131F}" dt="2022-01-17T06:49:53.745" v="6651"/>
          <ac:inkMkLst>
            <pc:docMk/>
            <pc:sldMk cId="0" sldId="315"/>
            <ac:inkMk id="63498" creationId="{7E853C67-1CF9-48E8-B444-F6E339C33151}"/>
          </ac:inkMkLst>
        </pc:inkChg>
        <pc:inkChg chg="add">
          <ac:chgData name="Viet Anh Nguyen" userId="b95f61ff061388d5" providerId="LiveId" clId="{4E6D6609-40FF-461F-8FC4-5C36AE18131F}" dt="2022-01-17T06:49:53.745" v="6651"/>
          <ac:inkMkLst>
            <pc:docMk/>
            <pc:sldMk cId="0" sldId="315"/>
            <ac:inkMk id="63499" creationId="{EDE28390-39A0-43B2-A424-4ED3C553D423}"/>
          </ac:inkMkLst>
        </pc:inkChg>
      </pc:sldChg>
      <pc:sldChg chg="addSp delSp modSp mod">
        <pc:chgData name="Viet Anh Nguyen" userId="b95f61ff061388d5" providerId="LiveId" clId="{4E6D6609-40FF-461F-8FC4-5C36AE18131F}" dt="2022-01-14T08:00:26.273" v="3509"/>
        <pc:sldMkLst>
          <pc:docMk/>
          <pc:sldMk cId="1625819287" sldId="331"/>
        </pc:sldMkLst>
        <pc:picChg chg="mod">
          <ac:chgData name="Viet Anh Nguyen" userId="b95f61ff061388d5" providerId="LiveId" clId="{4E6D6609-40FF-461F-8FC4-5C36AE18131F}" dt="2022-01-14T07:56:29.764" v="3377" actId="1076"/>
          <ac:picMkLst>
            <pc:docMk/>
            <pc:sldMk cId="1625819287" sldId="331"/>
            <ac:picMk id="2" creationId="{C07ECC44-59BA-4FE8-918B-38BFE3FBEE96}"/>
          </ac:picMkLst>
        </pc:picChg>
        <pc:inkChg chg="add del">
          <ac:chgData name="Viet Anh Nguyen" userId="b95f61ff061388d5" providerId="LiveId" clId="{4E6D6609-40FF-461F-8FC4-5C36AE18131F}" dt="2022-01-14T07:56:55.638" v="3382"/>
          <ac:inkMkLst>
            <pc:docMk/>
            <pc:sldMk cId="1625819287" sldId="331"/>
            <ac:inkMk id="3" creationId="{BDA2C9AB-FFFE-45E2-9171-88C78ECCE9FD}"/>
          </ac:inkMkLst>
        </pc:inkChg>
        <pc:inkChg chg="add del">
          <ac:chgData name="Viet Anh Nguyen" userId="b95f61ff061388d5" providerId="LiveId" clId="{4E6D6609-40FF-461F-8FC4-5C36AE18131F}" dt="2022-01-14T07:56:55.638" v="3382"/>
          <ac:inkMkLst>
            <pc:docMk/>
            <pc:sldMk cId="1625819287" sldId="331"/>
            <ac:inkMk id="4" creationId="{651C4F35-5D15-477D-907F-04F9267E7A79}"/>
          </ac:inkMkLst>
        </pc:inkChg>
        <pc:inkChg chg="add del">
          <ac:chgData name="Viet Anh Nguyen" userId="b95f61ff061388d5" providerId="LiveId" clId="{4E6D6609-40FF-461F-8FC4-5C36AE18131F}" dt="2022-01-14T07:56:55.638" v="3382"/>
          <ac:inkMkLst>
            <pc:docMk/>
            <pc:sldMk cId="1625819287" sldId="331"/>
            <ac:inkMk id="5" creationId="{AFC56E6E-79FC-48DB-B359-08FCAD3A581B}"/>
          </ac:inkMkLst>
        </pc:inkChg>
        <pc:inkChg chg="add del">
          <ac:chgData name="Viet Anh Nguyen" userId="b95f61ff061388d5" providerId="LiveId" clId="{4E6D6609-40FF-461F-8FC4-5C36AE18131F}" dt="2022-01-14T07:56:55.638" v="3382"/>
          <ac:inkMkLst>
            <pc:docMk/>
            <pc:sldMk cId="1625819287" sldId="331"/>
            <ac:inkMk id="6" creationId="{F3484941-3676-44FA-8B61-9056A5E0ED79}"/>
          </ac:inkMkLst>
        </pc:inkChg>
        <pc:inkChg chg="add">
          <ac:chgData name="Viet Anh Nguyen" userId="b95f61ff061388d5" providerId="LiveId" clId="{4E6D6609-40FF-461F-8FC4-5C36AE18131F}" dt="2022-01-14T07:56:55.638" v="3382"/>
          <ac:inkMkLst>
            <pc:docMk/>
            <pc:sldMk cId="1625819287" sldId="331"/>
            <ac:inkMk id="7" creationId="{D5589C42-52A5-4781-AD34-7156C9EEE95D}"/>
          </ac:inkMkLst>
        </pc:inkChg>
        <pc:inkChg chg="add del">
          <ac:chgData name="Viet Anh Nguyen" userId="b95f61ff061388d5" providerId="LiveId" clId="{4E6D6609-40FF-461F-8FC4-5C36AE18131F}" dt="2022-01-14T07:56:56.973" v="3386"/>
          <ac:inkMkLst>
            <pc:docMk/>
            <pc:sldMk cId="1625819287" sldId="331"/>
            <ac:inkMk id="8" creationId="{47421EA9-C811-4E3D-86C5-726B1BB2D24B}"/>
          </ac:inkMkLst>
        </pc:inkChg>
        <pc:inkChg chg="add del">
          <ac:chgData name="Viet Anh Nguyen" userId="b95f61ff061388d5" providerId="LiveId" clId="{4E6D6609-40FF-461F-8FC4-5C36AE18131F}" dt="2022-01-14T07:56:56.973" v="3386"/>
          <ac:inkMkLst>
            <pc:docMk/>
            <pc:sldMk cId="1625819287" sldId="331"/>
            <ac:inkMk id="9" creationId="{E3C0DAD2-91C2-4F9F-BFCF-013A81AB8608}"/>
          </ac:inkMkLst>
        </pc:inkChg>
        <pc:inkChg chg="add del">
          <ac:chgData name="Viet Anh Nguyen" userId="b95f61ff061388d5" providerId="LiveId" clId="{4E6D6609-40FF-461F-8FC4-5C36AE18131F}" dt="2022-01-14T07:56:56.973" v="3386"/>
          <ac:inkMkLst>
            <pc:docMk/>
            <pc:sldMk cId="1625819287" sldId="331"/>
            <ac:inkMk id="10" creationId="{2A07DAA7-BB76-4276-A737-66C4671FA425}"/>
          </ac:inkMkLst>
        </pc:inkChg>
        <pc:inkChg chg="add">
          <ac:chgData name="Viet Anh Nguyen" userId="b95f61ff061388d5" providerId="LiveId" clId="{4E6D6609-40FF-461F-8FC4-5C36AE18131F}" dt="2022-01-14T07:56:56.973" v="3386"/>
          <ac:inkMkLst>
            <pc:docMk/>
            <pc:sldMk cId="1625819287" sldId="331"/>
            <ac:inkMk id="11" creationId="{6E58DE03-DDD7-46B5-98EF-18698E0E2766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2" creationId="{7334F702-200C-48AB-8EFD-440C3FEB7432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3" creationId="{F4E10D34-1823-4E05-93B5-FE023E6DD2AE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4" creationId="{533851A2-524B-4423-B6FE-6D510D992B1A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5" creationId="{6B21E560-19E4-4AC7-8BF7-AD458D271411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6" creationId="{D882B8E2-AA55-4783-B885-E8F57D7FBF47}"/>
          </ac:inkMkLst>
        </pc:inkChg>
        <pc:inkChg chg="add del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7" creationId="{C14004FF-1379-49F6-B767-5F5EC778718B}"/>
          </ac:inkMkLst>
        </pc:inkChg>
        <pc:inkChg chg="add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8" creationId="{EA00F82F-1A53-45F0-AB8F-3AB00161A15B}"/>
          </ac:inkMkLst>
        </pc:inkChg>
        <pc:inkChg chg="add">
          <ac:chgData name="Viet Anh Nguyen" userId="b95f61ff061388d5" providerId="LiveId" clId="{4E6D6609-40FF-461F-8FC4-5C36AE18131F}" dt="2022-01-14T07:56:59.775" v="3393"/>
          <ac:inkMkLst>
            <pc:docMk/>
            <pc:sldMk cId="1625819287" sldId="331"/>
            <ac:inkMk id="19" creationId="{FEE5CD2B-9E39-4499-9DA5-534313D5C7C0}"/>
          </ac:inkMkLst>
        </pc:inkChg>
        <pc:inkChg chg="add">
          <ac:chgData name="Viet Anh Nguyen" userId="b95f61ff061388d5" providerId="LiveId" clId="{4E6D6609-40FF-461F-8FC4-5C36AE18131F}" dt="2022-01-14T07:57:00.904" v="3394" actId="9405"/>
          <ac:inkMkLst>
            <pc:docMk/>
            <pc:sldMk cId="1625819287" sldId="331"/>
            <ac:inkMk id="20" creationId="{38E73E70-E66E-4E59-8144-ED308910A5DC}"/>
          </ac:inkMkLst>
        </pc:inkChg>
        <pc:inkChg chg="add del">
          <ac:chgData name="Viet Anh Nguyen" userId="b95f61ff061388d5" providerId="LiveId" clId="{4E6D6609-40FF-461F-8FC4-5C36AE18131F}" dt="2022-01-14T07:57:04.179" v="3397"/>
          <ac:inkMkLst>
            <pc:docMk/>
            <pc:sldMk cId="1625819287" sldId="331"/>
            <ac:inkMk id="21" creationId="{E2ED462F-25A2-4BC0-B9E8-0AEAF2937748}"/>
          </ac:inkMkLst>
        </pc:inkChg>
        <pc:inkChg chg="add del">
          <ac:chgData name="Viet Anh Nguyen" userId="b95f61ff061388d5" providerId="LiveId" clId="{4E6D6609-40FF-461F-8FC4-5C36AE18131F}" dt="2022-01-14T07:57:04.179" v="3397"/>
          <ac:inkMkLst>
            <pc:docMk/>
            <pc:sldMk cId="1625819287" sldId="331"/>
            <ac:inkMk id="22" creationId="{B42DD65F-3D3F-4E67-B148-31CB87839C90}"/>
          </ac:inkMkLst>
        </pc:inkChg>
        <pc:inkChg chg="add">
          <ac:chgData name="Viet Anh Nguyen" userId="b95f61ff061388d5" providerId="LiveId" clId="{4E6D6609-40FF-461F-8FC4-5C36AE18131F}" dt="2022-01-14T07:57:04.179" v="3397"/>
          <ac:inkMkLst>
            <pc:docMk/>
            <pc:sldMk cId="1625819287" sldId="331"/>
            <ac:inkMk id="23" creationId="{E214B126-8552-4929-89A3-A0E4E1BD72D1}"/>
          </ac:inkMkLst>
        </pc:inkChg>
        <pc:inkChg chg="add del">
          <ac:chgData name="Viet Anh Nguyen" userId="b95f61ff061388d5" providerId="LiveId" clId="{4E6D6609-40FF-461F-8FC4-5C36AE18131F}" dt="2022-01-14T07:57:07.310" v="3404"/>
          <ac:inkMkLst>
            <pc:docMk/>
            <pc:sldMk cId="1625819287" sldId="331"/>
            <ac:inkMk id="24" creationId="{B36AE89C-A1F8-4B49-ADC8-0B0C680DE97E}"/>
          </ac:inkMkLst>
        </pc:inkChg>
        <pc:inkChg chg="add del">
          <ac:chgData name="Viet Anh Nguyen" userId="b95f61ff061388d5" providerId="LiveId" clId="{4E6D6609-40FF-461F-8FC4-5C36AE18131F}" dt="2022-01-14T07:57:07.310" v="3404"/>
          <ac:inkMkLst>
            <pc:docMk/>
            <pc:sldMk cId="1625819287" sldId="331"/>
            <ac:inkMk id="25" creationId="{E54CD97C-F38F-4781-84A6-41BF7D780D85}"/>
          </ac:inkMkLst>
        </pc:inkChg>
        <pc:inkChg chg="add del">
          <ac:chgData name="Viet Anh Nguyen" userId="b95f61ff061388d5" providerId="LiveId" clId="{4E6D6609-40FF-461F-8FC4-5C36AE18131F}" dt="2022-01-14T07:57:07.310" v="3404"/>
          <ac:inkMkLst>
            <pc:docMk/>
            <pc:sldMk cId="1625819287" sldId="331"/>
            <ac:inkMk id="26" creationId="{6BD7F260-DE3E-4897-9F3D-352D8B0675E3}"/>
          </ac:inkMkLst>
        </pc:inkChg>
        <pc:inkChg chg="add del">
          <ac:chgData name="Viet Anh Nguyen" userId="b95f61ff061388d5" providerId="LiveId" clId="{4E6D6609-40FF-461F-8FC4-5C36AE18131F}" dt="2022-01-14T07:57:07.310" v="3404"/>
          <ac:inkMkLst>
            <pc:docMk/>
            <pc:sldMk cId="1625819287" sldId="331"/>
            <ac:inkMk id="27" creationId="{D6DE7A11-8741-4CE2-BFAA-B427684253A9}"/>
          </ac:inkMkLst>
        </pc:inkChg>
        <pc:inkChg chg="add">
          <ac:chgData name="Viet Anh Nguyen" userId="b95f61ff061388d5" providerId="LiveId" clId="{4E6D6609-40FF-461F-8FC4-5C36AE18131F}" dt="2022-01-14T07:57:06.086" v="3402" actId="9405"/>
          <ac:inkMkLst>
            <pc:docMk/>
            <pc:sldMk cId="1625819287" sldId="331"/>
            <ac:inkMk id="28" creationId="{16CCF5BF-B5AC-4FA8-B790-C973D63E55FD}"/>
          </ac:inkMkLst>
        </pc:inkChg>
        <pc:inkChg chg="add del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29" creationId="{A7EFC239-C31F-4B81-B9FE-79E074F10EC9}"/>
          </ac:inkMkLst>
        </pc:inkChg>
        <pc:inkChg chg="add">
          <ac:chgData name="Viet Anh Nguyen" userId="b95f61ff061388d5" providerId="LiveId" clId="{4E6D6609-40FF-461F-8FC4-5C36AE18131F}" dt="2022-01-14T07:57:07.310" v="3404"/>
          <ac:inkMkLst>
            <pc:docMk/>
            <pc:sldMk cId="1625819287" sldId="331"/>
            <ac:inkMk id="30" creationId="{141CD0CF-8DE5-472B-8A32-D96E168D2105}"/>
          </ac:inkMkLst>
        </pc:inkChg>
        <pc:inkChg chg="add del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1" creationId="{4C3050DF-BA6B-4D82-9DBD-5F8BAE2C05C7}"/>
          </ac:inkMkLst>
        </pc:inkChg>
        <pc:inkChg chg="add del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2" creationId="{570D87D9-8FC2-4B16-A1C9-11BCE034B077}"/>
          </ac:inkMkLst>
        </pc:inkChg>
        <pc:inkChg chg="add del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3" creationId="{16FC989F-C322-403D-801A-E2C857939781}"/>
          </ac:inkMkLst>
        </pc:inkChg>
        <pc:inkChg chg="add del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4" creationId="{F6574062-3021-40FB-AEC3-6DE51DC8660B}"/>
          </ac:inkMkLst>
        </pc:inkChg>
        <pc:inkChg chg="add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5" creationId="{41D66207-AC4F-452D-9293-2DE6603BD150}"/>
          </ac:inkMkLst>
        </pc:inkChg>
        <pc:inkChg chg="add">
          <ac:chgData name="Viet Anh Nguyen" userId="b95f61ff061388d5" providerId="LiveId" clId="{4E6D6609-40FF-461F-8FC4-5C36AE18131F}" dt="2022-01-14T07:57:09.394" v="3409"/>
          <ac:inkMkLst>
            <pc:docMk/>
            <pc:sldMk cId="1625819287" sldId="331"/>
            <ac:inkMk id="36" creationId="{BA235081-EC0B-461E-96A3-82FC7B3DDE7D}"/>
          </ac:inkMkLst>
        </pc:inkChg>
        <pc:inkChg chg="add del">
          <ac:chgData name="Viet Anh Nguyen" userId="b95f61ff061388d5" providerId="LiveId" clId="{4E6D6609-40FF-461F-8FC4-5C36AE18131F}" dt="2022-01-14T07:57:11.569" v="3414"/>
          <ac:inkMkLst>
            <pc:docMk/>
            <pc:sldMk cId="1625819287" sldId="331"/>
            <ac:inkMk id="37" creationId="{619D7BD1-2450-45BA-BAEA-EFEFD1D1E182}"/>
          </ac:inkMkLst>
        </pc:inkChg>
        <pc:inkChg chg="add del">
          <ac:chgData name="Viet Anh Nguyen" userId="b95f61ff061388d5" providerId="LiveId" clId="{4E6D6609-40FF-461F-8FC4-5C36AE18131F}" dt="2022-01-14T07:57:11.569" v="3414"/>
          <ac:inkMkLst>
            <pc:docMk/>
            <pc:sldMk cId="1625819287" sldId="331"/>
            <ac:inkMk id="38" creationId="{59B88B07-CBB5-445D-B97E-983BBD76638D}"/>
          </ac:inkMkLst>
        </pc:inkChg>
        <pc:inkChg chg="add del">
          <ac:chgData name="Viet Anh Nguyen" userId="b95f61ff061388d5" providerId="LiveId" clId="{4E6D6609-40FF-461F-8FC4-5C36AE18131F}" dt="2022-01-14T07:57:11.569" v="3414"/>
          <ac:inkMkLst>
            <pc:docMk/>
            <pc:sldMk cId="1625819287" sldId="331"/>
            <ac:inkMk id="39" creationId="{835B417A-69EB-489D-81EB-33A8FFA9C283}"/>
          </ac:inkMkLst>
        </pc:inkChg>
        <pc:inkChg chg="add del">
          <ac:chgData name="Viet Anh Nguyen" userId="b95f61ff061388d5" providerId="LiveId" clId="{4E6D6609-40FF-461F-8FC4-5C36AE18131F}" dt="2022-01-14T07:57:11.569" v="3414"/>
          <ac:inkMkLst>
            <pc:docMk/>
            <pc:sldMk cId="1625819287" sldId="331"/>
            <ac:inkMk id="40" creationId="{8727CBAB-07DA-449A-9F5C-B7AD6692E28C}"/>
          </ac:inkMkLst>
        </pc:inkChg>
        <pc:inkChg chg="add del">
          <ac:chgData name="Viet Anh Nguyen" userId="b95f61ff061388d5" providerId="LiveId" clId="{4E6D6609-40FF-461F-8FC4-5C36AE18131F}" dt="2022-01-14T07:57:12.294" v="3416"/>
          <ac:inkMkLst>
            <pc:docMk/>
            <pc:sldMk cId="1625819287" sldId="331"/>
            <ac:inkMk id="41" creationId="{004B866F-FD30-47C5-846F-4D5951D40798}"/>
          </ac:inkMkLst>
        </pc:inkChg>
        <pc:inkChg chg="add del">
          <ac:chgData name="Viet Anh Nguyen" userId="b95f61ff061388d5" providerId="LiveId" clId="{4E6D6609-40FF-461F-8FC4-5C36AE18131F}" dt="2022-01-14T07:57:12.294" v="3416"/>
          <ac:inkMkLst>
            <pc:docMk/>
            <pc:sldMk cId="1625819287" sldId="331"/>
            <ac:inkMk id="42" creationId="{7092A204-A241-4A47-8EF5-5F61C8A60BF4}"/>
          </ac:inkMkLst>
        </pc:inkChg>
        <pc:inkChg chg="add del">
          <ac:chgData name="Viet Anh Nguyen" userId="b95f61ff061388d5" providerId="LiveId" clId="{4E6D6609-40FF-461F-8FC4-5C36AE18131F}" dt="2022-01-14T07:57:14.051" v="3420"/>
          <ac:inkMkLst>
            <pc:docMk/>
            <pc:sldMk cId="1625819287" sldId="331"/>
            <ac:inkMk id="43" creationId="{469F65F5-E8C4-49C7-9AF4-55FD35D27544}"/>
          </ac:inkMkLst>
        </pc:inkChg>
        <pc:inkChg chg="add del">
          <ac:chgData name="Viet Anh Nguyen" userId="b95f61ff061388d5" providerId="LiveId" clId="{4E6D6609-40FF-461F-8FC4-5C36AE18131F}" dt="2022-01-14T07:57:14.051" v="3420"/>
          <ac:inkMkLst>
            <pc:docMk/>
            <pc:sldMk cId="1625819287" sldId="331"/>
            <ac:inkMk id="44" creationId="{F00ECB61-DF26-478C-AC29-BED1A8089E2A}"/>
          </ac:inkMkLst>
        </pc:inkChg>
        <pc:inkChg chg="add del">
          <ac:chgData name="Viet Anh Nguyen" userId="b95f61ff061388d5" providerId="LiveId" clId="{4E6D6609-40FF-461F-8FC4-5C36AE18131F}" dt="2022-01-14T07:57:14.051" v="3420"/>
          <ac:inkMkLst>
            <pc:docMk/>
            <pc:sldMk cId="1625819287" sldId="331"/>
            <ac:inkMk id="45" creationId="{5F05A9A6-F796-4E2C-B91B-B80F4F717726}"/>
          </ac:inkMkLst>
        </pc:inkChg>
        <pc:inkChg chg="add del">
          <ac:chgData name="Viet Anh Nguyen" userId="b95f61ff061388d5" providerId="LiveId" clId="{4E6D6609-40FF-461F-8FC4-5C36AE18131F}" dt="2022-01-14T07:57:14.051" v="3420"/>
          <ac:inkMkLst>
            <pc:docMk/>
            <pc:sldMk cId="1625819287" sldId="331"/>
            <ac:inkMk id="46" creationId="{6BFD4BD3-AC64-436B-894A-DADB48782991}"/>
          </ac:inkMkLst>
        </pc:inkChg>
        <pc:inkChg chg="add">
          <ac:chgData name="Viet Anh Nguyen" userId="b95f61ff061388d5" providerId="LiveId" clId="{4E6D6609-40FF-461F-8FC4-5C36AE18131F}" dt="2022-01-14T07:57:14.051" v="3420"/>
          <ac:inkMkLst>
            <pc:docMk/>
            <pc:sldMk cId="1625819287" sldId="331"/>
            <ac:inkMk id="47" creationId="{F4E8FD59-5276-4E35-9306-FF454273ECB5}"/>
          </ac:inkMkLst>
        </pc:inkChg>
        <pc:inkChg chg="add">
          <ac:chgData name="Viet Anh Nguyen" userId="b95f61ff061388d5" providerId="LiveId" clId="{4E6D6609-40FF-461F-8FC4-5C36AE18131F}" dt="2022-01-14T07:57:14.564" v="3421" actId="9405"/>
          <ac:inkMkLst>
            <pc:docMk/>
            <pc:sldMk cId="1625819287" sldId="331"/>
            <ac:inkMk id="48" creationId="{BF9B4E0D-5363-476D-B1A8-967D694A28FD}"/>
          </ac:inkMkLst>
        </pc:inkChg>
        <pc:inkChg chg="add del">
          <ac:chgData name="Viet Anh Nguyen" userId="b95f61ff061388d5" providerId="LiveId" clId="{4E6D6609-40FF-461F-8FC4-5C36AE18131F}" dt="2022-01-14T07:57:18.744" v="3426"/>
          <ac:inkMkLst>
            <pc:docMk/>
            <pc:sldMk cId="1625819287" sldId="331"/>
            <ac:inkMk id="49" creationId="{DFDBF0E8-3827-485E-A3AA-13779C91782F}"/>
          </ac:inkMkLst>
        </pc:inkChg>
        <pc:inkChg chg="add del">
          <ac:chgData name="Viet Anh Nguyen" userId="b95f61ff061388d5" providerId="LiveId" clId="{4E6D6609-40FF-461F-8FC4-5C36AE18131F}" dt="2022-01-14T07:57:18.744" v="3426"/>
          <ac:inkMkLst>
            <pc:docMk/>
            <pc:sldMk cId="1625819287" sldId="331"/>
            <ac:inkMk id="50" creationId="{C38B06D3-D903-4ADA-85A7-FC62D21866BC}"/>
          </ac:inkMkLst>
        </pc:inkChg>
        <pc:inkChg chg="add del">
          <ac:chgData name="Viet Anh Nguyen" userId="b95f61ff061388d5" providerId="LiveId" clId="{4E6D6609-40FF-461F-8FC4-5C36AE18131F}" dt="2022-01-14T07:57:18.744" v="3426"/>
          <ac:inkMkLst>
            <pc:docMk/>
            <pc:sldMk cId="1625819287" sldId="331"/>
            <ac:inkMk id="51" creationId="{ADD1DE15-B6E3-4A7F-BD99-0E0B49370F93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52" creationId="{E603422A-6EDD-4B35-8EA8-3E8787381CB0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53" creationId="{15E79D2C-F17B-4D16-AA7A-E76D90E7EC5F}"/>
          </ac:inkMkLst>
        </pc:inkChg>
        <pc:inkChg chg="add del">
          <ac:chgData name="Viet Anh Nguyen" userId="b95f61ff061388d5" providerId="LiveId" clId="{4E6D6609-40FF-461F-8FC4-5C36AE18131F}" dt="2022-01-14T08:00:20.825" v="3504"/>
          <ac:inkMkLst>
            <pc:docMk/>
            <pc:sldMk cId="1625819287" sldId="331"/>
            <ac:inkMk id="54" creationId="{1DE297E1-BC0F-4816-B5B9-934BC6B7AEB7}"/>
          </ac:inkMkLst>
        </pc:inkChg>
        <pc:inkChg chg="add del">
          <ac:chgData name="Viet Anh Nguyen" userId="b95f61ff061388d5" providerId="LiveId" clId="{4E6D6609-40FF-461F-8FC4-5C36AE18131F}" dt="2022-01-14T08:00:20.825" v="3504"/>
          <ac:inkMkLst>
            <pc:docMk/>
            <pc:sldMk cId="1625819287" sldId="331"/>
            <ac:inkMk id="55" creationId="{97DAD0A2-E456-43C9-A5FE-9F176BBAB887}"/>
          </ac:inkMkLst>
        </pc:inkChg>
        <pc:inkChg chg="add">
          <ac:chgData name="Viet Anh Nguyen" userId="b95f61ff061388d5" providerId="LiveId" clId="{4E6D6609-40FF-461F-8FC4-5C36AE18131F}" dt="2022-01-14T08:00:20.825" v="3504"/>
          <ac:inkMkLst>
            <pc:docMk/>
            <pc:sldMk cId="1625819287" sldId="331"/>
            <ac:inkMk id="56" creationId="{C684E763-4D7D-460E-8E6F-6632951236C8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57" creationId="{2269B33E-1A5B-4F4D-9112-0FCDC786EF41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58" creationId="{0D793A40-3316-4615-8E88-636818150513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59" creationId="{E297FDA2-5095-4022-A0F6-4EA296F8EA1B}"/>
          </ac:inkMkLst>
        </pc:inkChg>
        <pc:inkChg chg="add del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60" creationId="{3C703668-78EF-4244-9DF3-8D118034D983}"/>
          </ac:inkMkLst>
        </pc:inkChg>
        <pc:inkChg chg="add">
          <ac:chgData name="Viet Anh Nguyen" userId="b95f61ff061388d5" providerId="LiveId" clId="{4E6D6609-40FF-461F-8FC4-5C36AE18131F}" dt="2022-01-14T08:00:26.273" v="3509"/>
          <ac:inkMkLst>
            <pc:docMk/>
            <pc:sldMk cId="1625819287" sldId="331"/>
            <ac:inkMk id="61" creationId="{3296BF77-6FE7-41B8-8403-160EF6790EE7}"/>
          </ac:inkMkLst>
        </pc:inkChg>
      </pc:sldChg>
      <pc:sldChg chg="addSp delSp modSp mod ord">
        <pc:chgData name="Viet Anh Nguyen" userId="b95f61ff061388d5" providerId="LiveId" clId="{4E6D6609-40FF-461F-8FC4-5C36AE18131F}" dt="2022-01-14T10:18:31.644" v="5257"/>
        <pc:sldMkLst>
          <pc:docMk/>
          <pc:sldMk cId="1531684767" sldId="332"/>
        </pc:sldMkLst>
        <pc:picChg chg="mod">
          <ac:chgData name="Viet Anh Nguyen" userId="b95f61ff061388d5" providerId="LiveId" clId="{4E6D6609-40FF-461F-8FC4-5C36AE18131F}" dt="2022-01-14T10:17:21.217" v="5218" actId="1076"/>
          <ac:picMkLst>
            <pc:docMk/>
            <pc:sldMk cId="1531684767" sldId="332"/>
            <ac:picMk id="2" creationId="{AC45E27B-FADA-4AD5-9F78-A4C27C1B045F}"/>
          </ac:picMkLst>
        </pc:picChg>
        <pc:inkChg chg="add del">
          <ac:chgData name="Viet Anh Nguyen" userId="b95f61ff061388d5" providerId="LiveId" clId="{4E6D6609-40FF-461F-8FC4-5C36AE18131F}" dt="2022-01-14T10:18:16.875" v="5222"/>
          <ac:inkMkLst>
            <pc:docMk/>
            <pc:sldMk cId="1531684767" sldId="332"/>
            <ac:inkMk id="3" creationId="{F08E0E07-D30C-496B-8930-B8A345AB4C56}"/>
          </ac:inkMkLst>
        </pc:inkChg>
        <pc:inkChg chg="add del">
          <ac:chgData name="Viet Anh Nguyen" userId="b95f61ff061388d5" providerId="LiveId" clId="{4E6D6609-40FF-461F-8FC4-5C36AE18131F}" dt="2022-01-14T10:18:16.875" v="5222"/>
          <ac:inkMkLst>
            <pc:docMk/>
            <pc:sldMk cId="1531684767" sldId="332"/>
            <ac:inkMk id="4" creationId="{F53BB190-F99A-44CA-A162-B259363B6504}"/>
          </ac:inkMkLst>
        </pc:inkChg>
        <pc:inkChg chg="add del">
          <ac:chgData name="Viet Anh Nguyen" userId="b95f61ff061388d5" providerId="LiveId" clId="{4E6D6609-40FF-461F-8FC4-5C36AE18131F}" dt="2022-01-14T10:18:16.875" v="5222"/>
          <ac:inkMkLst>
            <pc:docMk/>
            <pc:sldMk cId="1531684767" sldId="332"/>
            <ac:inkMk id="5" creationId="{A431A640-AECB-4B13-A975-3EF8ACC072E9}"/>
          </ac:inkMkLst>
        </pc:inkChg>
        <pc:inkChg chg="add del">
          <ac:chgData name="Viet Anh Nguyen" userId="b95f61ff061388d5" providerId="LiveId" clId="{4E6D6609-40FF-461F-8FC4-5C36AE18131F}" dt="2022-01-14T10:18:18.344" v="5226"/>
          <ac:inkMkLst>
            <pc:docMk/>
            <pc:sldMk cId="1531684767" sldId="332"/>
            <ac:inkMk id="6" creationId="{DBF5787F-1CF3-4778-87B2-096355EE1AE6}"/>
          </ac:inkMkLst>
        </pc:inkChg>
        <pc:inkChg chg="add del">
          <ac:chgData name="Viet Anh Nguyen" userId="b95f61ff061388d5" providerId="LiveId" clId="{4E6D6609-40FF-461F-8FC4-5C36AE18131F}" dt="2022-01-14T10:18:18.344" v="5226"/>
          <ac:inkMkLst>
            <pc:docMk/>
            <pc:sldMk cId="1531684767" sldId="332"/>
            <ac:inkMk id="7" creationId="{26DFD0D2-640C-46F9-8C6E-FDD10619F7DE}"/>
          </ac:inkMkLst>
        </pc:inkChg>
        <pc:inkChg chg="add del">
          <ac:chgData name="Viet Anh Nguyen" userId="b95f61ff061388d5" providerId="LiveId" clId="{4E6D6609-40FF-461F-8FC4-5C36AE18131F}" dt="2022-01-14T10:18:18.344" v="5226"/>
          <ac:inkMkLst>
            <pc:docMk/>
            <pc:sldMk cId="1531684767" sldId="332"/>
            <ac:inkMk id="8" creationId="{714C8AD2-0E00-4A6C-BE97-6CDD8264B099}"/>
          </ac:inkMkLst>
        </pc:inkChg>
        <pc:inkChg chg="add del">
          <ac:chgData name="Viet Anh Nguyen" userId="b95f61ff061388d5" providerId="LiveId" clId="{4E6D6609-40FF-461F-8FC4-5C36AE18131F}" dt="2022-01-14T10:18:19.721" v="5229"/>
          <ac:inkMkLst>
            <pc:docMk/>
            <pc:sldMk cId="1531684767" sldId="332"/>
            <ac:inkMk id="9" creationId="{2CAB350B-270C-4CFC-AA11-9657324F24C9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0" creationId="{CA1DFF36-A6AE-4DEC-A442-BD2E104BBED6}"/>
          </ac:inkMkLst>
        </pc:inkChg>
        <pc:inkChg chg="add del">
          <ac:chgData name="Viet Anh Nguyen" userId="b95f61ff061388d5" providerId="LiveId" clId="{4E6D6609-40FF-461F-8FC4-5C36AE18131F}" dt="2022-01-14T10:18:19.721" v="5229"/>
          <ac:inkMkLst>
            <pc:docMk/>
            <pc:sldMk cId="1531684767" sldId="332"/>
            <ac:inkMk id="11" creationId="{1074886C-9549-403B-A900-51EBAE70B303}"/>
          </ac:inkMkLst>
        </pc:inkChg>
        <pc:inkChg chg="add del">
          <ac:chgData name="Viet Anh Nguyen" userId="b95f61ff061388d5" providerId="LiveId" clId="{4E6D6609-40FF-461F-8FC4-5C36AE18131F}" dt="2022-01-14T10:18:19.721" v="5229"/>
          <ac:inkMkLst>
            <pc:docMk/>
            <pc:sldMk cId="1531684767" sldId="332"/>
            <ac:inkMk id="12" creationId="{D0684F44-C12D-4BB3-850F-6C7B5A6C1607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3" creationId="{DC5425D1-BE1C-45FE-A5F1-F1FACEC3C477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4" creationId="{67829642-B5D5-4FD9-8821-4A5D0C8818E1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5" creationId="{798B4CFE-C350-4609-8AE6-C36EF000A4DE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6" creationId="{919DEDF5-E59B-42A1-AA1A-EF9D11615995}"/>
          </ac:inkMkLst>
        </pc:inkChg>
        <pc:inkChg chg="add del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7" creationId="{A4103729-3EF6-4AEC-9ACB-47D1E44A8D1C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18" creationId="{71918808-5337-4D3D-9C0F-256BA87FAA3C}"/>
          </ac:inkMkLst>
        </pc:inkChg>
        <pc:inkChg chg="add">
          <ac:chgData name="Viet Anh Nguyen" userId="b95f61ff061388d5" providerId="LiveId" clId="{4E6D6609-40FF-461F-8FC4-5C36AE18131F}" dt="2022-01-14T10:18:22.927" v="5235"/>
          <ac:inkMkLst>
            <pc:docMk/>
            <pc:sldMk cId="1531684767" sldId="332"/>
            <ac:inkMk id="19" creationId="{F67A27EB-7C84-4CD1-B75D-C67A2D6FD726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0" creationId="{94DF63F6-812D-4BFD-8577-4E3961A0A2F0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1" creationId="{B10CED36-9A41-4DA9-A4BB-3B2DEDFAE5AD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2" creationId="{483F3974-F8CD-43FB-B472-D53C202969C0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3" creationId="{0ABAD762-22E5-402B-A329-6C59EB706ADF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4" creationId="{C8793E43-72B1-4BEF-BF0B-88676D8926C5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5" creationId="{E09AB687-ABBC-4088-A522-70562FD3DBBE}"/>
          </ac:inkMkLst>
        </pc:inkChg>
        <pc:inkChg chg="add del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6" creationId="{00754E5B-F2D2-45F4-913B-49406DECFF4D}"/>
          </ac:inkMkLst>
        </pc:inkChg>
        <pc:inkChg chg="add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7" creationId="{05470B83-AC66-481D-BCB0-83877D138168}"/>
          </ac:inkMkLst>
        </pc:inkChg>
        <pc:inkChg chg="add">
          <ac:chgData name="Viet Anh Nguyen" userId="b95f61ff061388d5" providerId="LiveId" clId="{4E6D6609-40FF-461F-8FC4-5C36AE18131F}" dt="2022-01-14T10:18:26.027" v="5243"/>
          <ac:inkMkLst>
            <pc:docMk/>
            <pc:sldMk cId="1531684767" sldId="332"/>
            <ac:inkMk id="28" creationId="{93A41812-386A-4E5A-840F-2CD8084FC2DB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29" creationId="{C489755E-C06A-412F-8B11-82F5A388C66F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0" creationId="{17867714-429B-4AA3-B264-9999A8365A52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1" creationId="{A86ABA37-C2FE-4264-88EF-4522E589642E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2" creationId="{864DA52B-D751-4C40-914C-0578E416FD42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3" creationId="{C3771A74-B7AA-4F83-9A20-D4772D6EFDFE}"/>
          </ac:inkMkLst>
        </pc:inkChg>
        <pc:inkChg chg="add">
          <ac:chgData name="Viet Anh Nguyen" userId="b95f61ff061388d5" providerId="LiveId" clId="{4E6D6609-40FF-461F-8FC4-5C36AE18131F}" dt="2022-01-14T10:18:27.835" v="5249" actId="9405"/>
          <ac:inkMkLst>
            <pc:docMk/>
            <pc:sldMk cId="1531684767" sldId="332"/>
            <ac:inkMk id="34" creationId="{DF1B963D-C2BA-43B9-AC31-34A017256201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5" creationId="{321604BD-2A37-48E7-9938-880A4E73A9E4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6" creationId="{A16AD677-3170-4AEF-AC41-2899613A9143}"/>
          </ac:inkMkLst>
        </pc:inkChg>
        <pc:inkChg chg="add">
          <ac:chgData name="Viet Anh Nguyen" userId="b95f61ff061388d5" providerId="LiveId" clId="{4E6D6609-40FF-461F-8FC4-5C36AE18131F}" dt="2022-01-14T10:18:29.305" v="5252" actId="9405"/>
          <ac:inkMkLst>
            <pc:docMk/>
            <pc:sldMk cId="1531684767" sldId="332"/>
            <ac:inkMk id="37" creationId="{DD844979-1828-4532-9728-9576BA0A6B3E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8" creationId="{1674BA74-C5C0-4E32-B441-3E02CA54FA5A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39" creationId="{EED39487-18EF-4A80-A2DA-B69173EF9825}"/>
          </ac:inkMkLst>
        </pc:inkChg>
        <pc:inkChg chg="add del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40" creationId="{06354404-3864-4282-BFBC-10A23DBC2789}"/>
          </ac:inkMkLst>
        </pc:inkChg>
        <pc:inkChg chg="add">
          <ac:chgData name="Viet Anh Nguyen" userId="b95f61ff061388d5" providerId="LiveId" clId="{4E6D6609-40FF-461F-8FC4-5C36AE18131F}" dt="2022-01-14T10:18:30.856" v="5256" actId="9405"/>
          <ac:inkMkLst>
            <pc:docMk/>
            <pc:sldMk cId="1531684767" sldId="332"/>
            <ac:inkMk id="41" creationId="{00D72224-BA8F-4A9B-B09A-16DAB99C3F4C}"/>
          </ac:inkMkLst>
        </pc:inkChg>
        <pc:inkChg chg="add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42" creationId="{D853C1D3-4AA7-41B9-A227-428B42B5BB0A}"/>
          </ac:inkMkLst>
        </pc:inkChg>
        <pc:inkChg chg="add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43" creationId="{A6654696-8247-4BA7-A3D3-8E25D96FD921}"/>
          </ac:inkMkLst>
        </pc:inkChg>
        <pc:inkChg chg="add">
          <ac:chgData name="Viet Anh Nguyen" userId="b95f61ff061388d5" providerId="LiveId" clId="{4E6D6609-40FF-461F-8FC4-5C36AE18131F}" dt="2022-01-14T10:18:31.644" v="5257"/>
          <ac:inkMkLst>
            <pc:docMk/>
            <pc:sldMk cId="1531684767" sldId="332"/>
            <ac:inkMk id="44" creationId="{A09D1C8A-BA04-4C56-97BE-482FD1C3C984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2T08:09:41.861" v="959" actId="9405"/>
        <pc:sldMkLst>
          <pc:docMk/>
          <pc:sldMk cId="2395571646" sldId="334"/>
        </pc:sldMkLst>
        <pc:spChg chg="del">
          <ac:chgData name="Viet Anh Nguyen" userId="b95f61ff061388d5" providerId="LiveId" clId="{4E6D6609-40FF-461F-8FC4-5C36AE18131F}" dt="2022-01-12T06:34:32.715" v="43" actId="700"/>
          <ac:spMkLst>
            <pc:docMk/>
            <pc:sldMk cId="2395571646" sldId="334"/>
            <ac:spMk id="2" creationId="{00ABEC7C-5BDC-43CC-AC69-2252B4C23C2C}"/>
          </ac:spMkLst>
        </pc:spChg>
        <pc:spChg chg="del">
          <ac:chgData name="Viet Anh Nguyen" userId="b95f61ff061388d5" providerId="LiveId" clId="{4E6D6609-40FF-461F-8FC4-5C36AE18131F}" dt="2022-01-12T06:34:32.715" v="43" actId="700"/>
          <ac:spMkLst>
            <pc:docMk/>
            <pc:sldMk cId="2395571646" sldId="334"/>
            <ac:spMk id="3" creationId="{9C653FB8-D6C8-4507-AF4F-6F1EFC30CAD0}"/>
          </ac:spMkLst>
        </pc:sp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4" creationId="{43C23662-B409-4B6F-B83D-A121BFEF7097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5" creationId="{3D3A47BF-4504-45B6-8F52-8A9C0963E813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6" creationId="{E04A8C19-F815-4496-AD60-7B68DB27C53C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7" creationId="{61FCED2A-836A-4E52-B1B3-E763A3055222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8" creationId="{A61910C4-E7DA-4704-A843-ACA4D83B397D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9" creationId="{F126070B-F124-4174-BF80-FBEB3C763F63}"/>
          </ac:inkMkLst>
        </pc:inkChg>
        <pc:inkChg chg="add del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10" creationId="{9F096062-4D6E-495C-9EC0-08E0A0A21837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11" creationId="{2DCEFD6B-AB65-41DC-A606-21132E09F91D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12" creationId="{A2C58FAF-36A9-4773-8940-EB91BF302F61}"/>
          </ac:inkMkLst>
        </pc:inkChg>
        <pc:inkChg chg="add">
          <ac:chgData name="Viet Anh Nguyen" userId="b95f61ff061388d5" providerId="LiveId" clId="{4E6D6609-40FF-461F-8FC4-5C36AE18131F}" dt="2022-01-12T06:34:43.265" v="53"/>
          <ac:inkMkLst>
            <pc:docMk/>
            <pc:sldMk cId="2395571646" sldId="334"/>
            <ac:inkMk id="13" creationId="{4BD5DD09-E821-4E43-882A-91BE7BBC7A74}"/>
          </ac:inkMkLst>
        </pc:inkChg>
        <pc:inkChg chg="add del">
          <ac:chgData name="Viet Anh Nguyen" userId="b95f61ff061388d5" providerId="LiveId" clId="{4E6D6609-40FF-461F-8FC4-5C36AE18131F}" dt="2022-01-12T06:34:53.819" v="56"/>
          <ac:inkMkLst>
            <pc:docMk/>
            <pc:sldMk cId="2395571646" sldId="334"/>
            <ac:inkMk id="14" creationId="{7A2A8A5E-5719-482F-8C70-0807188EC4C1}"/>
          </ac:inkMkLst>
        </pc:inkChg>
        <pc:inkChg chg="add del">
          <ac:chgData name="Viet Anh Nguyen" userId="b95f61ff061388d5" providerId="LiveId" clId="{4E6D6609-40FF-461F-8FC4-5C36AE18131F}" dt="2022-01-12T06:34:53.819" v="56"/>
          <ac:inkMkLst>
            <pc:docMk/>
            <pc:sldMk cId="2395571646" sldId="334"/>
            <ac:inkMk id="15" creationId="{B77185C5-8889-4042-BE08-B00A351B08ED}"/>
          </ac:inkMkLst>
        </pc:inkChg>
        <pc:inkChg chg="add del">
          <ac:chgData name="Viet Anh Nguyen" userId="b95f61ff061388d5" providerId="LiveId" clId="{4E6D6609-40FF-461F-8FC4-5C36AE18131F}" dt="2022-01-12T06:35:00.360" v="71"/>
          <ac:inkMkLst>
            <pc:docMk/>
            <pc:sldMk cId="2395571646" sldId="334"/>
            <ac:inkMk id="16" creationId="{7DD78407-5EC5-43DB-87A9-9EF3D7BF5CF4}"/>
          </ac:inkMkLst>
        </pc:inkChg>
        <pc:inkChg chg="add del">
          <ac:chgData name="Viet Anh Nguyen" userId="b95f61ff061388d5" providerId="LiveId" clId="{4E6D6609-40FF-461F-8FC4-5C36AE18131F}" dt="2022-01-12T06:34:55.850" v="61"/>
          <ac:inkMkLst>
            <pc:docMk/>
            <pc:sldMk cId="2395571646" sldId="334"/>
            <ac:inkMk id="17" creationId="{345F6E1B-F9CE-4B97-8967-799E1BC2EAE7}"/>
          </ac:inkMkLst>
        </pc:inkChg>
        <pc:inkChg chg="add del">
          <ac:chgData name="Viet Anh Nguyen" userId="b95f61ff061388d5" providerId="LiveId" clId="{4E6D6609-40FF-461F-8FC4-5C36AE18131F}" dt="2022-01-12T06:34:55.850" v="61"/>
          <ac:inkMkLst>
            <pc:docMk/>
            <pc:sldMk cId="2395571646" sldId="334"/>
            <ac:inkMk id="18" creationId="{650133BA-9CA0-490E-8390-248D45F3739F}"/>
          </ac:inkMkLst>
        </pc:inkChg>
        <pc:inkChg chg="add del">
          <ac:chgData name="Viet Anh Nguyen" userId="b95f61ff061388d5" providerId="LiveId" clId="{4E6D6609-40FF-461F-8FC4-5C36AE18131F}" dt="2022-01-12T06:34:55.850" v="61"/>
          <ac:inkMkLst>
            <pc:docMk/>
            <pc:sldMk cId="2395571646" sldId="334"/>
            <ac:inkMk id="19" creationId="{50E1D562-B8A1-46DD-8DAB-C2EAEA0F614E}"/>
          </ac:inkMkLst>
        </pc:inkChg>
        <pc:inkChg chg="add del">
          <ac:chgData name="Viet Anh Nguyen" userId="b95f61ff061388d5" providerId="LiveId" clId="{4E6D6609-40FF-461F-8FC4-5C36AE18131F}" dt="2022-01-12T06:34:55.850" v="61"/>
          <ac:inkMkLst>
            <pc:docMk/>
            <pc:sldMk cId="2395571646" sldId="334"/>
            <ac:inkMk id="20" creationId="{D8020A94-3176-4615-B371-65861AB80FA0}"/>
          </ac:inkMkLst>
        </pc:inkChg>
        <pc:inkChg chg="add del">
          <ac:chgData name="Viet Anh Nguyen" userId="b95f61ff061388d5" providerId="LiveId" clId="{4E6D6609-40FF-461F-8FC4-5C36AE18131F}" dt="2022-01-12T06:34:56.955" v="64"/>
          <ac:inkMkLst>
            <pc:docMk/>
            <pc:sldMk cId="2395571646" sldId="334"/>
            <ac:inkMk id="21" creationId="{AEFF2F5C-2947-43A5-ACAD-672C90A561D4}"/>
          </ac:inkMkLst>
        </pc:inkChg>
        <pc:inkChg chg="add del">
          <ac:chgData name="Viet Anh Nguyen" userId="b95f61ff061388d5" providerId="LiveId" clId="{4E6D6609-40FF-461F-8FC4-5C36AE18131F}" dt="2022-01-12T06:34:56.955" v="64"/>
          <ac:inkMkLst>
            <pc:docMk/>
            <pc:sldMk cId="2395571646" sldId="334"/>
            <ac:inkMk id="22" creationId="{66B5DAE2-E764-45E1-B90A-9539EA115546}"/>
          </ac:inkMkLst>
        </pc:inkChg>
        <pc:inkChg chg="add del">
          <ac:chgData name="Viet Anh Nguyen" userId="b95f61ff061388d5" providerId="LiveId" clId="{4E6D6609-40FF-461F-8FC4-5C36AE18131F}" dt="2022-01-12T06:34:56.955" v="64"/>
          <ac:inkMkLst>
            <pc:docMk/>
            <pc:sldMk cId="2395571646" sldId="334"/>
            <ac:inkMk id="23" creationId="{7F19FB60-7416-4692-97E3-0DD40ACD761F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24" creationId="{10AEC9DE-44B5-45A2-9214-302F3B66D491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25" creationId="{17A29F87-208B-46F8-AE9B-3DF4D6211C39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26" creationId="{A3157753-8098-41DB-B23B-D4EBDDB0E5CC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27" creationId="{6178C2F4-CB5D-4985-9126-AD39B7A5C731}"/>
          </ac:inkMkLst>
        </pc:inkChg>
        <pc:inkChg chg="add del">
          <ac:chgData name="Viet Anh Nguyen" userId="b95f61ff061388d5" providerId="LiveId" clId="{4E6D6609-40FF-461F-8FC4-5C36AE18131F}" dt="2022-01-12T06:34:59.289" v="69"/>
          <ac:inkMkLst>
            <pc:docMk/>
            <pc:sldMk cId="2395571646" sldId="334"/>
            <ac:inkMk id="28" creationId="{FD5B15BC-7C39-4AC7-9F51-007F690ED5B0}"/>
          </ac:inkMkLst>
        </pc:inkChg>
        <pc:inkChg chg="add del">
          <ac:chgData name="Viet Anh Nguyen" userId="b95f61ff061388d5" providerId="LiveId" clId="{4E6D6609-40FF-461F-8FC4-5C36AE18131F}" dt="2022-01-12T06:35:00.360" v="71"/>
          <ac:inkMkLst>
            <pc:docMk/>
            <pc:sldMk cId="2395571646" sldId="334"/>
            <ac:inkMk id="29" creationId="{7CA888DF-0F2B-4BBA-8B1F-07A7EC93D208}"/>
          </ac:inkMkLst>
        </pc:inkChg>
        <pc:inkChg chg="add del">
          <ac:chgData name="Viet Anh Nguyen" userId="b95f61ff061388d5" providerId="LiveId" clId="{4E6D6609-40FF-461F-8FC4-5C36AE18131F}" dt="2022-01-12T06:35:00.360" v="71"/>
          <ac:inkMkLst>
            <pc:docMk/>
            <pc:sldMk cId="2395571646" sldId="334"/>
            <ac:inkMk id="30" creationId="{DE4F8281-D93B-4677-B335-C62355140F83}"/>
          </ac:inkMkLst>
        </pc:inkChg>
        <pc:inkChg chg="add">
          <ac:chgData name="Viet Anh Nguyen" userId="b95f61ff061388d5" providerId="LiveId" clId="{4E6D6609-40FF-461F-8FC4-5C36AE18131F}" dt="2022-01-12T06:35:00.360" v="71"/>
          <ac:inkMkLst>
            <pc:docMk/>
            <pc:sldMk cId="2395571646" sldId="334"/>
            <ac:inkMk id="31" creationId="{93EDFCAF-0288-4B6C-8898-9D550A4009E8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2" creationId="{7D9C1BE0-606E-4B31-8767-8B8592916E0B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3" creationId="{36A14BE3-45E5-4CF2-AA09-C51DD454BE20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4" creationId="{368ACE15-C185-4AD8-98CA-4A35216B5D9B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5" creationId="{B660C33A-0A5D-4176-914C-00A8A26B6030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6" creationId="{224AA295-469B-4BBD-ADD0-5F1E5212C2B9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7" creationId="{C5D32288-9276-4FD3-A6C8-91D6E150A51C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8" creationId="{11B9CC76-6F0C-4484-BAD1-87739C715D62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39" creationId="{CAB89D71-535B-47CB-B14F-F2B982FADD28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40" creationId="{26ABB4E6-0E50-43D8-A5AB-B5430523DBE4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41" creationId="{D1F76559-94D2-4EAF-B8CC-5333446F78DE}"/>
          </ac:inkMkLst>
        </pc:inkChg>
        <pc:inkChg chg="add del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42" creationId="{ABE8B41E-D336-4F7A-BB41-1ED397C7DC10}"/>
          </ac:inkMkLst>
        </pc:inkChg>
        <pc:inkChg chg="add">
          <ac:chgData name="Viet Anh Nguyen" userId="b95f61ff061388d5" providerId="LiveId" clId="{4E6D6609-40FF-461F-8FC4-5C36AE18131F}" dt="2022-01-12T06:35:14.779" v="83"/>
          <ac:inkMkLst>
            <pc:docMk/>
            <pc:sldMk cId="2395571646" sldId="334"/>
            <ac:inkMk id="43" creationId="{E04E42EC-D2A9-4665-A2FB-5A8A8FB30669}"/>
          </ac:inkMkLst>
        </pc:inkChg>
        <pc:inkChg chg="add del">
          <ac:chgData name="Viet Anh Nguyen" userId="b95f61ff061388d5" providerId="LiveId" clId="{4E6D6609-40FF-461F-8FC4-5C36AE18131F}" dt="2022-01-12T06:35:16.040" v="86"/>
          <ac:inkMkLst>
            <pc:docMk/>
            <pc:sldMk cId="2395571646" sldId="334"/>
            <ac:inkMk id="44" creationId="{DCE473F1-7394-45D2-ACCF-50DBA894EEF4}"/>
          </ac:inkMkLst>
        </pc:inkChg>
        <pc:inkChg chg="add del">
          <ac:chgData name="Viet Anh Nguyen" userId="b95f61ff061388d5" providerId="LiveId" clId="{4E6D6609-40FF-461F-8FC4-5C36AE18131F}" dt="2022-01-12T06:35:16.040" v="86"/>
          <ac:inkMkLst>
            <pc:docMk/>
            <pc:sldMk cId="2395571646" sldId="334"/>
            <ac:inkMk id="45" creationId="{ADB03F3F-FD0A-4F87-8EE2-8C28819A2832}"/>
          </ac:inkMkLst>
        </pc:inkChg>
        <pc:inkChg chg="add">
          <ac:chgData name="Viet Anh Nguyen" userId="b95f61ff061388d5" providerId="LiveId" clId="{4E6D6609-40FF-461F-8FC4-5C36AE18131F}" dt="2022-01-12T06:35:16.040" v="86"/>
          <ac:inkMkLst>
            <pc:docMk/>
            <pc:sldMk cId="2395571646" sldId="334"/>
            <ac:inkMk id="46" creationId="{CCCF43FC-9130-4070-9BCF-A432211FE668}"/>
          </ac:inkMkLst>
        </pc:inkChg>
        <pc:inkChg chg="add del">
          <ac:chgData name="Viet Anh Nguyen" userId="b95f61ff061388d5" providerId="LiveId" clId="{4E6D6609-40FF-461F-8FC4-5C36AE18131F}" dt="2022-01-12T06:35:17.839" v="91"/>
          <ac:inkMkLst>
            <pc:docMk/>
            <pc:sldMk cId="2395571646" sldId="334"/>
            <ac:inkMk id="47" creationId="{0CCB1DEE-582A-44FC-B998-1E96B48E2A95}"/>
          </ac:inkMkLst>
        </pc:inkChg>
        <pc:inkChg chg="add del">
          <ac:chgData name="Viet Anh Nguyen" userId="b95f61ff061388d5" providerId="LiveId" clId="{4E6D6609-40FF-461F-8FC4-5C36AE18131F}" dt="2022-01-12T06:35:17.839" v="91"/>
          <ac:inkMkLst>
            <pc:docMk/>
            <pc:sldMk cId="2395571646" sldId="334"/>
            <ac:inkMk id="48" creationId="{C20A56D3-7489-46A4-A326-18D788A4302C}"/>
          </ac:inkMkLst>
        </pc:inkChg>
        <pc:inkChg chg="add del">
          <ac:chgData name="Viet Anh Nguyen" userId="b95f61ff061388d5" providerId="LiveId" clId="{4E6D6609-40FF-461F-8FC4-5C36AE18131F}" dt="2022-01-12T06:35:17.839" v="91"/>
          <ac:inkMkLst>
            <pc:docMk/>
            <pc:sldMk cId="2395571646" sldId="334"/>
            <ac:inkMk id="49" creationId="{F856F5E5-FF4D-4037-B6E2-E979EEA0C3F2}"/>
          </ac:inkMkLst>
        </pc:inkChg>
        <pc:inkChg chg="add del">
          <ac:chgData name="Viet Anh Nguyen" userId="b95f61ff061388d5" providerId="LiveId" clId="{4E6D6609-40FF-461F-8FC4-5C36AE18131F}" dt="2022-01-12T06:35:17.839" v="91"/>
          <ac:inkMkLst>
            <pc:docMk/>
            <pc:sldMk cId="2395571646" sldId="334"/>
            <ac:inkMk id="50" creationId="{7F021D7A-43F3-40E8-BFA5-B02A55AD567E}"/>
          </ac:inkMkLst>
        </pc:inkChg>
        <pc:inkChg chg="add">
          <ac:chgData name="Viet Anh Nguyen" userId="b95f61ff061388d5" providerId="LiveId" clId="{4E6D6609-40FF-461F-8FC4-5C36AE18131F}" dt="2022-01-12T06:35:17.839" v="91"/>
          <ac:inkMkLst>
            <pc:docMk/>
            <pc:sldMk cId="2395571646" sldId="334"/>
            <ac:inkMk id="51" creationId="{E3978CF3-6B74-4F96-B895-F53BC11A8B57}"/>
          </ac:inkMkLst>
        </pc:inkChg>
        <pc:inkChg chg="add">
          <ac:chgData name="Viet Anh Nguyen" userId="b95f61ff061388d5" providerId="LiveId" clId="{4E6D6609-40FF-461F-8FC4-5C36AE18131F}" dt="2022-01-12T06:35:21.186" v="92" actId="9405"/>
          <ac:inkMkLst>
            <pc:docMk/>
            <pc:sldMk cId="2395571646" sldId="334"/>
            <ac:inkMk id="52" creationId="{961C5BD2-288D-4CF7-861D-C4E4E075D132}"/>
          </ac:inkMkLst>
        </pc:inkChg>
        <pc:inkChg chg="add del">
          <ac:chgData name="Viet Anh Nguyen" userId="b95f61ff061388d5" providerId="LiveId" clId="{4E6D6609-40FF-461F-8FC4-5C36AE18131F}" dt="2022-01-12T06:35:24.420" v="98"/>
          <ac:inkMkLst>
            <pc:docMk/>
            <pc:sldMk cId="2395571646" sldId="334"/>
            <ac:inkMk id="53" creationId="{BC757FA6-C50F-4471-B5B9-C0540687C7B6}"/>
          </ac:inkMkLst>
        </pc:inkChg>
        <pc:inkChg chg="add del">
          <ac:chgData name="Viet Anh Nguyen" userId="b95f61ff061388d5" providerId="LiveId" clId="{4E6D6609-40FF-461F-8FC4-5C36AE18131F}" dt="2022-01-12T06:35:24.420" v="98"/>
          <ac:inkMkLst>
            <pc:docMk/>
            <pc:sldMk cId="2395571646" sldId="334"/>
            <ac:inkMk id="54" creationId="{8BAE97A9-17A5-4DD5-8893-00BC7865F6F0}"/>
          </ac:inkMkLst>
        </pc:inkChg>
        <pc:inkChg chg="add del">
          <ac:chgData name="Viet Anh Nguyen" userId="b95f61ff061388d5" providerId="LiveId" clId="{4E6D6609-40FF-461F-8FC4-5C36AE18131F}" dt="2022-01-12T06:35:24.420" v="98"/>
          <ac:inkMkLst>
            <pc:docMk/>
            <pc:sldMk cId="2395571646" sldId="334"/>
            <ac:inkMk id="55" creationId="{0BAA20D1-88A1-44CD-AAEE-81FBD78AAAB6}"/>
          </ac:inkMkLst>
        </pc:inkChg>
        <pc:inkChg chg="add del">
          <ac:chgData name="Viet Anh Nguyen" userId="b95f61ff061388d5" providerId="LiveId" clId="{4E6D6609-40FF-461F-8FC4-5C36AE18131F}" dt="2022-01-12T06:35:24.420" v="98"/>
          <ac:inkMkLst>
            <pc:docMk/>
            <pc:sldMk cId="2395571646" sldId="334"/>
            <ac:inkMk id="56" creationId="{A4311C18-2477-475D-9D79-E5EA5D73A5BD}"/>
          </ac:inkMkLst>
        </pc:inkChg>
        <pc:inkChg chg="add del">
          <ac:chgData name="Viet Anh Nguyen" userId="b95f61ff061388d5" providerId="LiveId" clId="{4E6D6609-40FF-461F-8FC4-5C36AE18131F}" dt="2022-01-12T06:35:24.420" v="98"/>
          <ac:inkMkLst>
            <pc:docMk/>
            <pc:sldMk cId="2395571646" sldId="334"/>
            <ac:inkMk id="57" creationId="{93AACEA2-E8C5-46D5-BABD-28CC1E12A6BF}"/>
          </ac:inkMkLst>
        </pc:inkChg>
        <pc:inkChg chg="add del">
          <ac:chgData name="Viet Anh Nguyen" userId="b95f61ff061388d5" providerId="LiveId" clId="{4E6D6609-40FF-461F-8FC4-5C36AE18131F}" dt="2022-01-12T06:35:25.682" v="101"/>
          <ac:inkMkLst>
            <pc:docMk/>
            <pc:sldMk cId="2395571646" sldId="334"/>
            <ac:inkMk id="58" creationId="{D9477288-DF5D-4B29-B0B4-359C81970FB8}"/>
          </ac:inkMkLst>
        </pc:inkChg>
        <pc:inkChg chg="add del">
          <ac:chgData name="Viet Anh Nguyen" userId="b95f61ff061388d5" providerId="LiveId" clId="{4E6D6609-40FF-461F-8FC4-5C36AE18131F}" dt="2022-01-12T06:35:25.682" v="101"/>
          <ac:inkMkLst>
            <pc:docMk/>
            <pc:sldMk cId="2395571646" sldId="334"/>
            <ac:inkMk id="59" creationId="{91C9A153-349A-4D34-964C-6A20E67A230A}"/>
          </ac:inkMkLst>
        </pc:inkChg>
        <pc:inkChg chg="add del">
          <ac:chgData name="Viet Anh Nguyen" userId="b95f61ff061388d5" providerId="LiveId" clId="{4E6D6609-40FF-461F-8FC4-5C36AE18131F}" dt="2022-01-12T06:35:25.682" v="101"/>
          <ac:inkMkLst>
            <pc:docMk/>
            <pc:sldMk cId="2395571646" sldId="334"/>
            <ac:inkMk id="60" creationId="{D7F33770-C7C6-4590-A223-B4C9C2D927E4}"/>
          </ac:inkMkLst>
        </pc:inkChg>
        <pc:inkChg chg="add">
          <ac:chgData name="Viet Anh Nguyen" userId="b95f61ff061388d5" providerId="LiveId" clId="{4E6D6609-40FF-461F-8FC4-5C36AE18131F}" dt="2022-01-12T06:35:25.682" v="101"/>
          <ac:inkMkLst>
            <pc:docMk/>
            <pc:sldMk cId="2395571646" sldId="334"/>
            <ac:inkMk id="61" creationId="{0724BD6F-39F1-4326-844B-22BB06197F44}"/>
          </ac:inkMkLst>
        </pc:inkChg>
        <pc:inkChg chg="add del">
          <ac:chgData name="Viet Anh Nguyen" userId="b95f61ff061388d5" providerId="LiveId" clId="{4E6D6609-40FF-461F-8FC4-5C36AE18131F}" dt="2022-01-12T06:36:01.550" v="104"/>
          <ac:inkMkLst>
            <pc:docMk/>
            <pc:sldMk cId="2395571646" sldId="334"/>
            <ac:inkMk id="62" creationId="{02FD6CA9-AF9E-4370-800E-8A841BF9D2A0}"/>
          </ac:inkMkLst>
        </pc:inkChg>
        <pc:inkChg chg="add del">
          <ac:chgData name="Viet Anh Nguyen" userId="b95f61ff061388d5" providerId="LiveId" clId="{4E6D6609-40FF-461F-8FC4-5C36AE18131F}" dt="2022-01-12T06:36:01.550" v="104"/>
          <ac:inkMkLst>
            <pc:docMk/>
            <pc:sldMk cId="2395571646" sldId="334"/>
            <ac:inkMk id="63" creationId="{CA5D45E6-7A17-44DA-84DD-45AD8FAA1D5F}"/>
          </ac:inkMkLst>
        </pc:inkChg>
        <pc:inkChg chg="add">
          <ac:chgData name="Viet Anh Nguyen" userId="b95f61ff061388d5" providerId="LiveId" clId="{4E6D6609-40FF-461F-8FC4-5C36AE18131F}" dt="2022-01-12T06:36:01.550" v="104"/>
          <ac:inkMkLst>
            <pc:docMk/>
            <pc:sldMk cId="2395571646" sldId="334"/>
            <ac:inkMk id="64" creationId="{BE487DC0-E0DD-4728-B599-B32C1823FE6A}"/>
          </ac:inkMkLst>
        </pc:inkChg>
        <pc:inkChg chg="add del">
          <ac:chgData name="Viet Anh Nguyen" userId="b95f61ff061388d5" providerId="LiveId" clId="{4E6D6609-40FF-461F-8FC4-5C36AE18131F}" dt="2022-01-12T06:36:10.632" v="107"/>
          <ac:inkMkLst>
            <pc:docMk/>
            <pc:sldMk cId="2395571646" sldId="334"/>
            <ac:inkMk id="65" creationId="{8765738C-2D7A-4C20-8DC7-EA95F09812E0}"/>
          </ac:inkMkLst>
        </pc:inkChg>
        <pc:inkChg chg="add del">
          <ac:chgData name="Viet Anh Nguyen" userId="b95f61ff061388d5" providerId="LiveId" clId="{4E6D6609-40FF-461F-8FC4-5C36AE18131F}" dt="2022-01-12T06:36:10.632" v="107"/>
          <ac:inkMkLst>
            <pc:docMk/>
            <pc:sldMk cId="2395571646" sldId="334"/>
            <ac:inkMk id="66" creationId="{DC2C71E9-16D4-48F2-8909-69B3869CF32A}"/>
          </ac:inkMkLst>
        </pc:inkChg>
        <pc:inkChg chg="add">
          <ac:chgData name="Viet Anh Nguyen" userId="b95f61ff061388d5" providerId="LiveId" clId="{4E6D6609-40FF-461F-8FC4-5C36AE18131F}" dt="2022-01-12T06:36:10.632" v="107"/>
          <ac:inkMkLst>
            <pc:docMk/>
            <pc:sldMk cId="2395571646" sldId="334"/>
            <ac:inkMk id="67" creationId="{46EF0EE5-4360-4E9F-AD10-D73F0F73453E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68" creationId="{E5783944-8BB6-4A1E-BA90-F1F5DFE91604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69" creationId="{C14785FD-C90F-4F57-88C8-124D792D5631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0" creationId="{2A0A0BF3-C4E5-47C6-B00A-AE3E3EFA09C4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1" creationId="{54DC61DC-8937-4319-95E2-B01687249087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2" creationId="{E4A1F025-27A2-44A1-96D2-0572721011F6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3" creationId="{2BC03EE7-F624-45DE-A835-B68CB16949EB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4" creationId="{4FFA9ADB-423C-4159-A405-9E5F1E39DB50}"/>
          </ac:inkMkLst>
        </pc:inkChg>
        <pc:inkChg chg="add del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5" creationId="{EE44BD28-0332-46DD-9AC9-79D8D3B13ECA}"/>
          </ac:inkMkLst>
        </pc:inkChg>
        <pc:inkChg chg="add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6" creationId="{FF043B2B-3144-4F71-9DF1-F68844D6A5FA}"/>
          </ac:inkMkLst>
        </pc:inkChg>
        <pc:inkChg chg="add">
          <ac:chgData name="Viet Anh Nguyen" userId="b95f61ff061388d5" providerId="LiveId" clId="{4E6D6609-40FF-461F-8FC4-5C36AE18131F}" dt="2022-01-12T06:36:16.238" v="116"/>
          <ac:inkMkLst>
            <pc:docMk/>
            <pc:sldMk cId="2395571646" sldId="334"/>
            <ac:inkMk id="77" creationId="{934F20DB-7B5C-4B63-9E63-B87FE9A65001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78" creationId="{B0CFBA75-3298-4E56-834B-D9DCF86BB7AE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79" creationId="{77B1AC89-1FEB-4341-93CC-7D08C1937AEF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80" creationId="{7F12DE2B-5E00-42FA-8518-F031806F2B54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81" creationId="{0C665A98-0649-4823-A5EB-384EFC6D4270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82" creationId="{3E124643-B6F5-48E0-A04B-9EABE318A018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83" creationId="{5F47A5F8-06E5-41EF-85E8-46094FCBE521}"/>
          </ac:inkMkLst>
        </pc:inkChg>
        <pc:inkChg chg="add del">
          <ac:chgData name="Viet Anh Nguyen" userId="b95f61ff061388d5" providerId="LiveId" clId="{4E6D6609-40FF-461F-8FC4-5C36AE18131F}" dt="2022-01-12T06:36:24.269" v="123"/>
          <ac:inkMkLst>
            <pc:docMk/>
            <pc:sldMk cId="2395571646" sldId="334"/>
            <ac:inkMk id="84" creationId="{543CA986-096D-4311-A7C3-4F4B7F0FD204}"/>
          </ac:inkMkLst>
        </pc:inkChg>
        <pc:inkChg chg="add del">
          <ac:chgData name="Viet Anh Nguyen" userId="b95f61ff061388d5" providerId="LiveId" clId="{4E6D6609-40FF-461F-8FC4-5C36AE18131F}" dt="2022-01-12T06:36:27.143" v="125"/>
          <ac:inkMkLst>
            <pc:docMk/>
            <pc:sldMk cId="2395571646" sldId="334"/>
            <ac:inkMk id="85" creationId="{1D75ACD5-D0E6-4952-B54E-6254EE9BE510}"/>
          </ac:inkMkLst>
        </pc:inkChg>
        <pc:inkChg chg="add del">
          <ac:chgData name="Viet Anh Nguyen" userId="b95f61ff061388d5" providerId="LiveId" clId="{4E6D6609-40FF-461F-8FC4-5C36AE18131F}" dt="2022-01-12T06:36:27.143" v="125"/>
          <ac:inkMkLst>
            <pc:docMk/>
            <pc:sldMk cId="2395571646" sldId="334"/>
            <ac:inkMk id="86" creationId="{822E811F-87D2-4FF7-B8F1-A625DC3FFCEF}"/>
          </ac:inkMkLst>
        </pc:inkChg>
        <pc:inkChg chg="add del">
          <ac:chgData name="Viet Anh Nguyen" userId="b95f61ff061388d5" providerId="LiveId" clId="{4E6D6609-40FF-461F-8FC4-5C36AE18131F}" dt="2022-01-12T06:36:28.908" v="127"/>
          <ac:inkMkLst>
            <pc:docMk/>
            <pc:sldMk cId="2395571646" sldId="334"/>
            <ac:inkMk id="87" creationId="{A47C74FB-C257-4DB6-B9D8-C6AB1B27D70E}"/>
          </ac:inkMkLst>
        </pc:inkChg>
        <pc:inkChg chg="add del">
          <ac:chgData name="Viet Anh Nguyen" userId="b95f61ff061388d5" providerId="LiveId" clId="{4E6D6609-40FF-461F-8FC4-5C36AE18131F}" dt="2022-01-12T06:36:28.908" v="127"/>
          <ac:inkMkLst>
            <pc:docMk/>
            <pc:sldMk cId="2395571646" sldId="334"/>
            <ac:inkMk id="88" creationId="{F5AA66FD-C20F-4982-A4B3-F11CCF7BBDBC}"/>
          </ac:inkMkLst>
        </pc:inkChg>
        <pc:inkChg chg="add">
          <ac:chgData name="Viet Anh Nguyen" userId="b95f61ff061388d5" providerId="LiveId" clId="{4E6D6609-40FF-461F-8FC4-5C36AE18131F}" dt="2022-01-12T06:36:28.908" v="127"/>
          <ac:inkMkLst>
            <pc:docMk/>
            <pc:sldMk cId="2395571646" sldId="334"/>
            <ac:inkMk id="89" creationId="{4F34BE54-C5C1-4F7F-8151-0757B6A9054A}"/>
          </ac:inkMkLst>
        </pc:inkChg>
        <pc:inkChg chg="add">
          <ac:chgData name="Viet Anh Nguyen" userId="b95f61ff061388d5" providerId="LiveId" clId="{4E6D6609-40FF-461F-8FC4-5C36AE18131F}" dt="2022-01-12T06:36:29.096" v="128" actId="9405"/>
          <ac:inkMkLst>
            <pc:docMk/>
            <pc:sldMk cId="2395571646" sldId="334"/>
            <ac:inkMk id="90" creationId="{9837DCD3-2542-4CCC-A0CA-A37F16119955}"/>
          </ac:inkMkLst>
        </pc:inkChg>
        <pc:inkChg chg="add">
          <ac:chgData name="Viet Anh Nguyen" userId="b95f61ff061388d5" providerId="LiveId" clId="{4E6D6609-40FF-461F-8FC4-5C36AE18131F}" dt="2022-01-12T06:36:29.281" v="129" actId="9405"/>
          <ac:inkMkLst>
            <pc:docMk/>
            <pc:sldMk cId="2395571646" sldId="334"/>
            <ac:inkMk id="91" creationId="{0A969C68-C564-4827-AD90-C3F471A10069}"/>
          </ac:inkMkLst>
        </pc:inkChg>
        <pc:inkChg chg="add del">
          <ac:chgData name="Viet Anh Nguyen" userId="b95f61ff061388d5" providerId="LiveId" clId="{4E6D6609-40FF-461F-8FC4-5C36AE18131F}" dt="2022-01-12T06:36:36.011" v="132"/>
          <ac:inkMkLst>
            <pc:docMk/>
            <pc:sldMk cId="2395571646" sldId="334"/>
            <ac:inkMk id="92" creationId="{3AE3E137-0635-40FD-9667-5A3424EE88D3}"/>
          </ac:inkMkLst>
        </pc:inkChg>
        <pc:inkChg chg="add del">
          <ac:chgData name="Viet Anh Nguyen" userId="b95f61ff061388d5" providerId="LiveId" clId="{4E6D6609-40FF-461F-8FC4-5C36AE18131F}" dt="2022-01-12T06:36:36.011" v="132"/>
          <ac:inkMkLst>
            <pc:docMk/>
            <pc:sldMk cId="2395571646" sldId="334"/>
            <ac:inkMk id="93" creationId="{8129810B-F9FF-42BA-9576-2E5789DC3B9D}"/>
          </ac:inkMkLst>
        </pc:inkChg>
        <pc:inkChg chg="add">
          <ac:chgData name="Viet Anh Nguyen" userId="b95f61ff061388d5" providerId="LiveId" clId="{4E6D6609-40FF-461F-8FC4-5C36AE18131F}" dt="2022-01-12T06:36:36.011" v="132"/>
          <ac:inkMkLst>
            <pc:docMk/>
            <pc:sldMk cId="2395571646" sldId="334"/>
            <ac:inkMk id="94" creationId="{A334AA0B-1051-4AAF-92A3-C0D5D368D2E0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95" creationId="{B9617468-23CC-4282-81A9-8FC1AFAD4BAA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96" creationId="{9D47B36D-CD63-4D47-A5B5-5520F9B11A23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97" creationId="{706CEA85-762B-46A2-9F08-3F891AFA9FB7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98" creationId="{5FEF5772-19AF-4E6B-82B6-CFC452D1A5A5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99" creationId="{F61476E6-439C-4343-B92A-21B57DA037BA}"/>
          </ac:inkMkLst>
        </pc:inkChg>
        <pc:inkChg chg="add del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100" creationId="{15EAD354-2F9E-47C2-A2C2-DD05FEA5144C}"/>
          </ac:inkMkLst>
        </pc:inkChg>
        <pc:inkChg chg="add">
          <ac:chgData name="Viet Anh Nguyen" userId="b95f61ff061388d5" providerId="LiveId" clId="{4E6D6609-40FF-461F-8FC4-5C36AE18131F}" dt="2022-01-12T06:36:38.156" v="139"/>
          <ac:inkMkLst>
            <pc:docMk/>
            <pc:sldMk cId="2395571646" sldId="334"/>
            <ac:inkMk id="101" creationId="{815C25B0-4C9E-4C0A-9515-3AA22B843FC6}"/>
          </ac:inkMkLst>
        </pc:inkChg>
        <pc:inkChg chg="add del">
          <ac:chgData name="Viet Anh Nguyen" userId="b95f61ff061388d5" providerId="LiveId" clId="{4E6D6609-40FF-461F-8FC4-5C36AE18131F}" dt="2022-01-12T06:36:39.258" v="142"/>
          <ac:inkMkLst>
            <pc:docMk/>
            <pc:sldMk cId="2395571646" sldId="334"/>
            <ac:inkMk id="102" creationId="{C08B8F60-5F39-4563-BBCC-7764CF0075B1}"/>
          </ac:inkMkLst>
        </pc:inkChg>
        <pc:inkChg chg="add del">
          <ac:chgData name="Viet Anh Nguyen" userId="b95f61ff061388d5" providerId="LiveId" clId="{4E6D6609-40FF-461F-8FC4-5C36AE18131F}" dt="2022-01-12T06:36:39.258" v="142"/>
          <ac:inkMkLst>
            <pc:docMk/>
            <pc:sldMk cId="2395571646" sldId="334"/>
            <ac:inkMk id="103" creationId="{D3C25CD4-9B5F-48ED-913C-D99154E31D4D}"/>
          </ac:inkMkLst>
        </pc:inkChg>
        <pc:inkChg chg="add">
          <ac:chgData name="Viet Anh Nguyen" userId="b95f61ff061388d5" providerId="LiveId" clId="{4E6D6609-40FF-461F-8FC4-5C36AE18131F}" dt="2022-01-12T06:36:39.258" v="142"/>
          <ac:inkMkLst>
            <pc:docMk/>
            <pc:sldMk cId="2395571646" sldId="334"/>
            <ac:inkMk id="104" creationId="{C02C3DF1-3F80-4788-A6F0-285DF530A8D8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05" creationId="{5AC8AC5F-1AE8-4493-8AD9-FAD5469B03B0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06" creationId="{A00FA953-91A9-4907-B0AD-C0C0132637C6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07" creationId="{6BE5B454-6AA4-4E3A-9CE5-0B0CFD52FCFB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08" creationId="{B344B4D8-5B48-4FF5-9CE1-849CF717A821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09" creationId="{ED294D1A-97A0-454A-9BBE-498AC16ACC2A}"/>
          </ac:inkMkLst>
        </pc:inkChg>
        <pc:inkChg chg="add del">
          <ac:chgData name="Viet Anh Nguyen" userId="b95f61ff061388d5" providerId="LiveId" clId="{4E6D6609-40FF-461F-8FC4-5C36AE18131F}" dt="2022-01-12T06:36:44.218" v="149"/>
          <ac:inkMkLst>
            <pc:docMk/>
            <pc:sldMk cId="2395571646" sldId="334"/>
            <ac:inkMk id="110" creationId="{2FC3B21A-56BC-4954-8628-E59FBBB9F779}"/>
          </ac:inkMkLst>
        </pc:inkChg>
        <pc:inkChg chg="add del">
          <ac:chgData name="Viet Anh Nguyen" userId="b95f61ff061388d5" providerId="LiveId" clId="{4E6D6609-40FF-461F-8FC4-5C36AE18131F}" dt="2022-01-12T06:36:45.275" v="152"/>
          <ac:inkMkLst>
            <pc:docMk/>
            <pc:sldMk cId="2395571646" sldId="334"/>
            <ac:inkMk id="111" creationId="{551C20F5-8D23-47E3-AACA-CB8ED05A38F0}"/>
          </ac:inkMkLst>
        </pc:inkChg>
        <pc:inkChg chg="add del">
          <ac:chgData name="Viet Anh Nguyen" userId="b95f61ff061388d5" providerId="LiveId" clId="{4E6D6609-40FF-461F-8FC4-5C36AE18131F}" dt="2022-01-12T06:36:45.275" v="152"/>
          <ac:inkMkLst>
            <pc:docMk/>
            <pc:sldMk cId="2395571646" sldId="334"/>
            <ac:inkMk id="112" creationId="{44C0E5CF-7A2F-4DB3-AE1E-5FC29E1D306B}"/>
          </ac:inkMkLst>
        </pc:inkChg>
        <pc:inkChg chg="add del">
          <ac:chgData name="Viet Anh Nguyen" userId="b95f61ff061388d5" providerId="LiveId" clId="{4E6D6609-40FF-461F-8FC4-5C36AE18131F}" dt="2022-01-12T06:36:45.275" v="152"/>
          <ac:inkMkLst>
            <pc:docMk/>
            <pc:sldMk cId="2395571646" sldId="334"/>
            <ac:inkMk id="113" creationId="{E91AF7F0-76F7-4C83-852D-7DFE4589F046}"/>
          </ac:inkMkLst>
        </pc:inkChg>
        <pc:inkChg chg="add del">
          <ac:chgData name="Viet Anh Nguyen" userId="b95f61ff061388d5" providerId="LiveId" clId="{4E6D6609-40FF-461F-8FC4-5C36AE18131F}" dt="2022-01-12T06:36:57.761" v="162"/>
          <ac:inkMkLst>
            <pc:docMk/>
            <pc:sldMk cId="2395571646" sldId="334"/>
            <ac:inkMk id="114" creationId="{AAA61AD5-1A3C-48EA-A74D-26EC19028CFA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15" creationId="{0EFF7A20-F2A8-49CB-A47A-A69A096931EE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16" creationId="{17CDBC76-484D-4807-8AE0-30F0DDFE1753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17" creationId="{5770F88B-96B8-4BA7-AE18-CB8D4214EBF1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18" creationId="{C149B290-3D67-4627-B2BF-4C97364D4B47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19" creationId="{47A422FA-4F91-46DE-A4AC-5B60D2CC8B2F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20" creationId="{F6AB3493-E94A-4327-B743-DFC6994E6179}"/>
          </ac:inkMkLst>
        </pc:inkChg>
        <pc:inkChg chg="add del">
          <ac:chgData name="Viet Anh Nguyen" userId="b95f61ff061388d5" providerId="LiveId" clId="{4E6D6609-40FF-461F-8FC4-5C36AE18131F}" dt="2022-01-12T06:36:56.861" v="160"/>
          <ac:inkMkLst>
            <pc:docMk/>
            <pc:sldMk cId="2395571646" sldId="334"/>
            <ac:inkMk id="121" creationId="{ADCAB62B-BB00-4F4D-8297-1719BDE6EB5E}"/>
          </ac:inkMkLst>
        </pc:inkChg>
        <pc:inkChg chg="add del">
          <ac:chgData name="Viet Anh Nguyen" userId="b95f61ff061388d5" providerId="LiveId" clId="{4E6D6609-40FF-461F-8FC4-5C36AE18131F}" dt="2022-01-12T06:36:57.761" v="162"/>
          <ac:inkMkLst>
            <pc:docMk/>
            <pc:sldMk cId="2395571646" sldId="334"/>
            <ac:inkMk id="122" creationId="{495D40D4-E81B-4A6B-A263-B32FE98B36B9}"/>
          </ac:inkMkLst>
        </pc:inkChg>
        <pc:inkChg chg="add del">
          <ac:chgData name="Viet Anh Nguyen" userId="b95f61ff061388d5" providerId="LiveId" clId="{4E6D6609-40FF-461F-8FC4-5C36AE18131F}" dt="2022-01-12T06:36:57.761" v="162"/>
          <ac:inkMkLst>
            <pc:docMk/>
            <pc:sldMk cId="2395571646" sldId="334"/>
            <ac:inkMk id="123" creationId="{003F981E-D9E0-4E2B-81F8-645752230D5F}"/>
          </ac:inkMkLst>
        </pc:inkChg>
        <pc:inkChg chg="add del">
          <ac:chgData name="Viet Anh Nguyen" userId="b95f61ff061388d5" providerId="LiveId" clId="{4E6D6609-40FF-461F-8FC4-5C36AE18131F}" dt="2022-01-12T06:36:59.662" v="164"/>
          <ac:inkMkLst>
            <pc:docMk/>
            <pc:sldMk cId="2395571646" sldId="334"/>
            <ac:inkMk id="124" creationId="{AB683A1E-D6AB-42A6-9CC6-619895AA1C69}"/>
          </ac:inkMkLst>
        </pc:inkChg>
        <pc:inkChg chg="add del">
          <ac:chgData name="Viet Anh Nguyen" userId="b95f61ff061388d5" providerId="LiveId" clId="{4E6D6609-40FF-461F-8FC4-5C36AE18131F}" dt="2022-01-12T06:36:59.662" v="164"/>
          <ac:inkMkLst>
            <pc:docMk/>
            <pc:sldMk cId="2395571646" sldId="334"/>
            <ac:inkMk id="125" creationId="{2875F492-9016-4D73-92B0-2E58C90D4F02}"/>
          </ac:inkMkLst>
        </pc:inkChg>
        <pc:inkChg chg="add">
          <ac:chgData name="Viet Anh Nguyen" userId="b95f61ff061388d5" providerId="LiveId" clId="{4E6D6609-40FF-461F-8FC4-5C36AE18131F}" dt="2022-01-12T06:36:59.662" v="164"/>
          <ac:inkMkLst>
            <pc:docMk/>
            <pc:sldMk cId="2395571646" sldId="334"/>
            <ac:inkMk id="126" creationId="{DA06C208-A7D9-472B-A56E-9BE2C293505D}"/>
          </ac:inkMkLst>
        </pc:inkChg>
        <pc:inkChg chg="add">
          <ac:chgData name="Viet Anh Nguyen" userId="b95f61ff061388d5" providerId="LiveId" clId="{4E6D6609-40FF-461F-8FC4-5C36AE18131F}" dt="2022-01-12T06:37:00.548" v="165" actId="9405"/>
          <ac:inkMkLst>
            <pc:docMk/>
            <pc:sldMk cId="2395571646" sldId="334"/>
            <ac:inkMk id="127" creationId="{F1EEB335-EDFB-40F4-A727-9F9698793B7E}"/>
          </ac:inkMkLst>
        </pc:inkChg>
        <pc:inkChg chg="add">
          <ac:chgData name="Viet Anh Nguyen" userId="b95f61ff061388d5" providerId="LiveId" clId="{4E6D6609-40FF-461F-8FC4-5C36AE18131F}" dt="2022-01-12T06:37:02.233" v="166" actId="9405"/>
          <ac:inkMkLst>
            <pc:docMk/>
            <pc:sldMk cId="2395571646" sldId="334"/>
            <ac:inkMk id="128" creationId="{EE640EEB-D6F5-4331-B21E-03244D51DDF4}"/>
          </ac:inkMkLst>
        </pc:inkChg>
        <pc:inkChg chg="add">
          <ac:chgData name="Viet Anh Nguyen" userId="b95f61ff061388d5" providerId="LiveId" clId="{4E6D6609-40FF-461F-8FC4-5C36AE18131F}" dt="2022-01-12T06:37:02.442" v="167" actId="9405"/>
          <ac:inkMkLst>
            <pc:docMk/>
            <pc:sldMk cId="2395571646" sldId="334"/>
            <ac:inkMk id="129" creationId="{6B74D502-FC3E-46EF-8F72-6212E9891CC1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0" creationId="{5BD2C5A6-3C89-4784-A2A8-1690AB5139AD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1" creationId="{B62F88B3-A757-4366-A44C-D047412BF60B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2" creationId="{2C5F1609-1444-4C02-BB66-43B62FC8DCFC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3" creationId="{6779BB36-53B3-4116-8F87-CFA604A5A5BE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4" creationId="{52B05982-D644-4C8F-9536-3DEC86FBA80B}"/>
          </ac:inkMkLst>
        </pc:inkChg>
        <pc:inkChg chg="add del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5" creationId="{3AC4DDD1-2C2A-473E-8D6E-17D0464D6EA5}"/>
          </ac:inkMkLst>
        </pc:inkChg>
        <pc:inkChg chg="add">
          <ac:chgData name="Viet Anh Nguyen" userId="b95f61ff061388d5" providerId="LiveId" clId="{4E6D6609-40FF-461F-8FC4-5C36AE18131F}" dt="2022-01-12T06:37:06.028" v="174"/>
          <ac:inkMkLst>
            <pc:docMk/>
            <pc:sldMk cId="2395571646" sldId="334"/>
            <ac:inkMk id="136" creationId="{653D2002-42EE-4A89-9CCC-FB14EDF8874C}"/>
          </ac:inkMkLst>
        </pc:inkChg>
        <pc:inkChg chg="add del">
          <ac:chgData name="Viet Anh Nguyen" userId="b95f61ff061388d5" providerId="LiveId" clId="{4E6D6609-40FF-461F-8FC4-5C36AE18131F}" dt="2022-01-12T06:37:15.568" v="177"/>
          <ac:inkMkLst>
            <pc:docMk/>
            <pc:sldMk cId="2395571646" sldId="334"/>
            <ac:inkMk id="137" creationId="{F7E5A125-EAF2-407A-9414-42E858AE5754}"/>
          </ac:inkMkLst>
        </pc:inkChg>
        <pc:inkChg chg="add del">
          <ac:chgData name="Viet Anh Nguyen" userId="b95f61ff061388d5" providerId="LiveId" clId="{4E6D6609-40FF-461F-8FC4-5C36AE18131F}" dt="2022-01-12T06:37:15.568" v="177"/>
          <ac:inkMkLst>
            <pc:docMk/>
            <pc:sldMk cId="2395571646" sldId="334"/>
            <ac:inkMk id="138" creationId="{91333605-0113-46BD-9DAC-CB42F00180F6}"/>
          </ac:inkMkLst>
        </pc:inkChg>
        <pc:inkChg chg="add">
          <ac:chgData name="Viet Anh Nguyen" userId="b95f61ff061388d5" providerId="LiveId" clId="{4E6D6609-40FF-461F-8FC4-5C36AE18131F}" dt="2022-01-12T06:37:15.568" v="177"/>
          <ac:inkMkLst>
            <pc:docMk/>
            <pc:sldMk cId="2395571646" sldId="334"/>
            <ac:inkMk id="139" creationId="{57F56134-C695-49FD-8BB1-7D2C80EFD921}"/>
          </ac:inkMkLst>
        </pc:inkChg>
        <pc:inkChg chg="add del">
          <ac:chgData name="Viet Anh Nguyen" userId="b95f61ff061388d5" providerId="LiveId" clId="{4E6D6609-40FF-461F-8FC4-5C36AE18131F}" dt="2022-01-12T06:37:17.995" v="180"/>
          <ac:inkMkLst>
            <pc:docMk/>
            <pc:sldMk cId="2395571646" sldId="334"/>
            <ac:inkMk id="140" creationId="{BA424761-228C-4BA3-BDF1-D315EC8A19C8}"/>
          </ac:inkMkLst>
        </pc:inkChg>
        <pc:inkChg chg="add del">
          <ac:chgData name="Viet Anh Nguyen" userId="b95f61ff061388d5" providerId="LiveId" clId="{4E6D6609-40FF-461F-8FC4-5C36AE18131F}" dt="2022-01-12T06:37:17.995" v="180"/>
          <ac:inkMkLst>
            <pc:docMk/>
            <pc:sldMk cId="2395571646" sldId="334"/>
            <ac:inkMk id="141" creationId="{F4876D6D-0456-490B-AA76-B4799D7C08FF}"/>
          </ac:inkMkLst>
        </pc:inkChg>
        <pc:inkChg chg="add">
          <ac:chgData name="Viet Anh Nguyen" userId="b95f61ff061388d5" providerId="LiveId" clId="{4E6D6609-40FF-461F-8FC4-5C36AE18131F}" dt="2022-01-12T06:37:17.995" v="180"/>
          <ac:inkMkLst>
            <pc:docMk/>
            <pc:sldMk cId="2395571646" sldId="334"/>
            <ac:inkMk id="142" creationId="{68F2AC25-6188-4AA4-B33A-29EFE1AF7C2C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3" creationId="{E60E5551-D23D-48F8-A61A-21458DAEC028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4" creationId="{BC4477E8-A864-4360-BE99-27C835ACAB06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5" creationId="{BB418A12-C6A6-4C31-917E-A589AE5EE513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6" creationId="{4067D280-CB09-4A78-A62C-81BBB51FA7FA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7" creationId="{7A3FBF42-1367-486F-99B5-831E27333CDB}"/>
          </ac:inkMkLst>
        </pc:inkChg>
        <pc:inkChg chg="add del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8" creationId="{207BD539-BC9D-4420-AEC8-0C15E0AE45FA}"/>
          </ac:inkMkLst>
        </pc:inkChg>
        <pc:inkChg chg="add">
          <ac:chgData name="Viet Anh Nguyen" userId="b95f61ff061388d5" providerId="LiveId" clId="{4E6D6609-40FF-461F-8FC4-5C36AE18131F}" dt="2022-01-12T06:37:20.157" v="187"/>
          <ac:inkMkLst>
            <pc:docMk/>
            <pc:sldMk cId="2395571646" sldId="334"/>
            <ac:inkMk id="149" creationId="{DFEAA989-CF42-4DA8-A31A-B2F8DD3C36F3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0" creationId="{B084C05E-E987-4E0A-A31B-61339AB3AF8E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1" creationId="{EEBC7BF2-79FE-4AB7-AEFC-077986CF5DA0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2" creationId="{DBC5588F-DC4A-49F7-85B6-F28D60E4DAA8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3" creationId="{8B477F7E-D715-4985-A7DD-A6661D95DDA5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4" creationId="{70992C76-A24D-48AC-9106-0BAF0C83FC94}"/>
          </ac:inkMkLst>
        </pc:inkChg>
        <pc:inkChg chg="add del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5" creationId="{4400A84C-C9D9-45B4-B532-89A5DE2D6154}"/>
          </ac:inkMkLst>
        </pc:inkChg>
        <pc:inkChg chg="add">
          <ac:chgData name="Viet Anh Nguyen" userId="b95f61ff061388d5" providerId="LiveId" clId="{4E6D6609-40FF-461F-8FC4-5C36AE18131F}" dt="2022-01-12T06:37:23.736" v="194"/>
          <ac:inkMkLst>
            <pc:docMk/>
            <pc:sldMk cId="2395571646" sldId="334"/>
            <ac:inkMk id="156" creationId="{BD46CFB0-3670-43C7-8290-B2625F8ACC5D}"/>
          </ac:inkMkLst>
        </pc:inkChg>
        <pc:inkChg chg="add">
          <ac:chgData name="Viet Anh Nguyen" userId="b95f61ff061388d5" providerId="LiveId" clId="{4E6D6609-40FF-461F-8FC4-5C36AE18131F}" dt="2022-01-12T06:37:24.889" v="195" actId="9405"/>
          <ac:inkMkLst>
            <pc:docMk/>
            <pc:sldMk cId="2395571646" sldId="334"/>
            <ac:inkMk id="157" creationId="{6C79FBCF-F2ED-49A7-B5D7-30F26A6A8384}"/>
          </ac:inkMkLst>
        </pc:inkChg>
        <pc:inkChg chg="add del">
          <ac:chgData name="Viet Anh Nguyen" userId="b95f61ff061388d5" providerId="LiveId" clId="{4E6D6609-40FF-461F-8FC4-5C36AE18131F}" dt="2022-01-12T06:37:27" v="198"/>
          <ac:inkMkLst>
            <pc:docMk/>
            <pc:sldMk cId="2395571646" sldId="334"/>
            <ac:inkMk id="158" creationId="{83FE5492-08CC-4A2F-B9B3-5E57AA6A59E0}"/>
          </ac:inkMkLst>
        </pc:inkChg>
        <pc:inkChg chg="add del">
          <ac:chgData name="Viet Anh Nguyen" userId="b95f61ff061388d5" providerId="LiveId" clId="{4E6D6609-40FF-461F-8FC4-5C36AE18131F}" dt="2022-01-12T06:37:27" v="198"/>
          <ac:inkMkLst>
            <pc:docMk/>
            <pc:sldMk cId="2395571646" sldId="334"/>
            <ac:inkMk id="159" creationId="{CC849319-5020-4C1D-9BD4-957268DAE1CE}"/>
          </ac:inkMkLst>
        </pc:inkChg>
        <pc:inkChg chg="add">
          <ac:chgData name="Viet Anh Nguyen" userId="b95f61ff061388d5" providerId="LiveId" clId="{4E6D6609-40FF-461F-8FC4-5C36AE18131F}" dt="2022-01-12T06:37:27" v="198"/>
          <ac:inkMkLst>
            <pc:docMk/>
            <pc:sldMk cId="2395571646" sldId="334"/>
            <ac:inkMk id="160" creationId="{BAA81871-F882-4FD5-97C3-0C86AFD46683}"/>
          </ac:inkMkLst>
        </pc:inkChg>
        <pc:inkChg chg="add">
          <ac:chgData name="Viet Anh Nguyen" userId="b95f61ff061388d5" providerId="LiveId" clId="{4E6D6609-40FF-461F-8FC4-5C36AE18131F}" dt="2022-01-12T08:09:31.694" v="958" actId="9405"/>
          <ac:inkMkLst>
            <pc:docMk/>
            <pc:sldMk cId="2395571646" sldId="334"/>
            <ac:inkMk id="161" creationId="{59C38D27-D4EC-4BAC-BB61-39552C613AA4}"/>
          </ac:inkMkLst>
        </pc:inkChg>
        <pc:inkChg chg="add">
          <ac:chgData name="Viet Anh Nguyen" userId="b95f61ff061388d5" providerId="LiveId" clId="{4E6D6609-40FF-461F-8FC4-5C36AE18131F}" dt="2022-01-12T08:09:41.861" v="959" actId="9405"/>
          <ac:inkMkLst>
            <pc:docMk/>
            <pc:sldMk cId="2395571646" sldId="334"/>
            <ac:inkMk id="162" creationId="{185ACD05-BB75-4A3E-B6D0-1B4ACE753E2F}"/>
          </ac:inkMkLst>
        </pc:inkChg>
      </pc:sldChg>
      <pc:sldChg chg="addSp delSp modSp new mod">
        <pc:chgData name="Viet Anh Nguyen" userId="b95f61ff061388d5" providerId="LiveId" clId="{4E6D6609-40FF-461F-8FC4-5C36AE18131F}" dt="2022-01-12T06:44:06.035" v="392"/>
        <pc:sldMkLst>
          <pc:docMk/>
          <pc:sldMk cId="1063713650" sldId="335"/>
        </pc:sldMkLst>
        <pc:inkChg chg="add del">
          <ac:chgData name="Viet Anh Nguyen" userId="b95f61ff061388d5" providerId="LiveId" clId="{4E6D6609-40FF-461F-8FC4-5C36AE18131F}" dt="2022-01-12T06:41:47.516" v="204"/>
          <ac:inkMkLst>
            <pc:docMk/>
            <pc:sldMk cId="1063713650" sldId="335"/>
            <ac:inkMk id="2" creationId="{1B43D4E7-8391-41EB-B916-77C786FD5B60}"/>
          </ac:inkMkLst>
        </pc:inkChg>
        <pc:inkChg chg="add del">
          <ac:chgData name="Viet Anh Nguyen" userId="b95f61ff061388d5" providerId="LiveId" clId="{4E6D6609-40FF-461F-8FC4-5C36AE18131F}" dt="2022-01-12T06:41:47.516" v="204"/>
          <ac:inkMkLst>
            <pc:docMk/>
            <pc:sldMk cId="1063713650" sldId="335"/>
            <ac:inkMk id="3" creationId="{D33F9FB2-5482-4DB8-A625-E43AEAB7A813}"/>
          </ac:inkMkLst>
        </pc:inkChg>
        <pc:inkChg chg="add del">
          <ac:chgData name="Viet Anh Nguyen" userId="b95f61ff061388d5" providerId="LiveId" clId="{4E6D6609-40FF-461F-8FC4-5C36AE18131F}" dt="2022-01-12T06:41:47.516" v="204"/>
          <ac:inkMkLst>
            <pc:docMk/>
            <pc:sldMk cId="1063713650" sldId="335"/>
            <ac:inkMk id="4" creationId="{C664264A-DD03-48F2-BCEC-5512E513FD27}"/>
          </ac:inkMkLst>
        </pc:inkChg>
        <pc:inkChg chg="add del">
          <ac:chgData name="Viet Anh Nguyen" userId="b95f61ff061388d5" providerId="LiveId" clId="{4E6D6609-40FF-461F-8FC4-5C36AE18131F}" dt="2022-01-12T06:41:47.516" v="204"/>
          <ac:inkMkLst>
            <pc:docMk/>
            <pc:sldMk cId="1063713650" sldId="335"/>
            <ac:inkMk id="5" creationId="{E1066D77-C0E1-4C35-92F9-6F3B4C990479}"/>
          </ac:inkMkLst>
        </pc:inkChg>
        <pc:inkChg chg="add">
          <ac:chgData name="Viet Anh Nguyen" userId="b95f61ff061388d5" providerId="LiveId" clId="{4E6D6609-40FF-461F-8FC4-5C36AE18131F}" dt="2022-01-12T06:41:47.516" v="204"/>
          <ac:inkMkLst>
            <pc:docMk/>
            <pc:sldMk cId="1063713650" sldId="335"/>
            <ac:inkMk id="6" creationId="{6A120448-1CBB-475D-A28D-0C2668A74FEC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7" creationId="{5008D4B4-2C8E-4A2A-A9A4-0645136C8C6C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8" creationId="{29711E01-79BA-410E-8EFD-70899421B3B7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9" creationId="{300E31CD-EC8F-43D3-B711-1E2DF8A15437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0" creationId="{18744C34-57C2-4354-85E3-0A50DB829F47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1" creationId="{47377E8B-D468-4C63-A250-C4172EDE473A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2" creationId="{263844FC-8076-499E-93C0-E9DC4EE06F5B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3" creationId="{502B19C1-8315-4D63-8960-BDFF8E8DC9D7}"/>
          </ac:inkMkLst>
        </pc:inkChg>
        <pc:inkChg chg="add del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4" creationId="{75420027-BA9D-4172-89FA-65197B6ED84F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5" creationId="{B2DB3789-8647-47DF-AEF2-0203DDC53CDC}"/>
          </ac:inkMkLst>
        </pc:inkChg>
        <pc:inkChg chg="add">
          <ac:chgData name="Viet Anh Nguyen" userId="b95f61ff061388d5" providerId="LiveId" clId="{4E6D6609-40FF-461F-8FC4-5C36AE18131F}" dt="2022-01-12T06:41:50.110" v="213"/>
          <ac:inkMkLst>
            <pc:docMk/>
            <pc:sldMk cId="1063713650" sldId="335"/>
            <ac:inkMk id="16" creationId="{66C4DF32-6EB1-472E-ADDF-128105E9E8E1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7" creationId="{5B9A58B8-475B-4E53-A959-0F8FEF6ACEF1}"/>
          </ac:inkMkLst>
        </pc:inkChg>
        <pc:inkChg chg="add del">
          <ac:chgData name="Viet Anh Nguyen" userId="b95f61ff061388d5" providerId="LiveId" clId="{4E6D6609-40FF-461F-8FC4-5C36AE18131F}" dt="2022-01-12T06:42:19.016" v="218"/>
          <ac:inkMkLst>
            <pc:docMk/>
            <pc:sldMk cId="1063713650" sldId="335"/>
            <ac:inkMk id="18" creationId="{45E6F23D-C84F-4D42-8156-22B500283365}"/>
          </ac:inkMkLst>
        </pc:inkChg>
        <pc:inkChg chg="add del">
          <ac:chgData name="Viet Anh Nguyen" userId="b95f61ff061388d5" providerId="LiveId" clId="{4E6D6609-40FF-461F-8FC4-5C36AE18131F}" dt="2022-01-12T06:42:19.016" v="218"/>
          <ac:inkMkLst>
            <pc:docMk/>
            <pc:sldMk cId="1063713650" sldId="335"/>
            <ac:inkMk id="19" creationId="{46249180-70F1-4EAF-9B5A-B53681DDEF55}"/>
          </ac:inkMkLst>
        </pc:inkChg>
        <pc:inkChg chg="add del">
          <ac:chgData name="Viet Anh Nguyen" userId="b95f61ff061388d5" providerId="LiveId" clId="{4E6D6609-40FF-461F-8FC4-5C36AE18131F}" dt="2022-01-12T06:42:19.016" v="218"/>
          <ac:inkMkLst>
            <pc:docMk/>
            <pc:sldMk cId="1063713650" sldId="335"/>
            <ac:inkMk id="20" creationId="{3C160C22-FD7B-4B1F-996C-90A9BE3DCFA4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1" creationId="{6EA5F910-E8C4-47CE-939D-526A9EA547C0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2" creationId="{618FE391-4D90-48BA-B54F-C1880149E577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3" creationId="{D3924755-0DBA-4086-B140-984C85054FBE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4" creationId="{22F8C791-ABA6-48CF-B589-1DA04531F0C6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5" creationId="{6AB5528D-C1B7-43EB-9BDC-F549DCF534F5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6" creationId="{5D92B820-ECED-4B86-AB49-79B57E4B3963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7" creationId="{C5E627C2-9470-47E9-838C-1909ECFABAC3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8" creationId="{BD261A7A-4412-40FD-8140-E9AE34315268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29" creationId="{9776B5F8-CA4A-4490-BD8D-C9AA11CF1898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0" creationId="{6CF38242-DD5C-4372-A331-B390A023ADD8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1" creationId="{DCBA8E05-A705-437B-8540-E557DF68067E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2" creationId="{0C0205A2-8CDA-477D-ACC3-743DB4A42EB9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3" creationId="{EC26D66A-A84F-45B4-ABAA-8C90F4C276DA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4" creationId="{2A91114E-4673-4D74-B26F-65B51DC6F49F}"/>
          </ac:inkMkLst>
        </pc:inkChg>
        <pc:inkChg chg="add del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5" creationId="{F138478F-A395-429F-B162-0138EFAE437B}"/>
          </ac:inkMkLst>
        </pc:inkChg>
        <pc:inkChg chg="add del">
          <ac:chgData name="Viet Anh Nguyen" userId="b95f61ff061388d5" providerId="LiveId" clId="{4E6D6609-40FF-461F-8FC4-5C36AE18131F}" dt="2022-01-12T06:42:25.856" v="238"/>
          <ac:inkMkLst>
            <pc:docMk/>
            <pc:sldMk cId="1063713650" sldId="335"/>
            <ac:inkMk id="36" creationId="{ED633558-914E-4999-BF67-C013817730D0}"/>
          </ac:inkMkLst>
        </pc:inkChg>
        <pc:inkChg chg="add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7" creationId="{8A112DF9-ABB1-467F-81D6-ED3C84053947}"/>
          </ac:inkMkLst>
        </pc:inkChg>
        <pc:inkChg chg="add">
          <ac:chgData name="Viet Anh Nguyen" userId="b95f61ff061388d5" providerId="LiveId" clId="{4E6D6609-40FF-461F-8FC4-5C36AE18131F}" dt="2022-01-12T06:42:24.314" v="233"/>
          <ac:inkMkLst>
            <pc:docMk/>
            <pc:sldMk cId="1063713650" sldId="335"/>
            <ac:inkMk id="38" creationId="{65AC9015-4DF1-4727-A397-2E0A2C7A5358}"/>
          </ac:inkMkLst>
        </pc:inkChg>
        <pc:inkChg chg="add del">
          <ac:chgData name="Viet Anh Nguyen" userId="b95f61ff061388d5" providerId="LiveId" clId="{4E6D6609-40FF-461F-8FC4-5C36AE18131F}" dt="2022-01-12T06:42:25.856" v="238"/>
          <ac:inkMkLst>
            <pc:docMk/>
            <pc:sldMk cId="1063713650" sldId="335"/>
            <ac:inkMk id="39" creationId="{3D991BA3-3911-45E1-A5CF-7BEF47D883C8}"/>
          </ac:inkMkLst>
        </pc:inkChg>
        <pc:inkChg chg="add del">
          <ac:chgData name="Viet Anh Nguyen" userId="b95f61ff061388d5" providerId="LiveId" clId="{4E6D6609-40FF-461F-8FC4-5C36AE18131F}" dt="2022-01-12T06:42:25.856" v="238"/>
          <ac:inkMkLst>
            <pc:docMk/>
            <pc:sldMk cId="1063713650" sldId="335"/>
            <ac:inkMk id="40" creationId="{B27D54E8-9D37-47A3-B19F-AF38A45C604F}"/>
          </ac:inkMkLst>
        </pc:inkChg>
        <pc:inkChg chg="add del">
          <ac:chgData name="Viet Anh Nguyen" userId="b95f61ff061388d5" providerId="LiveId" clId="{4E6D6609-40FF-461F-8FC4-5C36AE18131F}" dt="2022-01-12T06:42:25.856" v="238"/>
          <ac:inkMkLst>
            <pc:docMk/>
            <pc:sldMk cId="1063713650" sldId="335"/>
            <ac:inkMk id="41" creationId="{E011878C-AF06-4A99-8691-D33512158C61}"/>
          </ac:inkMkLst>
        </pc:inkChg>
        <pc:inkChg chg="add del">
          <ac:chgData name="Viet Anh Nguyen" userId="b95f61ff061388d5" providerId="LiveId" clId="{4E6D6609-40FF-461F-8FC4-5C36AE18131F}" dt="2022-01-12T06:42:25.856" v="238"/>
          <ac:inkMkLst>
            <pc:docMk/>
            <pc:sldMk cId="1063713650" sldId="335"/>
            <ac:inkMk id="42" creationId="{0B287C7E-1841-4D50-80C2-45EE8322B1BD}"/>
          </ac:inkMkLst>
        </pc:inkChg>
        <pc:inkChg chg="add mod">
          <ac:chgData name="Viet Anh Nguyen" userId="b95f61ff061388d5" providerId="LiveId" clId="{4E6D6609-40FF-461F-8FC4-5C36AE18131F}" dt="2022-01-12T06:42:27.991" v="239"/>
          <ac:inkMkLst>
            <pc:docMk/>
            <pc:sldMk cId="1063713650" sldId="335"/>
            <ac:inkMk id="43" creationId="{E3053754-6CBD-4B96-A6D7-F81C4DBDB59F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4" creationId="{D3820F39-F616-4D25-B1AE-19E40AA8686A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5" creationId="{7C23B88A-0745-4E7F-A500-7D4990A6E5E0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6" creationId="{3FBF5A16-5DE7-4B9E-8A30-809797F0F8AA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7" creationId="{8BF7DE72-C46A-4657-9532-1DEB44898C88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8" creationId="{6CF03784-A17A-4AA6-813F-1F14366C3075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49" creationId="{81660013-6447-45DC-B96B-7DEA8028D363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0" creationId="{B61831B2-4433-4331-81FB-0F4FDFE66B47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1" creationId="{CCD33A0F-BF25-4402-953D-F4F062ABB51D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2" creationId="{8582AB27-BB8C-4CE7-AAED-5EAD02711BC6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3" creationId="{EA284465-6778-4137-BCA1-3DBD159EAB5E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4" creationId="{ACE198D3-8F26-4045-A691-89421A51F81E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5" creationId="{97FC0D3E-9C2B-49F7-B746-763820D53B2B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6" creationId="{E6924C51-2BAD-4E43-AFF1-CF5D81A21912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7" creationId="{B34ACE81-B284-46EE-95B9-A9A79E7067DB}"/>
          </ac:inkMkLst>
        </pc:inkChg>
        <pc:inkChg chg="add del">
          <ac:chgData name="Viet Anh Nguyen" userId="b95f61ff061388d5" providerId="LiveId" clId="{4E6D6609-40FF-461F-8FC4-5C36AE18131F}" dt="2022-01-12T06:42:35.517" v="255"/>
          <ac:inkMkLst>
            <pc:docMk/>
            <pc:sldMk cId="1063713650" sldId="335"/>
            <ac:inkMk id="58" creationId="{8C396FA1-87D6-47DC-85FD-DEA3DAA4F914}"/>
          </ac:inkMkLst>
        </pc:inkChg>
        <pc:inkChg chg="add del">
          <ac:chgData name="Viet Anh Nguyen" userId="b95f61ff061388d5" providerId="LiveId" clId="{4E6D6609-40FF-461F-8FC4-5C36AE18131F}" dt="2022-01-12T06:42:37.580" v="258"/>
          <ac:inkMkLst>
            <pc:docMk/>
            <pc:sldMk cId="1063713650" sldId="335"/>
            <ac:inkMk id="59" creationId="{D30C01BF-718D-435C-A1C6-EC35BB43089C}"/>
          </ac:inkMkLst>
        </pc:inkChg>
        <pc:inkChg chg="add del">
          <ac:chgData name="Viet Anh Nguyen" userId="b95f61ff061388d5" providerId="LiveId" clId="{4E6D6609-40FF-461F-8FC4-5C36AE18131F}" dt="2022-01-12T06:42:37.580" v="258"/>
          <ac:inkMkLst>
            <pc:docMk/>
            <pc:sldMk cId="1063713650" sldId="335"/>
            <ac:inkMk id="60" creationId="{832B25F0-7A24-4350-8C1E-E33ACEF5DE15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61" creationId="{0E66F041-A69A-4728-A9E7-7B14D8AD8E3D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62" creationId="{69C3C4D1-8CEA-4D7E-9896-643343F1C8A3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3" creationId="{59027AC5-E3BF-40FB-812B-13847391E2B5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4" creationId="{44F26212-D6D6-474B-83B2-6215EF34DD60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5" creationId="{B0E39AD0-14CB-4828-A9F5-F7BE97D5E0E8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6" creationId="{1BC89219-7E24-40C6-B741-8A7BFCD16D1B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7" creationId="{D010746E-8E98-43AB-A7CD-A29ED744F428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8" creationId="{422628DA-D4C6-4A61-884E-C2B23CB0C0EA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69" creationId="{921379E0-6CAB-4D38-89BC-11298A7512E7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0" creationId="{5D1E4370-8C8D-4595-AEA0-DE0C88B80AAF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1" creationId="{0A7CE689-5994-4BCC-B808-1393CD22EE63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2" creationId="{1CB0F674-8676-4C3F-97B6-1E9641771F40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3" creationId="{504D3F27-7156-4FDA-81ED-5249554DC525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4" creationId="{F8B38A98-F1DC-45A7-9615-506DCB7AE9F0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5" creationId="{ACE9944A-1A0F-41BB-87D0-3754C7A7BF9E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6" creationId="{3F436A11-2A85-408A-87F7-E0295E7E43D7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7" creationId="{D320F713-9F85-41EA-BDE4-E29791B42A68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8" creationId="{94AA8908-D703-44C0-960B-75FBC8E6EE6A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79" creationId="{BABCD60F-C223-4BB9-B422-ACDC108F40C7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0" creationId="{716419BA-B0AC-449C-AF72-8F2BE8DE2925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1" creationId="{D7FC5821-0DE6-4FB3-BDC0-6C7C4E48DC42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2" creationId="{33B9B9BA-CD1E-428B-B33D-6768167C8876}"/>
          </ac:inkMkLst>
        </pc:inkChg>
        <pc:inkChg chg="add del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3" creationId="{D6B71EE2-1FF7-4E8F-A336-BFDDEFA92842}"/>
          </ac:inkMkLst>
        </pc:inkChg>
        <pc:inkChg chg="add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4" creationId="{4B2C0433-CEA5-45FB-B610-B1742C9BB101}"/>
          </ac:inkMkLst>
        </pc:inkChg>
        <pc:inkChg chg="add">
          <ac:chgData name="Viet Anh Nguyen" userId="b95f61ff061388d5" providerId="LiveId" clId="{4E6D6609-40FF-461F-8FC4-5C36AE18131F}" dt="2022-01-12T06:42:48.015" v="280"/>
          <ac:inkMkLst>
            <pc:docMk/>
            <pc:sldMk cId="1063713650" sldId="335"/>
            <ac:inkMk id="85" creationId="{7126FE52-5779-4953-B3A7-CF5F689FDF49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86" creationId="{14AEA8E6-AA65-4944-885C-0131724C51CB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87" creationId="{D4FC6BE9-F5C9-4F6C-B373-381800DDDDCB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88" creationId="{4070E63D-06C8-40B6-A3C1-3DD9B152513D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89" creationId="{F4887C4A-266E-4A38-AB1E-A0A8279DA513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90" creationId="{4B8572B0-DADF-4A47-A879-FA8051618286}"/>
          </ac:inkMkLst>
        </pc:inkChg>
        <pc:inkChg chg="add del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91" creationId="{D3D50EFD-C208-418A-9A3A-9A95606B1E2A}"/>
          </ac:inkMkLst>
        </pc:inkChg>
        <pc:inkChg chg="add">
          <ac:chgData name="Viet Anh Nguyen" userId="b95f61ff061388d5" providerId="LiveId" clId="{4E6D6609-40FF-461F-8FC4-5C36AE18131F}" dt="2022-01-12T06:42:51.645" v="287"/>
          <ac:inkMkLst>
            <pc:docMk/>
            <pc:sldMk cId="1063713650" sldId="335"/>
            <ac:inkMk id="92" creationId="{26615C23-B0B3-4407-85C3-1E35B151537F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93" creationId="{4C295870-DBC4-49ED-87DB-2212350745B8}"/>
          </ac:inkMkLst>
        </pc:inkChg>
        <pc:inkChg chg="add del">
          <ac:chgData name="Viet Anh Nguyen" userId="b95f61ff061388d5" providerId="LiveId" clId="{4E6D6609-40FF-461F-8FC4-5C36AE18131F}" dt="2022-01-12T06:43:06.812" v="293"/>
          <ac:inkMkLst>
            <pc:docMk/>
            <pc:sldMk cId="1063713650" sldId="335"/>
            <ac:inkMk id="94" creationId="{232A353F-F4E6-4662-B6ED-608D3FA86527}"/>
          </ac:inkMkLst>
        </pc:inkChg>
        <pc:inkChg chg="add del">
          <ac:chgData name="Viet Anh Nguyen" userId="b95f61ff061388d5" providerId="LiveId" clId="{4E6D6609-40FF-461F-8FC4-5C36AE18131F}" dt="2022-01-12T06:43:06.812" v="293"/>
          <ac:inkMkLst>
            <pc:docMk/>
            <pc:sldMk cId="1063713650" sldId="335"/>
            <ac:inkMk id="95" creationId="{64A696E4-F3C0-449C-B650-8EED76EE714B}"/>
          </ac:inkMkLst>
        </pc:inkChg>
        <pc:inkChg chg="add del">
          <ac:chgData name="Viet Anh Nguyen" userId="b95f61ff061388d5" providerId="LiveId" clId="{4E6D6609-40FF-461F-8FC4-5C36AE18131F}" dt="2022-01-12T06:43:06.812" v="293"/>
          <ac:inkMkLst>
            <pc:docMk/>
            <pc:sldMk cId="1063713650" sldId="335"/>
            <ac:inkMk id="96" creationId="{7B010046-C51E-453D-ADA7-42824EE66B67}"/>
          </ac:inkMkLst>
        </pc:inkChg>
        <pc:inkChg chg="add del">
          <ac:chgData name="Viet Anh Nguyen" userId="b95f61ff061388d5" providerId="LiveId" clId="{4E6D6609-40FF-461F-8FC4-5C36AE18131F}" dt="2022-01-12T06:43:06.812" v="293"/>
          <ac:inkMkLst>
            <pc:docMk/>
            <pc:sldMk cId="1063713650" sldId="335"/>
            <ac:inkMk id="97" creationId="{0A454A3E-F5AD-4A43-9F73-85FA5611BDD2}"/>
          </ac:inkMkLst>
        </pc:inkChg>
        <pc:inkChg chg="add del">
          <ac:chgData name="Viet Anh Nguyen" userId="b95f61ff061388d5" providerId="LiveId" clId="{4E6D6609-40FF-461F-8FC4-5C36AE18131F}" dt="2022-01-12T06:43:06.812" v="293"/>
          <ac:inkMkLst>
            <pc:docMk/>
            <pc:sldMk cId="1063713650" sldId="335"/>
            <ac:inkMk id="98" creationId="{3F7A9507-D355-4A69-86BB-B94B9BE42182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99" creationId="{983A23FC-30FC-430A-BC65-D04F8D8C1D8B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0" creationId="{2FDA776E-ADBE-49CF-87B4-688A8AB7F12C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1" creationId="{CD55AFE2-B5FC-4AEC-8E4D-E41A1CE25914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2" creationId="{9F34B367-7D36-4555-B6E8-F60E9AB3809B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3" creationId="{9945902D-563F-4A6B-8F30-03BD4FAEE415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4" creationId="{AAC3965B-84C0-4E7A-98FC-32DB9D279097}"/>
          </ac:inkMkLst>
        </pc:inkChg>
        <pc:inkChg chg="add del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5" creationId="{EECA209D-8C83-44FD-BEAF-51E4C48D8AA1}"/>
          </ac:inkMkLst>
        </pc:inkChg>
        <pc:inkChg chg="add">
          <ac:chgData name="Viet Anh Nguyen" userId="b95f61ff061388d5" providerId="LiveId" clId="{4E6D6609-40FF-461F-8FC4-5C36AE18131F}" dt="2022-01-12T06:43:09.697" v="300"/>
          <ac:inkMkLst>
            <pc:docMk/>
            <pc:sldMk cId="1063713650" sldId="335"/>
            <ac:inkMk id="106" creationId="{FE7C2141-0D03-464C-8077-16167521D192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07" creationId="{459FEE56-437E-4A98-BDFE-E88A231FA8F6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08" creationId="{6418141E-2230-45F9-A38D-A55E1304D0EA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09" creationId="{21FD7231-951A-452A-9E04-AB5EB80FBEFD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0" creationId="{7EC3F91A-8F20-4D65-A044-CEC464330F86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1" creationId="{80363A70-4C86-4D24-8D5A-7A6D3F251B12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2" creationId="{E2309A4B-CB5B-4446-AC11-F0D8D42523B8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3" creationId="{2A8CD335-1CCE-4B8B-9880-D41588CF1311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4" creationId="{AAA20235-9B2E-4CAC-9143-13CF6B3AF0CE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5" creationId="{059D2763-8B57-4365-B34A-BD7D18F3223F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6" creationId="{84EB1AAC-4C52-4CDC-9F2D-8E6AAA8648C3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7" creationId="{6350044E-16D3-442B-AEEA-356AA17E0784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8" creationId="{AF6B7765-C774-4094-86B4-ADDF2A94F633}"/>
          </ac:inkMkLst>
        </pc:inkChg>
        <pc:inkChg chg="add del">
          <ac:chgData name="Viet Anh Nguyen" userId="b95f61ff061388d5" providerId="LiveId" clId="{4E6D6609-40FF-461F-8FC4-5C36AE18131F}" dt="2022-01-12T06:43:19.409" v="316"/>
          <ac:inkMkLst>
            <pc:docMk/>
            <pc:sldMk cId="1063713650" sldId="335"/>
            <ac:inkMk id="119" creationId="{21780A10-4414-4FC1-9C9C-A8FB4B76C217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20" creationId="{30EFD461-DD42-4B95-8756-B2B7727A877D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21" creationId="{97E546EA-94BD-49CE-8A38-8A8C075A5DF2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22" creationId="{A27E8772-D4E9-4DDC-BA46-E2957D76DC07}"/>
          </ac:inkMkLst>
        </pc:inkChg>
        <pc:inkChg chg="add del">
          <ac:chgData name="Viet Anh Nguyen" userId="b95f61ff061388d5" providerId="LiveId" clId="{4E6D6609-40FF-461F-8FC4-5C36AE18131F}" dt="2022-01-12T06:43:20.336" v="318"/>
          <ac:inkMkLst>
            <pc:docMk/>
            <pc:sldMk cId="1063713650" sldId="335"/>
            <ac:inkMk id="123" creationId="{557F3D87-709E-41E2-88EF-947A80AE8B60}"/>
          </ac:inkMkLst>
        </pc:inkChg>
        <pc:inkChg chg="add del">
          <ac:chgData name="Viet Anh Nguyen" userId="b95f61ff061388d5" providerId="LiveId" clId="{4E6D6609-40FF-461F-8FC4-5C36AE18131F}" dt="2022-01-12T06:43:21.569" v="320"/>
          <ac:inkMkLst>
            <pc:docMk/>
            <pc:sldMk cId="1063713650" sldId="335"/>
            <ac:inkMk id="124" creationId="{89A9CDD8-50A5-4C2C-AB6D-4E0889A20781}"/>
          </ac:inkMkLst>
        </pc:inkChg>
        <pc:inkChg chg="add del">
          <ac:chgData name="Viet Anh Nguyen" userId="b95f61ff061388d5" providerId="LiveId" clId="{4E6D6609-40FF-461F-8FC4-5C36AE18131F}" dt="2022-01-12T06:43:21.569" v="320"/>
          <ac:inkMkLst>
            <pc:docMk/>
            <pc:sldMk cId="1063713650" sldId="335"/>
            <ac:inkMk id="125" creationId="{03DBE947-6A44-4466-BBBC-652F1176D61A}"/>
          </ac:inkMkLst>
        </pc:inkChg>
        <pc:inkChg chg="add del">
          <ac:chgData name="Viet Anh Nguyen" userId="b95f61ff061388d5" providerId="LiveId" clId="{4E6D6609-40FF-461F-8FC4-5C36AE18131F}" dt="2022-01-12T06:43:22.643" v="322"/>
          <ac:inkMkLst>
            <pc:docMk/>
            <pc:sldMk cId="1063713650" sldId="335"/>
            <ac:inkMk id="126" creationId="{6012E379-9642-47EE-B1FE-E0D7858E5732}"/>
          </ac:inkMkLst>
        </pc:inkChg>
        <pc:inkChg chg="add del">
          <ac:chgData name="Viet Anh Nguyen" userId="b95f61ff061388d5" providerId="LiveId" clId="{4E6D6609-40FF-461F-8FC4-5C36AE18131F}" dt="2022-01-12T06:43:22.643" v="322"/>
          <ac:inkMkLst>
            <pc:docMk/>
            <pc:sldMk cId="1063713650" sldId="335"/>
            <ac:inkMk id="127" creationId="{98196925-6578-4D6D-8638-E49B4B0FBEA4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28" creationId="{6C1287E6-2DFA-450D-A582-57606DF7AC9F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29" creationId="{45482271-D4F9-42E4-AAA5-87BF0C8EA443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30" creationId="{4C74E6AA-6E2B-443D-B0EF-E9EFE6FA247E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31" creationId="{3AE56151-E01B-4281-A4B7-D903387DC490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32" creationId="{83D3D62D-B757-4CEE-A0EB-D24F849AA736}"/>
          </ac:inkMkLst>
        </pc:inkChg>
        <pc:inkChg chg="add del">
          <ac:chgData name="Viet Anh Nguyen" userId="b95f61ff061388d5" providerId="LiveId" clId="{4E6D6609-40FF-461F-8FC4-5C36AE18131F}" dt="2022-01-12T06:43:26.405" v="328"/>
          <ac:inkMkLst>
            <pc:docMk/>
            <pc:sldMk cId="1063713650" sldId="335"/>
            <ac:inkMk id="133" creationId="{637AE163-8077-47D0-BE35-D992C4FF04EB}"/>
          </ac:inkMkLst>
        </pc:inkChg>
        <pc:inkChg chg="add del">
          <ac:chgData name="Viet Anh Nguyen" userId="b95f61ff061388d5" providerId="LiveId" clId="{4E6D6609-40FF-461F-8FC4-5C36AE18131F}" dt="2022-01-12T06:43:27.503" v="331"/>
          <ac:inkMkLst>
            <pc:docMk/>
            <pc:sldMk cId="1063713650" sldId="335"/>
            <ac:inkMk id="134" creationId="{75580610-64C2-44A9-96E6-C525414A3B26}"/>
          </ac:inkMkLst>
        </pc:inkChg>
        <pc:inkChg chg="add del">
          <ac:chgData name="Viet Anh Nguyen" userId="b95f61ff061388d5" providerId="LiveId" clId="{4E6D6609-40FF-461F-8FC4-5C36AE18131F}" dt="2022-01-12T06:43:27.503" v="331"/>
          <ac:inkMkLst>
            <pc:docMk/>
            <pc:sldMk cId="1063713650" sldId="335"/>
            <ac:inkMk id="135" creationId="{348D68C5-AF92-422D-A98C-DF853A803047}"/>
          </ac:inkMkLst>
        </pc:inkChg>
        <pc:inkChg chg="add del">
          <ac:chgData name="Viet Anh Nguyen" userId="b95f61ff061388d5" providerId="LiveId" clId="{4E6D6609-40FF-461F-8FC4-5C36AE18131F}" dt="2022-01-12T06:43:27.503" v="331"/>
          <ac:inkMkLst>
            <pc:docMk/>
            <pc:sldMk cId="1063713650" sldId="335"/>
            <ac:inkMk id="136" creationId="{454229CE-073B-4F7E-9D87-AE68309F3707}"/>
          </ac:inkMkLst>
        </pc:inkChg>
        <pc:inkChg chg="add">
          <ac:chgData name="Viet Anh Nguyen" userId="b95f61ff061388d5" providerId="LiveId" clId="{4E6D6609-40FF-461F-8FC4-5C36AE18131F}" dt="2022-01-12T06:43:27.503" v="331"/>
          <ac:inkMkLst>
            <pc:docMk/>
            <pc:sldMk cId="1063713650" sldId="335"/>
            <ac:inkMk id="137" creationId="{31CD53E7-CF41-458D-8331-4691045DD4E5}"/>
          </ac:inkMkLst>
        </pc:inkChg>
        <pc:inkChg chg="add del">
          <ac:chgData name="Viet Anh Nguyen" userId="b95f61ff061388d5" providerId="LiveId" clId="{4E6D6609-40FF-461F-8FC4-5C36AE18131F}" dt="2022-01-12T06:43:33.811" v="337"/>
          <ac:inkMkLst>
            <pc:docMk/>
            <pc:sldMk cId="1063713650" sldId="335"/>
            <ac:inkMk id="138" creationId="{7E500B98-869A-48D0-ABCE-DBBC0A999821}"/>
          </ac:inkMkLst>
        </pc:inkChg>
        <pc:inkChg chg="add del">
          <ac:chgData name="Viet Anh Nguyen" userId="b95f61ff061388d5" providerId="LiveId" clId="{4E6D6609-40FF-461F-8FC4-5C36AE18131F}" dt="2022-01-12T06:43:33.811" v="337"/>
          <ac:inkMkLst>
            <pc:docMk/>
            <pc:sldMk cId="1063713650" sldId="335"/>
            <ac:inkMk id="139" creationId="{72AE532D-8614-43E8-B904-32340D7C8E1D}"/>
          </ac:inkMkLst>
        </pc:inkChg>
        <pc:inkChg chg="add del">
          <ac:chgData name="Viet Anh Nguyen" userId="b95f61ff061388d5" providerId="LiveId" clId="{4E6D6609-40FF-461F-8FC4-5C36AE18131F}" dt="2022-01-12T06:43:33.811" v="337"/>
          <ac:inkMkLst>
            <pc:docMk/>
            <pc:sldMk cId="1063713650" sldId="335"/>
            <ac:inkMk id="140" creationId="{DB54841C-0158-4645-B1F1-8DF2EBA00B1A}"/>
          </ac:inkMkLst>
        </pc:inkChg>
        <pc:inkChg chg="add del">
          <ac:chgData name="Viet Anh Nguyen" userId="b95f61ff061388d5" providerId="LiveId" clId="{4E6D6609-40FF-461F-8FC4-5C36AE18131F}" dt="2022-01-12T06:43:33.811" v="337"/>
          <ac:inkMkLst>
            <pc:docMk/>
            <pc:sldMk cId="1063713650" sldId="335"/>
            <ac:inkMk id="141" creationId="{625F83A6-0469-495D-BF30-6D49EBDCD7DD}"/>
          </ac:inkMkLst>
        </pc:inkChg>
        <pc:inkChg chg="add del">
          <ac:chgData name="Viet Anh Nguyen" userId="b95f61ff061388d5" providerId="LiveId" clId="{4E6D6609-40FF-461F-8FC4-5C36AE18131F}" dt="2022-01-12T06:43:33.811" v="337"/>
          <ac:inkMkLst>
            <pc:docMk/>
            <pc:sldMk cId="1063713650" sldId="335"/>
            <ac:inkMk id="142" creationId="{C59EB118-9AAC-4AF7-9105-C244B8B21D50}"/>
          </ac:inkMkLst>
        </pc:inkChg>
        <pc:inkChg chg="add del">
          <ac:chgData name="Viet Anh Nguyen" userId="b95f61ff061388d5" providerId="LiveId" clId="{4E6D6609-40FF-461F-8FC4-5C36AE18131F}" dt="2022-01-12T06:43:36.239" v="340"/>
          <ac:inkMkLst>
            <pc:docMk/>
            <pc:sldMk cId="1063713650" sldId="335"/>
            <ac:inkMk id="143" creationId="{72A5A43E-2BD5-4D88-8BED-26B3E9C8FB35}"/>
          </ac:inkMkLst>
        </pc:inkChg>
        <pc:inkChg chg="add del">
          <ac:chgData name="Viet Anh Nguyen" userId="b95f61ff061388d5" providerId="LiveId" clId="{4E6D6609-40FF-461F-8FC4-5C36AE18131F}" dt="2022-01-12T06:43:36.239" v="340"/>
          <ac:inkMkLst>
            <pc:docMk/>
            <pc:sldMk cId="1063713650" sldId="335"/>
            <ac:inkMk id="144" creationId="{453D13F0-6DD7-4143-A703-ADFDAAE311A6}"/>
          </ac:inkMkLst>
        </pc:inkChg>
        <pc:inkChg chg="add del">
          <ac:chgData name="Viet Anh Nguyen" userId="b95f61ff061388d5" providerId="LiveId" clId="{4E6D6609-40FF-461F-8FC4-5C36AE18131F}" dt="2022-01-12T06:43:36.239" v="340"/>
          <ac:inkMkLst>
            <pc:docMk/>
            <pc:sldMk cId="1063713650" sldId="335"/>
            <ac:inkMk id="145" creationId="{F0493CB6-DB74-4962-AE60-27D4BC6FB8DC}"/>
          </ac:inkMkLst>
        </pc:inkChg>
        <pc:inkChg chg="add del">
          <ac:chgData name="Viet Anh Nguyen" userId="b95f61ff061388d5" providerId="LiveId" clId="{4E6D6609-40FF-461F-8FC4-5C36AE18131F}" dt="2022-01-12T06:43:37.228" v="342"/>
          <ac:inkMkLst>
            <pc:docMk/>
            <pc:sldMk cId="1063713650" sldId="335"/>
            <ac:inkMk id="146" creationId="{662260E0-AE42-4E1B-BA6F-1F564F3C6535}"/>
          </ac:inkMkLst>
        </pc:inkChg>
        <pc:inkChg chg="add del">
          <ac:chgData name="Viet Anh Nguyen" userId="b95f61ff061388d5" providerId="LiveId" clId="{4E6D6609-40FF-461F-8FC4-5C36AE18131F}" dt="2022-01-12T06:43:37.228" v="342"/>
          <ac:inkMkLst>
            <pc:docMk/>
            <pc:sldMk cId="1063713650" sldId="335"/>
            <ac:inkMk id="147" creationId="{7474FF11-5270-4EE8-AEDD-58913B977C34}"/>
          </ac:inkMkLst>
        </pc:inkChg>
        <pc:inkChg chg="add">
          <ac:chgData name="Viet Anh Nguyen" userId="b95f61ff061388d5" providerId="LiveId" clId="{4E6D6609-40FF-461F-8FC4-5C36AE18131F}" dt="2022-01-12T06:43:37.228" v="342"/>
          <ac:inkMkLst>
            <pc:docMk/>
            <pc:sldMk cId="1063713650" sldId="335"/>
            <ac:inkMk id="148" creationId="{2DD6EF82-A0CE-4C69-83A1-3AF3E97259B0}"/>
          </ac:inkMkLst>
        </pc:inkChg>
        <pc:inkChg chg="add del">
          <ac:chgData name="Viet Anh Nguyen" userId="b95f61ff061388d5" providerId="LiveId" clId="{4E6D6609-40FF-461F-8FC4-5C36AE18131F}" dt="2022-01-12T06:43:49.306" v="345"/>
          <ac:inkMkLst>
            <pc:docMk/>
            <pc:sldMk cId="1063713650" sldId="335"/>
            <ac:inkMk id="149" creationId="{7F6C0E46-DB62-4B86-B405-7882D8523BCD}"/>
          </ac:inkMkLst>
        </pc:inkChg>
        <pc:inkChg chg="add del">
          <ac:chgData name="Viet Anh Nguyen" userId="b95f61ff061388d5" providerId="LiveId" clId="{4E6D6609-40FF-461F-8FC4-5C36AE18131F}" dt="2022-01-12T06:43:49.306" v="345"/>
          <ac:inkMkLst>
            <pc:docMk/>
            <pc:sldMk cId="1063713650" sldId="335"/>
            <ac:inkMk id="150" creationId="{D1F9A8B2-6399-4A1E-944F-6644B51E51E1}"/>
          </ac:inkMkLst>
        </pc:inkChg>
        <pc:inkChg chg="add del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1" creationId="{99796D6B-5C80-401F-B67D-D810D320A369}"/>
          </ac:inkMkLst>
        </pc:inkChg>
        <pc:inkChg chg="add del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2" creationId="{030F653D-10BB-4763-81C3-8DB56EE84349}"/>
          </ac:inkMkLst>
        </pc:inkChg>
        <pc:inkChg chg="add del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3" creationId="{964B718D-00EB-4602-8927-05411F6BE271}"/>
          </ac:inkMkLst>
        </pc:inkChg>
        <pc:inkChg chg="add del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4" creationId="{31C16229-2E5D-40E1-86FF-CD320EB526CF}"/>
          </ac:inkMkLst>
        </pc:inkChg>
        <pc:inkChg chg="add del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5" creationId="{3103BAF9-1B6B-4DEE-B292-6B3878C46C65}"/>
          </ac:inkMkLst>
        </pc:inkChg>
        <pc:inkChg chg="add">
          <ac:chgData name="Viet Anh Nguyen" userId="b95f61ff061388d5" providerId="LiveId" clId="{4E6D6609-40FF-461F-8FC4-5C36AE18131F}" dt="2022-01-12T06:43:51.520" v="350"/>
          <ac:inkMkLst>
            <pc:docMk/>
            <pc:sldMk cId="1063713650" sldId="335"/>
            <ac:inkMk id="156" creationId="{65078871-AC19-436B-9154-F1B879A68FED}"/>
          </ac:inkMkLst>
        </pc:inkChg>
        <pc:inkChg chg="add">
          <ac:chgData name="Viet Anh Nguyen" userId="b95f61ff061388d5" providerId="LiveId" clId="{4E6D6609-40FF-461F-8FC4-5C36AE18131F}" dt="2022-01-12T06:43:51.581" v="351" actId="9405"/>
          <ac:inkMkLst>
            <pc:docMk/>
            <pc:sldMk cId="1063713650" sldId="335"/>
            <ac:inkMk id="157" creationId="{E7B1AC7C-7077-4C04-88F6-4854E5C53F66}"/>
          </ac:inkMkLst>
        </pc:inkChg>
        <pc:inkChg chg="add">
          <ac:chgData name="Viet Anh Nguyen" userId="b95f61ff061388d5" providerId="LiveId" clId="{4E6D6609-40FF-461F-8FC4-5C36AE18131F}" dt="2022-01-12T06:43:51.903" v="352" actId="9405"/>
          <ac:inkMkLst>
            <pc:docMk/>
            <pc:sldMk cId="1063713650" sldId="335"/>
            <ac:inkMk id="158" creationId="{BFDCC686-4AA5-4AAD-903D-6475DB52758A}"/>
          </ac:inkMkLst>
        </pc:inkChg>
        <pc:inkChg chg="add del">
          <ac:chgData name="Viet Anh Nguyen" userId="b95f61ff061388d5" providerId="LiveId" clId="{4E6D6609-40FF-461F-8FC4-5C36AE18131F}" dt="2022-01-12T06:43:53.037" v="355"/>
          <ac:inkMkLst>
            <pc:docMk/>
            <pc:sldMk cId="1063713650" sldId="335"/>
            <ac:inkMk id="159" creationId="{897E8398-2520-470B-B08E-0EA5A7B76F9D}"/>
          </ac:inkMkLst>
        </pc:inkChg>
        <pc:inkChg chg="add del">
          <ac:chgData name="Viet Anh Nguyen" userId="b95f61ff061388d5" providerId="LiveId" clId="{4E6D6609-40FF-461F-8FC4-5C36AE18131F}" dt="2022-01-12T06:43:53.037" v="355"/>
          <ac:inkMkLst>
            <pc:docMk/>
            <pc:sldMk cId="1063713650" sldId="335"/>
            <ac:inkMk id="160" creationId="{0E70C28F-AF69-4F9B-94A3-F535F91A4D17}"/>
          </ac:inkMkLst>
        </pc:inkChg>
        <pc:inkChg chg="add">
          <ac:chgData name="Viet Anh Nguyen" userId="b95f61ff061388d5" providerId="LiveId" clId="{4E6D6609-40FF-461F-8FC4-5C36AE18131F}" dt="2022-01-12T06:43:53.037" v="355"/>
          <ac:inkMkLst>
            <pc:docMk/>
            <pc:sldMk cId="1063713650" sldId="335"/>
            <ac:inkMk id="161" creationId="{CA2EC70A-DB48-45FA-9EAE-C39E79BAA5F0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2" creationId="{263E0B2B-A6F8-43E3-BF37-FD8571C2EC97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3" creationId="{DAB7EB19-A638-4694-AA1A-D438531E21D2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4" creationId="{1EC4FB21-D452-4EC2-9B47-CBAD33BAE7E1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5" creationId="{0C4F6378-6F0C-4543-8C1F-FCC62C9DECFD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6" creationId="{2554F05F-9619-4120-A728-8DF94BB71A17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7" creationId="{4A552347-98F7-4C72-AB82-05FD36FF8696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8" creationId="{558FE943-C25C-4B00-B245-406A15F6BC88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69" creationId="{4AA2705D-35FD-4B00-A895-DCDB5309880F}"/>
          </ac:inkMkLst>
        </pc:inkChg>
        <pc:inkChg chg="add del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70" creationId="{3C16EA38-7D7C-43DF-B4E4-64D7230A9181}"/>
          </ac:inkMkLst>
        </pc:inkChg>
        <pc:inkChg chg="add">
          <ac:chgData name="Viet Anh Nguyen" userId="b95f61ff061388d5" providerId="LiveId" clId="{4E6D6609-40FF-461F-8FC4-5C36AE18131F}" dt="2022-01-12T06:43:55.657" v="365"/>
          <ac:inkMkLst>
            <pc:docMk/>
            <pc:sldMk cId="1063713650" sldId="335"/>
            <ac:inkMk id="171" creationId="{841F7BD2-A197-4A91-B1F1-F1A17432D418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2" creationId="{D4EEB488-866F-4F52-9E41-3E15F25F425B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3" creationId="{4B3FFB42-8442-42DC-B831-3B67E71C6DCF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4" creationId="{604504AD-E150-4D56-AAE9-5B3F6FB8F973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5" creationId="{245FBF5E-7EBF-43A1-B13A-F44BC0B3FA48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6" creationId="{B312EBC1-547E-445E-8250-A3D4D61D38FE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7" creationId="{36970775-27B2-491E-B6E1-4392120C0A9A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8" creationId="{F7F43B76-5C4A-45F7-AC75-63F1BB361484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79" creationId="{3F313336-FEA6-4647-8EA2-574EFCA87B14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80" creationId="{5D9C2C0A-5CA5-4D38-9712-DB6970829FEE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81" creationId="{5C817FF3-58BC-4299-AE2D-3F21173A817B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2" creationId="{6A286D04-A774-462B-865F-510E28D129DC}"/>
          </ac:inkMkLst>
        </pc:inkChg>
        <pc:inkChg chg="add del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83" creationId="{45126E45-230E-4D33-94EF-834CAA07EBBE}"/>
          </ac:inkMkLst>
        </pc:inkChg>
        <pc:inkChg chg="add">
          <ac:chgData name="Viet Anh Nguyen" userId="b95f61ff061388d5" providerId="LiveId" clId="{4E6D6609-40FF-461F-8FC4-5C36AE18131F}" dt="2022-01-12T06:43:59.635" v="377"/>
          <ac:inkMkLst>
            <pc:docMk/>
            <pc:sldMk cId="1063713650" sldId="335"/>
            <ac:inkMk id="184" creationId="{48F02A27-4EF9-4B25-A879-DB6563515147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5" creationId="{CDBB31E3-4859-470F-8C35-669AC31CDFFA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6" creationId="{E7AB365D-45C4-443D-9A2E-ADECFEF766A5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7" creationId="{49A4CC74-BA6D-4894-832D-E7D981F8E99B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8" creationId="{661D78B3-8DA2-41DE-A411-D21FBB113C3A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89" creationId="{E8A268FB-F6BD-4994-B909-A48FF49F7306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0" creationId="{97478235-B70E-4076-B927-C224E3AAA6F3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1" creationId="{0F4ED14E-7102-4ECD-BACF-DCDC443B8E23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2" creationId="{64294EB5-3673-49D3-BD5D-2FDF7970DB9A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3" creationId="{B914464B-BCEA-4171-AB5E-C3F169796819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4" creationId="{F0F133B4-9CE8-41D9-AD7F-D85F7BCE83C8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5" creationId="{22E8D720-009A-48E3-92E4-23F8861A5A04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6" creationId="{D8C3CC89-E393-44D3-950C-3C1CFA9B102A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7" creationId="{BAEFBD23-DEE3-4E2F-9689-256854BCC865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8" creationId="{A0DF8D76-95AF-4C59-89AD-AFE5A06B2A30}"/>
          </ac:inkMkLst>
        </pc:inkChg>
        <pc:inkChg chg="add del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199" creationId="{18B9AA71-E745-4D8C-BACE-86EB88387C1D}"/>
          </ac:inkMkLst>
        </pc:inkChg>
        <pc:inkChg chg="add">
          <ac:chgData name="Viet Anh Nguyen" userId="b95f61ff061388d5" providerId="LiveId" clId="{4E6D6609-40FF-461F-8FC4-5C36AE18131F}" dt="2022-01-12T06:44:06.035" v="392"/>
          <ac:inkMkLst>
            <pc:docMk/>
            <pc:sldMk cId="1063713650" sldId="335"/>
            <ac:inkMk id="200" creationId="{D1AB7B88-EEB9-4486-924E-3A335A45AA2C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2T06:50:31.648" v="566"/>
        <pc:sldMkLst>
          <pc:docMk/>
          <pc:sldMk cId="320053954" sldId="336"/>
        </pc:sldMkLst>
        <pc:spChg chg="del">
          <ac:chgData name="Viet Anh Nguyen" userId="b95f61ff061388d5" providerId="LiveId" clId="{4E6D6609-40FF-461F-8FC4-5C36AE18131F}" dt="2022-01-12T06:49:08.793" v="413" actId="700"/>
          <ac:spMkLst>
            <pc:docMk/>
            <pc:sldMk cId="320053954" sldId="336"/>
            <ac:spMk id="2" creationId="{A1502B46-11CD-4D20-9C30-5114FFC1EDE0}"/>
          </ac:spMkLst>
        </pc:spChg>
        <pc:spChg chg="del">
          <ac:chgData name="Viet Anh Nguyen" userId="b95f61ff061388d5" providerId="LiveId" clId="{4E6D6609-40FF-461F-8FC4-5C36AE18131F}" dt="2022-01-12T06:49:08.793" v="413" actId="700"/>
          <ac:spMkLst>
            <pc:docMk/>
            <pc:sldMk cId="320053954" sldId="336"/>
            <ac:spMk id="3" creationId="{FA223D61-8A0D-4BBE-A675-5C2D6D9D16FB}"/>
          </ac:spMkLst>
        </pc:sp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4" creationId="{7454B98B-0E40-4C05-B559-C3464F7AC139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5" creationId="{13C3098F-00E3-4058-9F64-CA2210E4AB2B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6" creationId="{2547FF4B-603F-430E-A228-2608B52E78CF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7" creationId="{541FC2C5-991A-41EA-BB32-62BDFDDE5628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8" creationId="{6EB2C878-971B-4BEA-BA1A-294941EB9D5A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9" creationId="{6C1C0BC1-5D29-41BF-A48B-CB130E6AF585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0" creationId="{16C854CE-C18A-477F-8753-57971A52D3D8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1" creationId="{84DA8052-3427-4848-AC65-9905FBD697D9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2" creationId="{B86F15A8-09E5-49E8-81AA-F11AF09F23C6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3" creationId="{01F131DE-B8F2-4D8D-B274-7A4CA922DC0C}"/>
          </ac:inkMkLst>
        </pc:inkChg>
        <pc:inkChg chg="add del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4" creationId="{6AC5C548-3EE8-4522-9EB2-B332CAE72660}"/>
          </ac:inkMkLst>
        </pc:inkChg>
        <pc:inkChg chg="add">
          <ac:chgData name="Viet Anh Nguyen" userId="b95f61ff061388d5" providerId="LiveId" clId="{4E6D6609-40FF-461F-8FC4-5C36AE18131F}" dt="2022-01-12T06:49:18.232" v="425"/>
          <ac:inkMkLst>
            <pc:docMk/>
            <pc:sldMk cId="320053954" sldId="336"/>
            <ac:inkMk id="15" creationId="{E56550B3-C3AB-4C4F-9B3B-BC3A94445CEC}"/>
          </ac:inkMkLst>
        </pc:inkChg>
        <pc:inkChg chg="add del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16" creationId="{7B43A1D5-7864-4EC6-A50F-3770C6D820F7}"/>
          </ac:inkMkLst>
        </pc:inkChg>
        <pc:inkChg chg="add del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17" creationId="{C4597287-C242-4A40-8F42-F715CA3F34ED}"/>
          </ac:inkMkLst>
        </pc:inkChg>
        <pc:inkChg chg="add del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18" creationId="{050B5C71-BF6C-48BE-8B58-F294C49773C4}"/>
          </ac:inkMkLst>
        </pc:inkChg>
        <pc:inkChg chg="add del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19" creationId="{6A2172BE-1EC4-4E93-87A1-707B1A2A8A95}"/>
          </ac:inkMkLst>
        </pc:inkChg>
        <pc:inkChg chg="add del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20" creationId="{F371CD30-C612-424C-A097-B3CD3DBB1B94}"/>
          </ac:inkMkLst>
        </pc:inkChg>
        <pc:inkChg chg="add del">
          <ac:chgData name="Viet Anh Nguyen" userId="b95f61ff061388d5" providerId="LiveId" clId="{4E6D6609-40FF-461F-8FC4-5C36AE18131F}" dt="2022-01-12T06:49:23.128" v="435"/>
          <ac:inkMkLst>
            <pc:docMk/>
            <pc:sldMk cId="320053954" sldId="336"/>
            <ac:inkMk id="21" creationId="{DFD46F0C-4FAB-48D9-B2E9-16ED975C8A5C}"/>
          </ac:inkMkLst>
        </pc:inkChg>
        <pc:inkChg chg="add">
          <ac:chgData name="Viet Anh Nguyen" userId="b95f61ff061388d5" providerId="LiveId" clId="{4E6D6609-40FF-461F-8FC4-5C36AE18131F}" dt="2022-01-12T06:49:21.376" v="431"/>
          <ac:inkMkLst>
            <pc:docMk/>
            <pc:sldMk cId="320053954" sldId="336"/>
            <ac:inkMk id="22" creationId="{20BD1BB8-C210-4F3F-BB6C-C4B9CFD1704D}"/>
          </ac:inkMkLst>
        </pc:inkChg>
        <pc:inkChg chg="add del">
          <ac:chgData name="Viet Anh Nguyen" userId="b95f61ff061388d5" providerId="LiveId" clId="{4E6D6609-40FF-461F-8FC4-5C36AE18131F}" dt="2022-01-12T06:49:23.128" v="435"/>
          <ac:inkMkLst>
            <pc:docMk/>
            <pc:sldMk cId="320053954" sldId="336"/>
            <ac:inkMk id="23" creationId="{16E469F1-BFDC-4E75-9BFA-CDD7F9BA8C20}"/>
          </ac:inkMkLst>
        </pc:inkChg>
        <pc:inkChg chg="add del">
          <ac:chgData name="Viet Anh Nguyen" userId="b95f61ff061388d5" providerId="LiveId" clId="{4E6D6609-40FF-461F-8FC4-5C36AE18131F}" dt="2022-01-12T06:49:23.128" v="435"/>
          <ac:inkMkLst>
            <pc:docMk/>
            <pc:sldMk cId="320053954" sldId="336"/>
            <ac:inkMk id="24" creationId="{EF805C25-FA3F-4728-A50A-32D0E975A78D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25" creationId="{041387F0-6CAA-40B8-9D2C-A18F013C825E}"/>
          </ac:inkMkLst>
        </pc:inkChg>
        <pc:inkChg chg="add">
          <ac:chgData name="Viet Anh Nguyen" userId="b95f61ff061388d5" providerId="LiveId" clId="{4E6D6609-40FF-461F-8FC4-5C36AE18131F}" dt="2022-01-12T06:49:23.128" v="435"/>
          <ac:inkMkLst>
            <pc:docMk/>
            <pc:sldMk cId="320053954" sldId="336"/>
            <ac:inkMk id="26" creationId="{688787BF-642C-4593-A065-0B6C680D253C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27" creationId="{551B2354-6951-4FA9-B526-05F13A44BE3C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28" creationId="{D181B91B-2075-4D43-B4E6-5787408EA17E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29" creationId="{0C709AA7-2CE8-4E32-B59D-0131FF142D28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0" creationId="{E120C2FB-2675-4C90-9318-A6D77A4A2496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1" creationId="{AB1FD936-8C72-4116-B147-AFE725D454FB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2" creationId="{6B55A0A6-01AC-403A-874E-D3417A9D69E0}"/>
          </ac:inkMkLst>
        </pc:inkChg>
        <pc:inkChg chg="add del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3" creationId="{39F4F3BB-E051-46F0-B003-976A08E6454D}"/>
          </ac:inkMkLst>
        </pc:inkChg>
        <pc:inkChg chg="add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4" creationId="{72CD1963-493F-4210-955B-D95C7A3EDAC1}"/>
          </ac:inkMkLst>
        </pc:inkChg>
        <pc:inkChg chg="add">
          <ac:chgData name="Viet Anh Nguyen" userId="b95f61ff061388d5" providerId="LiveId" clId="{4E6D6609-40FF-461F-8FC4-5C36AE18131F}" dt="2022-01-12T06:49:26.487" v="443"/>
          <ac:inkMkLst>
            <pc:docMk/>
            <pc:sldMk cId="320053954" sldId="336"/>
            <ac:inkMk id="35" creationId="{D9A938D2-8274-4247-86FA-0C6FACD1D0EE}"/>
          </ac:inkMkLst>
        </pc:inkChg>
        <pc:inkChg chg="add del">
          <ac:chgData name="Viet Anh Nguyen" userId="b95f61ff061388d5" providerId="LiveId" clId="{4E6D6609-40FF-461F-8FC4-5C36AE18131F}" dt="2022-01-12T06:49:28.316" v="446"/>
          <ac:inkMkLst>
            <pc:docMk/>
            <pc:sldMk cId="320053954" sldId="336"/>
            <ac:inkMk id="36" creationId="{A89D5F85-9C77-4173-A511-DCDA5C26C5F7}"/>
          </ac:inkMkLst>
        </pc:inkChg>
        <pc:inkChg chg="add del">
          <ac:chgData name="Viet Anh Nguyen" userId="b95f61ff061388d5" providerId="LiveId" clId="{4E6D6609-40FF-461F-8FC4-5C36AE18131F}" dt="2022-01-12T06:49:28.316" v="446"/>
          <ac:inkMkLst>
            <pc:docMk/>
            <pc:sldMk cId="320053954" sldId="336"/>
            <ac:inkMk id="37" creationId="{22645890-F00B-4099-AF91-F0E60E1FD9D0}"/>
          </ac:inkMkLst>
        </pc:inkChg>
        <pc:inkChg chg="add del">
          <ac:chgData name="Viet Anh Nguyen" userId="b95f61ff061388d5" providerId="LiveId" clId="{4E6D6609-40FF-461F-8FC4-5C36AE18131F}" dt="2022-01-12T06:49:29.379" v="449"/>
          <ac:inkMkLst>
            <pc:docMk/>
            <pc:sldMk cId="320053954" sldId="336"/>
            <ac:inkMk id="38" creationId="{BC351C90-026A-4FFE-87B8-195870B9ED7A}"/>
          </ac:inkMkLst>
        </pc:inkChg>
        <pc:inkChg chg="add del">
          <ac:chgData name="Viet Anh Nguyen" userId="b95f61ff061388d5" providerId="LiveId" clId="{4E6D6609-40FF-461F-8FC4-5C36AE18131F}" dt="2022-01-12T06:49:29.379" v="449"/>
          <ac:inkMkLst>
            <pc:docMk/>
            <pc:sldMk cId="320053954" sldId="336"/>
            <ac:inkMk id="39" creationId="{9B9732FF-44A4-426E-8451-2064DEABA4C4}"/>
          </ac:inkMkLst>
        </pc:inkChg>
        <pc:inkChg chg="add del">
          <ac:chgData name="Viet Anh Nguyen" userId="b95f61ff061388d5" providerId="LiveId" clId="{4E6D6609-40FF-461F-8FC4-5C36AE18131F}" dt="2022-01-12T06:49:29.379" v="449"/>
          <ac:inkMkLst>
            <pc:docMk/>
            <pc:sldMk cId="320053954" sldId="336"/>
            <ac:inkMk id="40" creationId="{A94BF1F6-A26A-4A0F-B2E6-ACE51CB1DB08}"/>
          </ac:inkMkLst>
        </pc:inkChg>
        <pc:inkChg chg="add del">
          <ac:chgData name="Viet Anh Nguyen" userId="b95f61ff061388d5" providerId="LiveId" clId="{4E6D6609-40FF-461F-8FC4-5C36AE18131F}" dt="2022-01-12T06:49:30.514" v="453"/>
          <ac:inkMkLst>
            <pc:docMk/>
            <pc:sldMk cId="320053954" sldId="336"/>
            <ac:inkMk id="41" creationId="{03ADA733-8084-4C15-A7A0-BB38028842AF}"/>
          </ac:inkMkLst>
        </pc:inkChg>
        <pc:inkChg chg="add del">
          <ac:chgData name="Viet Anh Nguyen" userId="b95f61ff061388d5" providerId="LiveId" clId="{4E6D6609-40FF-461F-8FC4-5C36AE18131F}" dt="2022-01-12T06:49:30.514" v="453"/>
          <ac:inkMkLst>
            <pc:docMk/>
            <pc:sldMk cId="320053954" sldId="336"/>
            <ac:inkMk id="42" creationId="{612C9F47-1F56-472E-A9FB-8C8615E6B30B}"/>
          </ac:inkMkLst>
        </pc:inkChg>
        <pc:inkChg chg="add del">
          <ac:chgData name="Viet Anh Nguyen" userId="b95f61ff061388d5" providerId="LiveId" clId="{4E6D6609-40FF-461F-8FC4-5C36AE18131F}" dt="2022-01-12T06:49:30.514" v="453"/>
          <ac:inkMkLst>
            <pc:docMk/>
            <pc:sldMk cId="320053954" sldId="336"/>
            <ac:inkMk id="43" creationId="{B7FEDD43-1E0C-49F1-A26D-F9F2A004C2F2}"/>
          </ac:inkMkLst>
        </pc:inkChg>
        <pc:inkChg chg="add del">
          <ac:chgData name="Viet Anh Nguyen" userId="b95f61ff061388d5" providerId="LiveId" clId="{4E6D6609-40FF-461F-8FC4-5C36AE18131F}" dt="2022-01-12T06:49:30.514" v="453"/>
          <ac:inkMkLst>
            <pc:docMk/>
            <pc:sldMk cId="320053954" sldId="336"/>
            <ac:inkMk id="44" creationId="{F8199A55-80EC-4A76-AEF3-39CF0B8E67DD}"/>
          </ac:inkMkLst>
        </pc:inkChg>
        <pc:inkChg chg="add">
          <ac:chgData name="Viet Anh Nguyen" userId="b95f61ff061388d5" providerId="LiveId" clId="{4E6D6609-40FF-461F-8FC4-5C36AE18131F}" dt="2022-01-12T06:49:30.514" v="453"/>
          <ac:inkMkLst>
            <pc:docMk/>
            <pc:sldMk cId="320053954" sldId="336"/>
            <ac:inkMk id="45" creationId="{06E12691-051F-4DAB-8072-DAA64C198527}"/>
          </ac:inkMkLst>
        </pc:inkChg>
        <pc:inkChg chg="add del">
          <ac:chgData name="Viet Anh Nguyen" userId="b95f61ff061388d5" providerId="LiveId" clId="{4E6D6609-40FF-461F-8FC4-5C36AE18131F}" dt="2022-01-12T06:49:31.581" v="457"/>
          <ac:inkMkLst>
            <pc:docMk/>
            <pc:sldMk cId="320053954" sldId="336"/>
            <ac:inkMk id="46" creationId="{F0CA768C-F7DB-482A-B3A0-C8A6A70546DF}"/>
          </ac:inkMkLst>
        </pc:inkChg>
        <pc:inkChg chg="add del">
          <ac:chgData name="Viet Anh Nguyen" userId="b95f61ff061388d5" providerId="LiveId" clId="{4E6D6609-40FF-461F-8FC4-5C36AE18131F}" dt="2022-01-12T06:49:31.581" v="457"/>
          <ac:inkMkLst>
            <pc:docMk/>
            <pc:sldMk cId="320053954" sldId="336"/>
            <ac:inkMk id="47" creationId="{1489C69C-B89A-4133-B515-80BEF9AEB9DC}"/>
          </ac:inkMkLst>
        </pc:inkChg>
        <pc:inkChg chg="add del">
          <ac:chgData name="Viet Anh Nguyen" userId="b95f61ff061388d5" providerId="LiveId" clId="{4E6D6609-40FF-461F-8FC4-5C36AE18131F}" dt="2022-01-12T06:49:31.581" v="457"/>
          <ac:inkMkLst>
            <pc:docMk/>
            <pc:sldMk cId="320053954" sldId="336"/>
            <ac:inkMk id="48" creationId="{1450AC36-F300-4A3E-8A10-DC29EDDCE254}"/>
          </ac:inkMkLst>
        </pc:inkChg>
        <pc:inkChg chg="add del">
          <ac:chgData name="Viet Anh Nguyen" userId="b95f61ff061388d5" providerId="LiveId" clId="{4E6D6609-40FF-461F-8FC4-5C36AE18131F}" dt="2022-01-12T06:49:32.573" v="459"/>
          <ac:inkMkLst>
            <pc:docMk/>
            <pc:sldMk cId="320053954" sldId="336"/>
            <ac:inkMk id="49" creationId="{D643D32F-D718-4987-8BA3-6BAB6139A747}"/>
          </ac:inkMkLst>
        </pc:inkChg>
        <pc:inkChg chg="add del">
          <ac:chgData name="Viet Anh Nguyen" userId="b95f61ff061388d5" providerId="LiveId" clId="{4E6D6609-40FF-461F-8FC4-5C36AE18131F}" dt="2022-01-12T06:49:32.573" v="459"/>
          <ac:inkMkLst>
            <pc:docMk/>
            <pc:sldMk cId="320053954" sldId="336"/>
            <ac:inkMk id="50" creationId="{F8511D0F-DF6D-452C-9793-5D43B93CF24B}"/>
          </ac:inkMkLst>
        </pc:inkChg>
        <pc:inkChg chg="add del">
          <ac:chgData name="Viet Anh Nguyen" userId="b95f61ff061388d5" providerId="LiveId" clId="{4E6D6609-40FF-461F-8FC4-5C36AE18131F}" dt="2022-01-12T06:49:34.154" v="462"/>
          <ac:inkMkLst>
            <pc:docMk/>
            <pc:sldMk cId="320053954" sldId="336"/>
            <ac:inkMk id="51" creationId="{0BC4B0D7-511E-414B-9B24-EEB150064062}"/>
          </ac:inkMkLst>
        </pc:inkChg>
        <pc:inkChg chg="add del">
          <ac:chgData name="Viet Anh Nguyen" userId="b95f61ff061388d5" providerId="LiveId" clId="{4E6D6609-40FF-461F-8FC4-5C36AE18131F}" dt="2022-01-12T06:49:34.154" v="462"/>
          <ac:inkMkLst>
            <pc:docMk/>
            <pc:sldMk cId="320053954" sldId="336"/>
            <ac:inkMk id="52" creationId="{1D6DE4F9-9EE8-4229-AAD7-BC13783B34A2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3" creationId="{15D35AA4-8E63-445C-99D0-DB20C82EC4C8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4" creationId="{9B78AAC3-BFEA-45B0-BE40-5538B76B5598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5" creationId="{248AFF30-7C0B-45B0-AECD-1840ABAFD0B9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6" creationId="{7A2D6821-828A-445F-BEB9-17E45104E811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7" creationId="{3698B408-43C1-4718-8168-F4CA55AC5BE4}"/>
          </ac:inkMkLst>
        </pc:inkChg>
        <pc:inkChg chg="add del">
          <ac:chgData name="Viet Anh Nguyen" userId="b95f61ff061388d5" providerId="LiveId" clId="{4E6D6609-40FF-461F-8FC4-5C36AE18131F}" dt="2022-01-12T06:49:36.628" v="467"/>
          <ac:inkMkLst>
            <pc:docMk/>
            <pc:sldMk cId="320053954" sldId="336"/>
            <ac:inkMk id="58" creationId="{6FA56218-CFF8-4535-9C6C-B28A2642924A}"/>
          </ac:inkMkLst>
        </pc:inkChg>
        <pc:inkChg chg="add del">
          <ac:chgData name="Viet Anh Nguyen" userId="b95f61ff061388d5" providerId="LiveId" clId="{4E6D6609-40FF-461F-8FC4-5C36AE18131F}" dt="2022-01-12T06:49:48.983" v="483"/>
          <ac:inkMkLst>
            <pc:docMk/>
            <pc:sldMk cId="320053954" sldId="336"/>
            <ac:inkMk id="59" creationId="{5C49E7F0-392F-4233-B77E-6AA0E1618EC0}"/>
          </ac:inkMkLst>
        </pc:inkChg>
        <pc:inkChg chg="add del">
          <ac:chgData name="Viet Anh Nguyen" userId="b95f61ff061388d5" providerId="LiveId" clId="{4E6D6609-40FF-461F-8FC4-5C36AE18131F}" dt="2022-01-12T06:49:38.296" v="470"/>
          <ac:inkMkLst>
            <pc:docMk/>
            <pc:sldMk cId="320053954" sldId="336"/>
            <ac:inkMk id="60" creationId="{5DBC640F-15DD-48B0-9617-695B2959D7CD}"/>
          </ac:inkMkLst>
        </pc:inkChg>
        <pc:inkChg chg="add del">
          <ac:chgData name="Viet Anh Nguyen" userId="b95f61ff061388d5" providerId="LiveId" clId="{4E6D6609-40FF-461F-8FC4-5C36AE18131F}" dt="2022-01-12T06:49:38.296" v="470"/>
          <ac:inkMkLst>
            <pc:docMk/>
            <pc:sldMk cId="320053954" sldId="336"/>
            <ac:inkMk id="61" creationId="{45DEE66A-4071-4B66-A6FF-66C8AF3518F6}"/>
          </ac:inkMkLst>
        </pc:inkChg>
        <pc:inkChg chg="add">
          <ac:chgData name="Viet Anh Nguyen" userId="b95f61ff061388d5" providerId="LiveId" clId="{4E6D6609-40FF-461F-8FC4-5C36AE18131F}" dt="2022-01-12T06:49:38.296" v="470"/>
          <ac:inkMkLst>
            <pc:docMk/>
            <pc:sldMk cId="320053954" sldId="336"/>
            <ac:inkMk id="62" creationId="{CF6E6328-43FE-4BEE-84F5-BB62D9FBCABE}"/>
          </ac:inkMkLst>
        </pc:inkChg>
        <pc:inkChg chg="add del">
          <ac:chgData name="Viet Anh Nguyen" userId="b95f61ff061388d5" providerId="LiveId" clId="{4E6D6609-40FF-461F-8FC4-5C36AE18131F}" dt="2022-01-12T06:49:46.201" v="476"/>
          <ac:inkMkLst>
            <pc:docMk/>
            <pc:sldMk cId="320053954" sldId="336"/>
            <ac:inkMk id="63" creationId="{00564559-B454-4999-A597-F5BD1C2E5A8D}"/>
          </ac:inkMkLst>
        </pc:inkChg>
        <pc:inkChg chg="add del">
          <ac:chgData name="Viet Anh Nguyen" userId="b95f61ff061388d5" providerId="LiveId" clId="{4E6D6609-40FF-461F-8FC4-5C36AE18131F}" dt="2022-01-12T06:49:46.201" v="476"/>
          <ac:inkMkLst>
            <pc:docMk/>
            <pc:sldMk cId="320053954" sldId="336"/>
            <ac:inkMk id="64" creationId="{61E861AE-A436-423F-A4BD-D24B8654F687}"/>
          </ac:inkMkLst>
        </pc:inkChg>
        <pc:inkChg chg="add del">
          <ac:chgData name="Viet Anh Nguyen" userId="b95f61ff061388d5" providerId="LiveId" clId="{4E6D6609-40FF-461F-8FC4-5C36AE18131F}" dt="2022-01-12T06:49:46.201" v="476"/>
          <ac:inkMkLst>
            <pc:docMk/>
            <pc:sldMk cId="320053954" sldId="336"/>
            <ac:inkMk id="65" creationId="{EFB309E0-F5B7-4C04-ACB9-E674AD9AE486}"/>
          </ac:inkMkLst>
        </pc:inkChg>
        <pc:inkChg chg="add del">
          <ac:chgData name="Viet Anh Nguyen" userId="b95f61ff061388d5" providerId="LiveId" clId="{4E6D6609-40FF-461F-8FC4-5C36AE18131F}" dt="2022-01-12T06:49:46.201" v="476"/>
          <ac:inkMkLst>
            <pc:docMk/>
            <pc:sldMk cId="320053954" sldId="336"/>
            <ac:inkMk id="66" creationId="{3DF13982-6162-4A13-99E9-23F8A6A3A380}"/>
          </ac:inkMkLst>
        </pc:inkChg>
        <pc:inkChg chg="add del">
          <ac:chgData name="Viet Anh Nguyen" userId="b95f61ff061388d5" providerId="LiveId" clId="{4E6D6609-40FF-461F-8FC4-5C36AE18131F}" dt="2022-01-12T06:49:46.201" v="476"/>
          <ac:inkMkLst>
            <pc:docMk/>
            <pc:sldMk cId="320053954" sldId="336"/>
            <ac:inkMk id="67" creationId="{3D5DA151-92A9-4B92-A556-3A8832034DEB}"/>
          </ac:inkMkLst>
        </pc:inkChg>
        <pc:inkChg chg="add del">
          <ac:chgData name="Viet Anh Nguyen" userId="b95f61ff061388d5" providerId="LiveId" clId="{4E6D6609-40FF-461F-8FC4-5C36AE18131F}" dt="2022-01-12T06:49:48.310" v="481"/>
          <ac:inkMkLst>
            <pc:docMk/>
            <pc:sldMk cId="320053954" sldId="336"/>
            <ac:inkMk id="68" creationId="{187B1523-3986-4B3C-A9F7-6747B19DCB87}"/>
          </ac:inkMkLst>
        </pc:inkChg>
        <pc:inkChg chg="add del">
          <ac:chgData name="Viet Anh Nguyen" userId="b95f61ff061388d5" providerId="LiveId" clId="{4E6D6609-40FF-461F-8FC4-5C36AE18131F}" dt="2022-01-12T06:49:48.310" v="481"/>
          <ac:inkMkLst>
            <pc:docMk/>
            <pc:sldMk cId="320053954" sldId="336"/>
            <ac:inkMk id="69" creationId="{6EC2FA8F-2016-4345-A737-83377B9C5EF7}"/>
          </ac:inkMkLst>
        </pc:inkChg>
        <pc:inkChg chg="add del">
          <ac:chgData name="Viet Anh Nguyen" userId="b95f61ff061388d5" providerId="LiveId" clId="{4E6D6609-40FF-461F-8FC4-5C36AE18131F}" dt="2022-01-12T06:49:48.310" v="481"/>
          <ac:inkMkLst>
            <pc:docMk/>
            <pc:sldMk cId="320053954" sldId="336"/>
            <ac:inkMk id="70" creationId="{074A292B-3C53-40BF-9C10-D964BD10FA55}"/>
          </ac:inkMkLst>
        </pc:inkChg>
        <pc:inkChg chg="add del">
          <ac:chgData name="Viet Anh Nguyen" userId="b95f61ff061388d5" providerId="LiveId" clId="{4E6D6609-40FF-461F-8FC4-5C36AE18131F}" dt="2022-01-12T06:49:48.310" v="481"/>
          <ac:inkMkLst>
            <pc:docMk/>
            <pc:sldMk cId="320053954" sldId="336"/>
            <ac:inkMk id="71" creationId="{861359CA-6F70-450A-B64B-E72985FCB5EE}"/>
          </ac:inkMkLst>
        </pc:inkChg>
        <pc:inkChg chg="add del">
          <ac:chgData name="Viet Anh Nguyen" userId="b95f61ff061388d5" providerId="LiveId" clId="{4E6D6609-40FF-461F-8FC4-5C36AE18131F}" dt="2022-01-12T06:49:48.310" v="481"/>
          <ac:inkMkLst>
            <pc:docMk/>
            <pc:sldMk cId="320053954" sldId="336"/>
            <ac:inkMk id="72" creationId="{8B5524C0-D0CD-427E-91DD-2FB5C7044B19}"/>
          </ac:inkMkLst>
        </pc:inkChg>
        <pc:inkChg chg="add del">
          <ac:chgData name="Viet Anh Nguyen" userId="b95f61ff061388d5" providerId="LiveId" clId="{4E6D6609-40FF-461F-8FC4-5C36AE18131F}" dt="2022-01-12T06:49:48.983" v="483"/>
          <ac:inkMkLst>
            <pc:docMk/>
            <pc:sldMk cId="320053954" sldId="336"/>
            <ac:inkMk id="73" creationId="{1A96EECE-397C-4A66-98D9-1C026BA340F9}"/>
          </ac:inkMkLst>
        </pc:inkChg>
        <pc:inkChg chg="add del">
          <ac:chgData name="Viet Anh Nguyen" userId="b95f61ff061388d5" providerId="LiveId" clId="{4E6D6609-40FF-461F-8FC4-5C36AE18131F}" dt="2022-01-12T06:49:48.983" v="483"/>
          <ac:inkMkLst>
            <pc:docMk/>
            <pc:sldMk cId="320053954" sldId="336"/>
            <ac:inkMk id="74" creationId="{45A7FCB8-5B79-4F59-8613-812CFA38838D}"/>
          </ac:inkMkLst>
        </pc:inkChg>
        <pc:inkChg chg="add del">
          <ac:chgData name="Viet Anh Nguyen" userId="b95f61ff061388d5" providerId="LiveId" clId="{4E6D6609-40FF-461F-8FC4-5C36AE18131F}" dt="2022-01-12T06:49:51.269" v="487"/>
          <ac:inkMkLst>
            <pc:docMk/>
            <pc:sldMk cId="320053954" sldId="336"/>
            <ac:inkMk id="75" creationId="{6D5C8FEF-EDE4-41BB-868A-CBF8A6194249}"/>
          </ac:inkMkLst>
        </pc:inkChg>
        <pc:inkChg chg="add del">
          <ac:chgData name="Viet Anh Nguyen" userId="b95f61ff061388d5" providerId="LiveId" clId="{4E6D6609-40FF-461F-8FC4-5C36AE18131F}" dt="2022-01-12T06:49:51.269" v="487"/>
          <ac:inkMkLst>
            <pc:docMk/>
            <pc:sldMk cId="320053954" sldId="336"/>
            <ac:inkMk id="76" creationId="{FD4D91BE-E861-4784-AC85-B69EA249013D}"/>
          </ac:inkMkLst>
        </pc:inkChg>
        <pc:inkChg chg="add del">
          <ac:chgData name="Viet Anh Nguyen" userId="b95f61ff061388d5" providerId="LiveId" clId="{4E6D6609-40FF-461F-8FC4-5C36AE18131F}" dt="2022-01-12T06:49:51.269" v="487"/>
          <ac:inkMkLst>
            <pc:docMk/>
            <pc:sldMk cId="320053954" sldId="336"/>
            <ac:inkMk id="77" creationId="{A52C1EC0-04A2-4D40-A827-97E54EB209A3}"/>
          </ac:inkMkLst>
        </pc:inkChg>
        <pc:inkChg chg="add del">
          <ac:chgData name="Viet Anh Nguyen" userId="b95f61ff061388d5" providerId="LiveId" clId="{4E6D6609-40FF-461F-8FC4-5C36AE18131F}" dt="2022-01-12T06:49:51.269" v="487"/>
          <ac:inkMkLst>
            <pc:docMk/>
            <pc:sldMk cId="320053954" sldId="336"/>
            <ac:inkMk id="78" creationId="{F964874F-99E0-438D-95D9-6514C9308EB3}"/>
          </ac:inkMkLst>
        </pc:inkChg>
        <pc:inkChg chg="add del">
          <ac:chgData name="Viet Anh Nguyen" userId="b95f61ff061388d5" providerId="LiveId" clId="{4E6D6609-40FF-461F-8FC4-5C36AE18131F}" dt="2022-01-12T06:49:52.346" v="491"/>
          <ac:inkMkLst>
            <pc:docMk/>
            <pc:sldMk cId="320053954" sldId="336"/>
            <ac:inkMk id="79" creationId="{A3D4C1B6-9344-4401-B52C-7597F494FAD1}"/>
          </ac:inkMkLst>
        </pc:inkChg>
        <pc:inkChg chg="add del">
          <ac:chgData name="Viet Anh Nguyen" userId="b95f61ff061388d5" providerId="LiveId" clId="{4E6D6609-40FF-461F-8FC4-5C36AE18131F}" dt="2022-01-12T06:49:52.346" v="491"/>
          <ac:inkMkLst>
            <pc:docMk/>
            <pc:sldMk cId="320053954" sldId="336"/>
            <ac:inkMk id="80" creationId="{78955D43-912C-4F24-BF59-A9C4C66DC61F}"/>
          </ac:inkMkLst>
        </pc:inkChg>
        <pc:inkChg chg="add del">
          <ac:chgData name="Viet Anh Nguyen" userId="b95f61ff061388d5" providerId="LiveId" clId="{4E6D6609-40FF-461F-8FC4-5C36AE18131F}" dt="2022-01-12T06:49:52.346" v="491"/>
          <ac:inkMkLst>
            <pc:docMk/>
            <pc:sldMk cId="320053954" sldId="336"/>
            <ac:inkMk id="81" creationId="{947542F8-C196-40D1-92E0-736DE4BF5F36}"/>
          </ac:inkMkLst>
        </pc:inkChg>
        <pc:inkChg chg="add del">
          <ac:chgData name="Viet Anh Nguyen" userId="b95f61ff061388d5" providerId="LiveId" clId="{4E6D6609-40FF-461F-8FC4-5C36AE18131F}" dt="2022-01-12T06:49:52.346" v="491"/>
          <ac:inkMkLst>
            <pc:docMk/>
            <pc:sldMk cId="320053954" sldId="336"/>
            <ac:inkMk id="82" creationId="{AD08D9D2-566B-4B80-9B7A-C1FEC58F3007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83" creationId="{AF9079C5-73FB-40DE-9B65-3FD53621214F}"/>
          </ac:inkMkLst>
        </pc:inkChg>
        <pc:inkChg chg="add del">
          <ac:chgData name="Viet Anh Nguyen" userId="b95f61ff061388d5" providerId="LiveId" clId="{4E6D6609-40FF-461F-8FC4-5C36AE18131F}" dt="2022-01-12T06:49:54.760" v="495"/>
          <ac:inkMkLst>
            <pc:docMk/>
            <pc:sldMk cId="320053954" sldId="336"/>
            <ac:inkMk id="84" creationId="{F48E9318-33C8-417A-BE32-0A465047FF2E}"/>
          </ac:inkMkLst>
        </pc:inkChg>
        <pc:inkChg chg="add del">
          <ac:chgData name="Viet Anh Nguyen" userId="b95f61ff061388d5" providerId="LiveId" clId="{4E6D6609-40FF-461F-8FC4-5C36AE18131F}" dt="2022-01-12T06:49:54.760" v="495"/>
          <ac:inkMkLst>
            <pc:docMk/>
            <pc:sldMk cId="320053954" sldId="336"/>
            <ac:inkMk id="85" creationId="{32F8677F-5E89-47EE-B943-6ADCE651B524}"/>
          </ac:inkMkLst>
        </pc:inkChg>
        <pc:inkChg chg="add del">
          <ac:chgData name="Viet Anh Nguyen" userId="b95f61ff061388d5" providerId="LiveId" clId="{4E6D6609-40FF-461F-8FC4-5C36AE18131F}" dt="2022-01-12T06:49:54.760" v="495"/>
          <ac:inkMkLst>
            <pc:docMk/>
            <pc:sldMk cId="320053954" sldId="336"/>
            <ac:inkMk id="86" creationId="{CF8E3B23-BAF3-48EE-A403-FD0ED5B0A14D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87" creationId="{880ABAE0-E050-4B55-A0C8-25D6658F29B6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88" creationId="{B81C8146-D3BD-4866-877E-DECE44269145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89" creationId="{62446BD5-8D7E-4253-825B-6ADBCCE0EF15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0" creationId="{610E6DDA-EED4-44EF-8494-22D6B733FDAD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1" creationId="{5AF9FA75-204D-41C4-91BB-78B79D449AB6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2" creationId="{63E5B14A-2885-485A-AFC2-57A09B1A70D2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3" creationId="{B0EFEDAE-D2AF-491E-9C94-3D4A817269E4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4" creationId="{F7775298-F123-42E8-8C06-F99B9267AFBE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5" creationId="{FD676F62-ED72-4BE2-9ECD-06AB758927A8}"/>
          </ac:inkMkLst>
        </pc:inkChg>
        <pc:inkChg chg="add del">
          <ac:chgData name="Viet Anh Nguyen" userId="b95f61ff061388d5" providerId="LiveId" clId="{4E6D6609-40FF-461F-8FC4-5C36AE18131F}" dt="2022-01-12T06:50:02.698" v="505"/>
          <ac:inkMkLst>
            <pc:docMk/>
            <pc:sldMk cId="320053954" sldId="336"/>
            <ac:inkMk id="96" creationId="{39D6D5A3-325F-45CD-BE48-6962C9AF2C4D}"/>
          </ac:inkMkLst>
        </pc:inkChg>
        <pc:inkChg chg="add del">
          <ac:chgData name="Viet Anh Nguyen" userId="b95f61ff061388d5" providerId="LiveId" clId="{4E6D6609-40FF-461F-8FC4-5C36AE18131F}" dt="2022-01-12T06:50:03.899" v="509"/>
          <ac:inkMkLst>
            <pc:docMk/>
            <pc:sldMk cId="320053954" sldId="336"/>
            <ac:inkMk id="97" creationId="{B4A4D409-6420-42F6-9FDD-78869EEFD096}"/>
          </ac:inkMkLst>
        </pc:inkChg>
        <pc:inkChg chg="add del">
          <ac:chgData name="Viet Anh Nguyen" userId="b95f61ff061388d5" providerId="LiveId" clId="{4E6D6609-40FF-461F-8FC4-5C36AE18131F}" dt="2022-01-12T06:50:03.899" v="509"/>
          <ac:inkMkLst>
            <pc:docMk/>
            <pc:sldMk cId="320053954" sldId="336"/>
            <ac:inkMk id="98" creationId="{B37C5ED2-118A-46AF-8514-9958373C78F9}"/>
          </ac:inkMkLst>
        </pc:inkChg>
        <pc:inkChg chg="add del">
          <ac:chgData name="Viet Anh Nguyen" userId="b95f61ff061388d5" providerId="LiveId" clId="{4E6D6609-40FF-461F-8FC4-5C36AE18131F}" dt="2022-01-12T06:50:03.899" v="509"/>
          <ac:inkMkLst>
            <pc:docMk/>
            <pc:sldMk cId="320053954" sldId="336"/>
            <ac:inkMk id="99" creationId="{0320C281-ACA6-4779-BC93-A128D1D5FFC8}"/>
          </ac:inkMkLst>
        </pc:inkChg>
        <pc:inkChg chg="add del">
          <ac:chgData name="Viet Anh Nguyen" userId="b95f61ff061388d5" providerId="LiveId" clId="{4E6D6609-40FF-461F-8FC4-5C36AE18131F}" dt="2022-01-12T06:50:03.899" v="509"/>
          <ac:inkMkLst>
            <pc:docMk/>
            <pc:sldMk cId="320053954" sldId="336"/>
            <ac:inkMk id="100" creationId="{4BB3A1A6-99B5-4FD7-A9AD-5D9967762346}"/>
          </ac:inkMkLst>
        </pc:inkChg>
        <pc:inkChg chg="add del">
          <ac:chgData name="Viet Anh Nguyen" userId="b95f61ff061388d5" providerId="LiveId" clId="{4E6D6609-40FF-461F-8FC4-5C36AE18131F}" dt="2022-01-12T06:50:06.151" v="514"/>
          <ac:inkMkLst>
            <pc:docMk/>
            <pc:sldMk cId="320053954" sldId="336"/>
            <ac:inkMk id="101" creationId="{074C17C5-9CA5-4AD6-940D-BEF6A0408B93}"/>
          </ac:inkMkLst>
        </pc:inkChg>
        <pc:inkChg chg="add del">
          <ac:chgData name="Viet Anh Nguyen" userId="b95f61ff061388d5" providerId="LiveId" clId="{4E6D6609-40FF-461F-8FC4-5C36AE18131F}" dt="2022-01-12T06:50:06.151" v="514"/>
          <ac:inkMkLst>
            <pc:docMk/>
            <pc:sldMk cId="320053954" sldId="336"/>
            <ac:inkMk id="102" creationId="{999426C1-3A39-4069-9A5E-A3E789404B2D}"/>
          </ac:inkMkLst>
        </pc:inkChg>
        <pc:inkChg chg="add del">
          <ac:chgData name="Viet Anh Nguyen" userId="b95f61ff061388d5" providerId="LiveId" clId="{4E6D6609-40FF-461F-8FC4-5C36AE18131F}" dt="2022-01-12T06:50:06.151" v="514"/>
          <ac:inkMkLst>
            <pc:docMk/>
            <pc:sldMk cId="320053954" sldId="336"/>
            <ac:inkMk id="103" creationId="{CC00E9CF-1630-4699-955D-0E6F56F822BF}"/>
          </ac:inkMkLst>
        </pc:inkChg>
        <pc:inkChg chg="add del">
          <ac:chgData name="Viet Anh Nguyen" userId="b95f61ff061388d5" providerId="LiveId" clId="{4E6D6609-40FF-461F-8FC4-5C36AE18131F}" dt="2022-01-12T06:50:06.151" v="514"/>
          <ac:inkMkLst>
            <pc:docMk/>
            <pc:sldMk cId="320053954" sldId="336"/>
            <ac:inkMk id="104" creationId="{EE82B24E-E0FD-4C82-83ED-3C0987F84F84}"/>
          </ac:inkMkLst>
        </pc:inkChg>
        <pc:inkChg chg="add del">
          <ac:chgData name="Viet Anh Nguyen" userId="b95f61ff061388d5" providerId="LiveId" clId="{4E6D6609-40FF-461F-8FC4-5C36AE18131F}" dt="2022-01-12T06:50:06.151" v="514"/>
          <ac:inkMkLst>
            <pc:docMk/>
            <pc:sldMk cId="320053954" sldId="336"/>
            <ac:inkMk id="105" creationId="{14EF2944-A3D3-4A4A-B656-301B4D382CE1}"/>
          </ac:inkMkLst>
        </pc:inkChg>
        <pc:inkChg chg="add del">
          <ac:chgData name="Viet Anh Nguyen" userId="b95f61ff061388d5" providerId="LiveId" clId="{4E6D6609-40FF-461F-8FC4-5C36AE18131F}" dt="2022-01-12T06:50:08.022" v="516"/>
          <ac:inkMkLst>
            <pc:docMk/>
            <pc:sldMk cId="320053954" sldId="336"/>
            <ac:inkMk id="106" creationId="{5CAA4374-D3B5-4848-922F-48E4FA9B8248}"/>
          </ac:inkMkLst>
        </pc:inkChg>
        <pc:inkChg chg="add del">
          <ac:chgData name="Viet Anh Nguyen" userId="b95f61ff061388d5" providerId="LiveId" clId="{4E6D6609-40FF-461F-8FC4-5C36AE18131F}" dt="2022-01-12T06:50:08.022" v="516"/>
          <ac:inkMkLst>
            <pc:docMk/>
            <pc:sldMk cId="320053954" sldId="336"/>
            <ac:inkMk id="107" creationId="{C2FB1ED0-7076-46C8-AA64-9EC5B3718A09}"/>
          </ac:inkMkLst>
        </pc:inkChg>
        <pc:inkChg chg="add">
          <ac:chgData name="Viet Anh Nguyen" userId="b95f61ff061388d5" providerId="LiveId" clId="{4E6D6609-40FF-461F-8FC4-5C36AE18131F}" dt="2022-01-12T06:50:08.022" v="516"/>
          <ac:inkMkLst>
            <pc:docMk/>
            <pc:sldMk cId="320053954" sldId="336"/>
            <ac:inkMk id="108" creationId="{7031AA3B-C30E-414E-B8B4-E80B21AC38E7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09" creationId="{E379E0D1-86C9-46BF-9DBF-526793270841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0" creationId="{A09554B2-680C-472E-A7E7-F47A493200EE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1" creationId="{37A06918-393B-4BC7-9395-C12630AC5A95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2" creationId="{BC795505-DDD5-47BA-B495-FF60A2E3BA8A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3" creationId="{EE3A0BBF-F234-4931-BE14-3B3DC239708B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4" creationId="{C6031D8C-E53B-423E-98E8-8AD95C637371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5" creationId="{7C95F940-CE33-454A-B9EA-B10DDB57F8C5}"/>
          </ac:inkMkLst>
        </pc:inkChg>
        <pc:inkChg chg="add del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6" creationId="{84947791-E056-47BD-B989-2CCAF95AC419}"/>
          </ac:inkMkLst>
        </pc:inkChg>
        <pc:inkChg chg="add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7" creationId="{B924D336-3FA0-40F5-B94E-40FA0BDEC536}"/>
          </ac:inkMkLst>
        </pc:inkChg>
        <pc:inkChg chg="add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8" creationId="{39846579-2E31-4CFC-9711-C1C991490E8F}"/>
          </ac:inkMkLst>
        </pc:inkChg>
        <pc:inkChg chg="add">
          <ac:chgData name="Viet Anh Nguyen" userId="b95f61ff061388d5" providerId="LiveId" clId="{4E6D6609-40FF-461F-8FC4-5C36AE18131F}" dt="2022-01-12T06:50:11.768" v="525"/>
          <ac:inkMkLst>
            <pc:docMk/>
            <pc:sldMk cId="320053954" sldId="336"/>
            <ac:inkMk id="119" creationId="{0ABF6D7E-8F45-4E26-94D6-CBEA87D8DBA3}"/>
          </ac:inkMkLst>
        </pc:inkChg>
        <pc:inkChg chg="add del">
          <ac:chgData name="Viet Anh Nguyen" userId="b95f61ff061388d5" providerId="LiveId" clId="{4E6D6609-40FF-461F-8FC4-5C36AE18131F}" dt="2022-01-12T06:50:15.120" v="530"/>
          <ac:inkMkLst>
            <pc:docMk/>
            <pc:sldMk cId="320053954" sldId="336"/>
            <ac:inkMk id="120" creationId="{C16FCE8E-D4B8-44C1-B113-2EF1DE37EF72}"/>
          </ac:inkMkLst>
        </pc:inkChg>
        <pc:inkChg chg="add del">
          <ac:chgData name="Viet Anh Nguyen" userId="b95f61ff061388d5" providerId="LiveId" clId="{4E6D6609-40FF-461F-8FC4-5C36AE18131F}" dt="2022-01-12T06:50:15.120" v="530"/>
          <ac:inkMkLst>
            <pc:docMk/>
            <pc:sldMk cId="320053954" sldId="336"/>
            <ac:inkMk id="121" creationId="{6BC98CF1-624B-47FC-9A54-7FC58D870508}"/>
          </ac:inkMkLst>
        </pc:inkChg>
        <pc:inkChg chg="add del">
          <ac:chgData name="Viet Anh Nguyen" userId="b95f61ff061388d5" providerId="LiveId" clId="{4E6D6609-40FF-461F-8FC4-5C36AE18131F}" dt="2022-01-12T06:50:15.120" v="530"/>
          <ac:inkMkLst>
            <pc:docMk/>
            <pc:sldMk cId="320053954" sldId="336"/>
            <ac:inkMk id="122" creationId="{629653E1-1695-48A5-9FE6-99B690C15A5D}"/>
          </ac:inkMkLst>
        </pc:inkChg>
        <pc:inkChg chg="add del">
          <ac:chgData name="Viet Anh Nguyen" userId="b95f61ff061388d5" providerId="LiveId" clId="{4E6D6609-40FF-461F-8FC4-5C36AE18131F}" dt="2022-01-12T06:50:15.120" v="530"/>
          <ac:inkMkLst>
            <pc:docMk/>
            <pc:sldMk cId="320053954" sldId="336"/>
            <ac:inkMk id="123" creationId="{F0DAEBDF-0263-483A-970C-C175298FF25F}"/>
          </ac:inkMkLst>
        </pc:inkChg>
        <pc:inkChg chg="add">
          <ac:chgData name="Viet Anh Nguyen" userId="b95f61ff061388d5" providerId="LiveId" clId="{4E6D6609-40FF-461F-8FC4-5C36AE18131F}" dt="2022-01-12T06:50:15.120" v="530"/>
          <ac:inkMkLst>
            <pc:docMk/>
            <pc:sldMk cId="320053954" sldId="336"/>
            <ac:inkMk id="124" creationId="{EC44C8F8-17A2-4512-A0EE-64E7531FB9BC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25" creationId="{780530E7-38D3-4B83-ADC1-E0E92CC0A7B7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26" creationId="{8708C25D-451D-4A07-89B5-10EDC9DAFEF6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27" creationId="{8014ECF4-C3C2-444A-B79F-FBCC34B69525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28" creationId="{D34EDE22-A16F-4584-888D-0E6EC44D3282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29" creationId="{7D55DB1F-A419-4D45-9FB8-6FE899B5B618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30" creationId="{A10B369C-2FD8-482C-853B-929E4AABDB37}"/>
          </ac:inkMkLst>
        </pc:inkChg>
        <pc:inkChg chg="add del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31" creationId="{1A5D6321-EFB5-40F7-BA30-5701624E44DC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2" creationId="{B28F87F6-FB6A-4921-9970-83C76FBC71E5}"/>
          </ac:inkMkLst>
        </pc:inkChg>
        <pc:inkChg chg="add">
          <ac:chgData name="Viet Anh Nguyen" userId="b95f61ff061388d5" providerId="LiveId" clId="{4E6D6609-40FF-461F-8FC4-5C36AE18131F}" dt="2022-01-12T06:50:18.836" v="538"/>
          <ac:inkMkLst>
            <pc:docMk/>
            <pc:sldMk cId="320053954" sldId="336"/>
            <ac:inkMk id="133" creationId="{39AA2938-7ABC-4DA5-B2E6-9EF65AE9F4E0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4" creationId="{8521B5C6-3875-44B0-B782-45A56C190B49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5" creationId="{2933CC49-4439-4842-BE6B-8140ACE13DC3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6" creationId="{3D366FF1-795D-4077-8EC6-808CBB3CF8FA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7" creationId="{B1F3DB44-CDD1-4B06-B594-9CCDC1837B07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8" creationId="{72197A9C-5AA9-40D3-8B28-836F04132B73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39" creationId="{687A7887-930D-4EC8-804E-E0EEEF860C62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40" creationId="{C4F4F60A-BF6B-4CBB-A05A-C82B4E22BDD4}"/>
          </ac:inkMkLst>
        </pc:inkChg>
        <pc:inkChg chg="add del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41" creationId="{8E461473-224F-4A6B-A1CD-5680EB752560}"/>
          </ac:inkMkLst>
        </pc:inkChg>
        <pc:inkChg chg="add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42" creationId="{04B23CD7-FCDD-4419-A1A6-D1935AC717C8}"/>
          </ac:inkMkLst>
        </pc:inkChg>
        <pc:inkChg chg="add">
          <ac:chgData name="Viet Anh Nguyen" userId="b95f61ff061388d5" providerId="LiveId" clId="{4E6D6609-40FF-461F-8FC4-5C36AE18131F}" dt="2022-01-12T06:50:23.732" v="547"/>
          <ac:inkMkLst>
            <pc:docMk/>
            <pc:sldMk cId="320053954" sldId="336"/>
            <ac:inkMk id="143" creationId="{C7AFF5B7-D4A1-4681-8A0D-D9C5B61AF54C}"/>
          </ac:inkMkLst>
        </pc:inkChg>
        <pc:inkChg chg="add del">
          <ac:chgData name="Viet Anh Nguyen" userId="b95f61ff061388d5" providerId="LiveId" clId="{4E6D6609-40FF-461F-8FC4-5C36AE18131F}" dt="2022-01-12T06:50:25.491" v="552"/>
          <ac:inkMkLst>
            <pc:docMk/>
            <pc:sldMk cId="320053954" sldId="336"/>
            <ac:inkMk id="144" creationId="{AE06ECAC-FEA2-47B7-B90D-F8D1CDD6879D}"/>
          </ac:inkMkLst>
        </pc:inkChg>
        <pc:inkChg chg="add del">
          <ac:chgData name="Viet Anh Nguyen" userId="b95f61ff061388d5" providerId="LiveId" clId="{4E6D6609-40FF-461F-8FC4-5C36AE18131F}" dt="2022-01-12T06:50:25.491" v="552"/>
          <ac:inkMkLst>
            <pc:docMk/>
            <pc:sldMk cId="320053954" sldId="336"/>
            <ac:inkMk id="145" creationId="{5CF56265-3B24-42DD-9737-06AF160DD4DF}"/>
          </ac:inkMkLst>
        </pc:inkChg>
        <pc:inkChg chg="add">
          <ac:chgData name="Viet Anh Nguyen" userId="b95f61ff061388d5" providerId="LiveId" clId="{4E6D6609-40FF-461F-8FC4-5C36AE18131F}" dt="2022-01-12T06:50:24.700" v="550" actId="9405"/>
          <ac:inkMkLst>
            <pc:docMk/>
            <pc:sldMk cId="320053954" sldId="336"/>
            <ac:inkMk id="146" creationId="{D76F2341-5D95-4DD8-94F9-D3CBDA1ADB8C}"/>
          </ac:inkMkLst>
        </pc:inkChg>
        <pc:inkChg chg="add">
          <ac:chgData name="Viet Anh Nguyen" userId="b95f61ff061388d5" providerId="LiveId" clId="{4E6D6609-40FF-461F-8FC4-5C36AE18131F}" dt="2022-01-12T06:50:24.861" v="551" actId="9405"/>
          <ac:inkMkLst>
            <pc:docMk/>
            <pc:sldMk cId="320053954" sldId="336"/>
            <ac:inkMk id="147" creationId="{FA04F1F4-4823-4448-B0BD-B34BC20D5A91}"/>
          </ac:inkMkLst>
        </pc:inkChg>
        <pc:inkChg chg="add">
          <ac:chgData name="Viet Anh Nguyen" userId="b95f61ff061388d5" providerId="LiveId" clId="{4E6D6609-40FF-461F-8FC4-5C36AE18131F}" dt="2022-01-12T06:50:25.491" v="552"/>
          <ac:inkMkLst>
            <pc:docMk/>
            <pc:sldMk cId="320053954" sldId="336"/>
            <ac:inkMk id="148" creationId="{AB77EB6E-2A7E-423D-9F05-5B23D1831258}"/>
          </ac:inkMkLst>
        </pc:inkChg>
        <pc:inkChg chg="add del">
          <ac:chgData name="Viet Anh Nguyen" userId="b95f61ff061388d5" providerId="LiveId" clId="{4E6D6609-40FF-461F-8FC4-5C36AE18131F}" dt="2022-01-12T06:50:27.073" v="555"/>
          <ac:inkMkLst>
            <pc:docMk/>
            <pc:sldMk cId="320053954" sldId="336"/>
            <ac:inkMk id="149" creationId="{47769668-9108-400D-9896-CA160327BFB4}"/>
          </ac:inkMkLst>
        </pc:inkChg>
        <pc:inkChg chg="add del">
          <ac:chgData name="Viet Anh Nguyen" userId="b95f61ff061388d5" providerId="LiveId" clId="{4E6D6609-40FF-461F-8FC4-5C36AE18131F}" dt="2022-01-12T06:50:27.073" v="555"/>
          <ac:inkMkLst>
            <pc:docMk/>
            <pc:sldMk cId="320053954" sldId="336"/>
            <ac:inkMk id="150" creationId="{D0CA787B-34A6-4B6B-A962-BE86C658F0D4}"/>
          </ac:inkMkLst>
        </pc:inkChg>
        <pc:inkChg chg="add del">
          <ac:chgData name="Viet Anh Nguyen" userId="b95f61ff061388d5" providerId="LiveId" clId="{4E6D6609-40FF-461F-8FC4-5C36AE18131F}" dt="2022-01-12T06:50:28.069" v="557"/>
          <ac:inkMkLst>
            <pc:docMk/>
            <pc:sldMk cId="320053954" sldId="336"/>
            <ac:inkMk id="151" creationId="{28EB8D28-6906-42E8-BF00-034146D8D7F9}"/>
          </ac:inkMkLst>
        </pc:inkChg>
        <pc:inkChg chg="add del">
          <ac:chgData name="Viet Anh Nguyen" userId="b95f61ff061388d5" providerId="LiveId" clId="{4E6D6609-40FF-461F-8FC4-5C36AE18131F}" dt="2022-01-12T06:50:28.069" v="557"/>
          <ac:inkMkLst>
            <pc:docMk/>
            <pc:sldMk cId="320053954" sldId="336"/>
            <ac:inkMk id="152" creationId="{B1403AC2-8441-4647-8CFB-515F2EBF1160}"/>
          </ac:inkMkLst>
        </pc:inkChg>
        <pc:inkChg chg="add">
          <ac:chgData name="Viet Anh Nguyen" userId="b95f61ff061388d5" providerId="LiveId" clId="{4E6D6609-40FF-461F-8FC4-5C36AE18131F}" dt="2022-01-12T06:50:28.069" v="557"/>
          <ac:inkMkLst>
            <pc:docMk/>
            <pc:sldMk cId="320053954" sldId="336"/>
            <ac:inkMk id="153" creationId="{6E0CE786-35C4-4F13-A624-048E790F4553}"/>
          </ac:inkMkLst>
        </pc:inkChg>
        <pc:inkChg chg="add">
          <ac:chgData name="Viet Anh Nguyen" userId="b95f61ff061388d5" providerId="LiveId" clId="{4E6D6609-40FF-461F-8FC4-5C36AE18131F}" dt="2022-01-12T06:50:28.178" v="558" actId="9405"/>
          <ac:inkMkLst>
            <pc:docMk/>
            <pc:sldMk cId="320053954" sldId="336"/>
            <ac:inkMk id="154" creationId="{E52C6DEF-8246-440E-B788-67A696E46D91}"/>
          </ac:inkMkLst>
        </pc:inkChg>
        <pc:inkChg chg="add">
          <ac:chgData name="Viet Anh Nguyen" userId="b95f61ff061388d5" providerId="LiveId" clId="{4E6D6609-40FF-461F-8FC4-5C36AE18131F}" dt="2022-01-12T06:50:28.868" v="559" actId="9405"/>
          <ac:inkMkLst>
            <pc:docMk/>
            <pc:sldMk cId="320053954" sldId="336"/>
            <ac:inkMk id="155" creationId="{BC5CF779-5C6C-4980-B1EE-C831ED6FC4F3}"/>
          </ac:inkMkLst>
        </pc:inkChg>
        <pc:inkChg chg="add">
          <ac:chgData name="Viet Anh Nguyen" userId="b95f61ff061388d5" providerId="LiveId" clId="{4E6D6609-40FF-461F-8FC4-5C36AE18131F}" dt="2022-01-12T06:50:29.165" v="560" actId="9405"/>
          <ac:inkMkLst>
            <pc:docMk/>
            <pc:sldMk cId="320053954" sldId="336"/>
            <ac:inkMk id="156" creationId="{EBDD9A66-21E7-4ABC-AAC8-46DB43C26A02}"/>
          </ac:inkMkLst>
        </pc:inkChg>
        <pc:inkChg chg="add del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57" creationId="{41D943AD-15DF-48BC-8E17-A6DAAB2C32C7}"/>
          </ac:inkMkLst>
        </pc:inkChg>
        <pc:inkChg chg="add del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58" creationId="{B2BAAB44-0BE3-4FF6-BC39-49BBC4F9DF56}"/>
          </ac:inkMkLst>
        </pc:inkChg>
        <pc:inkChg chg="add del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59" creationId="{7995995C-2C6C-41E5-8E1E-D68F9C900D13}"/>
          </ac:inkMkLst>
        </pc:inkChg>
        <pc:inkChg chg="add del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60" creationId="{95E1CECC-24CE-4A95-B7D8-AFA24F915C57}"/>
          </ac:inkMkLst>
        </pc:inkChg>
        <pc:inkChg chg="add del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61" creationId="{46CAFA02-1AFC-4E82-ADC8-3F6319FDE575}"/>
          </ac:inkMkLst>
        </pc:inkChg>
        <pc:inkChg chg="add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62" creationId="{4D195BD0-C838-4C48-9F9F-E87F93D48780}"/>
          </ac:inkMkLst>
        </pc:inkChg>
        <pc:inkChg chg="add">
          <ac:chgData name="Viet Anh Nguyen" userId="b95f61ff061388d5" providerId="LiveId" clId="{4E6D6609-40FF-461F-8FC4-5C36AE18131F}" dt="2022-01-12T06:50:31.648" v="566"/>
          <ac:inkMkLst>
            <pc:docMk/>
            <pc:sldMk cId="320053954" sldId="336"/>
            <ac:inkMk id="163" creationId="{014E9BF3-B694-45E9-9543-933CC8B454E4}"/>
          </ac:inkMkLst>
        </pc:inkChg>
      </pc:sldChg>
      <pc:sldChg chg="addSp delSp new mod">
        <pc:chgData name="Viet Anh Nguyen" userId="b95f61ff061388d5" providerId="LiveId" clId="{4E6D6609-40FF-461F-8FC4-5C36AE18131F}" dt="2022-01-12T06:52:41.738" v="706" actId="9405"/>
        <pc:sldMkLst>
          <pc:docMk/>
          <pc:sldMk cId="2655335628" sldId="337"/>
        </pc:sldMkLst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2" creationId="{8E21F2DB-5B7C-420E-8611-AA15A592A8A6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3" creationId="{23A9353E-6696-4778-B177-FA0EEC2B4B3E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4" creationId="{B86421A6-2F04-4119-A577-0FE7A38724AC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5" creationId="{265AC576-3F02-4352-9B44-B7EC11683F84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6" creationId="{054FD85D-4895-485C-965B-51EA7BB19324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7" creationId="{5665D263-CF63-4E51-8D04-22086BFAA674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8" creationId="{5EA2F38B-BEB0-4C2A-BB4C-82077F377CC3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9" creationId="{B84228B2-CDEF-4967-9ACF-44C3462A8F0E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10" creationId="{AE57FA8D-F2CA-4FF6-8D90-94134E555475}"/>
          </ac:inkMkLst>
        </pc:inkChg>
        <pc:inkChg chg="add del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11" creationId="{47273D96-7F88-415B-AD03-84FA0D1D90F2}"/>
          </ac:inkMkLst>
        </pc:inkChg>
        <pc:inkChg chg="add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12" creationId="{535C4BFC-BF6B-4A7D-A2A1-0405D5101885}"/>
          </ac:inkMkLst>
        </pc:inkChg>
        <pc:inkChg chg="add">
          <ac:chgData name="Viet Anh Nguyen" userId="b95f61ff061388d5" providerId="LiveId" clId="{4E6D6609-40FF-461F-8FC4-5C36AE18131F}" dt="2022-01-12T06:50:47.472" v="578"/>
          <ac:inkMkLst>
            <pc:docMk/>
            <pc:sldMk cId="2655335628" sldId="337"/>
            <ac:inkMk id="13" creationId="{B8F842FC-E52A-4850-AA34-DA712248D229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4" creationId="{30076D96-DF06-4F6D-B83C-31DA0FE77D1D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5" creationId="{654F15F9-B21D-40CF-B800-766A114FB28A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6" creationId="{19A99E75-DFC4-4620-8AB5-FFC4246396BE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7" creationId="{998E17BD-3B54-4F45-B4AD-C2C066C32DDE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8" creationId="{1DFDA9F6-9B53-44C1-B902-D442B4EDFD5B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19" creationId="{5850F4A9-0E71-4935-9483-BFCD715A3FCE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20" creationId="{B930BA8E-F804-443C-A5EC-BB2022EDD933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21" creationId="{8E3A87C5-1AAC-4284-9E7D-5C998884C49C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22" creationId="{1045AADC-AD13-4512-B71C-63808DFD8E84}"/>
          </ac:inkMkLst>
        </pc:inkChg>
        <pc:inkChg chg="add del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23" creationId="{1CD6577E-A1A5-4720-AF73-3DF829F7739B}"/>
          </ac:inkMkLst>
        </pc:inkChg>
        <pc:inkChg chg="add del">
          <ac:chgData name="Viet Anh Nguyen" userId="b95f61ff061388d5" providerId="LiveId" clId="{4E6D6609-40FF-461F-8FC4-5C36AE18131F}" dt="2022-01-12T06:50:54.854" v="591"/>
          <ac:inkMkLst>
            <pc:docMk/>
            <pc:sldMk cId="2655335628" sldId="337"/>
            <ac:inkMk id="24" creationId="{5864D86B-3AE2-40F6-94BD-BB1A1B7157B2}"/>
          </ac:inkMkLst>
        </pc:inkChg>
        <pc:inkChg chg="add">
          <ac:chgData name="Viet Anh Nguyen" userId="b95f61ff061388d5" providerId="LiveId" clId="{4E6D6609-40FF-461F-8FC4-5C36AE18131F}" dt="2022-01-12T06:50:53.430" v="589"/>
          <ac:inkMkLst>
            <pc:docMk/>
            <pc:sldMk cId="2655335628" sldId="337"/>
            <ac:inkMk id="25" creationId="{5578E424-BD7D-4871-90D1-02BFC4D9B081}"/>
          </ac:inkMkLst>
        </pc:inkChg>
        <pc:inkChg chg="add del">
          <ac:chgData name="Viet Anh Nguyen" userId="b95f61ff061388d5" providerId="LiveId" clId="{4E6D6609-40FF-461F-8FC4-5C36AE18131F}" dt="2022-01-12T06:50:54.854" v="591"/>
          <ac:inkMkLst>
            <pc:docMk/>
            <pc:sldMk cId="2655335628" sldId="337"/>
            <ac:inkMk id="26" creationId="{0114BDBE-939D-44F5-914D-2F3159CCBCA0}"/>
          </ac:inkMkLst>
        </pc:inkChg>
        <pc:inkChg chg="add">
          <ac:chgData name="Viet Anh Nguyen" userId="b95f61ff061388d5" providerId="LiveId" clId="{4E6D6609-40FF-461F-8FC4-5C36AE18131F}" dt="2022-01-12T06:50:54.854" v="591"/>
          <ac:inkMkLst>
            <pc:docMk/>
            <pc:sldMk cId="2655335628" sldId="337"/>
            <ac:inkMk id="27" creationId="{E254FCD6-51D2-4B7F-A013-4214C20A0004}"/>
          </ac:inkMkLst>
        </pc:inkChg>
        <pc:inkChg chg="add del">
          <ac:chgData name="Viet Anh Nguyen" userId="b95f61ff061388d5" providerId="LiveId" clId="{4E6D6609-40FF-461F-8FC4-5C36AE18131F}" dt="2022-01-12T06:51:11.915" v="595"/>
          <ac:inkMkLst>
            <pc:docMk/>
            <pc:sldMk cId="2655335628" sldId="337"/>
            <ac:inkMk id="28" creationId="{98D854B5-4EAB-4BDD-8C28-9763169513EC}"/>
          </ac:inkMkLst>
        </pc:inkChg>
        <pc:inkChg chg="add del">
          <ac:chgData name="Viet Anh Nguyen" userId="b95f61ff061388d5" providerId="LiveId" clId="{4E6D6609-40FF-461F-8FC4-5C36AE18131F}" dt="2022-01-12T06:51:11.915" v="595"/>
          <ac:inkMkLst>
            <pc:docMk/>
            <pc:sldMk cId="2655335628" sldId="337"/>
            <ac:inkMk id="29" creationId="{D1FD8207-DFBD-4D85-83CA-52C440962113}"/>
          </ac:inkMkLst>
        </pc:inkChg>
        <pc:inkChg chg="add del">
          <ac:chgData name="Viet Anh Nguyen" userId="b95f61ff061388d5" providerId="LiveId" clId="{4E6D6609-40FF-461F-8FC4-5C36AE18131F}" dt="2022-01-12T06:51:11.915" v="595"/>
          <ac:inkMkLst>
            <pc:docMk/>
            <pc:sldMk cId="2655335628" sldId="337"/>
            <ac:inkMk id="30" creationId="{1204FA9E-9343-4812-B9D9-BBB34E9AAA7C}"/>
          </ac:inkMkLst>
        </pc:inkChg>
        <pc:inkChg chg="add del">
          <ac:chgData name="Viet Anh Nguyen" userId="b95f61ff061388d5" providerId="LiveId" clId="{4E6D6609-40FF-461F-8FC4-5C36AE18131F}" dt="2022-01-12T06:51:12.921" v="597"/>
          <ac:inkMkLst>
            <pc:docMk/>
            <pc:sldMk cId="2655335628" sldId="337"/>
            <ac:inkMk id="31" creationId="{A9019657-E533-484F-AB61-2F48B65C2E83}"/>
          </ac:inkMkLst>
        </pc:inkChg>
        <pc:inkChg chg="add del">
          <ac:chgData name="Viet Anh Nguyen" userId="b95f61ff061388d5" providerId="LiveId" clId="{4E6D6609-40FF-461F-8FC4-5C36AE18131F}" dt="2022-01-12T06:51:12.921" v="597"/>
          <ac:inkMkLst>
            <pc:docMk/>
            <pc:sldMk cId="2655335628" sldId="337"/>
            <ac:inkMk id="32" creationId="{357B499D-2057-47C2-B369-ABFD2DAED839}"/>
          </ac:inkMkLst>
        </pc:inkChg>
        <pc:inkChg chg="add del">
          <ac:chgData name="Viet Anh Nguyen" userId="b95f61ff061388d5" providerId="LiveId" clId="{4E6D6609-40FF-461F-8FC4-5C36AE18131F}" dt="2022-01-12T06:51:14.524" v="599"/>
          <ac:inkMkLst>
            <pc:docMk/>
            <pc:sldMk cId="2655335628" sldId="337"/>
            <ac:inkMk id="33" creationId="{D1C3AB87-9C51-4723-A7D9-80B0ABBC9C2B}"/>
          </ac:inkMkLst>
        </pc:inkChg>
        <pc:inkChg chg="add del">
          <ac:chgData name="Viet Anh Nguyen" userId="b95f61ff061388d5" providerId="LiveId" clId="{4E6D6609-40FF-461F-8FC4-5C36AE18131F}" dt="2022-01-12T06:51:14.524" v="599"/>
          <ac:inkMkLst>
            <pc:docMk/>
            <pc:sldMk cId="2655335628" sldId="337"/>
            <ac:inkMk id="34" creationId="{50FE9BFE-4538-4FB9-BFC7-CE2A38E28D85}"/>
          </ac:inkMkLst>
        </pc:inkChg>
        <pc:inkChg chg="add del">
          <ac:chgData name="Viet Anh Nguyen" userId="b95f61ff061388d5" providerId="LiveId" clId="{4E6D6609-40FF-461F-8FC4-5C36AE18131F}" dt="2022-01-12T06:51:17.188" v="602"/>
          <ac:inkMkLst>
            <pc:docMk/>
            <pc:sldMk cId="2655335628" sldId="337"/>
            <ac:inkMk id="35" creationId="{2E2CCD5C-ABFE-409A-AAD3-5651F3EECA7A}"/>
          </ac:inkMkLst>
        </pc:inkChg>
        <pc:inkChg chg="add del">
          <ac:chgData name="Viet Anh Nguyen" userId="b95f61ff061388d5" providerId="LiveId" clId="{4E6D6609-40FF-461F-8FC4-5C36AE18131F}" dt="2022-01-12T06:51:17.188" v="602"/>
          <ac:inkMkLst>
            <pc:docMk/>
            <pc:sldMk cId="2655335628" sldId="337"/>
            <ac:inkMk id="36" creationId="{99D1B37B-E1E3-4A2F-82A8-18B198B773BD}"/>
          </ac:inkMkLst>
        </pc:inkChg>
        <pc:inkChg chg="add del">
          <ac:chgData name="Viet Anh Nguyen" userId="b95f61ff061388d5" providerId="LiveId" clId="{4E6D6609-40FF-461F-8FC4-5C36AE18131F}" dt="2022-01-12T06:51:17.188" v="602"/>
          <ac:inkMkLst>
            <pc:docMk/>
            <pc:sldMk cId="2655335628" sldId="337"/>
            <ac:inkMk id="37" creationId="{51A2F796-28EB-452A-9D7E-9262970BD5B5}"/>
          </ac:inkMkLst>
        </pc:inkChg>
        <pc:inkChg chg="add">
          <ac:chgData name="Viet Anh Nguyen" userId="b95f61ff061388d5" providerId="LiveId" clId="{4E6D6609-40FF-461F-8FC4-5C36AE18131F}" dt="2022-01-12T06:51:17.188" v="602"/>
          <ac:inkMkLst>
            <pc:docMk/>
            <pc:sldMk cId="2655335628" sldId="337"/>
            <ac:inkMk id="38" creationId="{C76E2399-9EC6-42D2-8444-001DD9930235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39" creationId="{A3ADC957-6984-43B1-B96B-4F95ED62941A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0" creationId="{27C69963-CEFC-4B26-898D-135D5A5A8863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1" creationId="{EDAE44BE-043B-492A-9B0C-A67F8983DCA0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2" creationId="{2DB79842-0446-44E7-82B0-54D4321DCE69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3" creationId="{9B77418A-0E1E-4824-8407-450B0D86770E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4" creationId="{76862ABC-25BA-4272-ADCA-8AE294F7CBDA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5" creationId="{3387BACB-1DBC-4B2A-9C00-B78D84854677}"/>
          </ac:inkMkLst>
        </pc:inkChg>
        <pc:inkChg chg="add del">
          <ac:chgData name="Viet Anh Nguyen" userId="b95f61ff061388d5" providerId="LiveId" clId="{4E6D6609-40FF-461F-8FC4-5C36AE18131F}" dt="2022-01-12T06:51:21.968" v="611"/>
          <ac:inkMkLst>
            <pc:docMk/>
            <pc:sldMk cId="2655335628" sldId="337"/>
            <ac:inkMk id="46" creationId="{5446946F-7345-4179-BA5D-43C7336D456A}"/>
          </ac:inkMkLst>
        </pc:inkChg>
        <pc:inkChg chg="add del">
          <ac:chgData name="Viet Anh Nguyen" userId="b95f61ff061388d5" providerId="LiveId" clId="{4E6D6609-40FF-461F-8FC4-5C36AE18131F}" dt="2022-01-12T06:51:22.855" v="613"/>
          <ac:inkMkLst>
            <pc:docMk/>
            <pc:sldMk cId="2655335628" sldId="337"/>
            <ac:inkMk id="47" creationId="{9CDC1706-915C-4F93-8D8B-B9E12641467B}"/>
          </ac:inkMkLst>
        </pc:inkChg>
        <pc:inkChg chg="add del">
          <ac:chgData name="Viet Anh Nguyen" userId="b95f61ff061388d5" providerId="LiveId" clId="{4E6D6609-40FF-461F-8FC4-5C36AE18131F}" dt="2022-01-12T06:51:22.855" v="613"/>
          <ac:inkMkLst>
            <pc:docMk/>
            <pc:sldMk cId="2655335628" sldId="337"/>
            <ac:inkMk id="48" creationId="{45FBE774-7F88-4E2D-8BFC-5754F3AED0D6}"/>
          </ac:inkMkLst>
        </pc:inkChg>
        <pc:inkChg chg="add">
          <ac:chgData name="Viet Anh Nguyen" userId="b95f61ff061388d5" providerId="LiveId" clId="{4E6D6609-40FF-461F-8FC4-5C36AE18131F}" dt="2022-01-12T06:51:22.855" v="613"/>
          <ac:inkMkLst>
            <pc:docMk/>
            <pc:sldMk cId="2655335628" sldId="337"/>
            <ac:inkMk id="49" creationId="{1F5EB7CA-A075-4D37-BE6B-F2E7201EA0CA}"/>
          </ac:inkMkLst>
        </pc:inkChg>
        <pc:inkChg chg="add del">
          <ac:chgData name="Viet Anh Nguyen" userId="b95f61ff061388d5" providerId="LiveId" clId="{4E6D6609-40FF-461F-8FC4-5C36AE18131F}" dt="2022-01-12T06:51:31.498" v="618"/>
          <ac:inkMkLst>
            <pc:docMk/>
            <pc:sldMk cId="2655335628" sldId="337"/>
            <ac:inkMk id="50" creationId="{4001DD6D-8846-4E8F-BB99-AD36AB01B2D4}"/>
          </ac:inkMkLst>
        </pc:inkChg>
        <pc:inkChg chg="add del">
          <ac:chgData name="Viet Anh Nguyen" userId="b95f61ff061388d5" providerId="LiveId" clId="{4E6D6609-40FF-461F-8FC4-5C36AE18131F}" dt="2022-01-12T06:51:31.498" v="618"/>
          <ac:inkMkLst>
            <pc:docMk/>
            <pc:sldMk cId="2655335628" sldId="337"/>
            <ac:inkMk id="51" creationId="{C08424CF-01C3-413C-AB44-A1CFFD93428A}"/>
          </ac:inkMkLst>
        </pc:inkChg>
        <pc:inkChg chg="add del">
          <ac:chgData name="Viet Anh Nguyen" userId="b95f61ff061388d5" providerId="LiveId" clId="{4E6D6609-40FF-461F-8FC4-5C36AE18131F}" dt="2022-01-12T06:51:31.498" v="618"/>
          <ac:inkMkLst>
            <pc:docMk/>
            <pc:sldMk cId="2655335628" sldId="337"/>
            <ac:inkMk id="52" creationId="{C093FF8A-05EB-4F3C-9FE6-572A75FB897B}"/>
          </ac:inkMkLst>
        </pc:inkChg>
        <pc:inkChg chg="add del">
          <ac:chgData name="Viet Anh Nguyen" userId="b95f61ff061388d5" providerId="LiveId" clId="{4E6D6609-40FF-461F-8FC4-5C36AE18131F}" dt="2022-01-12T06:51:31.498" v="618"/>
          <ac:inkMkLst>
            <pc:docMk/>
            <pc:sldMk cId="2655335628" sldId="337"/>
            <ac:inkMk id="53" creationId="{80C50519-AE4D-4C01-868C-5FC35D834D08}"/>
          </ac:inkMkLst>
        </pc:inkChg>
        <pc:inkChg chg="add">
          <ac:chgData name="Viet Anh Nguyen" userId="b95f61ff061388d5" providerId="LiveId" clId="{4E6D6609-40FF-461F-8FC4-5C36AE18131F}" dt="2022-01-12T06:51:31.498" v="618"/>
          <ac:inkMkLst>
            <pc:docMk/>
            <pc:sldMk cId="2655335628" sldId="337"/>
            <ac:inkMk id="54" creationId="{DC641C0F-63D8-4881-B0A6-696A3D88B88E}"/>
          </ac:inkMkLst>
        </pc:inkChg>
        <pc:inkChg chg="add del">
          <ac:chgData name="Viet Anh Nguyen" userId="b95f61ff061388d5" providerId="LiveId" clId="{4E6D6609-40FF-461F-8FC4-5C36AE18131F}" dt="2022-01-12T06:51:59.150" v="621"/>
          <ac:inkMkLst>
            <pc:docMk/>
            <pc:sldMk cId="2655335628" sldId="337"/>
            <ac:inkMk id="55" creationId="{7BEC62C9-2CCB-4996-95EA-DD25F29CA526}"/>
          </ac:inkMkLst>
        </pc:inkChg>
        <pc:inkChg chg="add del">
          <ac:chgData name="Viet Anh Nguyen" userId="b95f61ff061388d5" providerId="LiveId" clId="{4E6D6609-40FF-461F-8FC4-5C36AE18131F}" dt="2022-01-12T06:51:59.150" v="621"/>
          <ac:inkMkLst>
            <pc:docMk/>
            <pc:sldMk cId="2655335628" sldId="337"/>
            <ac:inkMk id="56" creationId="{691EFB11-827B-4B75-888B-62E601EE74D3}"/>
          </ac:inkMkLst>
        </pc:inkChg>
        <pc:inkChg chg="add">
          <ac:chgData name="Viet Anh Nguyen" userId="b95f61ff061388d5" providerId="LiveId" clId="{4E6D6609-40FF-461F-8FC4-5C36AE18131F}" dt="2022-01-12T06:51:59.150" v="621"/>
          <ac:inkMkLst>
            <pc:docMk/>
            <pc:sldMk cId="2655335628" sldId="337"/>
            <ac:inkMk id="57" creationId="{A5CF529E-B717-48B5-B5BB-D9BC99F25825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58" creationId="{DDBE79C1-0FF2-4785-B7F3-0A03901DF950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59" creationId="{39B75037-5F28-42F2-8F27-E3B5B41A0470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0" creationId="{8652F6F2-7113-41BF-B572-901CC99718D1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1" creationId="{D8DBF1B2-7182-4954-8789-F9BE2D7A2A1D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2" creationId="{80DBA3E7-40DE-491B-92BC-DD5ABDCF9F69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3" creationId="{6551D333-E5B6-4196-AA82-85AC7CA9EA05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4" creationId="{87D5938A-C254-42FE-9D23-137BB4DEFE52}"/>
          </ac:inkMkLst>
        </pc:inkChg>
        <pc:inkChg chg="add del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5" creationId="{A85BDDBA-8E23-4152-AC56-E669D8DBCB7E}"/>
          </ac:inkMkLst>
        </pc:inkChg>
        <pc:inkChg chg="add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6" creationId="{D9A0605B-C9E6-468C-8851-90D10F431874}"/>
          </ac:inkMkLst>
        </pc:inkChg>
        <pc:inkChg chg="add">
          <ac:chgData name="Viet Anh Nguyen" userId="b95f61ff061388d5" providerId="LiveId" clId="{4E6D6609-40FF-461F-8FC4-5C36AE18131F}" dt="2022-01-12T06:52:03.261" v="630"/>
          <ac:inkMkLst>
            <pc:docMk/>
            <pc:sldMk cId="2655335628" sldId="337"/>
            <ac:inkMk id="67" creationId="{44C99D3D-E895-40A2-9048-58F5C57FE9C5}"/>
          </ac:inkMkLst>
        </pc:inkChg>
        <pc:inkChg chg="add del">
          <ac:chgData name="Viet Anh Nguyen" userId="b95f61ff061388d5" providerId="LiveId" clId="{4E6D6609-40FF-461F-8FC4-5C36AE18131F}" dt="2022-01-12T06:52:04.498" v="634"/>
          <ac:inkMkLst>
            <pc:docMk/>
            <pc:sldMk cId="2655335628" sldId="337"/>
            <ac:inkMk id="68" creationId="{E87200E8-B170-4539-85F7-8AC5DB80A22D}"/>
          </ac:inkMkLst>
        </pc:inkChg>
        <pc:inkChg chg="add del">
          <ac:chgData name="Viet Anh Nguyen" userId="b95f61ff061388d5" providerId="LiveId" clId="{4E6D6609-40FF-461F-8FC4-5C36AE18131F}" dt="2022-01-12T06:52:04.498" v="634"/>
          <ac:inkMkLst>
            <pc:docMk/>
            <pc:sldMk cId="2655335628" sldId="337"/>
            <ac:inkMk id="69" creationId="{2C104981-D7C9-4F07-8F72-31D2D25A0F44}"/>
          </ac:inkMkLst>
        </pc:inkChg>
        <pc:inkChg chg="add del">
          <ac:chgData name="Viet Anh Nguyen" userId="b95f61ff061388d5" providerId="LiveId" clId="{4E6D6609-40FF-461F-8FC4-5C36AE18131F}" dt="2022-01-12T06:52:04.498" v="634"/>
          <ac:inkMkLst>
            <pc:docMk/>
            <pc:sldMk cId="2655335628" sldId="337"/>
            <ac:inkMk id="70" creationId="{CC6AB63E-7B61-4554-97A7-ADE02B8D8F47}"/>
          </ac:inkMkLst>
        </pc:inkChg>
        <pc:inkChg chg="add">
          <ac:chgData name="Viet Anh Nguyen" userId="b95f61ff061388d5" providerId="LiveId" clId="{4E6D6609-40FF-461F-8FC4-5C36AE18131F}" dt="2022-01-12T06:52:04.498" v="634"/>
          <ac:inkMkLst>
            <pc:docMk/>
            <pc:sldMk cId="2655335628" sldId="337"/>
            <ac:inkMk id="71" creationId="{8179AE06-0048-4722-8D91-3C821E3D3940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2" creationId="{9767D21C-5E1C-4DF9-AFE5-DDB1752391FD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3" creationId="{5CE868BC-4546-47B6-ACC6-CE04AEA5562F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4" creationId="{E8815618-2676-4B1B-AB71-458E8AD2F40A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5" creationId="{724466F3-175E-407A-AB74-8992DB666DDF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6" creationId="{683C7F93-4349-4B85-9F9F-CF019A5397E4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7" creationId="{AEF0B1BB-865E-42A1-8752-CE5422FA19CD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8" creationId="{E4022C5F-CB47-4289-9E16-A6C619D8409F}"/>
          </ac:inkMkLst>
        </pc:inkChg>
        <pc:inkChg chg="add del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79" creationId="{4C6D8C6E-09B4-449C-947E-CF114DA63561}"/>
          </ac:inkMkLst>
        </pc:inkChg>
        <pc:inkChg chg="add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80" creationId="{F20EBC25-A065-43FE-9585-ABC68CA19913}"/>
          </ac:inkMkLst>
        </pc:inkChg>
        <pc:inkChg chg="add">
          <ac:chgData name="Viet Anh Nguyen" userId="b95f61ff061388d5" providerId="LiveId" clId="{4E6D6609-40FF-461F-8FC4-5C36AE18131F}" dt="2022-01-12T06:52:10.196" v="643"/>
          <ac:inkMkLst>
            <pc:docMk/>
            <pc:sldMk cId="2655335628" sldId="337"/>
            <ac:inkMk id="81" creationId="{BD009B29-7855-4732-A15B-CE0803174878}"/>
          </ac:inkMkLst>
        </pc:inkChg>
        <pc:inkChg chg="add del">
          <ac:chgData name="Viet Anh Nguyen" userId="b95f61ff061388d5" providerId="LiveId" clId="{4E6D6609-40FF-461F-8FC4-5C36AE18131F}" dt="2022-01-12T06:52:12.252" v="648"/>
          <ac:inkMkLst>
            <pc:docMk/>
            <pc:sldMk cId="2655335628" sldId="337"/>
            <ac:inkMk id="82" creationId="{4F8CC61D-C5F1-49A2-A8CE-A14D64C073BB}"/>
          </ac:inkMkLst>
        </pc:inkChg>
        <pc:inkChg chg="add del">
          <ac:chgData name="Viet Anh Nguyen" userId="b95f61ff061388d5" providerId="LiveId" clId="{4E6D6609-40FF-461F-8FC4-5C36AE18131F}" dt="2022-01-12T06:52:12.252" v="648"/>
          <ac:inkMkLst>
            <pc:docMk/>
            <pc:sldMk cId="2655335628" sldId="337"/>
            <ac:inkMk id="83" creationId="{7EB545FE-6934-4561-8551-BDA41FCD53C9}"/>
          </ac:inkMkLst>
        </pc:inkChg>
        <pc:inkChg chg="add del">
          <ac:chgData name="Viet Anh Nguyen" userId="b95f61ff061388d5" providerId="LiveId" clId="{4E6D6609-40FF-461F-8FC4-5C36AE18131F}" dt="2022-01-12T06:52:12.252" v="648"/>
          <ac:inkMkLst>
            <pc:docMk/>
            <pc:sldMk cId="2655335628" sldId="337"/>
            <ac:inkMk id="84" creationId="{2A11F21E-46D2-4BDD-BCDC-5BA00DFB2766}"/>
          </ac:inkMkLst>
        </pc:inkChg>
        <pc:inkChg chg="add del">
          <ac:chgData name="Viet Anh Nguyen" userId="b95f61ff061388d5" providerId="LiveId" clId="{4E6D6609-40FF-461F-8FC4-5C36AE18131F}" dt="2022-01-12T06:52:12.252" v="648"/>
          <ac:inkMkLst>
            <pc:docMk/>
            <pc:sldMk cId="2655335628" sldId="337"/>
            <ac:inkMk id="85" creationId="{622A6F79-2E48-42DF-818D-1B37A8E5D959}"/>
          </ac:inkMkLst>
        </pc:inkChg>
        <pc:inkChg chg="add">
          <ac:chgData name="Viet Anh Nguyen" userId="b95f61ff061388d5" providerId="LiveId" clId="{4E6D6609-40FF-461F-8FC4-5C36AE18131F}" dt="2022-01-12T06:52:12.252" v="648"/>
          <ac:inkMkLst>
            <pc:docMk/>
            <pc:sldMk cId="2655335628" sldId="337"/>
            <ac:inkMk id="86" creationId="{D6D1B9BE-7AF2-4CEE-A4F0-150F559E4A87}"/>
          </ac:inkMkLst>
        </pc:inkChg>
        <pc:inkChg chg="add del">
          <ac:chgData name="Viet Anh Nguyen" userId="b95f61ff061388d5" providerId="LiveId" clId="{4E6D6609-40FF-461F-8FC4-5C36AE18131F}" dt="2022-01-12T06:52:14.978" v="654"/>
          <ac:inkMkLst>
            <pc:docMk/>
            <pc:sldMk cId="2655335628" sldId="337"/>
            <ac:inkMk id="87" creationId="{12FF0584-9526-40A8-9F29-0DC524897E38}"/>
          </ac:inkMkLst>
        </pc:inkChg>
        <pc:inkChg chg="add del">
          <ac:chgData name="Viet Anh Nguyen" userId="b95f61ff061388d5" providerId="LiveId" clId="{4E6D6609-40FF-461F-8FC4-5C36AE18131F}" dt="2022-01-12T06:52:14.978" v="654"/>
          <ac:inkMkLst>
            <pc:docMk/>
            <pc:sldMk cId="2655335628" sldId="337"/>
            <ac:inkMk id="88" creationId="{E74525AD-6CAC-4B24-9B25-E8BCF62F5FD8}"/>
          </ac:inkMkLst>
        </pc:inkChg>
        <pc:inkChg chg="add del">
          <ac:chgData name="Viet Anh Nguyen" userId="b95f61ff061388d5" providerId="LiveId" clId="{4E6D6609-40FF-461F-8FC4-5C36AE18131F}" dt="2022-01-12T06:52:14.978" v="654"/>
          <ac:inkMkLst>
            <pc:docMk/>
            <pc:sldMk cId="2655335628" sldId="337"/>
            <ac:inkMk id="89" creationId="{23E3757B-FF82-4DA1-A803-CB704DDE3923}"/>
          </ac:inkMkLst>
        </pc:inkChg>
        <pc:inkChg chg="add del">
          <ac:chgData name="Viet Anh Nguyen" userId="b95f61ff061388d5" providerId="LiveId" clId="{4E6D6609-40FF-461F-8FC4-5C36AE18131F}" dt="2022-01-12T06:52:14.978" v="654"/>
          <ac:inkMkLst>
            <pc:docMk/>
            <pc:sldMk cId="2655335628" sldId="337"/>
            <ac:inkMk id="90" creationId="{73A533D0-5409-4241-8B72-3DF337DB0DB7}"/>
          </ac:inkMkLst>
        </pc:inkChg>
        <pc:inkChg chg="add del">
          <ac:chgData name="Viet Anh Nguyen" userId="b95f61ff061388d5" providerId="LiveId" clId="{4E6D6609-40FF-461F-8FC4-5C36AE18131F}" dt="2022-01-12T06:52:14.978" v="654"/>
          <ac:inkMkLst>
            <pc:docMk/>
            <pc:sldMk cId="2655335628" sldId="337"/>
            <ac:inkMk id="91" creationId="{78297557-C477-4C43-A5B9-1FDC183C2F92}"/>
          </ac:inkMkLst>
        </pc:inkChg>
        <pc:inkChg chg="add del">
          <ac:chgData name="Viet Anh Nguyen" userId="b95f61ff061388d5" providerId="LiveId" clId="{4E6D6609-40FF-461F-8FC4-5C36AE18131F}" dt="2022-01-12T06:52:15.981" v="657"/>
          <ac:inkMkLst>
            <pc:docMk/>
            <pc:sldMk cId="2655335628" sldId="337"/>
            <ac:inkMk id="92" creationId="{7E910DA0-525A-4194-9B9C-4F2F515E8556}"/>
          </ac:inkMkLst>
        </pc:inkChg>
        <pc:inkChg chg="add del">
          <ac:chgData name="Viet Anh Nguyen" userId="b95f61ff061388d5" providerId="LiveId" clId="{4E6D6609-40FF-461F-8FC4-5C36AE18131F}" dt="2022-01-12T06:52:15.981" v="657"/>
          <ac:inkMkLst>
            <pc:docMk/>
            <pc:sldMk cId="2655335628" sldId="337"/>
            <ac:inkMk id="93" creationId="{3BCFA851-3B9F-40C7-A2F1-059B25177DC6}"/>
          </ac:inkMkLst>
        </pc:inkChg>
        <pc:inkChg chg="add del">
          <ac:chgData name="Viet Anh Nguyen" userId="b95f61ff061388d5" providerId="LiveId" clId="{4E6D6609-40FF-461F-8FC4-5C36AE18131F}" dt="2022-01-12T06:52:15.981" v="657"/>
          <ac:inkMkLst>
            <pc:docMk/>
            <pc:sldMk cId="2655335628" sldId="337"/>
            <ac:inkMk id="94" creationId="{AD9CEB69-000F-4A85-8277-F52808F8A07B}"/>
          </ac:inkMkLst>
        </pc:inkChg>
        <pc:inkChg chg="add">
          <ac:chgData name="Viet Anh Nguyen" userId="b95f61ff061388d5" providerId="LiveId" clId="{4E6D6609-40FF-461F-8FC4-5C36AE18131F}" dt="2022-01-12T06:52:15.981" v="657"/>
          <ac:inkMkLst>
            <pc:docMk/>
            <pc:sldMk cId="2655335628" sldId="337"/>
            <ac:inkMk id="95" creationId="{F6DBDCDC-BD69-43CD-9FD1-F3BAF207DE65}"/>
          </ac:inkMkLst>
        </pc:inkChg>
        <pc:inkChg chg="add del">
          <ac:chgData name="Viet Anh Nguyen" userId="b95f61ff061388d5" providerId="LiveId" clId="{4E6D6609-40FF-461F-8FC4-5C36AE18131F}" dt="2022-01-12T06:52:28.002" v="660"/>
          <ac:inkMkLst>
            <pc:docMk/>
            <pc:sldMk cId="2655335628" sldId="337"/>
            <ac:inkMk id="96" creationId="{08B63537-878B-49D7-A3EF-1A449A78D330}"/>
          </ac:inkMkLst>
        </pc:inkChg>
        <pc:inkChg chg="add del">
          <ac:chgData name="Viet Anh Nguyen" userId="b95f61ff061388d5" providerId="LiveId" clId="{4E6D6609-40FF-461F-8FC4-5C36AE18131F}" dt="2022-01-12T06:52:28.002" v="660"/>
          <ac:inkMkLst>
            <pc:docMk/>
            <pc:sldMk cId="2655335628" sldId="337"/>
            <ac:inkMk id="97" creationId="{90DF0C31-D592-4356-B9F7-B1393EB7A5BE}"/>
          </ac:inkMkLst>
        </pc:inkChg>
        <pc:inkChg chg="add del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98" creationId="{391A388E-F26C-48ED-988A-E71F523C157A}"/>
          </ac:inkMkLst>
        </pc:inkChg>
        <pc:inkChg chg="add del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99" creationId="{1CB02172-CDDF-4B30-898D-AB752B6EC93B}"/>
          </ac:inkMkLst>
        </pc:inkChg>
        <pc:inkChg chg="add del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100" creationId="{DF8B000E-8B52-48A4-BFDC-2290B1AC5685}"/>
          </ac:inkMkLst>
        </pc:inkChg>
        <pc:inkChg chg="add del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101" creationId="{2B970796-F586-41D8-AE6C-C9581832CF40}"/>
          </ac:inkMkLst>
        </pc:inkChg>
        <pc:inkChg chg="add del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102" creationId="{4F81A586-FDBF-4F96-AD72-DABABE4DE277}"/>
          </ac:inkMkLst>
        </pc:inkChg>
        <pc:inkChg chg="add">
          <ac:chgData name="Viet Anh Nguyen" userId="b95f61ff061388d5" providerId="LiveId" clId="{4E6D6609-40FF-461F-8FC4-5C36AE18131F}" dt="2022-01-12T06:52:29.942" v="665"/>
          <ac:inkMkLst>
            <pc:docMk/>
            <pc:sldMk cId="2655335628" sldId="337"/>
            <ac:inkMk id="103" creationId="{FC87D20B-D665-4BC4-922B-9347F19E1F5D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4" creationId="{712D10E8-5815-4CE2-A8E0-3250DD6DFAD3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5" creationId="{E55A0535-3478-43CF-886E-7AEAF5EDB126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6" creationId="{80629447-6D15-4A85-A3CA-5AEBE13F2FBD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7" creationId="{097AB14A-A806-4BCE-AEFD-82624B7F4A4A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8" creationId="{A65EEE37-1B18-4724-9A5D-841EBE9D9629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09" creationId="{307EA6AC-9EBD-4356-877E-00DC366DC8C3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0" creationId="{B80C13D1-9836-4DB7-8D7B-25A352CCF658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1" creationId="{94D41B05-2D09-4EB0-9FC7-B516645E8D5E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2" creationId="{4FC70575-8ED0-4EBF-B3EE-F9DB1031C2B3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3" creationId="{DDFEF293-C237-4864-ACDB-A81691A771FD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4" creationId="{C8B38638-9F91-4D51-9D10-15922AA07B0D}"/>
          </ac:inkMkLst>
        </pc:inkChg>
        <pc:inkChg chg="add del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5" creationId="{3749AA67-0429-4373-9A70-28FE7A26F29A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16" creationId="{1898109F-33F5-4F6B-B582-919EC3AD7709}"/>
          </ac:inkMkLst>
        </pc:inkChg>
        <pc:inkChg chg="add">
          <ac:chgData name="Viet Anh Nguyen" userId="b95f61ff061388d5" providerId="LiveId" clId="{4E6D6609-40FF-461F-8FC4-5C36AE18131F}" dt="2022-01-12T06:52:34.589" v="678"/>
          <ac:inkMkLst>
            <pc:docMk/>
            <pc:sldMk cId="2655335628" sldId="337"/>
            <ac:inkMk id="117" creationId="{F3433940-5EFC-4500-BF51-EF97408D8874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18" creationId="{AC5C4AF1-0A40-4130-9E46-7EB43ADD78AF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19" creationId="{200B0457-01B9-4C71-B761-0FE34A5F08F0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0" creationId="{A0B3CB50-2981-4CE3-956A-C04CF6165CEF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1" creationId="{BC31DEEF-3103-4677-9F65-3B3E45A23E55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2" creationId="{29F15F81-0C6B-46D4-B90B-3568118C1D32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3" creationId="{C86EA388-4E11-48CB-A09B-0AD119E61287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4" creationId="{9649BCFD-2AC9-457E-85B1-A7602F0534CB}"/>
          </ac:inkMkLst>
        </pc:inkChg>
        <pc:inkChg chg="add del">
          <ac:chgData name="Viet Anh Nguyen" userId="b95f61ff061388d5" providerId="LiveId" clId="{4E6D6609-40FF-461F-8FC4-5C36AE18131F}" dt="2022-01-12T06:52:36.601" v="687"/>
          <ac:inkMkLst>
            <pc:docMk/>
            <pc:sldMk cId="2655335628" sldId="337"/>
            <ac:inkMk id="125" creationId="{2A3F4D5F-C396-4C93-82D0-6D4A8148755A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26" creationId="{F77B9568-B4B8-42C6-8C41-38FBD987441C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27" creationId="{6D4D8452-0598-40FE-8507-81C27B75316E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28" creationId="{0A15F524-831A-4643-8519-C2ACBBACC221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29" creationId="{8D40A81A-BB9E-4D79-A884-3A93BB31481E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30" creationId="{65548E58-3049-445E-9D2A-A11E09B85720}"/>
          </ac:inkMkLst>
        </pc:inkChg>
        <pc:inkChg chg="add del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31" creationId="{CFAF9441-A62C-414A-AD1F-F62035EF7534}"/>
          </ac:inkMkLst>
        </pc:inkChg>
        <pc:inkChg chg="add">
          <ac:chgData name="Viet Anh Nguyen" userId="b95f61ff061388d5" providerId="LiveId" clId="{4E6D6609-40FF-461F-8FC4-5C36AE18131F}" dt="2022-01-12T06:52:38.198" v="693"/>
          <ac:inkMkLst>
            <pc:docMk/>
            <pc:sldMk cId="2655335628" sldId="337"/>
            <ac:inkMk id="132" creationId="{5327D57D-CD14-46FC-95F0-43ED30F05795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3" creationId="{9C11C778-7D99-43CE-A9AE-99978D98ADB1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4" creationId="{1CC7EE1B-45F9-4C6E-8871-C71C447136A8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5" creationId="{448A8FCE-118F-424B-B058-91483BBA0A14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6" creationId="{721052EE-B19B-4922-A5F9-09822C284234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7" creationId="{E85224BD-E4B3-4012-91AD-22ED3BC7C6BD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8" creationId="{B356D4F0-A8BF-4621-9B4C-8BA73E62BBB8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39" creationId="{E5D7D797-AB31-4E3E-8B6C-F69304831093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40" creationId="{E9FA4840-2470-4ED1-AD86-CC888FFD6C26}"/>
          </ac:inkMkLst>
        </pc:inkChg>
        <pc:inkChg chg="add del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41" creationId="{225DFE3B-257E-4EF5-A6F7-0DD6837874F3}"/>
          </ac:inkMkLst>
        </pc:inkChg>
        <pc:inkChg chg="add">
          <ac:chgData name="Viet Anh Nguyen" userId="b95f61ff061388d5" providerId="LiveId" clId="{4E6D6609-40FF-461F-8FC4-5C36AE18131F}" dt="2022-01-12T06:52:40.815" v="703"/>
          <ac:inkMkLst>
            <pc:docMk/>
            <pc:sldMk cId="2655335628" sldId="337"/>
            <ac:inkMk id="142" creationId="{F059118F-BA22-4FDD-A915-8AA2AD2D2836}"/>
          </ac:inkMkLst>
        </pc:inkChg>
        <pc:inkChg chg="add">
          <ac:chgData name="Viet Anh Nguyen" userId="b95f61ff061388d5" providerId="LiveId" clId="{4E6D6609-40FF-461F-8FC4-5C36AE18131F}" dt="2022-01-12T06:52:41.106" v="704" actId="9405"/>
          <ac:inkMkLst>
            <pc:docMk/>
            <pc:sldMk cId="2655335628" sldId="337"/>
            <ac:inkMk id="143" creationId="{BFA20FB8-B82D-45CD-BBCC-CA7A670FAB37}"/>
          </ac:inkMkLst>
        </pc:inkChg>
        <pc:inkChg chg="add">
          <ac:chgData name="Viet Anh Nguyen" userId="b95f61ff061388d5" providerId="LiveId" clId="{4E6D6609-40FF-461F-8FC4-5C36AE18131F}" dt="2022-01-12T06:52:41.372" v="705" actId="9405"/>
          <ac:inkMkLst>
            <pc:docMk/>
            <pc:sldMk cId="2655335628" sldId="337"/>
            <ac:inkMk id="144" creationId="{59CB15F9-D969-4F96-84C1-08E6E8A54F05}"/>
          </ac:inkMkLst>
        </pc:inkChg>
        <pc:inkChg chg="add">
          <ac:chgData name="Viet Anh Nguyen" userId="b95f61ff061388d5" providerId="LiveId" clId="{4E6D6609-40FF-461F-8FC4-5C36AE18131F}" dt="2022-01-12T06:52:41.738" v="706" actId="9405"/>
          <ac:inkMkLst>
            <pc:docMk/>
            <pc:sldMk cId="2655335628" sldId="337"/>
            <ac:inkMk id="145" creationId="{B0124FA2-A342-41B2-9261-9E69DFD9FB2A}"/>
          </ac:inkMkLst>
        </pc:inkChg>
      </pc:sldChg>
      <pc:sldChg chg="addSp delSp new mod">
        <pc:chgData name="Viet Anh Nguyen" userId="b95f61ff061388d5" providerId="LiveId" clId="{4E6D6609-40FF-461F-8FC4-5C36AE18131F}" dt="2022-01-12T06:55:36.893" v="763"/>
        <pc:sldMkLst>
          <pc:docMk/>
          <pc:sldMk cId="484498925" sldId="338"/>
        </pc:sldMkLst>
        <pc:inkChg chg="add del">
          <ac:chgData name="Viet Anh Nguyen" userId="b95f61ff061388d5" providerId="LiveId" clId="{4E6D6609-40FF-461F-8FC4-5C36AE18131F}" dt="2022-01-12T06:54:23.252" v="710"/>
          <ac:inkMkLst>
            <pc:docMk/>
            <pc:sldMk cId="484498925" sldId="338"/>
            <ac:inkMk id="2" creationId="{4464C479-57E0-4C4E-A593-14EB9A4A3869}"/>
          </ac:inkMkLst>
        </pc:inkChg>
        <pc:inkChg chg="add del">
          <ac:chgData name="Viet Anh Nguyen" userId="b95f61ff061388d5" providerId="LiveId" clId="{4E6D6609-40FF-461F-8FC4-5C36AE18131F}" dt="2022-01-12T06:54:23.252" v="710"/>
          <ac:inkMkLst>
            <pc:docMk/>
            <pc:sldMk cId="484498925" sldId="338"/>
            <ac:inkMk id="3" creationId="{46072C43-FA49-40AA-8F34-B05B2D72D43E}"/>
          </ac:inkMkLst>
        </pc:inkChg>
        <pc:inkChg chg="add">
          <ac:chgData name="Viet Anh Nguyen" userId="b95f61ff061388d5" providerId="LiveId" clId="{4E6D6609-40FF-461F-8FC4-5C36AE18131F}" dt="2022-01-12T06:54:23.252" v="710"/>
          <ac:inkMkLst>
            <pc:docMk/>
            <pc:sldMk cId="484498925" sldId="338"/>
            <ac:inkMk id="4" creationId="{1AD61DAC-DDAE-4000-A030-08CC521DA990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5" creationId="{215633D5-BCFD-4323-B384-5B86A6F7B693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6" creationId="{D539CE4F-1D6B-4A09-A035-54E3DA0CD198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7" creationId="{90AE6518-9B81-4D2B-9736-4527975AAA82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8" creationId="{A1CFD484-4C56-44E6-971A-042C53892BAD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9" creationId="{90D5CA5A-C569-4DE2-A864-572F6A1FE678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10" creationId="{BEA9DA73-D4CE-49FC-B655-2CDB4E5CBEBB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11" creationId="{5A597378-1F2D-4C63-92DD-193F03AB4F68}"/>
          </ac:inkMkLst>
        </pc:inkChg>
        <pc:inkChg chg="add del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12" creationId="{C033A270-DBD4-4F6D-BB6C-E327CEA4F9BF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3" creationId="{CBB9A4C6-E426-4A3B-A40C-EE3B5D68D244}"/>
          </ac:inkMkLst>
        </pc:inkChg>
        <pc:inkChg chg="add">
          <ac:chgData name="Viet Anh Nguyen" userId="b95f61ff061388d5" providerId="LiveId" clId="{4E6D6609-40FF-461F-8FC4-5C36AE18131F}" dt="2022-01-12T06:54:27.232" v="719"/>
          <ac:inkMkLst>
            <pc:docMk/>
            <pc:sldMk cId="484498925" sldId="338"/>
            <ac:inkMk id="14" creationId="{DC557ED7-F5D1-4EE2-BD37-CBEFDC6FFB71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5" creationId="{EB78B889-8ADE-480D-903D-DC829824E8FA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6" creationId="{FBD030C0-2030-4DCE-8304-1015AEDA5AE5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7" creationId="{2CBC1E37-4433-459D-A53B-78600FAA7044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8" creationId="{07C0CF93-F4D4-4DE3-8E69-1A9F0E4FF314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19" creationId="{DCDDC425-6201-4C2B-AC29-5EA174B3D6D9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0" creationId="{832890D2-4068-4EA0-8F6A-59B1C62C20AE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1" creationId="{10C78CDB-FFC2-47E4-90DE-8518E79E4150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2" creationId="{5159A03B-3893-41D0-97FB-45FC5A2C4964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3" creationId="{1A2BDD76-AA30-454D-9817-27F1209FCD81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4" creationId="{24BB3375-3B97-493F-8467-0F3ED027F57C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5" creationId="{A2D27208-FEF3-471A-A801-7DA30C85FCCB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6" creationId="{52A04D62-5751-4D80-8C92-8EC8A85D11C5}"/>
          </ac:inkMkLst>
        </pc:inkChg>
        <pc:inkChg chg="add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7" creationId="{71C1D6B2-6656-403B-B677-F8395AE7D962}"/>
          </ac:inkMkLst>
        </pc:inkChg>
        <pc:inkChg chg="add del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8" creationId="{2B4A1D7F-9ED0-4AF7-9F7A-3B554AE8092D}"/>
          </ac:inkMkLst>
        </pc:inkChg>
        <pc:inkChg chg="add">
          <ac:chgData name="Viet Anh Nguyen" userId="b95f61ff061388d5" providerId="LiveId" clId="{4E6D6609-40FF-461F-8FC4-5C36AE18131F}" dt="2022-01-12T06:54:31.926" v="732"/>
          <ac:inkMkLst>
            <pc:docMk/>
            <pc:sldMk cId="484498925" sldId="338"/>
            <ac:inkMk id="29" creationId="{ACB54C1C-F8CC-4334-936B-F16BE285D1EB}"/>
          </ac:inkMkLst>
        </pc:inkChg>
        <pc:inkChg chg="add del">
          <ac:chgData name="Viet Anh Nguyen" userId="b95f61ff061388d5" providerId="LiveId" clId="{4E6D6609-40FF-461F-8FC4-5C36AE18131F}" dt="2022-01-12T06:54:33.952" v="737"/>
          <ac:inkMkLst>
            <pc:docMk/>
            <pc:sldMk cId="484498925" sldId="338"/>
            <ac:inkMk id="30" creationId="{45A09E99-293E-4C13-B040-4C8433596A2B}"/>
          </ac:inkMkLst>
        </pc:inkChg>
        <pc:inkChg chg="add del">
          <ac:chgData name="Viet Anh Nguyen" userId="b95f61ff061388d5" providerId="LiveId" clId="{4E6D6609-40FF-461F-8FC4-5C36AE18131F}" dt="2022-01-12T06:54:33.952" v="737"/>
          <ac:inkMkLst>
            <pc:docMk/>
            <pc:sldMk cId="484498925" sldId="338"/>
            <ac:inkMk id="31" creationId="{5FF66AE5-55FC-49DE-918A-3D1ED7C4B300}"/>
          </ac:inkMkLst>
        </pc:inkChg>
        <pc:inkChg chg="add del">
          <ac:chgData name="Viet Anh Nguyen" userId="b95f61ff061388d5" providerId="LiveId" clId="{4E6D6609-40FF-461F-8FC4-5C36AE18131F}" dt="2022-01-12T06:54:33.952" v="737"/>
          <ac:inkMkLst>
            <pc:docMk/>
            <pc:sldMk cId="484498925" sldId="338"/>
            <ac:inkMk id="32" creationId="{D77F9508-7029-4860-BA9C-2B393459731B}"/>
          </ac:inkMkLst>
        </pc:inkChg>
        <pc:inkChg chg="add del">
          <ac:chgData name="Viet Anh Nguyen" userId="b95f61ff061388d5" providerId="LiveId" clId="{4E6D6609-40FF-461F-8FC4-5C36AE18131F}" dt="2022-01-12T06:54:33.952" v="737"/>
          <ac:inkMkLst>
            <pc:docMk/>
            <pc:sldMk cId="484498925" sldId="338"/>
            <ac:inkMk id="33" creationId="{9C4B0053-2EBC-4C5D-8FDE-007D0CBD30B4}"/>
          </ac:inkMkLst>
        </pc:inkChg>
        <pc:inkChg chg="add del">
          <ac:chgData name="Viet Anh Nguyen" userId="b95f61ff061388d5" providerId="LiveId" clId="{4E6D6609-40FF-461F-8FC4-5C36AE18131F}" dt="2022-01-12T06:54:34.935" v="740"/>
          <ac:inkMkLst>
            <pc:docMk/>
            <pc:sldMk cId="484498925" sldId="338"/>
            <ac:inkMk id="34" creationId="{358DD061-5B2F-4E42-BE35-F132B121101B}"/>
          </ac:inkMkLst>
        </pc:inkChg>
        <pc:inkChg chg="add del">
          <ac:chgData name="Viet Anh Nguyen" userId="b95f61ff061388d5" providerId="LiveId" clId="{4E6D6609-40FF-461F-8FC4-5C36AE18131F}" dt="2022-01-12T06:54:34.935" v="740"/>
          <ac:inkMkLst>
            <pc:docMk/>
            <pc:sldMk cId="484498925" sldId="338"/>
            <ac:inkMk id="35" creationId="{C1CC5C17-6411-4F23-A40F-9334B5E3BB8C}"/>
          </ac:inkMkLst>
        </pc:inkChg>
        <pc:inkChg chg="add del">
          <ac:chgData name="Viet Anh Nguyen" userId="b95f61ff061388d5" providerId="LiveId" clId="{4E6D6609-40FF-461F-8FC4-5C36AE18131F}" dt="2022-01-12T06:54:34.935" v="740"/>
          <ac:inkMkLst>
            <pc:docMk/>
            <pc:sldMk cId="484498925" sldId="338"/>
            <ac:inkMk id="36" creationId="{73137FBF-0D60-47C6-A1BB-B2189904A21A}"/>
          </ac:inkMkLst>
        </pc:inkChg>
        <pc:inkChg chg="add">
          <ac:chgData name="Viet Anh Nguyen" userId="b95f61ff061388d5" providerId="LiveId" clId="{4E6D6609-40FF-461F-8FC4-5C36AE18131F}" dt="2022-01-12T06:54:34.935" v="740"/>
          <ac:inkMkLst>
            <pc:docMk/>
            <pc:sldMk cId="484498925" sldId="338"/>
            <ac:inkMk id="37" creationId="{F097B03F-6C6C-48C9-9861-787193EF89F9}"/>
          </ac:inkMkLst>
        </pc:inkChg>
        <pc:inkChg chg="add del">
          <ac:chgData name="Viet Anh Nguyen" userId="b95f61ff061388d5" providerId="LiveId" clId="{4E6D6609-40FF-461F-8FC4-5C36AE18131F}" dt="2022-01-12T06:54:36.164" v="743"/>
          <ac:inkMkLst>
            <pc:docMk/>
            <pc:sldMk cId="484498925" sldId="338"/>
            <ac:inkMk id="38" creationId="{155DC394-35AE-425F-B6A2-53D1AE32682A}"/>
          </ac:inkMkLst>
        </pc:inkChg>
        <pc:inkChg chg="add del">
          <ac:chgData name="Viet Anh Nguyen" userId="b95f61ff061388d5" providerId="LiveId" clId="{4E6D6609-40FF-461F-8FC4-5C36AE18131F}" dt="2022-01-12T06:54:36.164" v="743"/>
          <ac:inkMkLst>
            <pc:docMk/>
            <pc:sldMk cId="484498925" sldId="338"/>
            <ac:inkMk id="39" creationId="{BFCF5316-41DA-4310-A13E-E499A84D8A41}"/>
          </ac:inkMkLst>
        </pc:inkChg>
        <pc:inkChg chg="add">
          <ac:chgData name="Viet Anh Nguyen" userId="b95f61ff061388d5" providerId="LiveId" clId="{4E6D6609-40FF-461F-8FC4-5C36AE18131F}" dt="2022-01-12T06:54:36.164" v="743"/>
          <ac:inkMkLst>
            <pc:docMk/>
            <pc:sldMk cId="484498925" sldId="338"/>
            <ac:inkMk id="40" creationId="{1930FF76-E218-49B2-8D3D-DA5124381573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1" creationId="{AF639DCB-5755-4B6B-9250-B28266BE71D1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2" creationId="{F4E4810B-9A50-411C-8FBC-A78991E1412F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3" creationId="{DEDE1E5F-EF9C-4FC2-8E2A-22D95CABC98F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4" creationId="{3FB48E78-49B7-4C89-B7A9-D94D13D59962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5" creationId="{66CDA7D8-FE0B-4EDB-8E18-5CE516EADC9A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6" creationId="{F914A576-6363-4B4E-90B3-A7A507B234C7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7" creationId="{D76B180E-48EF-459F-8EC6-097CDBDF25DB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8" creationId="{09CC8523-2A83-4C8E-A12A-928E78C54A22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49" creationId="{23E75958-5C1E-4F49-A59E-DA110FCE73AF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0" creationId="{889A830F-1AC7-40BD-B1D8-C3B74EB18A35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1" creationId="{D52C2458-4FB9-4945-8515-E45BD8564B09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2" creationId="{CABAF5BB-5E01-4DEF-8547-985C98FA1164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3" creationId="{51F789DB-3F07-4956-9802-2359FBFD9EC4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4" creationId="{B893EB19-F10C-4FCB-9635-B286C71A538A}"/>
          </ac:inkMkLst>
        </pc:inkChg>
        <pc:inkChg chg="add del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5" creationId="{D7BE0135-5907-494F-AB57-96DD7D0DB75C}"/>
          </ac:inkMkLst>
        </pc:inkChg>
        <pc:inkChg chg="add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6" creationId="{117DD3A9-E9D2-4EE4-AC29-D9EAF5E0955D}"/>
          </ac:inkMkLst>
        </pc:inkChg>
        <pc:inkChg chg="add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7" creationId="{A020B77C-9280-48C4-A367-6F4F6956A4D7}"/>
          </ac:inkMkLst>
        </pc:inkChg>
        <pc:inkChg chg="add">
          <ac:chgData name="Viet Anh Nguyen" userId="b95f61ff061388d5" providerId="LiveId" clId="{4E6D6609-40FF-461F-8FC4-5C36AE18131F}" dt="2022-01-12T06:54:45.859" v="759"/>
          <ac:inkMkLst>
            <pc:docMk/>
            <pc:sldMk cId="484498925" sldId="338"/>
            <ac:inkMk id="58" creationId="{FAB636E1-ED4A-4DA0-B912-944C441FB761}"/>
          </ac:inkMkLst>
        </pc:inkChg>
        <pc:inkChg chg="add del">
          <ac:chgData name="Viet Anh Nguyen" userId="b95f61ff061388d5" providerId="LiveId" clId="{4E6D6609-40FF-461F-8FC4-5C36AE18131F}" dt="2022-01-12T06:55:36.893" v="763"/>
          <ac:inkMkLst>
            <pc:docMk/>
            <pc:sldMk cId="484498925" sldId="338"/>
            <ac:inkMk id="59" creationId="{6B67DA01-CFB6-4591-84C0-909D04ACF402}"/>
          </ac:inkMkLst>
        </pc:inkChg>
        <pc:inkChg chg="add del">
          <ac:chgData name="Viet Anh Nguyen" userId="b95f61ff061388d5" providerId="LiveId" clId="{4E6D6609-40FF-461F-8FC4-5C36AE18131F}" dt="2022-01-12T06:55:36.893" v="763"/>
          <ac:inkMkLst>
            <pc:docMk/>
            <pc:sldMk cId="484498925" sldId="338"/>
            <ac:inkMk id="60" creationId="{1085A866-552C-4480-A59C-560752003422}"/>
          </ac:inkMkLst>
        </pc:inkChg>
        <pc:inkChg chg="add">
          <ac:chgData name="Viet Anh Nguyen" userId="b95f61ff061388d5" providerId="LiveId" clId="{4E6D6609-40FF-461F-8FC4-5C36AE18131F}" dt="2022-01-12T06:55:35.978" v="762" actId="9405"/>
          <ac:inkMkLst>
            <pc:docMk/>
            <pc:sldMk cId="484498925" sldId="338"/>
            <ac:inkMk id="61" creationId="{69757AD3-BFE4-407C-B024-03E47A227B06}"/>
          </ac:inkMkLst>
        </pc:inkChg>
        <pc:inkChg chg="add">
          <ac:chgData name="Viet Anh Nguyen" userId="b95f61ff061388d5" providerId="LiveId" clId="{4E6D6609-40FF-461F-8FC4-5C36AE18131F}" dt="2022-01-12T06:55:36.893" v="763"/>
          <ac:inkMkLst>
            <pc:docMk/>
            <pc:sldMk cId="484498925" sldId="338"/>
            <ac:inkMk id="62" creationId="{08ADDBB3-00BE-41DF-BEA0-3468994A2537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2T10:26:20.379" v="1777"/>
        <pc:sldMkLst>
          <pc:docMk/>
          <pc:sldMk cId="1392888013" sldId="339"/>
        </pc:sldMkLst>
        <pc:spChg chg="del">
          <ac:chgData name="Viet Anh Nguyen" userId="b95f61ff061388d5" providerId="LiveId" clId="{4E6D6609-40FF-461F-8FC4-5C36AE18131F}" dt="2022-01-12T07:06:47.317" v="824" actId="700"/>
          <ac:spMkLst>
            <pc:docMk/>
            <pc:sldMk cId="1392888013" sldId="339"/>
            <ac:spMk id="2" creationId="{A77719B6-CC37-4AA4-97EF-DDE11907E365}"/>
          </ac:spMkLst>
        </pc:spChg>
        <pc:spChg chg="del">
          <ac:chgData name="Viet Anh Nguyen" userId="b95f61ff061388d5" providerId="LiveId" clId="{4E6D6609-40FF-461F-8FC4-5C36AE18131F}" dt="2022-01-12T07:06:47.317" v="824" actId="700"/>
          <ac:spMkLst>
            <pc:docMk/>
            <pc:sldMk cId="1392888013" sldId="339"/>
            <ac:spMk id="3" creationId="{F4DC95C6-53DF-419B-AE57-17C67D845838}"/>
          </ac:spMkLst>
        </pc:spChg>
        <pc:inkChg chg="add del">
          <ac:chgData name="Viet Anh Nguyen" userId="b95f61ff061388d5" providerId="LiveId" clId="{4E6D6609-40FF-461F-8FC4-5C36AE18131F}" dt="2022-01-12T07:06:52.865" v="827"/>
          <ac:inkMkLst>
            <pc:docMk/>
            <pc:sldMk cId="1392888013" sldId="339"/>
            <ac:inkMk id="4" creationId="{95E317EB-6C7F-455E-9003-215B4C046372}"/>
          </ac:inkMkLst>
        </pc:inkChg>
        <pc:inkChg chg="add del">
          <ac:chgData name="Viet Anh Nguyen" userId="b95f61ff061388d5" providerId="LiveId" clId="{4E6D6609-40FF-461F-8FC4-5C36AE18131F}" dt="2022-01-12T07:06:52.865" v="827"/>
          <ac:inkMkLst>
            <pc:docMk/>
            <pc:sldMk cId="1392888013" sldId="339"/>
            <ac:inkMk id="5" creationId="{D2EF23EB-631F-457F-BA1E-D55A0AB36091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6" creationId="{185DC1F9-C5CF-4517-B2EF-DF42E996C7B8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7" creationId="{E0708044-A6BF-4B76-A1B9-A95BBF5086E5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8" creationId="{F59C2442-EE28-45F4-9F8E-561CFDFB4D3B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9" creationId="{5D7C08D9-7D7A-497C-A76F-54D95655C64E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0" creationId="{E308185E-4F1F-44F3-9C00-23778AE486BF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1" creationId="{ED5E4825-BDD8-42E0-925F-E8AB028C0AB2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2" creationId="{605847A1-881F-4275-A929-A02157188BC2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3" creationId="{E549587D-0589-479D-AB13-17A9EB813B43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4" creationId="{C5B1E402-3217-4256-A54F-40384B0DCF90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5" creationId="{4260201E-B826-464E-BA89-5F1C8544FF3A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6" creationId="{A622DB42-6FF7-40F3-9630-31BDCFA42FEA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7" creationId="{AAFBA517-29CF-42DC-88C0-DED0A9AB2629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8" creationId="{48CECA7B-12ED-4B7C-9335-8FFA13BBD957}"/>
          </ac:inkMkLst>
        </pc:inkChg>
        <pc:inkChg chg="add del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19" creationId="{17B5C185-A3A5-4C2E-8079-2A6B9C8EA8B3}"/>
          </ac:inkMkLst>
        </pc:inkChg>
        <pc:inkChg chg="add">
          <ac:chgData name="Viet Anh Nguyen" userId="b95f61ff061388d5" providerId="LiveId" clId="{4E6D6609-40FF-461F-8FC4-5C36AE18131F}" dt="2022-01-12T07:06:56.900" v="840"/>
          <ac:inkMkLst>
            <pc:docMk/>
            <pc:sldMk cId="1392888013" sldId="339"/>
            <ac:inkMk id="20" creationId="{BF06B856-AEC2-4A5B-971E-0DB76B84B3BA}"/>
          </ac:inkMkLst>
        </pc:inkChg>
        <pc:inkChg chg="add del">
          <ac:chgData name="Viet Anh Nguyen" userId="b95f61ff061388d5" providerId="LiveId" clId="{4E6D6609-40FF-461F-8FC4-5C36AE18131F}" dt="2022-01-12T07:06:58.920" v="843"/>
          <ac:inkMkLst>
            <pc:docMk/>
            <pc:sldMk cId="1392888013" sldId="339"/>
            <ac:inkMk id="21" creationId="{C65086AC-3A18-4165-8E03-9EA525D6E643}"/>
          </ac:inkMkLst>
        </pc:inkChg>
        <pc:inkChg chg="add del">
          <ac:chgData name="Viet Anh Nguyen" userId="b95f61ff061388d5" providerId="LiveId" clId="{4E6D6609-40FF-461F-8FC4-5C36AE18131F}" dt="2022-01-12T07:06:58.920" v="843"/>
          <ac:inkMkLst>
            <pc:docMk/>
            <pc:sldMk cId="1392888013" sldId="339"/>
            <ac:inkMk id="22" creationId="{784FC442-6547-4565-BF06-094650095D29}"/>
          </ac:inkMkLst>
        </pc:inkChg>
        <pc:inkChg chg="add">
          <ac:chgData name="Viet Anh Nguyen" userId="b95f61ff061388d5" providerId="LiveId" clId="{4E6D6609-40FF-461F-8FC4-5C36AE18131F}" dt="2022-01-12T07:06:58.920" v="843"/>
          <ac:inkMkLst>
            <pc:docMk/>
            <pc:sldMk cId="1392888013" sldId="339"/>
            <ac:inkMk id="23" creationId="{94125DDA-E688-40A0-82AB-D4C4E86F44A9}"/>
          </ac:inkMkLst>
        </pc:inkChg>
        <pc:inkChg chg="add">
          <ac:chgData name="Viet Anh Nguyen" userId="b95f61ff061388d5" providerId="LiveId" clId="{4E6D6609-40FF-461F-8FC4-5C36AE18131F}" dt="2022-01-12T07:06:59.781" v="844" actId="9405"/>
          <ac:inkMkLst>
            <pc:docMk/>
            <pc:sldMk cId="1392888013" sldId="339"/>
            <ac:inkMk id="24" creationId="{2CF0AE77-C13C-4007-8D3A-D47B458D99E2}"/>
          </ac:inkMkLst>
        </pc:inkChg>
        <pc:inkChg chg="add del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25" creationId="{9C0C0B69-29DD-417D-94F9-84B1DABA063C}"/>
          </ac:inkMkLst>
        </pc:inkChg>
        <pc:inkChg chg="add del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26" creationId="{D3CBF876-4195-4734-8931-B46CB0749AA1}"/>
          </ac:inkMkLst>
        </pc:inkChg>
        <pc:inkChg chg="add del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27" creationId="{8EBAE466-959E-46F1-8D57-76287BEC350E}"/>
          </ac:inkMkLst>
        </pc:inkChg>
        <pc:inkChg chg="add del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28" creationId="{B852649C-BBFF-4C75-9775-637BD6B75C06}"/>
          </ac:inkMkLst>
        </pc:inkChg>
        <pc:inkChg chg="add del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29" creationId="{A8188196-6E1F-49DD-9351-FFF2431D5AE7}"/>
          </ac:inkMkLst>
        </pc:inkChg>
        <pc:inkChg chg="add">
          <ac:chgData name="Viet Anh Nguyen" userId="b95f61ff061388d5" providerId="LiveId" clId="{4E6D6609-40FF-461F-8FC4-5C36AE18131F}" dt="2022-01-12T07:07:10.703" v="850"/>
          <ac:inkMkLst>
            <pc:docMk/>
            <pc:sldMk cId="1392888013" sldId="339"/>
            <ac:inkMk id="30" creationId="{8030419B-7F00-4347-A711-35942FEC401B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1" creationId="{9A3D6D08-1F7D-4027-95F3-8C8735A79CEF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2" creationId="{F74E87B9-E090-430A-AAF8-F74D5E6019C9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3" creationId="{0568385E-6EF7-4BE6-8870-A440DBC0A1B7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4" creationId="{C9496716-A45B-4174-B750-C63CCED71C61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5" creationId="{30993117-F1BB-4359-BB9F-C1E2A3501DD2}"/>
          </ac:inkMkLst>
        </pc:inkChg>
        <pc:inkChg chg="add del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6" creationId="{8C43548E-6033-43DE-A116-9B5ACF7D62EB}"/>
          </ac:inkMkLst>
        </pc:inkChg>
        <pc:inkChg chg="add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7" creationId="{8678BDC4-C6DF-4B53-8CED-4964547EC606}"/>
          </ac:inkMkLst>
        </pc:inkChg>
        <pc:inkChg chg="add">
          <ac:chgData name="Viet Anh Nguyen" userId="b95f61ff061388d5" providerId="LiveId" clId="{4E6D6609-40FF-461F-8FC4-5C36AE18131F}" dt="2022-01-12T07:07:19.571" v="857"/>
          <ac:inkMkLst>
            <pc:docMk/>
            <pc:sldMk cId="1392888013" sldId="339"/>
            <ac:inkMk id="38" creationId="{A9ABF4DA-4812-4B9C-A3D5-FCC85CD28635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39" creationId="{7D18B361-B41D-413B-948D-25F077652EBB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0" creationId="{AD361200-5CD9-4481-B8B0-AB68194216C2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1" creationId="{E8D0682B-7CB8-44D7-A395-F337A71DC929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2" creationId="{7A09D153-4F46-48B5-99CE-6D44514DAA87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3" creationId="{CD774807-83A1-4DA9-9E0A-C8A637F6A0C1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4" creationId="{E786192E-2A03-4324-8DAE-EC8EB993BC4B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5" creationId="{699C253E-760B-4CEC-84A3-DE918CA6D1D7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6" creationId="{A78F2367-FC58-4F0C-8AB6-69E057743DB9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7" creationId="{8174301C-35DF-4FC7-8F34-9A3DF015C79A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8" creationId="{5A6A108D-6D81-477F-829E-BF30A93EE95E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49" creationId="{01B41017-6A08-47FB-99BF-0D230A87F6C2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50" creationId="{5632AE31-09A7-4019-A6EE-6FB4B3145333}"/>
          </ac:inkMkLst>
        </pc:inkChg>
        <pc:inkChg chg="add del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51" creationId="{809AB79A-1595-4FB2-9DD9-103BD4E4400F}"/>
          </ac:inkMkLst>
        </pc:inkChg>
        <pc:inkChg chg="add del">
          <ac:chgData name="Viet Anh Nguyen" userId="b95f61ff061388d5" providerId="LiveId" clId="{4E6D6609-40FF-461F-8FC4-5C36AE18131F}" dt="2022-01-12T07:07:54.409" v="875"/>
          <ac:inkMkLst>
            <pc:docMk/>
            <pc:sldMk cId="1392888013" sldId="339"/>
            <ac:inkMk id="52" creationId="{08CD6B40-9AA7-4306-BCD6-301DAA959815}"/>
          </ac:inkMkLst>
        </pc:inkChg>
        <pc:inkChg chg="add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53" creationId="{C699D4D0-4ADD-418A-9E28-0EF3912E42C2}"/>
          </ac:inkMkLst>
        </pc:inkChg>
        <pc:inkChg chg="add">
          <ac:chgData name="Viet Anh Nguyen" userId="b95f61ff061388d5" providerId="LiveId" clId="{4E6D6609-40FF-461F-8FC4-5C36AE18131F}" dt="2022-01-12T07:07:52.645" v="871"/>
          <ac:inkMkLst>
            <pc:docMk/>
            <pc:sldMk cId="1392888013" sldId="339"/>
            <ac:inkMk id="54" creationId="{45461DF9-F068-43AF-A2D3-FF5032CCE75D}"/>
          </ac:inkMkLst>
        </pc:inkChg>
        <pc:inkChg chg="add del">
          <ac:chgData name="Viet Anh Nguyen" userId="b95f61ff061388d5" providerId="LiveId" clId="{4E6D6609-40FF-461F-8FC4-5C36AE18131F}" dt="2022-01-12T07:07:54.409" v="875"/>
          <ac:inkMkLst>
            <pc:docMk/>
            <pc:sldMk cId="1392888013" sldId="339"/>
            <ac:inkMk id="55" creationId="{1F3827B5-2F3E-4121-9DA0-3F0C46AC71CF}"/>
          </ac:inkMkLst>
        </pc:inkChg>
        <pc:inkChg chg="add del">
          <ac:chgData name="Viet Anh Nguyen" userId="b95f61ff061388d5" providerId="LiveId" clId="{4E6D6609-40FF-461F-8FC4-5C36AE18131F}" dt="2022-01-12T07:07:54.409" v="875"/>
          <ac:inkMkLst>
            <pc:docMk/>
            <pc:sldMk cId="1392888013" sldId="339"/>
            <ac:inkMk id="56" creationId="{0101BC4B-553A-4FEF-891D-B33ED40C08B3}"/>
          </ac:inkMkLst>
        </pc:inkChg>
        <pc:inkChg chg="add del">
          <ac:chgData name="Viet Anh Nguyen" userId="b95f61ff061388d5" providerId="LiveId" clId="{4E6D6609-40FF-461F-8FC4-5C36AE18131F}" dt="2022-01-12T07:07:54.409" v="875"/>
          <ac:inkMkLst>
            <pc:docMk/>
            <pc:sldMk cId="1392888013" sldId="339"/>
            <ac:inkMk id="57" creationId="{69D51123-CD33-4C3C-92BE-043FFE7EF040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58" creationId="{19E27AD7-97BC-480C-9883-A420CC69E9DC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59" creationId="{96F427CB-1044-414F-83A1-743F537068B1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0" creationId="{753C20C3-A9BC-445E-A7C1-A4119CBE3F4C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1" creationId="{6C1F12A5-646D-42A5-BCC4-AE0A2E2DB0ED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2" creationId="{85B574D3-B9E2-4962-B10B-F89E37C7E8DE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3" creationId="{A6EA60F6-4842-4846-AE19-182B034EC95C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4" creationId="{053A1891-D4B3-4B75-A68A-C0305BD4EB2A}"/>
          </ac:inkMkLst>
        </pc:inkChg>
        <pc:inkChg chg="add del">
          <ac:chgData name="Viet Anh Nguyen" userId="b95f61ff061388d5" providerId="LiveId" clId="{4E6D6609-40FF-461F-8FC4-5C36AE18131F}" dt="2022-01-12T07:07:56.944" v="883"/>
          <ac:inkMkLst>
            <pc:docMk/>
            <pc:sldMk cId="1392888013" sldId="339"/>
            <ac:inkMk id="65" creationId="{0F397689-30A5-48C9-AC56-688B0B7A70BB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66" creationId="{06B7B380-1764-48A8-9273-FFB8E114F847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67" creationId="{5A5785AE-D069-4498-A89A-78AE444BE329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68" creationId="{418D032A-3D83-4BC9-87FF-448ABFDD3FF9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69" creationId="{D3D65560-8A99-4040-AECF-5C9A1EB3D5A4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0" creationId="{3694964C-A1C7-4AD7-AD6B-A65F679C7CDF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1" creationId="{426A409B-ECD5-49AF-87A3-DBB78992082A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2" creationId="{FAB2CC34-F821-405C-A499-324AA3739DDD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3" creationId="{5E8B4074-89B2-4B36-9B94-15F57DB564F1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4" creationId="{050E3B33-D322-4891-87A9-669D625AB508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5" creationId="{B82BDDDC-45F2-403D-BDBB-0A79D5958EF4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6" creationId="{DC409894-356E-4464-BF23-3066631A0560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7" creationId="{43D5ACE1-6073-4FCD-B7E0-53BB060F013A}"/>
          </ac:inkMkLst>
        </pc:inkChg>
        <pc:inkChg chg="add del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8" creationId="{00A65244-31A9-4E95-BA5E-35E8CC291D39}"/>
          </ac:inkMkLst>
        </pc:inkChg>
        <pc:inkChg chg="add">
          <ac:chgData name="Viet Anh Nguyen" userId="b95f61ff061388d5" providerId="LiveId" clId="{4E6D6609-40FF-461F-8FC4-5C36AE18131F}" dt="2022-01-12T07:08:03.922" v="896"/>
          <ac:inkMkLst>
            <pc:docMk/>
            <pc:sldMk cId="1392888013" sldId="339"/>
            <ac:inkMk id="79" creationId="{D060E9FB-D853-4E63-8E0B-C80827D672C9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0" creationId="{5A905A55-3AC1-42AD-B227-0CE0350FD89A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1" creationId="{AD3775FA-54CE-4B9C-B0B8-D3D900FED1B9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2" creationId="{76869A45-53D3-40E9-8C1D-D83F38ADD18C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3" creationId="{A383222A-F54F-42F1-9A08-74F8C122E498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4" creationId="{2D8634B8-103E-42F7-83AD-9F779FF91AB0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5" creationId="{71E5FA51-CDFE-402D-B784-618EEE24CB18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6" creationId="{63799D97-2274-434E-9631-71ECDE0254FE}"/>
          </ac:inkMkLst>
        </pc:inkChg>
        <pc:inkChg chg="add del">
          <ac:chgData name="Viet Anh Nguyen" userId="b95f61ff061388d5" providerId="LiveId" clId="{4E6D6609-40FF-461F-8FC4-5C36AE18131F}" dt="2022-01-12T07:08:07.646" v="905"/>
          <ac:inkMkLst>
            <pc:docMk/>
            <pc:sldMk cId="1392888013" sldId="339"/>
            <ac:inkMk id="87" creationId="{98477B93-9570-4861-ABD8-F57073D51B1C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88" creationId="{9FE3D266-FBD0-4DB5-8347-7BEA04440387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89" creationId="{2F2AEEC0-AA65-4A87-A40B-C307E90AAFC8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0" creationId="{E9033F0F-4D8D-4B51-95DF-55BB69551D07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1" creationId="{E3522BFB-58D1-4324-A588-86BF74E05B6A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2" creationId="{71374BA1-62D8-4436-A8A6-9A0BA7034FCD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3" creationId="{8A67465D-4114-45D7-BF6E-411565252B63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4" creationId="{87F9A6F8-D0FC-4EA3-8C4C-5056A0C2CA40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5" creationId="{567BA5B4-E4C8-41B3-9E02-8CB27652E510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6" creationId="{40C7EA02-070A-4646-8097-268B97537005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7" creationId="{7BBD8A76-6A80-4CB9-84DF-E50225ACC53B}"/>
          </ac:inkMkLst>
        </pc:inkChg>
        <pc:inkChg chg="add del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8" creationId="{E2CD25BE-AE90-46F6-80D0-732AA9470ADB}"/>
          </ac:inkMkLst>
        </pc:inkChg>
        <pc:inkChg chg="add">
          <ac:chgData name="Viet Anh Nguyen" userId="b95f61ff061388d5" providerId="LiveId" clId="{4E6D6609-40FF-461F-8FC4-5C36AE18131F}" dt="2022-01-12T07:08:12.307" v="915"/>
          <ac:inkMkLst>
            <pc:docMk/>
            <pc:sldMk cId="1392888013" sldId="339"/>
            <ac:inkMk id="99" creationId="{18763291-BD18-4EC3-AFAD-D199D068A609}"/>
          </ac:inkMkLst>
        </pc:inkChg>
        <pc:inkChg chg="add del">
          <ac:chgData name="Viet Anh Nguyen" userId="b95f61ff061388d5" providerId="LiveId" clId="{4E6D6609-40FF-461F-8FC4-5C36AE18131F}" dt="2022-01-12T07:08:15.486" v="918"/>
          <ac:inkMkLst>
            <pc:docMk/>
            <pc:sldMk cId="1392888013" sldId="339"/>
            <ac:inkMk id="100" creationId="{A19F965C-A2F3-492C-A455-08355ED130A8}"/>
          </ac:inkMkLst>
        </pc:inkChg>
        <pc:inkChg chg="add del">
          <ac:chgData name="Viet Anh Nguyen" userId="b95f61ff061388d5" providerId="LiveId" clId="{4E6D6609-40FF-461F-8FC4-5C36AE18131F}" dt="2022-01-12T07:08:15.486" v="918"/>
          <ac:inkMkLst>
            <pc:docMk/>
            <pc:sldMk cId="1392888013" sldId="339"/>
            <ac:inkMk id="101" creationId="{5883EAD5-E4ED-4B04-82EB-9085DEE4EAB6}"/>
          </ac:inkMkLst>
        </pc:inkChg>
        <pc:inkChg chg="add">
          <ac:chgData name="Viet Anh Nguyen" userId="b95f61ff061388d5" providerId="LiveId" clId="{4E6D6609-40FF-461F-8FC4-5C36AE18131F}" dt="2022-01-12T07:08:15.486" v="918"/>
          <ac:inkMkLst>
            <pc:docMk/>
            <pc:sldMk cId="1392888013" sldId="339"/>
            <ac:inkMk id="102" creationId="{CB8C0BE4-9F0F-415D-9EF2-A369DE6309D2}"/>
          </ac:inkMkLst>
        </pc:inkChg>
        <pc:inkChg chg="add del">
          <ac:chgData name="Viet Anh Nguyen" userId="b95f61ff061388d5" providerId="LiveId" clId="{4E6D6609-40FF-461F-8FC4-5C36AE18131F}" dt="2022-01-12T07:08:25.297" v="922"/>
          <ac:inkMkLst>
            <pc:docMk/>
            <pc:sldMk cId="1392888013" sldId="339"/>
            <ac:inkMk id="103" creationId="{26ABD329-4500-4299-9EF8-CB90BF4F337A}"/>
          </ac:inkMkLst>
        </pc:inkChg>
        <pc:inkChg chg="add del">
          <ac:chgData name="Viet Anh Nguyen" userId="b95f61ff061388d5" providerId="LiveId" clId="{4E6D6609-40FF-461F-8FC4-5C36AE18131F}" dt="2022-01-12T07:08:25.297" v="922"/>
          <ac:inkMkLst>
            <pc:docMk/>
            <pc:sldMk cId="1392888013" sldId="339"/>
            <ac:inkMk id="104" creationId="{49C7BEE0-5287-46F6-A93B-D7046124128D}"/>
          </ac:inkMkLst>
        </pc:inkChg>
        <pc:inkChg chg="add del">
          <ac:chgData name="Viet Anh Nguyen" userId="b95f61ff061388d5" providerId="LiveId" clId="{4E6D6609-40FF-461F-8FC4-5C36AE18131F}" dt="2022-01-12T07:08:25.297" v="922"/>
          <ac:inkMkLst>
            <pc:docMk/>
            <pc:sldMk cId="1392888013" sldId="339"/>
            <ac:inkMk id="105" creationId="{13AB7070-CDB6-4BB6-85E1-029B452D8E79}"/>
          </ac:inkMkLst>
        </pc:inkChg>
        <pc:inkChg chg="add">
          <ac:chgData name="Viet Anh Nguyen" userId="b95f61ff061388d5" providerId="LiveId" clId="{4E6D6609-40FF-461F-8FC4-5C36AE18131F}" dt="2022-01-12T07:08:25.297" v="922"/>
          <ac:inkMkLst>
            <pc:docMk/>
            <pc:sldMk cId="1392888013" sldId="339"/>
            <ac:inkMk id="106" creationId="{7E0862B5-34A0-4AFB-9CF8-2B00FCC13A32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07" creationId="{2A3B746F-0FF6-427E-85F6-1BFD0A7A8C65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08" creationId="{EAECE5E9-51DD-4305-858F-CFB59E9F9443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09" creationId="{B161B65A-6395-4849-80CA-837EBBD23CA1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0" creationId="{680A3800-9A2D-45AC-8468-D2733F61138F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1" creationId="{1ACBBC53-4E65-4643-A56A-C1BA48D202CD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2" creationId="{244F8A0F-9634-478A-A83E-43B0AE2E38FB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3" creationId="{42BDF3A0-E4A8-4E7F-BA09-979015818660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4" creationId="{D10B0D81-EE06-497D-95A8-2B75D202C309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5" creationId="{BA2CFDD1-53EE-41A8-BB71-A6AFBE649698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6" creationId="{3A80DAEC-BBC9-4A19-AB2A-354B30B2ACC1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7" creationId="{C8B53B1D-FDBD-4CF2-8C60-DD308362AEBD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8" creationId="{03E84D04-25D2-4B49-AD0A-6CFEC41BBD24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19" creationId="{FE4F2B26-1277-4D72-A28A-9922EA170F82}"/>
          </ac:inkMkLst>
        </pc:inkChg>
        <pc:inkChg chg="add del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20" creationId="{F36292C5-5585-465A-83C6-F257415EDB3E}"/>
          </ac:inkMkLst>
        </pc:inkChg>
        <pc:inkChg chg="add">
          <ac:chgData name="Viet Anh Nguyen" userId="b95f61ff061388d5" providerId="LiveId" clId="{4E6D6609-40FF-461F-8FC4-5C36AE18131F}" dt="2022-01-12T07:08:34.763" v="937"/>
          <ac:inkMkLst>
            <pc:docMk/>
            <pc:sldMk cId="1392888013" sldId="339"/>
            <ac:inkMk id="121" creationId="{C25F6EFE-B58A-4C8E-B2ED-B9B8AFADFB5E}"/>
          </ac:inkMkLst>
        </pc:inkChg>
        <pc:inkChg chg="add del">
          <ac:chgData name="Viet Anh Nguyen" userId="b95f61ff061388d5" providerId="LiveId" clId="{4E6D6609-40FF-461F-8FC4-5C36AE18131F}" dt="2022-01-12T07:08:37.529" v="940"/>
          <ac:inkMkLst>
            <pc:docMk/>
            <pc:sldMk cId="1392888013" sldId="339"/>
            <ac:inkMk id="122" creationId="{E66064AC-3D9F-49C2-98BE-0F7A4F5C453D}"/>
          </ac:inkMkLst>
        </pc:inkChg>
        <pc:inkChg chg="add del">
          <ac:chgData name="Viet Anh Nguyen" userId="b95f61ff061388d5" providerId="LiveId" clId="{4E6D6609-40FF-461F-8FC4-5C36AE18131F}" dt="2022-01-12T07:08:37.529" v="940"/>
          <ac:inkMkLst>
            <pc:docMk/>
            <pc:sldMk cId="1392888013" sldId="339"/>
            <ac:inkMk id="123" creationId="{4232D9E5-79A5-456E-BD7F-F7F177E0B78B}"/>
          </ac:inkMkLst>
        </pc:inkChg>
        <pc:inkChg chg="add">
          <ac:chgData name="Viet Anh Nguyen" userId="b95f61ff061388d5" providerId="LiveId" clId="{4E6D6609-40FF-461F-8FC4-5C36AE18131F}" dt="2022-01-12T07:08:37.529" v="940"/>
          <ac:inkMkLst>
            <pc:docMk/>
            <pc:sldMk cId="1392888013" sldId="339"/>
            <ac:inkMk id="124" creationId="{8F30E0DD-ECF1-4F3C-9E39-32245F3FE3ED}"/>
          </ac:inkMkLst>
        </pc:inkChg>
        <pc:inkChg chg="add del">
          <ac:chgData name="Viet Anh Nguyen" userId="b95f61ff061388d5" providerId="LiveId" clId="{4E6D6609-40FF-461F-8FC4-5C36AE18131F}" dt="2022-01-12T07:08:39.615" v="944"/>
          <ac:inkMkLst>
            <pc:docMk/>
            <pc:sldMk cId="1392888013" sldId="339"/>
            <ac:inkMk id="125" creationId="{2EA3DE50-D648-4D11-88BE-BE204C6FCCBB}"/>
          </ac:inkMkLst>
        </pc:inkChg>
        <pc:inkChg chg="add del">
          <ac:chgData name="Viet Anh Nguyen" userId="b95f61ff061388d5" providerId="LiveId" clId="{4E6D6609-40FF-461F-8FC4-5C36AE18131F}" dt="2022-01-12T07:08:39.615" v="944"/>
          <ac:inkMkLst>
            <pc:docMk/>
            <pc:sldMk cId="1392888013" sldId="339"/>
            <ac:inkMk id="126" creationId="{979B8A1F-70EE-4DD1-9F39-8FF9A1603BD0}"/>
          </ac:inkMkLst>
        </pc:inkChg>
        <pc:inkChg chg="add del">
          <ac:chgData name="Viet Anh Nguyen" userId="b95f61ff061388d5" providerId="LiveId" clId="{4E6D6609-40FF-461F-8FC4-5C36AE18131F}" dt="2022-01-12T07:08:39.615" v="944"/>
          <ac:inkMkLst>
            <pc:docMk/>
            <pc:sldMk cId="1392888013" sldId="339"/>
            <ac:inkMk id="127" creationId="{FAEE1568-E3AC-4081-B295-E8A0F0ACAC75}"/>
          </ac:inkMkLst>
        </pc:inkChg>
        <pc:inkChg chg="add">
          <ac:chgData name="Viet Anh Nguyen" userId="b95f61ff061388d5" providerId="LiveId" clId="{4E6D6609-40FF-461F-8FC4-5C36AE18131F}" dt="2022-01-12T07:08:39.615" v="944"/>
          <ac:inkMkLst>
            <pc:docMk/>
            <pc:sldMk cId="1392888013" sldId="339"/>
            <ac:inkMk id="128" creationId="{6492A0AF-4B58-4322-82CD-8F17CBBD7A19}"/>
          </ac:inkMkLst>
        </pc:inkChg>
        <pc:inkChg chg="add">
          <ac:chgData name="Viet Anh Nguyen" userId="b95f61ff061388d5" providerId="LiveId" clId="{4E6D6609-40FF-461F-8FC4-5C36AE18131F}" dt="2022-01-12T07:08:47.267" v="945" actId="9405"/>
          <ac:inkMkLst>
            <pc:docMk/>
            <pc:sldMk cId="1392888013" sldId="339"/>
            <ac:inkMk id="129" creationId="{382A788A-3C63-431C-990D-5C39DB580AF9}"/>
          </ac:inkMkLst>
        </pc:inkChg>
        <pc:inkChg chg="add">
          <ac:chgData name="Viet Anh Nguyen" userId="b95f61ff061388d5" providerId="LiveId" clId="{4E6D6609-40FF-461F-8FC4-5C36AE18131F}" dt="2022-01-12T07:08:47.572" v="946" actId="9405"/>
          <ac:inkMkLst>
            <pc:docMk/>
            <pc:sldMk cId="1392888013" sldId="339"/>
            <ac:inkMk id="130" creationId="{C9AF0643-8D39-4782-97E5-D7476EE18D4E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1" creationId="{86D4EBA9-F3FA-42A5-9CCA-E2162EC65493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2" creationId="{1F9BC9FE-967A-4577-A2BB-78FD3CDE71EA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3" creationId="{62B6996E-2648-4266-9201-B6F47BE80ADB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4" creationId="{6BBE6FB3-79A8-4C4B-9657-17581F5971DC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5" creationId="{B8807ED1-C408-4CE5-8EDA-A8B40F18CEA2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6" creationId="{9F24542C-AAF0-442B-BDAD-80353E94C62F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7" creationId="{CD50C1C6-ED31-41F5-979F-A645ABD45D2E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8" creationId="{742F7B92-77F0-41ED-8CA7-246B323EE7BF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39" creationId="{C0C40A13-3A15-4D1F-B301-BF737865115E}"/>
          </ac:inkMkLst>
        </pc:inkChg>
        <pc:inkChg chg="add del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40" creationId="{FFDA0DF1-43AA-4F30-B859-F762BF94B610}"/>
          </ac:inkMkLst>
        </pc:inkChg>
        <pc:inkChg chg="add">
          <ac:chgData name="Viet Anh Nguyen" userId="b95f61ff061388d5" providerId="LiveId" clId="{4E6D6609-40FF-461F-8FC4-5C36AE18131F}" dt="2022-01-12T10:26:05.462" v="1758"/>
          <ac:inkMkLst>
            <pc:docMk/>
            <pc:sldMk cId="1392888013" sldId="339"/>
            <ac:inkMk id="141" creationId="{62EC21BB-27D6-40D8-B975-B0F825E3479C}"/>
          </ac:inkMkLst>
        </pc:inkChg>
        <pc:inkChg chg="add">
          <ac:chgData name="Viet Anh Nguyen" userId="b95f61ff061388d5" providerId="LiveId" clId="{4E6D6609-40FF-461F-8FC4-5C36AE18131F}" dt="2022-01-12T10:26:06.401" v="1759" actId="9405"/>
          <ac:inkMkLst>
            <pc:docMk/>
            <pc:sldMk cId="1392888013" sldId="339"/>
            <ac:inkMk id="142" creationId="{A4E29E52-0FA9-4EB0-B034-D8D684677659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3" creationId="{8152B061-3590-45E1-9B1A-10848F925803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4" creationId="{895D55A2-0C82-4061-BCA4-95EEA9EB0343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5" creationId="{0E219F6A-7177-4384-A921-FAC5FCD2BFD3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6" creationId="{0106B093-2B2D-4903-9F45-01B21D9222A0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7" creationId="{4861F907-052E-4210-9819-F943E28762BF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8" creationId="{62758B28-E994-4863-A861-C5CFB66E7333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49" creationId="{04A9169F-7716-4CD4-8C9A-91DE1AD1A055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50" creationId="{5C845D75-B264-4369-BED9-8425D3A72A23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51" creationId="{A1BB6254-BE7A-4CB7-BA43-2C9AD85855E7}"/>
          </ac:inkMkLst>
        </pc:inkChg>
        <pc:inkChg chg="add del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52" creationId="{ED52A9D3-AAB3-40FF-976A-8631596B2A40}"/>
          </ac:inkMkLst>
        </pc:inkChg>
        <pc:inkChg chg="add">
          <ac:chgData name="Viet Anh Nguyen" userId="b95f61ff061388d5" providerId="LiveId" clId="{4E6D6609-40FF-461F-8FC4-5C36AE18131F}" dt="2022-01-12T10:26:13.016" v="1770"/>
          <ac:inkMkLst>
            <pc:docMk/>
            <pc:sldMk cId="1392888013" sldId="339"/>
            <ac:inkMk id="153" creationId="{520D55C8-F58B-44D7-BF30-711A1A5F1EA5}"/>
          </ac:inkMkLst>
        </pc:inkChg>
        <pc:inkChg chg="add del">
          <ac:chgData name="Viet Anh Nguyen" userId="b95f61ff061388d5" providerId="LiveId" clId="{4E6D6609-40FF-461F-8FC4-5C36AE18131F}" dt="2022-01-12T10:26:18.583" v="1773"/>
          <ac:inkMkLst>
            <pc:docMk/>
            <pc:sldMk cId="1392888013" sldId="339"/>
            <ac:inkMk id="154" creationId="{7A0CD7CB-40F5-4767-A591-E8EE195A04A8}"/>
          </ac:inkMkLst>
        </pc:inkChg>
        <pc:inkChg chg="add del">
          <ac:chgData name="Viet Anh Nguyen" userId="b95f61ff061388d5" providerId="LiveId" clId="{4E6D6609-40FF-461F-8FC4-5C36AE18131F}" dt="2022-01-12T10:26:18.583" v="1773"/>
          <ac:inkMkLst>
            <pc:docMk/>
            <pc:sldMk cId="1392888013" sldId="339"/>
            <ac:inkMk id="155" creationId="{8CBA9A65-A3F7-422F-A974-86087B48CBEA}"/>
          </ac:inkMkLst>
        </pc:inkChg>
        <pc:inkChg chg="add">
          <ac:chgData name="Viet Anh Nguyen" userId="b95f61ff061388d5" providerId="LiveId" clId="{4E6D6609-40FF-461F-8FC4-5C36AE18131F}" dt="2022-01-12T10:26:18.583" v="1773"/>
          <ac:inkMkLst>
            <pc:docMk/>
            <pc:sldMk cId="1392888013" sldId="339"/>
            <ac:inkMk id="156" creationId="{6949312B-1156-4650-9555-4B14D4BEB119}"/>
          </ac:inkMkLst>
        </pc:inkChg>
        <pc:inkChg chg="add del">
          <ac:chgData name="Viet Anh Nguyen" userId="b95f61ff061388d5" providerId="LiveId" clId="{4E6D6609-40FF-461F-8FC4-5C36AE18131F}" dt="2022-01-12T10:26:20.379" v="1777"/>
          <ac:inkMkLst>
            <pc:docMk/>
            <pc:sldMk cId="1392888013" sldId="339"/>
            <ac:inkMk id="157" creationId="{40A20E2B-8714-4100-BB81-01F155400A59}"/>
          </ac:inkMkLst>
        </pc:inkChg>
        <pc:inkChg chg="add del">
          <ac:chgData name="Viet Anh Nguyen" userId="b95f61ff061388d5" providerId="LiveId" clId="{4E6D6609-40FF-461F-8FC4-5C36AE18131F}" dt="2022-01-12T10:26:20.379" v="1777"/>
          <ac:inkMkLst>
            <pc:docMk/>
            <pc:sldMk cId="1392888013" sldId="339"/>
            <ac:inkMk id="158" creationId="{DCE7CEE2-21BB-4CB6-995D-5FAC48E57E6A}"/>
          </ac:inkMkLst>
        </pc:inkChg>
        <pc:inkChg chg="add del">
          <ac:chgData name="Viet Anh Nguyen" userId="b95f61ff061388d5" providerId="LiveId" clId="{4E6D6609-40FF-461F-8FC4-5C36AE18131F}" dt="2022-01-12T10:26:20.379" v="1777"/>
          <ac:inkMkLst>
            <pc:docMk/>
            <pc:sldMk cId="1392888013" sldId="339"/>
            <ac:inkMk id="159" creationId="{F8ADC232-E606-4AD4-B728-48C6B7B4426B}"/>
          </ac:inkMkLst>
        </pc:inkChg>
        <pc:inkChg chg="add">
          <ac:chgData name="Viet Anh Nguyen" userId="b95f61ff061388d5" providerId="LiveId" clId="{4E6D6609-40FF-461F-8FC4-5C36AE18131F}" dt="2022-01-12T10:26:20.379" v="1777"/>
          <ac:inkMkLst>
            <pc:docMk/>
            <pc:sldMk cId="1392888013" sldId="339"/>
            <ac:inkMk id="160" creationId="{A1934452-7251-41D2-8B25-EA48A29A840C}"/>
          </ac:inkMkLst>
        </pc:inkChg>
      </pc:sldChg>
      <pc:sldChg chg="addSp delSp new mod">
        <pc:chgData name="Viet Anh Nguyen" userId="b95f61ff061388d5" providerId="LiveId" clId="{4E6D6609-40FF-461F-8FC4-5C36AE18131F}" dt="2022-01-12T08:21:36.399" v="1073"/>
        <pc:sldMkLst>
          <pc:docMk/>
          <pc:sldMk cId="1003760204" sldId="340"/>
        </pc:sldMkLst>
        <pc:inkChg chg="add del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2" creationId="{E2AD76BC-73F5-404C-9B12-B8C4601E7AD0}"/>
          </ac:inkMkLst>
        </pc:inkChg>
        <pc:inkChg chg="add del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3" creationId="{5A8CDF33-2732-4E44-A3F7-5E7041C14706}"/>
          </ac:inkMkLst>
        </pc:inkChg>
        <pc:inkChg chg="add del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4" creationId="{AFE25E7B-0609-45AE-A78F-A4FAAF30F599}"/>
          </ac:inkMkLst>
        </pc:inkChg>
        <pc:inkChg chg="add del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5" creationId="{9ABEBB2A-5473-4614-886B-A08264E0D60A}"/>
          </ac:inkMkLst>
        </pc:inkChg>
        <pc:inkChg chg="add del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6" creationId="{82757E53-BDD9-4222-B4DF-3CDE45C17EC0}"/>
          </ac:inkMkLst>
        </pc:inkChg>
        <pc:inkChg chg="add">
          <ac:chgData name="Viet Anh Nguyen" userId="b95f61ff061388d5" providerId="LiveId" clId="{4E6D6609-40FF-461F-8FC4-5C36AE18131F}" dt="2022-01-12T08:20:16.309" v="966" actId="9405"/>
          <ac:inkMkLst>
            <pc:docMk/>
            <pc:sldMk cId="1003760204" sldId="340"/>
            <ac:inkMk id="7" creationId="{2B1EDA77-4F00-4C9E-8682-1D4D2F296246}"/>
          </ac:inkMkLst>
        </pc:inkChg>
        <pc:inkChg chg="add">
          <ac:chgData name="Viet Anh Nguyen" userId="b95f61ff061388d5" providerId="LiveId" clId="{4E6D6609-40FF-461F-8FC4-5C36AE18131F}" dt="2022-01-12T08:20:16.558" v="967" actId="9405"/>
          <ac:inkMkLst>
            <pc:docMk/>
            <pc:sldMk cId="1003760204" sldId="340"/>
            <ac:inkMk id="8" creationId="{F05BC983-E0E4-41DA-9DD5-4BCE214A2526}"/>
          </ac:inkMkLst>
        </pc:inkChg>
        <pc:inkChg chg="add">
          <ac:chgData name="Viet Anh Nguyen" userId="b95f61ff061388d5" providerId="LiveId" clId="{4E6D6609-40FF-461F-8FC4-5C36AE18131F}" dt="2022-01-12T08:20:16.734" v="968" actId="9405"/>
          <ac:inkMkLst>
            <pc:docMk/>
            <pc:sldMk cId="1003760204" sldId="340"/>
            <ac:inkMk id="9" creationId="{2FEA5DAC-E69A-4821-B5F6-D13CAF7A40B1}"/>
          </ac:inkMkLst>
        </pc:inkChg>
        <pc:inkChg chg="add">
          <ac:chgData name="Viet Anh Nguyen" userId="b95f61ff061388d5" providerId="LiveId" clId="{4E6D6609-40FF-461F-8FC4-5C36AE18131F}" dt="2022-01-12T08:20:17.232" v="969"/>
          <ac:inkMkLst>
            <pc:docMk/>
            <pc:sldMk cId="1003760204" sldId="340"/>
            <ac:inkMk id="10" creationId="{2DF71E36-5AB2-45C8-85B3-56747AF47134}"/>
          </ac:inkMkLst>
        </pc:inkChg>
        <pc:inkChg chg="add del">
          <ac:chgData name="Viet Anh Nguyen" userId="b95f61ff061388d5" providerId="LiveId" clId="{4E6D6609-40FF-461F-8FC4-5C36AE18131F}" dt="2022-01-12T08:20:19.901" v="972"/>
          <ac:inkMkLst>
            <pc:docMk/>
            <pc:sldMk cId="1003760204" sldId="340"/>
            <ac:inkMk id="11" creationId="{37000EA4-CC7C-4CC6-B19E-636F1BA5B3A6}"/>
          </ac:inkMkLst>
        </pc:inkChg>
        <pc:inkChg chg="add del">
          <ac:chgData name="Viet Anh Nguyen" userId="b95f61ff061388d5" providerId="LiveId" clId="{4E6D6609-40FF-461F-8FC4-5C36AE18131F}" dt="2022-01-12T08:20:19.901" v="972"/>
          <ac:inkMkLst>
            <pc:docMk/>
            <pc:sldMk cId="1003760204" sldId="340"/>
            <ac:inkMk id="12" creationId="{03291D2B-F8FF-4A92-8335-BE35C8C66E43}"/>
          </ac:inkMkLst>
        </pc:inkChg>
        <pc:inkChg chg="add">
          <ac:chgData name="Viet Anh Nguyen" userId="b95f61ff061388d5" providerId="LiveId" clId="{4E6D6609-40FF-461F-8FC4-5C36AE18131F}" dt="2022-01-12T08:20:19.901" v="972"/>
          <ac:inkMkLst>
            <pc:docMk/>
            <pc:sldMk cId="1003760204" sldId="340"/>
            <ac:inkMk id="13" creationId="{C167E0EA-9534-4EA8-9ED4-1A88D96BED1E}"/>
          </ac:inkMkLst>
        </pc:inkChg>
        <pc:inkChg chg="add del">
          <ac:chgData name="Viet Anh Nguyen" userId="b95f61ff061388d5" providerId="LiveId" clId="{4E6D6609-40FF-461F-8FC4-5C36AE18131F}" dt="2022-01-12T08:20:23.817" v="975"/>
          <ac:inkMkLst>
            <pc:docMk/>
            <pc:sldMk cId="1003760204" sldId="340"/>
            <ac:inkMk id="14" creationId="{77D9A6F5-49F8-4744-B7EB-2B1E71E1CE3F}"/>
          </ac:inkMkLst>
        </pc:inkChg>
        <pc:inkChg chg="add del">
          <ac:chgData name="Viet Anh Nguyen" userId="b95f61ff061388d5" providerId="LiveId" clId="{4E6D6609-40FF-461F-8FC4-5C36AE18131F}" dt="2022-01-12T08:20:23.817" v="975"/>
          <ac:inkMkLst>
            <pc:docMk/>
            <pc:sldMk cId="1003760204" sldId="340"/>
            <ac:inkMk id="15" creationId="{27E1ACCB-D22C-4720-8912-AC30CF15372A}"/>
          </ac:inkMkLst>
        </pc:inkChg>
        <pc:inkChg chg="add">
          <ac:chgData name="Viet Anh Nguyen" userId="b95f61ff061388d5" providerId="LiveId" clId="{4E6D6609-40FF-461F-8FC4-5C36AE18131F}" dt="2022-01-12T08:20:23.817" v="975"/>
          <ac:inkMkLst>
            <pc:docMk/>
            <pc:sldMk cId="1003760204" sldId="340"/>
            <ac:inkMk id="16" creationId="{77EFDCF3-A053-4F15-B3EC-E4DBD0E00264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17" creationId="{FA94A11D-6C13-4F55-B5F2-58EC25333C8F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18" creationId="{23FABCB4-953E-4FBC-A435-E88B8A71B339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19" creationId="{DFDFC46B-CB1E-46D8-AD2D-2C2DD7745F7C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0" creationId="{762DCB1D-4809-46DE-AC0E-153BC6BA131D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1" creationId="{16FE98D5-B4AA-4DD4-A843-7BB546625D37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2" creationId="{C1A9D258-1D99-47EF-96A1-D6E9E4075102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3" creationId="{F4E0237F-E3A6-4E5A-B6F8-80666A05A0C5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4" creationId="{59FF5335-3312-41A7-BFCD-DC6640C8731E}"/>
          </ac:inkMkLst>
        </pc:inkChg>
        <pc:inkChg chg="add del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5" creationId="{C5ED47E2-1D0E-49EE-844E-F02CB4F66E2F}"/>
          </ac:inkMkLst>
        </pc:inkChg>
        <pc:inkChg chg="add del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26" creationId="{88BAF1C2-B105-4885-BCAD-3802EE3FC76D}"/>
          </ac:inkMkLst>
        </pc:inkChg>
        <pc:inkChg chg="add">
          <ac:chgData name="Viet Anh Nguyen" userId="b95f61ff061388d5" providerId="LiveId" clId="{4E6D6609-40FF-461F-8FC4-5C36AE18131F}" dt="2022-01-12T08:20:27.951" v="985"/>
          <ac:inkMkLst>
            <pc:docMk/>
            <pc:sldMk cId="1003760204" sldId="340"/>
            <ac:inkMk id="27" creationId="{37BF232F-6139-4B16-BFF2-99B135CC236A}"/>
          </ac:inkMkLst>
        </pc:inkChg>
        <pc:inkChg chg="add del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28" creationId="{B765BA42-CF25-4E70-BCF3-C4F103B2D3EB}"/>
          </ac:inkMkLst>
        </pc:inkChg>
        <pc:inkChg chg="add del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29" creationId="{62F76319-0623-4554-A640-D89281852C86}"/>
          </ac:inkMkLst>
        </pc:inkChg>
        <pc:inkChg chg="add del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30" creationId="{4216A55E-EAB7-4C4B-AB4C-84AF92F4D7D7}"/>
          </ac:inkMkLst>
        </pc:inkChg>
        <pc:inkChg chg="add del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31" creationId="{4634E827-5FF1-4E55-B9BD-4BA4B8D87608}"/>
          </ac:inkMkLst>
        </pc:inkChg>
        <pc:inkChg chg="add">
          <ac:chgData name="Viet Anh Nguyen" userId="b95f61ff061388d5" providerId="LiveId" clId="{4E6D6609-40FF-461F-8FC4-5C36AE18131F}" dt="2022-01-12T08:20:30.318" v="990"/>
          <ac:inkMkLst>
            <pc:docMk/>
            <pc:sldMk cId="1003760204" sldId="340"/>
            <ac:inkMk id="32" creationId="{CECA529C-0E9E-41FD-BE8B-19DC55AE5DC5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3" creationId="{65627B8C-E4A2-408D-88B1-61F09B2C3539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4" creationId="{A048AEDF-44F2-4571-B63C-C14B615EADA4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5" creationId="{26B641FB-479B-44F0-B949-66BD6D4BD7C8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6" creationId="{B196D63B-9CAB-4903-9FBF-C9FB466C9990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7" creationId="{A1246BCF-9F64-4F3F-87F3-FA46A3866BCF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8" creationId="{7B93ED63-5845-4795-BD00-1C16D693285B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39" creationId="{C28ADD12-177A-4B49-982F-6AF4F648C386}"/>
          </ac:inkMkLst>
        </pc:inkChg>
        <pc:inkChg chg="add del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40" creationId="{AA8194BB-E175-4774-886E-FCEFCEFAB9D6}"/>
          </ac:inkMkLst>
        </pc:inkChg>
        <pc:inkChg chg="add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41" creationId="{45E793AC-46D8-4B14-8078-FC6BDC51711F}"/>
          </ac:inkMkLst>
        </pc:inkChg>
        <pc:inkChg chg="add">
          <ac:chgData name="Viet Anh Nguyen" userId="b95f61ff061388d5" providerId="LiveId" clId="{4E6D6609-40FF-461F-8FC4-5C36AE18131F}" dt="2022-01-12T08:20:33.852" v="999"/>
          <ac:inkMkLst>
            <pc:docMk/>
            <pc:sldMk cId="1003760204" sldId="340"/>
            <ac:inkMk id="42" creationId="{EBA93846-BCAE-4C59-BB0A-8FFF5C55D594}"/>
          </ac:inkMkLst>
        </pc:inkChg>
        <pc:inkChg chg="add del">
          <ac:chgData name="Viet Anh Nguyen" userId="b95f61ff061388d5" providerId="LiveId" clId="{4E6D6609-40FF-461F-8FC4-5C36AE18131F}" dt="2022-01-12T08:20:37.344" v="1002"/>
          <ac:inkMkLst>
            <pc:docMk/>
            <pc:sldMk cId="1003760204" sldId="340"/>
            <ac:inkMk id="43" creationId="{DE7CC779-02A8-4C52-9671-445440231E75}"/>
          </ac:inkMkLst>
        </pc:inkChg>
        <pc:inkChg chg="add del">
          <ac:chgData name="Viet Anh Nguyen" userId="b95f61ff061388d5" providerId="LiveId" clId="{4E6D6609-40FF-461F-8FC4-5C36AE18131F}" dt="2022-01-12T08:20:37.344" v="1002"/>
          <ac:inkMkLst>
            <pc:docMk/>
            <pc:sldMk cId="1003760204" sldId="340"/>
            <ac:inkMk id="44" creationId="{C45DD682-F68B-496D-A6AE-F8F8327D3B7F}"/>
          </ac:inkMkLst>
        </pc:inkChg>
        <pc:inkChg chg="add">
          <ac:chgData name="Viet Anh Nguyen" userId="b95f61ff061388d5" providerId="LiveId" clId="{4E6D6609-40FF-461F-8FC4-5C36AE18131F}" dt="2022-01-12T08:20:37.344" v="1002"/>
          <ac:inkMkLst>
            <pc:docMk/>
            <pc:sldMk cId="1003760204" sldId="340"/>
            <ac:inkMk id="45" creationId="{9EB926EB-18EE-4CD8-93E1-369BAB41ED00}"/>
          </ac:inkMkLst>
        </pc:inkChg>
        <pc:inkChg chg="add del">
          <ac:chgData name="Viet Anh Nguyen" userId="b95f61ff061388d5" providerId="LiveId" clId="{4E6D6609-40FF-461F-8FC4-5C36AE18131F}" dt="2022-01-12T08:20:39.433" v="1006"/>
          <ac:inkMkLst>
            <pc:docMk/>
            <pc:sldMk cId="1003760204" sldId="340"/>
            <ac:inkMk id="46" creationId="{DB72563E-046F-4EDA-BE67-C83458396D27}"/>
          </ac:inkMkLst>
        </pc:inkChg>
        <pc:inkChg chg="add del">
          <ac:chgData name="Viet Anh Nguyen" userId="b95f61ff061388d5" providerId="LiveId" clId="{4E6D6609-40FF-461F-8FC4-5C36AE18131F}" dt="2022-01-12T08:20:39.433" v="1006"/>
          <ac:inkMkLst>
            <pc:docMk/>
            <pc:sldMk cId="1003760204" sldId="340"/>
            <ac:inkMk id="47" creationId="{753CA895-06E3-498E-A8EB-55B956AA0129}"/>
          </ac:inkMkLst>
        </pc:inkChg>
        <pc:inkChg chg="add del">
          <ac:chgData name="Viet Anh Nguyen" userId="b95f61ff061388d5" providerId="LiveId" clId="{4E6D6609-40FF-461F-8FC4-5C36AE18131F}" dt="2022-01-12T08:20:39.433" v="1006"/>
          <ac:inkMkLst>
            <pc:docMk/>
            <pc:sldMk cId="1003760204" sldId="340"/>
            <ac:inkMk id="48" creationId="{2D3820AD-A4B6-43A5-A4E8-1711FB091F02}"/>
          </ac:inkMkLst>
        </pc:inkChg>
        <pc:inkChg chg="add">
          <ac:chgData name="Viet Anh Nguyen" userId="b95f61ff061388d5" providerId="LiveId" clId="{4E6D6609-40FF-461F-8FC4-5C36AE18131F}" dt="2022-01-12T08:20:39.433" v="1006"/>
          <ac:inkMkLst>
            <pc:docMk/>
            <pc:sldMk cId="1003760204" sldId="340"/>
            <ac:inkMk id="49" creationId="{AA4531F9-6D53-4516-9A6E-B566786014C0}"/>
          </ac:inkMkLst>
        </pc:inkChg>
        <pc:inkChg chg="add del">
          <ac:chgData name="Viet Anh Nguyen" userId="b95f61ff061388d5" providerId="LiveId" clId="{4E6D6609-40FF-461F-8FC4-5C36AE18131F}" dt="2022-01-12T08:20:51.715" v="1009"/>
          <ac:inkMkLst>
            <pc:docMk/>
            <pc:sldMk cId="1003760204" sldId="340"/>
            <ac:inkMk id="50" creationId="{40FBD6F9-4450-4C43-B875-49DA4A8E1F26}"/>
          </ac:inkMkLst>
        </pc:inkChg>
        <pc:inkChg chg="add del">
          <ac:chgData name="Viet Anh Nguyen" userId="b95f61ff061388d5" providerId="LiveId" clId="{4E6D6609-40FF-461F-8FC4-5C36AE18131F}" dt="2022-01-12T08:20:51.715" v="1009"/>
          <ac:inkMkLst>
            <pc:docMk/>
            <pc:sldMk cId="1003760204" sldId="340"/>
            <ac:inkMk id="51" creationId="{CAB0367D-53DB-40D7-B460-C155C22E6709}"/>
          </ac:inkMkLst>
        </pc:inkChg>
        <pc:inkChg chg="add del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2" creationId="{697A0FBF-3757-4488-9AF0-5AFD9233D200}"/>
          </ac:inkMkLst>
        </pc:inkChg>
        <pc:inkChg chg="add del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3" creationId="{04F4AB4C-85E2-4BEF-B512-9E6BB552A5BB}"/>
          </ac:inkMkLst>
        </pc:inkChg>
        <pc:inkChg chg="add del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4" creationId="{A35E3466-09CF-4F63-9D72-41C1A63C5C03}"/>
          </ac:inkMkLst>
        </pc:inkChg>
        <pc:inkChg chg="add del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5" creationId="{C7232F58-37EE-448B-A0BB-7E914F72BA16}"/>
          </ac:inkMkLst>
        </pc:inkChg>
        <pc:inkChg chg="add">
          <ac:chgData name="Viet Anh Nguyen" userId="b95f61ff061388d5" providerId="LiveId" clId="{4E6D6609-40FF-461F-8FC4-5C36AE18131F}" dt="2022-01-12T08:20:53.406" v="1013" actId="9405"/>
          <ac:inkMkLst>
            <pc:docMk/>
            <pc:sldMk cId="1003760204" sldId="340"/>
            <ac:inkMk id="56" creationId="{89B3796C-64E9-4085-ADB3-4476277821DA}"/>
          </ac:inkMkLst>
        </pc:inkChg>
        <pc:inkChg chg="add">
          <ac:chgData name="Viet Anh Nguyen" userId="b95f61ff061388d5" providerId="LiveId" clId="{4E6D6609-40FF-461F-8FC4-5C36AE18131F}" dt="2022-01-12T08:20:53.566" v="1014" actId="9405"/>
          <ac:inkMkLst>
            <pc:docMk/>
            <pc:sldMk cId="1003760204" sldId="340"/>
            <ac:inkMk id="57" creationId="{299003A3-EC62-4712-ADAF-8E3DADA07432}"/>
          </ac:inkMkLst>
        </pc:inkChg>
        <pc:inkChg chg="add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8" creationId="{4C536291-F354-40B2-ABDD-FF119832E6C0}"/>
          </ac:inkMkLst>
        </pc:inkChg>
        <pc:inkChg chg="add">
          <ac:chgData name="Viet Anh Nguyen" userId="b95f61ff061388d5" providerId="LiveId" clId="{4E6D6609-40FF-461F-8FC4-5C36AE18131F}" dt="2022-01-12T08:20:54.233" v="1015"/>
          <ac:inkMkLst>
            <pc:docMk/>
            <pc:sldMk cId="1003760204" sldId="340"/>
            <ac:inkMk id="59" creationId="{49986B2D-A55B-40E0-911B-C11E6B0639A6}"/>
          </ac:inkMkLst>
        </pc:inkChg>
        <pc:inkChg chg="add del">
          <ac:chgData name="Viet Anh Nguyen" userId="b95f61ff061388d5" providerId="LiveId" clId="{4E6D6609-40FF-461F-8FC4-5C36AE18131F}" dt="2022-01-12T08:20:55.483" v="1018"/>
          <ac:inkMkLst>
            <pc:docMk/>
            <pc:sldMk cId="1003760204" sldId="340"/>
            <ac:inkMk id="60" creationId="{95CB92BA-AD98-4044-9097-3F02362F65B7}"/>
          </ac:inkMkLst>
        </pc:inkChg>
        <pc:inkChg chg="add del">
          <ac:chgData name="Viet Anh Nguyen" userId="b95f61ff061388d5" providerId="LiveId" clId="{4E6D6609-40FF-461F-8FC4-5C36AE18131F}" dt="2022-01-12T08:20:55.483" v="1018"/>
          <ac:inkMkLst>
            <pc:docMk/>
            <pc:sldMk cId="1003760204" sldId="340"/>
            <ac:inkMk id="61" creationId="{B73884F3-C04D-4E2E-AA7B-8EE8D6520E8F}"/>
          </ac:inkMkLst>
        </pc:inkChg>
        <pc:inkChg chg="add">
          <ac:chgData name="Viet Anh Nguyen" userId="b95f61ff061388d5" providerId="LiveId" clId="{4E6D6609-40FF-461F-8FC4-5C36AE18131F}" dt="2022-01-12T08:20:55.483" v="1018"/>
          <ac:inkMkLst>
            <pc:docMk/>
            <pc:sldMk cId="1003760204" sldId="340"/>
            <ac:inkMk id="62" creationId="{F01F20AC-5AEB-4BAD-B6F6-431D1E8B894D}"/>
          </ac:inkMkLst>
        </pc:inkChg>
        <pc:inkChg chg="add">
          <ac:chgData name="Viet Anh Nguyen" userId="b95f61ff061388d5" providerId="LiveId" clId="{4E6D6609-40FF-461F-8FC4-5C36AE18131F}" dt="2022-01-12T08:20:55.503" v="1019" actId="9405"/>
          <ac:inkMkLst>
            <pc:docMk/>
            <pc:sldMk cId="1003760204" sldId="340"/>
            <ac:inkMk id="63" creationId="{7D2803AE-4C0E-4476-8792-0C7D22D600EE}"/>
          </ac:inkMkLst>
        </pc:inkChg>
        <pc:inkChg chg="add del">
          <ac:chgData name="Viet Anh Nguyen" userId="b95f61ff061388d5" providerId="LiveId" clId="{4E6D6609-40FF-461F-8FC4-5C36AE18131F}" dt="2022-01-12T08:20:57.238" v="1022"/>
          <ac:inkMkLst>
            <pc:docMk/>
            <pc:sldMk cId="1003760204" sldId="340"/>
            <ac:inkMk id="64" creationId="{A3DB05BF-9AB3-4F36-BF77-A35FFBE58A3F}"/>
          </ac:inkMkLst>
        </pc:inkChg>
        <pc:inkChg chg="add del">
          <ac:chgData name="Viet Anh Nguyen" userId="b95f61ff061388d5" providerId="LiveId" clId="{4E6D6609-40FF-461F-8FC4-5C36AE18131F}" dt="2022-01-12T08:20:57.238" v="1022"/>
          <ac:inkMkLst>
            <pc:docMk/>
            <pc:sldMk cId="1003760204" sldId="340"/>
            <ac:inkMk id="65" creationId="{CFA8F39C-9F23-4795-ACEF-4D8CD15EBB32}"/>
          </ac:inkMkLst>
        </pc:inkChg>
        <pc:inkChg chg="add">
          <ac:chgData name="Viet Anh Nguyen" userId="b95f61ff061388d5" providerId="LiveId" clId="{4E6D6609-40FF-461F-8FC4-5C36AE18131F}" dt="2022-01-12T08:20:57.238" v="1022"/>
          <ac:inkMkLst>
            <pc:docMk/>
            <pc:sldMk cId="1003760204" sldId="340"/>
            <ac:inkMk id="66" creationId="{7909663F-C967-4A4A-8BD4-1948B4EC12E3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67" creationId="{B9C9B1CB-CB57-4A25-B188-281D0362037B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68" creationId="{E246E7DF-B052-4A0C-8B27-E055F0C1EE77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69" creationId="{237A31A9-92EC-4DD6-9689-AC16106144EE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70" creationId="{6BF601D4-E0F7-497C-9914-D50B3DFBB1E7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71" creationId="{CDC40A7E-2B3F-4EA6-A62B-38C0A80B005B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72" creationId="{BB59D77B-74E4-48F3-8FB2-BB4C8A104DC0}"/>
          </ac:inkMkLst>
        </pc:inkChg>
        <pc:inkChg chg="add del">
          <ac:chgData name="Viet Anh Nguyen" userId="b95f61ff061388d5" providerId="LiveId" clId="{4E6D6609-40FF-461F-8FC4-5C36AE18131F}" dt="2022-01-12T08:21:00.498" v="1030"/>
          <ac:inkMkLst>
            <pc:docMk/>
            <pc:sldMk cId="1003760204" sldId="340"/>
            <ac:inkMk id="73" creationId="{FAEF1718-D99A-4388-A010-B960CAEB5F89}"/>
          </ac:inkMkLst>
        </pc:inkChg>
        <pc:inkChg chg="add del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4" creationId="{AB79A34D-21B2-4426-B5D1-8E140B2C35EA}"/>
          </ac:inkMkLst>
        </pc:inkChg>
        <pc:inkChg chg="add del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5" creationId="{059B0427-6A27-4F11-9B45-AE1DB1DA4533}"/>
          </ac:inkMkLst>
        </pc:inkChg>
        <pc:inkChg chg="add del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6" creationId="{21C5B20E-0C24-44D1-8868-A4B29A287534}"/>
          </ac:inkMkLst>
        </pc:inkChg>
        <pc:inkChg chg="add del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7" creationId="{47CE78B6-2DAF-4BEF-816C-663B964405D1}"/>
          </ac:inkMkLst>
        </pc:inkChg>
        <pc:inkChg chg="add del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8" creationId="{7EA3FB2E-F091-4406-86E7-AB9820E24855}"/>
          </ac:inkMkLst>
        </pc:inkChg>
        <pc:inkChg chg="add">
          <ac:chgData name="Viet Anh Nguyen" userId="b95f61ff061388d5" providerId="LiveId" clId="{4E6D6609-40FF-461F-8FC4-5C36AE18131F}" dt="2022-01-12T08:21:02.255" v="1035"/>
          <ac:inkMkLst>
            <pc:docMk/>
            <pc:sldMk cId="1003760204" sldId="340"/>
            <ac:inkMk id="79" creationId="{973357F0-E8D7-405D-BEA6-BE5F8F6D5B36}"/>
          </ac:inkMkLst>
        </pc:inkChg>
        <pc:inkChg chg="add">
          <ac:chgData name="Viet Anh Nguyen" userId="b95f61ff061388d5" providerId="LiveId" clId="{4E6D6609-40FF-461F-8FC4-5C36AE18131F}" dt="2022-01-12T08:21:03.238" v="1036" actId="9405"/>
          <ac:inkMkLst>
            <pc:docMk/>
            <pc:sldMk cId="1003760204" sldId="340"/>
            <ac:inkMk id="80" creationId="{5EB8D1EF-56A8-4BE3-B0AE-8E3F51925989}"/>
          </ac:inkMkLst>
        </pc:inkChg>
        <pc:inkChg chg="add">
          <ac:chgData name="Viet Anh Nguyen" userId="b95f61ff061388d5" providerId="LiveId" clId="{4E6D6609-40FF-461F-8FC4-5C36AE18131F}" dt="2022-01-12T08:21:03.651" v="1037" actId="9405"/>
          <ac:inkMkLst>
            <pc:docMk/>
            <pc:sldMk cId="1003760204" sldId="340"/>
            <ac:inkMk id="81" creationId="{0FBDF5B9-A431-4D9D-9144-E6DFE1F254B8}"/>
          </ac:inkMkLst>
        </pc:inkChg>
        <pc:inkChg chg="add del">
          <ac:chgData name="Viet Anh Nguyen" userId="b95f61ff061388d5" providerId="LiveId" clId="{4E6D6609-40FF-461F-8FC4-5C36AE18131F}" dt="2022-01-12T08:21:07.562" v="1040"/>
          <ac:inkMkLst>
            <pc:docMk/>
            <pc:sldMk cId="1003760204" sldId="340"/>
            <ac:inkMk id="82" creationId="{D14EF17B-8F7B-4C35-A7C4-6571A2601D9E}"/>
          </ac:inkMkLst>
        </pc:inkChg>
        <pc:inkChg chg="add del">
          <ac:chgData name="Viet Anh Nguyen" userId="b95f61ff061388d5" providerId="LiveId" clId="{4E6D6609-40FF-461F-8FC4-5C36AE18131F}" dt="2022-01-12T08:21:07.562" v="1040"/>
          <ac:inkMkLst>
            <pc:docMk/>
            <pc:sldMk cId="1003760204" sldId="340"/>
            <ac:inkMk id="83" creationId="{D10AB24E-1572-40DF-9023-26E4AD65617C}"/>
          </ac:inkMkLst>
        </pc:inkChg>
        <pc:inkChg chg="add">
          <ac:chgData name="Viet Anh Nguyen" userId="b95f61ff061388d5" providerId="LiveId" clId="{4E6D6609-40FF-461F-8FC4-5C36AE18131F}" dt="2022-01-12T08:21:07.562" v="1040"/>
          <ac:inkMkLst>
            <pc:docMk/>
            <pc:sldMk cId="1003760204" sldId="340"/>
            <ac:inkMk id="84" creationId="{50DA0070-6BD0-44FF-ABC9-3A79D0DA1E80}"/>
          </ac:inkMkLst>
        </pc:inkChg>
        <pc:inkChg chg="add del">
          <ac:chgData name="Viet Anh Nguyen" userId="b95f61ff061388d5" providerId="LiveId" clId="{4E6D6609-40FF-461F-8FC4-5C36AE18131F}" dt="2022-01-12T08:21:09.627" v="1043"/>
          <ac:inkMkLst>
            <pc:docMk/>
            <pc:sldMk cId="1003760204" sldId="340"/>
            <ac:inkMk id="85" creationId="{495C404E-5BB4-4DB7-A391-77E464F61D36}"/>
          </ac:inkMkLst>
        </pc:inkChg>
        <pc:inkChg chg="add del">
          <ac:chgData name="Viet Anh Nguyen" userId="b95f61ff061388d5" providerId="LiveId" clId="{4E6D6609-40FF-461F-8FC4-5C36AE18131F}" dt="2022-01-12T08:21:09.627" v="1043"/>
          <ac:inkMkLst>
            <pc:docMk/>
            <pc:sldMk cId="1003760204" sldId="340"/>
            <ac:inkMk id="86" creationId="{131C38C0-4775-47DD-9456-28C0434BF39F}"/>
          </ac:inkMkLst>
        </pc:inkChg>
        <pc:inkChg chg="add">
          <ac:chgData name="Viet Anh Nguyen" userId="b95f61ff061388d5" providerId="LiveId" clId="{4E6D6609-40FF-461F-8FC4-5C36AE18131F}" dt="2022-01-12T08:21:09.627" v="1043"/>
          <ac:inkMkLst>
            <pc:docMk/>
            <pc:sldMk cId="1003760204" sldId="340"/>
            <ac:inkMk id="87" creationId="{54A583EC-B256-4E14-A572-2AE6F8DC1D3A}"/>
          </ac:inkMkLst>
        </pc:inkChg>
        <pc:inkChg chg="add del">
          <ac:chgData name="Viet Anh Nguyen" userId="b95f61ff061388d5" providerId="LiveId" clId="{4E6D6609-40FF-461F-8FC4-5C36AE18131F}" dt="2022-01-12T08:21:11.670" v="1047"/>
          <ac:inkMkLst>
            <pc:docMk/>
            <pc:sldMk cId="1003760204" sldId="340"/>
            <ac:inkMk id="88" creationId="{96B6D746-5AEA-4976-A395-9A58400B1361}"/>
          </ac:inkMkLst>
        </pc:inkChg>
        <pc:inkChg chg="add del">
          <ac:chgData name="Viet Anh Nguyen" userId="b95f61ff061388d5" providerId="LiveId" clId="{4E6D6609-40FF-461F-8FC4-5C36AE18131F}" dt="2022-01-12T08:21:11.670" v="1047"/>
          <ac:inkMkLst>
            <pc:docMk/>
            <pc:sldMk cId="1003760204" sldId="340"/>
            <ac:inkMk id="89" creationId="{0FE59884-A053-44FE-90C5-109780D1011B}"/>
          </ac:inkMkLst>
        </pc:inkChg>
        <pc:inkChg chg="add del">
          <ac:chgData name="Viet Anh Nguyen" userId="b95f61ff061388d5" providerId="LiveId" clId="{4E6D6609-40FF-461F-8FC4-5C36AE18131F}" dt="2022-01-12T08:21:11.670" v="1047"/>
          <ac:inkMkLst>
            <pc:docMk/>
            <pc:sldMk cId="1003760204" sldId="340"/>
            <ac:inkMk id="90" creationId="{0FEAE52A-C1FB-4EB8-B4D1-D7E2D6E23D1E}"/>
          </ac:inkMkLst>
        </pc:inkChg>
        <pc:inkChg chg="add">
          <ac:chgData name="Viet Anh Nguyen" userId="b95f61ff061388d5" providerId="LiveId" clId="{4E6D6609-40FF-461F-8FC4-5C36AE18131F}" dt="2022-01-12T08:21:11.670" v="1047"/>
          <ac:inkMkLst>
            <pc:docMk/>
            <pc:sldMk cId="1003760204" sldId="340"/>
            <ac:inkMk id="91" creationId="{158709B9-E683-4D59-9275-5FB86F37A3D9}"/>
          </ac:inkMkLst>
        </pc:inkChg>
        <pc:inkChg chg="add del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2" creationId="{7F552F59-A5D6-4E3D-B7C7-99ECE8158A84}"/>
          </ac:inkMkLst>
        </pc:inkChg>
        <pc:inkChg chg="add del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3" creationId="{BE7B9B43-8533-41BD-86F5-7C1DF022966E}"/>
          </ac:inkMkLst>
        </pc:inkChg>
        <pc:inkChg chg="add del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4" creationId="{3453F74B-E4A8-4D34-A807-4576815AFFDA}"/>
          </ac:inkMkLst>
        </pc:inkChg>
        <pc:inkChg chg="add del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5" creationId="{A6CDEBBD-133E-416B-971E-8A978A256836}"/>
          </ac:inkMkLst>
        </pc:inkChg>
        <pc:inkChg chg="add del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6" creationId="{6039EEB9-5D70-4679-B4FD-7269029DA252}"/>
          </ac:inkMkLst>
        </pc:inkChg>
        <pc:inkChg chg="add">
          <ac:chgData name="Viet Anh Nguyen" userId="b95f61ff061388d5" providerId="LiveId" clId="{4E6D6609-40FF-461F-8FC4-5C36AE18131F}" dt="2022-01-12T08:21:14.147" v="1053"/>
          <ac:inkMkLst>
            <pc:docMk/>
            <pc:sldMk cId="1003760204" sldId="340"/>
            <ac:inkMk id="97" creationId="{A95ACF51-ECFF-4129-A37D-DBEA6F2DA161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98" creationId="{65C217FD-F7EC-4B22-B7DB-11551D0D8381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99" creationId="{34483E58-C6E6-4B59-9002-EA0CF6A0BADD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0" creationId="{7244E0F5-BD81-4592-8FAE-D5553E76BBC6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1" creationId="{6CD69489-176C-4D40-9C97-638A71F3CA7D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2" creationId="{CAC63E11-3437-4C32-9E3D-0A5F5C5018EB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3" creationId="{5FB46F55-1F36-49F4-B4A1-CB5C554DDCC2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4" creationId="{5A2D73CC-8549-49CD-B4A8-D6BD6D65122B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5" creationId="{C8FACC13-F14A-4C9D-8F1D-E2F69C19B1A1}"/>
          </ac:inkMkLst>
        </pc:inkChg>
        <pc:inkChg chg="add del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6" creationId="{A86F3FEC-2618-4BB1-ABE7-807A81CFD5EF}"/>
          </ac:inkMkLst>
        </pc:inkChg>
        <pc:inkChg chg="add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7" creationId="{B7DF622D-7FD9-4236-A1E8-FD6BC73CA9ED}"/>
          </ac:inkMkLst>
        </pc:inkChg>
        <pc:inkChg chg="add">
          <ac:chgData name="Viet Anh Nguyen" userId="b95f61ff061388d5" providerId="LiveId" clId="{4E6D6609-40FF-461F-8FC4-5C36AE18131F}" dt="2022-01-12T08:21:30.631" v="1063"/>
          <ac:inkMkLst>
            <pc:docMk/>
            <pc:sldMk cId="1003760204" sldId="340"/>
            <ac:inkMk id="108" creationId="{70BACC6C-75A2-4903-AFAA-7771A68DB9B3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09" creationId="{ED43BFB8-987C-409E-A663-A3C931261152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10" creationId="{7B89B2D2-F708-4385-A4EE-7ADE86DCCC38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11" creationId="{E3893228-D82B-4DBA-B3F1-BAA49218C912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12" creationId="{08BA6584-C4E3-4733-99B5-8CFBF933A46A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13" creationId="{56EF4641-6466-4A8C-82BB-9AEA53C8B3B5}"/>
          </ac:inkMkLst>
        </pc:inkChg>
        <pc:inkChg chg="add del">
          <ac:chgData name="Viet Anh Nguyen" userId="b95f61ff061388d5" providerId="LiveId" clId="{4E6D6609-40FF-461F-8FC4-5C36AE18131F}" dt="2022-01-12T08:21:34.724" v="1070"/>
          <ac:inkMkLst>
            <pc:docMk/>
            <pc:sldMk cId="1003760204" sldId="340"/>
            <ac:inkMk id="114" creationId="{67D6BABE-A9B6-4068-A3B3-0E2A81AA5D04}"/>
          </ac:inkMkLst>
        </pc:inkChg>
        <pc:inkChg chg="add del">
          <ac:chgData name="Viet Anh Nguyen" userId="b95f61ff061388d5" providerId="LiveId" clId="{4E6D6609-40FF-461F-8FC4-5C36AE18131F}" dt="2022-01-12T08:21:36.399" v="1073"/>
          <ac:inkMkLst>
            <pc:docMk/>
            <pc:sldMk cId="1003760204" sldId="340"/>
            <ac:inkMk id="115" creationId="{292CF37A-F1C1-4F04-8EC5-28E877536257}"/>
          </ac:inkMkLst>
        </pc:inkChg>
        <pc:inkChg chg="add del">
          <ac:chgData name="Viet Anh Nguyen" userId="b95f61ff061388d5" providerId="LiveId" clId="{4E6D6609-40FF-461F-8FC4-5C36AE18131F}" dt="2022-01-12T08:21:36.399" v="1073"/>
          <ac:inkMkLst>
            <pc:docMk/>
            <pc:sldMk cId="1003760204" sldId="340"/>
            <ac:inkMk id="116" creationId="{E50D5DC1-1B6D-45D4-9047-1D0F2EA7E59A}"/>
          </ac:inkMkLst>
        </pc:inkChg>
        <pc:inkChg chg="add del">
          <ac:chgData name="Viet Anh Nguyen" userId="b95f61ff061388d5" providerId="LiveId" clId="{4E6D6609-40FF-461F-8FC4-5C36AE18131F}" dt="2022-01-12T08:21:36.399" v="1073"/>
          <ac:inkMkLst>
            <pc:docMk/>
            <pc:sldMk cId="1003760204" sldId="340"/>
            <ac:inkMk id="117" creationId="{BF9F27C8-F6C3-4884-81CA-8477D072374A}"/>
          </ac:inkMkLst>
        </pc:inkChg>
        <pc:inkChg chg="add">
          <ac:chgData name="Viet Anh Nguyen" userId="b95f61ff061388d5" providerId="LiveId" clId="{4E6D6609-40FF-461F-8FC4-5C36AE18131F}" dt="2022-01-12T08:21:36.399" v="1073"/>
          <ac:inkMkLst>
            <pc:docMk/>
            <pc:sldMk cId="1003760204" sldId="340"/>
            <ac:inkMk id="118" creationId="{872670E5-5BA8-4AB1-81D6-43A6608A5879}"/>
          </ac:inkMkLst>
        </pc:inkChg>
      </pc:sldChg>
      <pc:sldChg chg="addSp delSp new mod">
        <pc:chgData name="Viet Anh Nguyen" userId="b95f61ff061388d5" providerId="LiveId" clId="{4E6D6609-40FF-461F-8FC4-5C36AE18131F}" dt="2022-01-12T08:21:56.308" v="1097"/>
        <pc:sldMkLst>
          <pc:docMk/>
          <pc:sldMk cId="3708559192" sldId="341"/>
        </pc:sldMkLst>
        <pc:inkChg chg="add">
          <ac:chgData name="Viet Anh Nguyen" userId="b95f61ff061388d5" providerId="LiveId" clId="{4E6D6609-40FF-461F-8FC4-5C36AE18131F}" dt="2022-01-12T08:21:43.992" v="1075" actId="9405"/>
          <ac:inkMkLst>
            <pc:docMk/>
            <pc:sldMk cId="3708559192" sldId="341"/>
            <ac:inkMk id="2" creationId="{7D4DBFCF-AB36-4D7B-A60C-F287D5A20D98}"/>
          </ac:inkMkLst>
        </pc:inkChg>
        <pc:inkChg chg="add">
          <ac:chgData name="Viet Anh Nguyen" userId="b95f61ff061388d5" providerId="LiveId" clId="{4E6D6609-40FF-461F-8FC4-5C36AE18131F}" dt="2022-01-12T08:21:44.511" v="1076" actId="9405"/>
          <ac:inkMkLst>
            <pc:docMk/>
            <pc:sldMk cId="3708559192" sldId="341"/>
            <ac:inkMk id="3" creationId="{FBC5E547-6B82-4189-8E31-6B6738A6B5C8}"/>
          </ac:inkMkLst>
        </pc:inkChg>
        <pc:inkChg chg="add">
          <ac:chgData name="Viet Anh Nguyen" userId="b95f61ff061388d5" providerId="LiveId" clId="{4E6D6609-40FF-461F-8FC4-5C36AE18131F}" dt="2022-01-12T08:21:44.945" v="1077" actId="9405"/>
          <ac:inkMkLst>
            <pc:docMk/>
            <pc:sldMk cId="3708559192" sldId="341"/>
            <ac:inkMk id="4" creationId="{22DF5E86-702B-47E5-B87E-1A22C40C2E46}"/>
          </ac:inkMkLst>
        </pc:inkChg>
        <pc:inkChg chg="add">
          <ac:chgData name="Viet Anh Nguyen" userId="b95f61ff061388d5" providerId="LiveId" clId="{4E6D6609-40FF-461F-8FC4-5C36AE18131F}" dt="2022-01-12T08:21:45.225" v="1078" actId="9405"/>
          <ac:inkMkLst>
            <pc:docMk/>
            <pc:sldMk cId="3708559192" sldId="341"/>
            <ac:inkMk id="5" creationId="{E3B2526F-8BA7-4EEF-9200-F966377F8295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6" creationId="{992A6784-ED30-4832-894B-98906927FF36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7" creationId="{492A058D-35FC-4375-A9E6-1B528A3F1319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8" creationId="{C2028632-EBCB-4F59-9D53-46AE141C9B0C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9" creationId="{C3B68389-E59F-4E79-ABD9-E77ECBF71B8E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0" creationId="{C21E5695-AC97-413F-98A9-9566EE89DC6C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1" creationId="{C8C25AAB-E64D-42F2-8D87-FDEB3E92028A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2" creationId="{A4639850-214D-4813-8F23-114736AB653C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3" creationId="{71265204-320A-4D6E-9D74-2D6ADDE20F92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4" creationId="{F1E012E7-CC65-4DC1-9F37-156976B52900}"/>
          </ac:inkMkLst>
        </pc:inkChg>
        <pc:inkChg chg="add del">
          <ac:chgData name="Viet Anh Nguyen" userId="b95f61ff061388d5" providerId="LiveId" clId="{4E6D6609-40FF-461F-8FC4-5C36AE18131F}" dt="2022-01-12T08:21:51.773" v="1089"/>
          <ac:inkMkLst>
            <pc:docMk/>
            <pc:sldMk cId="3708559192" sldId="341"/>
            <ac:inkMk id="15" creationId="{DB3A6894-8E7D-4617-A871-E0F05CE57C16}"/>
          </ac:inkMkLst>
        </pc:inkChg>
        <pc:inkChg chg="add del">
          <ac:chgData name="Viet Anh Nguyen" userId="b95f61ff061388d5" providerId="LiveId" clId="{4E6D6609-40FF-461F-8FC4-5C36AE18131F}" dt="2022-01-12T08:21:53.564" v="1093"/>
          <ac:inkMkLst>
            <pc:docMk/>
            <pc:sldMk cId="3708559192" sldId="341"/>
            <ac:inkMk id="16" creationId="{9F4714C8-3646-420C-B4EE-F0DED43DEB59}"/>
          </ac:inkMkLst>
        </pc:inkChg>
        <pc:inkChg chg="add del">
          <ac:chgData name="Viet Anh Nguyen" userId="b95f61ff061388d5" providerId="LiveId" clId="{4E6D6609-40FF-461F-8FC4-5C36AE18131F}" dt="2022-01-12T08:21:53.564" v="1093"/>
          <ac:inkMkLst>
            <pc:docMk/>
            <pc:sldMk cId="3708559192" sldId="341"/>
            <ac:inkMk id="17" creationId="{805284F7-8A7B-4BC2-A3FB-86875000FC78}"/>
          </ac:inkMkLst>
        </pc:inkChg>
        <pc:inkChg chg="add del">
          <ac:chgData name="Viet Anh Nguyen" userId="b95f61ff061388d5" providerId="LiveId" clId="{4E6D6609-40FF-461F-8FC4-5C36AE18131F}" dt="2022-01-12T08:21:53.564" v="1093"/>
          <ac:inkMkLst>
            <pc:docMk/>
            <pc:sldMk cId="3708559192" sldId="341"/>
            <ac:inkMk id="18" creationId="{F0643FB8-B139-4A5B-830D-4046B8EEC506}"/>
          </ac:inkMkLst>
        </pc:inkChg>
        <pc:inkChg chg="add del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19" creationId="{75ECC973-131B-4A22-B9DC-82023E762411}"/>
          </ac:inkMkLst>
        </pc:inkChg>
        <pc:inkChg chg="add del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0" creationId="{1868560D-B6C6-432C-A173-2570ECCA25EA}"/>
          </ac:inkMkLst>
        </pc:inkChg>
        <pc:inkChg chg="add del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1" creationId="{01EFC333-B471-433E-8311-F81FED2EF79C}"/>
          </ac:inkMkLst>
        </pc:inkChg>
        <pc:inkChg chg="add del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2" creationId="{913D4F63-ECBA-4027-AD37-AEB3ECC12BF2}"/>
          </ac:inkMkLst>
        </pc:inkChg>
        <pc:inkChg chg="add del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3" creationId="{B6AEB23A-CABF-44C6-BA21-0740C1F9D744}"/>
          </ac:inkMkLst>
        </pc:inkChg>
        <pc:inkChg chg="add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4" creationId="{1AE9336A-7E17-40A2-AA3D-9D89DC6DF4E2}"/>
          </ac:inkMkLst>
        </pc:inkChg>
        <pc:inkChg chg="add">
          <ac:chgData name="Viet Anh Nguyen" userId="b95f61ff061388d5" providerId="LiveId" clId="{4E6D6609-40FF-461F-8FC4-5C36AE18131F}" dt="2022-01-12T08:21:56.308" v="1097"/>
          <ac:inkMkLst>
            <pc:docMk/>
            <pc:sldMk cId="3708559192" sldId="341"/>
            <ac:inkMk id="25" creationId="{7722C677-C4AD-4B56-8B63-39D7F05BABB0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2T08:25:58.245" v="1275"/>
        <pc:sldMkLst>
          <pc:docMk/>
          <pc:sldMk cId="1679200943" sldId="342"/>
        </pc:sldMkLst>
        <pc:spChg chg="del">
          <ac:chgData name="Viet Anh Nguyen" userId="b95f61ff061388d5" providerId="LiveId" clId="{4E6D6609-40FF-461F-8FC4-5C36AE18131F}" dt="2022-01-12T08:22:36.617" v="1099" actId="700"/>
          <ac:spMkLst>
            <pc:docMk/>
            <pc:sldMk cId="1679200943" sldId="342"/>
            <ac:spMk id="2" creationId="{A7B57AFE-BC4E-441D-94CF-5AEAC00D4198}"/>
          </ac:spMkLst>
        </pc:spChg>
        <pc:spChg chg="del">
          <ac:chgData name="Viet Anh Nguyen" userId="b95f61ff061388d5" providerId="LiveId" clId="{4E6D6609-40FF-461F-8FC4-5C36AE18131F}" dt="2022-01-12T08:22:36.617" v="1099" actId="700"/>
          <ac:spMkLst>
            <pc:docMk/>
            <pc:sldMk cId="1679200943" sldId="342"/>
            <ac:spMk id="3" creationId="{99C21AB8-0FFC-4FF6-A5E9-7CDB2CE5D2E7}"/>
          </ac:spMkLst>
        </pc:spChg>
        <pc:inkChg chg="add del">
          <ac:chgData name="Viet Anh Nguyen" userId="b95f61ff061388d5" providerId="LiveId" clId="{4E6D6609-40FF-461F-8FC4-5C36AE18131F}" dt="2022-01-12T08:22:44.208" v="1105"/>
          <ac:inkMkLst>
            <pc:docMk/>
            <pc:sldMk cId="1679200943" sldId="342"/>
            <ac:inkMk id="4" creationId="{528C0AA1-D242-48D7-8A22-7379D57E6B81}"/>
          </ac:inkMkLst>
        </pc:inkChg>
        <pc:inkChg chg="add del">
          <ac:chgData name="Viet Anh Nguyen" userId="b95f61ff061388d5" providerId="LiveId" clId="{4E6D6609-40FF-461F-8FC4-5C36AE18131F}" dt="2022-01-12T08:22:44.208" v="1105"/>
          <ac:inkMkLst>
            <pc:docMk/>
            <pc:sldMk cId="1679200943" sldId="342"/>
            <ac:inkMk id="5" creationId="{4328A8BA-8278-49CA-B1AC-F474FB1CC9B6}"/>
          </ac:inkMkLst>
        </pc:inkChg>
        <pc:inkChg chg="add del">
          <ac:chgData name="Viet Anh Nguyen" userId="b95f61ff061388d5" providerId="LiveId" clId="{4E6D6609-40FF-461F-8FC4-5C36AE18131F}" dt="2022-01-12T08:22:44.208" v="1105"/>
          <ac:inkMkLst>
            <pc:docMk/>
            <pc:sldMk cId="1679200943" sldId="342"/>
            <ac:inkMk id="6" creationId="{C5866798-FB12-49CC-9961-78D2895EE435}"/>
          </ac:inkMkLst>
        </pc:inkChg>
        <pc:inkChg chg="add">
          <ac:chgData name="Viet Anh Nguyen" userId="b95f61ff061388d5" providerId="LiveId" clId="{4E6D6609-40FF-461F-8FC4-5C36AE18131F}" dt="2022-01-12T08:22:43.233" v="1103" actId="9405"/>
          <ac:inkMkLst>
            <pc:docMk/>
            <pc:sldMk cId="1679200943" sldId="342"/>
            <ac:inkMk id="7" creationId="{1F0DC56D-5E45-4A06-8F8C-FCBBDBC7D61E}"/>
          </ac:inkMkLst>
        </pc:inkChg>
        <pc:inkChg chg="add">
          <ac:chgData name="Viet Anh Nguyen" userId="b95f61ff061388d5" providerId="LiveId" clId="{4E6D6609-40FF-461F-8FC4-5C36AE18131F}" dt="2022-01-12T08:22:43.373" v="1104" actId="9405"/>
          <ac:inkMkLst>
            <pc:docMk/>
            <pc:sldMk cId="1679200943" sldId="342"/>
            <ac:inkMk id="8" creationId="{FE7A78A9-7999-4103-9F2B-67C19218BFDA}"/>
          </ac:inkMkLst>
        </pc:inkChg>
        <pc:inkChg chg="add">
          <ac:chgData name="Viet Anh Nguyen" userId="b95f61ff061388d5" providerId="LiveId" clId="{4E6D6609-40FF-461F-8FC4-5C36AE18131F}" dt="2022-01-12T08:22:44.208" v="1105"/>
          <ac:inkMkLst>
            <pc:docMk/>
            <pc:sldMk cId="1679200943" sldId="342"/>
            <ac:inkMk id="9" creationId="{746B4522-A8E9-4DF7-8FF9-158FAFFCCD49}"/>
          </ac:inkMkLst>
        </pc:inkChg>
        <pc:inkChg chg="add del">
          <ac:chgData name="Viet Anh Nguyen" userId="b95f61ff061388d5" providerId="LiveId" clId="{4E6D6609-40FF-461F-8FC4-5C36AE18131F}" dt="2022-01-12T08:22:58.630" v="1108"/>
          <ac:inkMkLst>
            <pc:docMk/>
            <pc:sldMk cId="1679200943" sldId="342"/>
            <ac:inkMk id="10" creationId="{CB51629C-B9CB-4D1F-AD37-DA642BD51FD6}"/>
          </ac:inkMkLst>
        </pc:inkChg>
        <pc:inkChg chg="add del">
          <ac:chgData name="Viet Anh Nguyen" userId="b95f61ff061388d5" providerId="LiveId" clId="{4E6D6609-40FF-461F-8FC4-5C36AE18131F}" dt="2022-01-12T08:22:58.630" v="1108"/>
          <ac:inkMkLst>
            <pc:docMk/>
            <pc:sldMk cId="1679200943" sldId="342"/>
            <ac:inkMk id="11" creationId="{C1CBD990-65C2-4228-8640-149A4E28BB8B}"/>
          </ac:inkMkLst>
        </pc:inkChg>
        <pc:inkChg chg="add">
          <ac:chgData name="Viet Anh Nguyen" userId="b95f61ff061388d5" providerId="LiveId" clId="{4E6D6609-40FF-461F-8FC4-5C36AE18131F}" dt="2022-01-12T08:22:58.630" v="1108"/>
          <ac:inkMkLst>
            <pc:docMk/>
            <pc:sldMk cId="1679200943" sldId="342"/>
            <ac:inkMk id="12" creationId="{EDFAEA34-82D5-422A-B434-D2CBAD337F78}"/>
          </ac:inkMkLst>
        </pc:inkChg>
        <pc:inkChg chg="add">
          <ac:chgData name="Viet Anh Nguyen" userId="b95f61ff061388d5" providerId="LiveId" clId="{4E6D6609-40FF-461F-8FC4-5C36AE18131F}" dt="2022-01-12T08:22:59.221" v="1109" actId="9405"/>
          <ac:inkMkLst>
            <pc:docMk/>
            <pc:sldMk cId="1679200943" sldId="342"/>
            <ac:inkMk id="13" creationId="{19E93C0E-CB9A-41E9-93C0-68BEE04BD5DB}"/>
          </ac:inkMkLst>
        </pc:inkChg>
        <pc:inkChg chg="add del">
          <ac:chgData name="Viet Anh Nguyen" userId="b95f61ff061388d5" providerId="LiveId" clId="{4E6D6609-40FF-461F-8FC4-5C36AE18131F}" dt="2022-01-12T08:23:01.347" v="1114"/>
          <ac:inkMkLst>
            <pc:docMk/>
            <pc:sldMk cId="1679200943" sldId="342"/>
            <ac:inkMk id="14" creationId="{DFC3F859-BC51-4024-96B6-CF58C2561CA3}"/>
          </ac:inkMkLst>
        </pc:inkChg>
        <pc:inkChg chg="add del">
          <ac:chgData name="Viet Anh Nguyen" userId="b95f61ff061388d5" providerId="LiveId" clId="{4E6D6609-40FF-461F-8FC4-5C36AE18131F}" dt="2022-01-12T08:23:01.347" v="1114"/>
          <ac:inkMkLst>
            <pc:docMk/>
            <pc:sldMk cId="1679200943" sldId="342"/>
            <ac:inkMk id="15" creationId="{FCDF5060-3DED-4901-9635-733C53F547FE}"/>
          </ac:inkMkLst>
        </pc:inkChg>
        <pc:inkChg chg="add del">
          <ac:chgData name="Viet Anh Nguyen" userId="b95f61ff061388d5" providerId="LiveId" clId="{4E6D6609-40FF-461F-8FC4-5C36AE18131F}" dt="2022-01-12T08:23:01.347" v="1114"/>
          <ac:inkMkLst>
            <pc:docMk/>
            <pc:sldMk cId="1679200943" sldId="342"/>
            <ac:inkMk id="16" creationId="{C521A2A6-73D4-4DBA-99BA-0228E46C448C}"/>
          </ac:inkMkLst>
        </pc:inkChg>
        <pc:inkChg chg="add del">
          <ac:chgData name="Viet Anh Nguyen" userId="b95f61ff061388d5" providerId="LiveId" clId="{4E6D6609-40FF-461F-8FC4-5C36AE18131F}" dt="2022-01-12T08:23:01.347" v="1114"/>
          <ac:inkMkLst>
            <pc:docMk/>
            <pc:sldMk cId="1679200943" sldId="342"/>
            <ac:inkMk id="17" creationId="{F42F50EC-7D0C-4430-8860-28F80F5C2CF5}"/>
          </ac:inkMkLst>
        </pc:inkChg>
        <pc:inkChg chg="add">
          <ac:chgData name="Viet Anh Nguyen" userId="b95f61ff061388d5" providerId="LiveId" clId="{4E6D6609-40FF-461F-8FC4-5C36AE18131F}" dt="2022-01-12T08:23:01.347" v="1114"/>
          <ac:inkMkLst>
            <pc:docMk/>
            <pc:sldMk cId="1679200943" sldId="342"/>
            <ac:inkMk id="18" creationId="{79159777-035D-4F77-9D86-C7D968637514}"/>
          </ac:inkMkLst>
        </pc:inkChg>
        <pc:inkChg chg="add del">
          <ac:chgData name="Viet Anh Nguyen" userId="b95f61ff061388d5" providerId="LiveId" clId="{4E6D6609-40FF-461F-8FC4-5C36AE18131F}" dt="2022-01-12T08:23:02.862" v="1117"/>
          <ac:inkMkLst>
            <pc:docMk/>
            <pc:sldMk cId="1679200943" sldId="342"/>
            <ac:inkMk id="19" creationId="{7D199F43-4AA4-4173-ACCB-50B96F5940CD}"/>
          </ac:inkMkLst>
        </pc:inkChg>
        <pc:inkChg chg="add del">
          <ac:chgData name="Viet Anh Nguyen" userId="b95f61ff061388d5" providerId="LiveId" clId="{4E6D6609-40FF-461F-8FC4-5C36AE18131F}" dt="2022-01-12T08:23:02.862" v="1117"/>
          <ac:inkMkLst>
            <pc:docMk/>
            <pc:sldMk cId="1679200943" sldId="342"/>
            <ac:inkMk id="20" creationId="{43CB45A3-5B93-4A47-A383-59EE7A18A509}"/>
          </ac:inkMkLst>
        </pc:inkChg>
        <pc:inkChg chg="add">
          <ac:chgData name="Viet Anh Nguyen" userId="b95f61ff061388d5" providerId="LiveId" clId="{4E6D6609-40FF-461F-8FC4-5C36AE18131F}" dt="2022-01-12T08:23:02.862" v="1117"/>
          <ac:inkMkLst>
            <pc:docMk/>
            <pc:sldMk cId="1679200943" sldId="342"/>
            <ac:inkMk id="21" creationId="{4A73F64C-30F8-49F3-96C5-E74026357C39}"/>
          </ac:inkMkLst>
        </pc:inkChg>
        <pc:inkChg chg="add del">
          <ac:chgData name="Viet Anh Nguyen" userId="b95f61ff061388d5" providerId="LiveId" clId="{4E6D6609-40FF-461F-8FC4-5C36AE18131F}" dt="2022-01-12T08:23:05.299" v="1121"/>
          <ac:inkMkLst>
            <pc:docMk/>
            <pc:sldMk cId="1679200943" sldId="342"/>
            <ac:inkMk id="22" creationId="{CAF3D6FC-1E91-41C3-A908-AFAD22EFA832}"/>
          </ac:inkMkLst>
        </pc:inkChg>
        <pc:inkChg chg="add del">
          <ac:chgData name="Viet Anh Nguyen" userId="b95f61ff061388d5" providerId="LiveId" clId="{4E6D6609-40FF-461F-8FC4-5C36AE18131F}" dt="2022-01-12T08:23:05.299" v="1121"/>
          <ac:inkMkLst>
            <pc:docMk/>
            <pc:sldMk cId="1679200943" sldId="342"/>
            <ac:inkMk id="23" creationId="{993EED12-80E4-461C-8755-12312A246968}"/>
          </ac:inkMkLst>
        </pc:inkChg>
        <pc:inkChg chg="add del">
          <ac:chgData name="Viet Anh Nguyen" userId="b95f61ff061388d5" providerId="LiveId" clId="{4E6D6609-40FF-461F-8FC4-5C36AE18131F}" dt="2022-01-12T08:23:05.299" v="1121"/>
          <ac:inkMkLst>
            <pc:docMk/>
            <pc:sldMk cId="1679200943" sldId="342"/>
            <ac:inkMk id="24" creationId="{4D3B5134-761E-4038-958B-C2E8802C33E1}"/>
          </ac:inkMkLst>
        </pc:inkChg>
        <pc:inkChg chg="add">
          <ac:chgData name="Viet Anh Nguyen" userId="b95f61ff061388d5" providerId="LiveId" clId="{4E6D6609-40FF-461F-8FC4-5C36AE18131F}" dt="2022-01-12T08:23:05.299" v="1121"/>
          <ac:inkMkLst>
            <pc:docMk/>
            <pc:sldMk cId="1679200943" sldId="342"/>
            <ac:inkMk id="25" creationId="{129D69BA-3E48-48F8-9829-3FE04924FACE}"/>
          </ac:inkMkLst>
        </pc:inkChg>
        <pc:inkChg chg="add">
          <ac:chgData name="Viet Anh Nguyen" userId="b95f61ff061388d5" providerId="LiveId" clId="{4E6D6609-40FF-461F-8FC4-5C36AE18131F}" dt="2022-01-12T08:23:07.075" v="1122" actId="9405"/>
          <ac:inkMkLst>
            <pc:docMk/>
            <pc:sldMk cId="1679200943" sldId="342"/>
            <ac:inkMk id="26" creationId="{A2240D67-AFED-4C22-8193-F490022A189C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27" creationId="{A3353EE4-C63A-4C38-A028-9EA63E8CB356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28" creationId="{0138415C-0933-4554-A029-4E6EED9A97D2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29" creationId="{9BB38E1C-E6DD-4DBF-BF8B-B8F35192848A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30" creationId="{A1C8CC47-707A-405F-8CB1-8EFA5FD966C0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31" creationId="{F61C081E-7E57-45EF-8B5D-92EC74C4C299}"/>
          </ac:inkMkLst>
        </pc:inkChg>
        <pc:inkChg chg="add del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32" creationId="{9F6243A6-430F-4CF2-93A8-A97F3F93CBCC}"/>
          </ac:inkMkLst>
        </pc:inkChg>
        <pc:inkChg chg="add">
          <ac:chgData name="Viet Anh Nguyen" userId="b95f61ff061388d5" providerId="LiveId" clId="{4E6D6609-40FF-461F-8FC4-5C36AE18131F}" dt="2022-01-12T08:23:10.701" v="1129"/>
          <ac:inkMkLst>
            <pc:docMk/>
            <pc:sldMk cId="1679200943" sldId="342"/>
            <ac:inkMk id="33" creationId="{A9C76006-9C8D-4C0C-ACEA-4F376C174E83}"/>
          </ac:inkMkLst>
        </pc:inkChg>
        <pc:inkChg chg="add">
          <ac:chgData name="Viet Anh Nguyen" userId="b95f61ff061388d5" providerId="LiveId" clId="{4E6D6609-40FF-461F-8FC4-5C36AE18131F}" dt="2022-01-12T08:23:11.438" v="1130" actId="9405"/>
          <ac:inkMkLst>
            <pc:docMk/>
            <pc:sldMk cId="1679200943" sldId="342"/>
            <ac:inkMk id="34" creationId="{5B5E0985-7798-44CD-BAE2-4189C264B13E}"/>
          </ac:inkMkLst>
        </pc:inkChg>
        <pc:inkChg chg="add">
          <ac:chgData name="Viet Anh Nguyen" userId="b95f61ff061388d5" providerId="LiveId" clId="{4E6D6609-40FF-461F-8FC4-5C36AE18131F}" dt="2022-01-12T08:23:11.645" v="1131" actId="9405"/>
          <ac:inkMkLst>
            <pc:docMk/>
            <pc:sldMk cId="1679200943" sldId="342"/>
            <ac:inkMk id="35" creationId="{8E308EC8-D7A0-4FEA-8AE1-5950B8CB0DA5}"/>
          </ac:inkMkLst>
        </pc:inkChg>
        <pc:inkChg chg="add del">
          <ac:chgData name="Viet Anh Nguyen" userId="b95f61ff061388d5" providerId="LiveId" clId="{4E6D6609-40FF-461F-8FC4-5C36AE18131F}" dt="2022-01-12T08:23:19.169" v="1136"/>
          <ac:inkMkLst>
            <pc:docMk/>
            <pc:sldMk cId="1679200943" sldId="342"/>
            <ac:inkMk id="36" creationId="{940247BB-AC5D-4312-AE7D-307561CAE0A3}"/>
          </ac:inkMkLst>
        </pc:inkChg>
        <pc:inkChg chg="add del">
          <ac:chgData name="Viet Anh Nguyen" userId="b95f61ff061388d5" providerId="LiveId" clId="{4E6D6609-40FF-461F-8FC4-5C36AE18131F}" dt="2022-01-12T08:23:19.169" v="1136"/>
          <ac:inkMkLst>
            <pc:docMk/>
            <pc:sldMk cId="1679200943" sldId="342"/>
            <ac:inkMk id="37" creationId="{ED8A7383-9FF3-42CD-B0F4-E237E78C0EE7}"/>
          </ac:inkMkLst>
        </pc:inkChg>
        <pc:inkChg chg="add del">
          <ac:chgData name="Viet Anh Nguyen" userId="b95f61ff061388d5" providerId="LiveId" clId="{4E6D6609-40FF-461F-8FC4-5C36AE18131F}" dt="2022-01-12T08:23:19.169" v="1136"/>
          <ac:inkMkLst>
            <pc:docMk/>
            <pc:sldMk cId="1679200943" sldId="342"/>
            <ac:inkMk id="38" creationId="{1FADA61C-174C-4BAD-9B61-BEA3F85FDAAE}"/>
          </ac:inkMkLst>
        </pc:inkChg>
        <pc:inkChg chg="add del">
          <ac:chgData name="Viet Anh Nguyen" userId="b95f61ff061388d5" providerId="LiveId" clId="{4E6D6609-40FF-461F-8FC4-5C36AE18131F}" dt="2022-01-12T08:23:19.169" v="1136"/>
          <ac:inkMkLst>
            <pc:docMk/>
            <pc:sldMk cId="1679200943" sldId="342"/>
            <ac:inkMk id="39" creationId="{691A8F8B-2960-4B6D-9761-100347E9AC2A}"/>
          </ac:inkMkLst>
        </pc:inkChg>
        <pc:inkChg chg="add">
          <ac:chgData name="Viet Anh Nguyen" userId="b95f61ff061388d5" providerId="LiveId" clId="{4E6D6609-40FF-461F-8FC4-5C36AE18131F}" dt="2022-01-12T08:23:19.169" v="1136"/>
          <ac:inkMkLst>
            <pc:docMk/>
            <pc:sldMk cId="1679200943" sldId="342"/>
            <ac:inkMk id="40" creationId="{81CE3A63-893C-4191-9729-B3EBAF337A47}"/>
          </ac:inkMkLst>
        </pc:inkChg>
        <pc:inkChg chg="add del">
          <ac:chgData name="Viet Anh Nguyen" userId="b95f61ff061388d5" providerId="LiveId" clId="{4E6D6609-40FF-461F-8FC4-5C36AE18131F}" dt="2022-01-12T08:23:22.769" v="1141"/>
          <ac:inkMkLst>
            <pc:docMk/>
            <pc:sldMk cId="1679200943" sldId="342"/>
            <ac:inkMk id="41" creationId="{973EE371-CAD0-4407-A8B6-ECDA47DC1170}"/>
          </ac:inkMkLst>
        </pc:inkChg>
        <pc:inkChg chg="add del">
          <ac:chgData name="Viet Anh Nguyen" userId="b95f61ff061388d5" providerId="LiveId" clId="{4E6D6609-40FF-461F-8FC4-5C36AE18131F}" dt="2022-01-12T08:23:22.769" v="1141"/>
          <ac:inkMkLst>
            <pc:docMk/>
            <pc:sldMk cId="1679200943" sldId="342"/>
            <ac:inkMk id="42" creationId="{A0629E2D-2CEB-4D9A-B7CA-BC745B6F7C1E}"/>
          </ac:inkMkLst>
        </pc:inkChg>
        <pc:inkChg chg="add del">
          <ac:chgData name="Viet Anh Nguyen" userId="b95f61ff061388d5" providerId="LiveId" clId="{4E6D6609-40FF-461F-8FC4-5C36AE18131F}" dt="2022-01-12T08:23:22.769" v="1141"/>
          <ac:inkMkLst>
            <pc:docMk/>
            <pc:sldMk cId="1679200943" sldId="342"/>
            <ac:inkMk id="43" creationId="{FE879181-058E-4924-9C2C-973DB1363E31}"/>
          </ac:inkMkLst>
        </pc:inkChg>
        <pc:inkChg chg="add del">
          <ac:chgData name="Viet Anh Nguyen" userId="b95f61ff061388d5" providerId="LiveId" clId="{4E6D6609-40FF-461F-8FC4-5C36AE18131F}" dt="2022-01-12T08:23:22.769" v="1141"/>
          <ac:inkMkLst>
            <pc:docMk/>
            <pc:sldMk cId="1679200943" sldId="342"/>
            <ac:inkMk id="44" creationId="{A1DA0930-8333-4B4B-9781-FDB3A0D1997D}"/>
          </ac:inkMkLst>
        </pc:inkChg>
        <pc:inkChg chg="add">
          <ac:chgData name="Viet Anh Nguyen" userId="b95f61ff061388d5" providerId="LiveId" clId="{4E6D6609-40FF-461F-8FC4-5C36AE18131F}" dt="2022-01-12T08:23:22.769" v="1141"/>
          <ac:inkMkLst>
            <pc:docMk/>
            <pc:sldMk cId="1679200943" sldId="342"/>
            <ac:inkMk id="45" creationId="{6A566795-82CF-476B-9226-4384800B9AE9}"/>
          </ac:inkMkLst>
        </pc:inkChg>
        <pc:inkChg chg="add del">
          <ac:chgData name="Viet Anh Nguyen" userId="b95f61ff061388d5" providerId="LiveId" clId="{4E6D6609-40FF-461F-8FC4-5C36AE18131F}" dt="2022-01-12T08:23:24.471" v="1144"/>
          <ac:inkMkLst>
            <pc:docMk/>
            <pc:sldMk cId="1679200943" sldId="342"/>
            <ac:inkMk id="46" creationId="{CDFDFDFA-CF28-4428-8DEF-45E1795811DE}"/>
          </ac:inkMkLst>
        </pc:inkChg>
        <pc:inkChg chg="add del">
          <ac:chgData name="Viet Anh Nguyen" userId="b95f61ff061388d5" providerId="LiveId" clId="{4E6D6609-40FF-461F-8FC4-5C36AE18131F}" dt="2022-01-12T08:23:24.471" v="1144"/>
          <ac:inkMkLst>
            <pc:docMk/>
            <pc:sldMk cId="1679200943" sldId="342"/>
            <ac:inkMk id="47" creationId="{3887A408-9646-4766-8CC7-55F925499503}"/>
          </ac:inkMkLst>
        </pc:inkChg>
        <pc:inkChg chg="add">
          <ac:chgData name="Viet Anh Nguyen" userId="b95f61ff061388d5" providerId="LiveId" clId="{4E6D6609-40FF-461F-8FC4-5C36AE18131F}" dt="2022-01-12T08:23:24.471" v="1144"/>
          <ac:inkMkLst>
            <pc:docMk/>
            <pc:sldMk cId="1679200943" sldId="342"/>
            <ac:inkMk id="48" creationId="{AFED2002-36D0-41CB-A19A-3F0D19327857}"/>
          </ac:inkMkLst>
        </pc:inkChg>
        <pc:inkChg chg="add del">
          <ac:chgData name="Viet Anh Nguyen" userId="b95f61ff061388d5" providerId="LiveId" clId="{4E6D6609-40FF-461F-8FC4-5C36AE18131F}" dt="2022-01-12T08:23:26.267" v="1149"/>
          <ac:inkMkLst>
            <pc:docMk/>
            <pc:sldMk cId="1679200943" sldId="342"/>
            <ac:inkMk id="49" creationId="{943C0534-F9C8-489D-B19E-DA3C456F8857}"/>
          </ac:inkMkLst>
        </pc:inkChg>
        <pc:inkChg chg="add del">
          <ac:chgData name="Viet Anh Nguyen" userId="b95f61ff061388d5" providerId="LiveId" clId="{4E6D6609-40FF-461F-8FC4-5C36AE18131F}" dt="2022-01-12T08:23:26.267" v="1149"/>
          <ac:inkMkLst>
            <pc:docMk/>
            <pc:sldMk cId="1679200943" sldId="342"/>
            <ac:inkMk id="50" creationId="{1C8199EE-75F7-43ED-81A7-8B739360C86B}"/>
          </ac:inkMkLst>
        </pc:inkChg>
        <pc:inkChg chg="add del">
          <ac:chgData name="Viet Anh Nguyen" userId="b95f61ff061388d5" providerId="LiveId" clId="{4E6D6609-40FF-461F-8FC4-5C36AE18131F}" dt="2022-01-12T08:23:26.267" v="1149"/>
          <ac:inkMkLst>
            <pc:docMk/>
            <pc:sldMk cId="1679200943" sldId="342"/>
            <ac:inkMk id="51" creationId="{19F46F43-FB5D-4DE8-99C3-9EB02AA88D72}"/>
          </ac:inkMkLst>
        </pc:inkChg>
        <pc:inkChg chg="add del">
          <ac:chgData name="Viet Anh Nguyen" userId="b95f61ff061388d5" providerId="LiveId" clId="{4E6D6609-40FF-461F-8FC4-5C36AE18131F}" dt="2022-01-12T08:23:26.267" v="1149"/>
          <ac:inkMkLst>
            <pc:docMk/>
            <pc:sldMk cId="1679200943" sldId="342"/>
            <ac:inkMk id="52" creationId="{5B3485D9-1F38-4730-88B1-AF3158EAAFA7}"/>
          </ac:inkMkLst>
        </pc:inkChg>
        <pc:inkChg chg="add">
          <ac:chgData name="Viet Anh Nguyen" userId="b95f61ff061388d5" providerId="LiveId" clId="{4E6D6609-40FF-461F-8FC4-5C36AE18131F}" dt="2022-01-12T08:23:26.267" v="1149"/>
          <ac:inkMkLst>
            <pc:docMk/>
            <pc:sldMk cId="1679200943" sldId="342"/>
            <ac:inkMk id="53" creationId="{6FE36CAE-356B-4AF1-8390-7A772764527C}"/>
          </ac:inkMkLst>
        </pc:inkChg>
        <pc:inkChg chg="add del">
          <ac:chgData name="Viet Anh Nguyen" userId="b95f61ff061388d5" providerId="LiveId" clId="{4E6D6609-40FF-461F-8FC4-5C36AE18131F}" dt="2022-01-12T08:23:28.081" v="1152"/>
          <ac:inkMkLst>
            <pc:docMk/>
            <pc:sldMk cId="1679200943" sldId="342"/>
            <ac:inkMk id="54" creationId="{C3917BC1-4FC5-4B89-93BF-CF2211D37301}"/>
          </ac:inkMkLst>
        </pc:inkChg>
        <pc:inkChg chg="add del">
          <ac:chgData name="Viet Anh Nguyen" userId="b95f61ff061388d5" providerId="LiveId" clId="{4E6D6609-40FF-461F-8FC4-5C36AE18131F}" dt="2022-01-12T08:23:28.081" v="1152"/>
          <ac:inkMkLst>
            <pc:docMk/>
            <pc:sldMk cId="1679200943" sldId="342"/>
            <ac:inkMk id="55" creationId="{1349D7A7-4C72-44A9-90BA-8258D1A5214D}"/>
          </ac:inkMkLst>
        </pc:inkChg>
        <pc:inkChg chg="add">
          <ac:chgData name="Viet Anh Nguyen" userId="b95f61ff061388d5" providerId="LiveId" clId="{4E6D6609-40FF-461F-8FC4-5C36AE18131F}" dt="2022-01-12T08:23:28.081" v="1152"/>
          <ac:inkMkLst>
            <pc:docMk/>
            <pc:sldMk cId="1679200943" sldId="342"/>
            <ac:inkMk id="56" creationId="{CCC03964-36B2-439D-8B24-36AE670A00C1}"/>
          </ac:inkMkLst>
        </pc:inkChg>
        <pc:inkChg chg="add del">
          <ac:chgData name="Viet Anh Nguyen" userId="b95f61ff061388d5" providerId="LiveId" clId="{4E6D6609-40FF-461F-8FC4-5C36AE18131F}" dt="2022-01-12T08:23:29.100" v="1156"/>
          <ac:inkMkLst>
            <pc:docMk/>
            <pc:sldMk cId="1679200943" sldId="342"/>
            <ac:inkMk id="57" creationId="{F9A87DF9-5455-4781-8700-8B242126A9BD}"/>
          </ac:inkMkLst>
        </pc:inkChg>
        <pc:inkChg chg="add del">
          <ac:chgData name="Viet Anh Nguyen" userId="b95f61ff061388d5" providerId="LiveId" clId="{4E6D6609-40FF-461F-8FC4-5C36AE18131F}" dt="2022-01-12T08:23:29.100" v="1156"/>
          <ac:inkMkLst>
            <pc:docMk/>
            <pc:sldMk cId="1679200943" sldId="342"/>
            <ac:inkMk id="58" creationId="{D70FACD3-D63E-4B02-A96E-CF7E6935EBB4}"/>
          </ac:inkMkLst>
        </pc:inkChg>
        <pc:inkChg chg="add del">
          <ac:chgData name="Viet Anh Nguyen" userId="b95f61ff061388d5" providerId="LiveId" clId="{4E6D6609-40FF-461F-8FC4-5C36AE18131F}" dt="2022-01-12T08:23:29.100" v="1156"/>
          <ac:inkMkLst>
            <pc:docMk/>
            <pc:sldMk cId="1679200943" sldId="342"/>
            <ac:inkMk id="59" creationId="{6278F54C-6C84-4398-8A78-80303FC47F1D}"/>
          </ac:inkMkLst>
        </pc:inkChg>
        <pc:inkChg chg="add">
          <ac:chgData name="Viet Anh Nguyen" userId="b95f61ff061388d5" providerId="LiveId" clId="{4E6D6609-40FF-461F-8FC4-5C36AE18131F}" dt="2022-01-12T08:23:29.100" v="1156"/>
          <ac:inkMkLst>
            <pc:docMk/>
            <pc:sldMk cId="1679200943" sldId="342"/>
            <ac:inkMk id="60" creationId="{F0FFD871-2806-4AC5-A204-2FB9D62AAF04}"/>
          </ac:inkMkLst>
        </pc:inkChg>
        <pc:inkChg chg="add del">
          <ac:chgData name="Viet Anh Nguyen" userId="b95f61ff061388d5" providerId="LiveId" clId="{4E6D6609-40FF-461F-8FC4-5C36AE18131F}" dt="2022-01-12T08:23:30.887" v="1160"/>
          <ac:inkMkLst>
            <pc:docMk/>
            <pc:sldMk cId="1679200943" sldId="342"/>
            <ac:inkMk id="61" creationId="{A2E94656-36FD-4496-A51F-E962B20FAF04}"/>
          </ac:inkMkLst>
        </pc:inkChg>
        <pc:inkChg chg="add del">
          <ac:chgData name="Viet Anh Nguyen" userId="b95f61ff061388d5" providerId="LiveId" clId="{4E6D6609-40FF-461F-8FC4-5C36AE18131F}" dt="2022-01-12T08:23:30.887" v="1160"/>
          <ac:inkMkLst>
            <pc:docMk/>
            <pc:sldMk cId="1679200943" sldId="342"/>
            <ac:inkMk id="62" creationId="{BCEB6D00-F7A6-43CA-A899-9B46B1A32FF7}"/>
          </ac:inkMkLst>
        </pc:inkChg>
        <pc:inkChg chg="add del">
          <ac:chgData name="Viet Anh Nguyen" userId="b95f61ff061388d5" providerId="LiveId" clId="{4E6D6609-40FF-461F-8FC4-5C36AE18131F}" dt="2022-01-12T08:23:32.563" v="1165"/>
          <ac:inkMkLst>
            <pc:docMk/>
            <pc:sldMk cId="1679200943" sldId="342"/>
            <ac:inkMk id="63" creationId="{5199B7DC-9033-4E80-8DFB-5C83BBCFC13F}"/>
          </ac:inkMkLst>
        </pc:inkChg>
        <pc:inkChg chg="add">
          <ac:chgData name="Viet Anh Nguyen" userId="b95f61ff061388d5" providerId="LiveId" clId="{4E6D6609-40FF-461F-8FC4-5C36AE18131F}" dt="2022-01-12T08:23:30.887" v="1160"/>
          <ac:inkMkLst>
            <pc:docMk/>
            <pc:sldMk cId="1679200943" sldId="342"/>
            <ac:inkMk id="64" creationId="{C11965AB-D71A-425C-B8F9-27860324C6D0}"/>
          </ac:inkMkLst>
        </pc:inkChg>
        <pc:inkChg chg="add del">
          <ac:chgData name="Viet Anh Nguyen" userId="b95f61ff061388d5" providerId="LiveId" clId="{4E6D6609-40FF-461F-8FC4-5C36AE18131F}" dt="2022-01-12T08:23:32.563" v="1165"/>
          <ac:inkMkLst>
            <pc:docMk/>
            <pc:sldMk cId="1679200943" sldId="342"/>
            <ac:inkMk id="65" creationId="{692EBF00-9784-4336-BBBE-FAC3918866E9}"/>
          </ac:inkMkLst>
        </pc:inkChg>
        <pc:inkChg chg="add del">
          <ac:chgData name="Viet Anh Nguyen" userId="b95f61ff061388d5" providerId="LiveId" clId="{4E6D6609-40FF-461F-8FC4-5C36AE18131F}" dt="2022-01-12T08:23:32.563" v="1165"/>
          <ac:inkMkLst>
            <pc:docMk/>
            <pc:sldMk cId="1679200943" sldId="342"/>
            <ac:inkMk id="66" creationId="{F4F194AE-D7D5-4C2C-87BE-40D79ED7DFF0}"/>
          </ac:inkMkLst>
        </pc:inkChg>
        <pc:inkChg chg="add del">
          <ac:chgData name="Viet Anh Nguyen" userId="b95f61ff061388d5" providerId="LiveId" clId="{4E6D6609-40FF-461F-8FC4-5C36AE18131F}" dt="2022-01-12T08:23:32.563" v="1165"/>
          <ac:inkMkLst>
            <pc:docMk/>
            <pc:sldMk cId="1679200943" sldId="342"/>
            <ac:inkMk id="67" creationId="{E65B47AB-FE96-4226-8129-B1A474B7C943}"/>
          </ac:inkMkLst>
        </pc:inkChg>
        <pc:inkChg chg="add">
          <ac:chgData name="Viet Anh Nguyen" userId="b95f61ff061388d5" providerId="LiveId" clId="{4E6D6609-40FF-461F-8FC4-5C36AE18131F}" dt="2022-01-12T08:23:31.649" v="1164" actId="9405"/>
          <ac:inkMkLst>
            <pc:docMk/>
            <pc:sldMk cId="1679200943" sldId="342"/>
            <ac:inkMk id="68" creationId="{0A3FC16A-A9E3-403A-B6F9-3B8C3F2A5F4F}"/>
          </ac:inkMkLst>
        </pc:inkChg>
        <pc:inkChg chg="add">
          <ac:chgData name="Viet Anh Nguyen" userId="b95f61ff061388d5" providerId="LiveId" clId="{4E6D6609-40FF-461F-8FC4-5C36AE18131F}" dt="2022-01-12T08:23:32.563" v="1165"/>
          <ac:inkMkLst>
            <pc:docMk/>
            <pc:sldMk cId="1679200943" sldId="342"/>
            <ac:inkMk id="69" creationId="{AAA90064-375A-451C-8704-68A8B6CC263E}"/>
          </ac:inkMkLst>
        </pc:inkChg>
        <pc:inkChg chg="add del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0" creationId="{9229C980-D216-47A6-88CC-53FB2CFEC6E4}"/>
          </ac:inkMkLst>
        </pc:inkChg>
        <pc:inkChg chg="add del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1" creationId="{D44F30B5-38D3-4B1E-A94D-53D989A74616}"/>
          </ac:inkMkLst>
        </pc:inkChg>
        <pc:inkChg chg="add del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2" creationId="{3CFB05CB-A190-4C4F-96F2-DEDF17E87C2A}"/>
          </ac:inkMkLst>
        </pc:inkChg>
        <pc:inkChg chg="add del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3" creationId="{A9737779-52BD-4AB0-ADB7-7CA753844CF6}"/>
          </ac:inkMkLst>
        </pc:inkChg>
        <pc:inkChg chg="add del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4" creationId="{167EC2F5-3C06-4629-8ABD-22E183E077A1}"/>
          </ac:inkMkLst>
        </pc:inkChg>
        <pc:inkChg chg="add del">
          <ac:chgData name="Viet Anh Nguyen" userId="b95f61ff061388d5" providerId="LiveId" clId="{4E6D6609-40FF-461F-8FC4-5C36AE18131F}" dt="2022-01-12T08:23:43.942" v="1176"/>
          <ac:inkMkLst>
            <pc:docMk/>
            <pc:sldMk cId="1679200943" sldId="342"/>
            <ac:inkMk id="75" creationId="{956FEF78-3740-41DA-AD24-9C7A770D29D3}"/>
          </ac:inkMkLst>
        </pc:inkChg>
        <pc:inkChg chg="add">
          <ac:chgData name="Viet Anh Nguyen" userId="b95f61ff061388d5" providerId="LiveId" clId="{4E6D6609-40FF-461F-8FC4-5C36AE18131F}" dt="2022-01-12T08:23:42.747" v="1172"/>
          <ac:inkMkLst>
            <pc:docMk/>
            <pc:sldMk cId="1679200943" sldId="342"/>
            <ac:inkMk id="76" creationId="{48FBA7A6-B66E-4482-8C7A-8CDF226AD131}"/>
          </ac:inkMkLst>
        </pc:inkChg>
        <pc:inkChg chg="add del">
          <ac:chgData name="Viet Anh Nguyen" userId="b95f61ff061388d5" providerId="LiveId" clId="{4E6D6609-40FF-461F-8FC4-5C36AE18131F}" dt="2022-01-12T08:23:43.942" v="1176"/>
          <ac:inkMkLst>
            <pc:docMk/>
            <pc:sldMk cId="1679200943" sldId="342"/>
            <ac:inkMk id="77" creationId="{EAA9CD5B-868A-4BEB-845B-BA0FDA9C158D}"/>
          </ac:inkMkLst>
        </pc:inkChg>
        <pc:inkChg chg="add del">
          <ac:chgData name="Viet Anh Nguyen" userId="b95f61ff061388d5" providerId="LiveId" clId="{4E6D6609-40FF-461F-8FC4-5C36AE18131F}" dt="2022-01-12T08:23:43.942" v="1176"/>
          <ac:inkMkLst>
            <pc:docMk/>
            <pc:sldMk cId="1679200943" sldId="342"/>
            <ac:inkMk id="78" creationId="{FA219681-9E8C-4B5C-B7AE-ADD1D6B47BC0}"/>
          </ac:inkMkLst>
        </pc:inkChg>
        <pc:inkChg chg="add del">
          <ac:chgData name="Viet Anh Nguyen" userId="b95f61ff061388d5" providerId="LiveId" clId="{4E6D6609-40FF-461F-8FC4-5C36AE18131F}" dt="2022-01-12T08:23:43.942" v="1176"/>
          <ac:inkMkLst>
            <pc:docMk/>
            <pc:sldMk cId="1679200943" sldId="342"/>
            <ac:inkMk id="79" creationId="{CCF0E7E4-7BC9-4412-927E-C04CB9E5DBC2}"/>
          </ac:inkMkLst>
        </pc:inkChg>
        <pc:inkChg chg="add">
          <ac:chgData name="Viet Anh Nguyen" userId="b95f61ff061388d5" providerId="LiveId" clId="{4E6D6609-40FF-461F-8FC4-5C36AE18131F}" dt="2022-01-12T08:23:43.942" v="1176"/>
          <ac:inkMkLst>
            <pc:docMk/>
            <pc:sldMk cId="1679200943" sldId="342"/>
            <ac:inkMk id="80" creationId="{7ACAB84A-7EAA-4C50-BDD1-B269AF8BB830}"/>
          </ac:inkMkLst>
        </pc:inkChg>
        <pc:inkChg chg="add del">
          <ac:chgData name="Viet Anh Nguyen" userId="b95f61ff061388d5" providerId="LiveId" clId="{4E6D6609-40FF-461F-8FC4-5C36AE18131F}" dt="2022-01-12T08:23:45.732" v="1179"/>
          <ac:inkMkLst>
            <pc:docMk/>
            <pc:sldMk cId="1679200943" sldId="342"/>
            <ac:inkMk id="81" creationId="{5EEED60C-5E53-4FE7-A031-8D8F6EBC044A}"/>
          </ac:inkMkLst>
        </pc:inkChg>
        <pc:inkChg chg="add del">
          <ac:chgData name="Viet Anh Nguyen" userId="b95f61ff061388d5" providerId="LiveId" clId="{4E6D6609-40FF-461F-8FC4-5C36AE18131F}" dt="2022-01-12T08:23:45.732" v="1179"/>
          <ac:inkMkLst>
            <pc:docMk/>
            <pc:sldMk cId="1679200943" sldId="342"/>
            <ac:inkMk id="82" creationId="{FC605296-3E5E-4775-BD65-0CB03935CF8F}"/>
          </ac:inkMkLst>
        </pc:inkChg>
        <pc:inkChg chg="add">
          <ac:chgData name="Viet Anh Nguyen" userId="b95f61ff061388d5" providerId="LiveId" clId="{4E6D6609-40FF-461F-8FC4-5C36AE18131F}" dt="2022-01-12T08:23:45.732" v="1179"/>
          <ac:inkMkLst>
            <pc:docMk/>
            <pc:sldMk cId="1679200943" sldId="342"/>
            <ac:inkMk id="83" creationId="{1570D87C-C64E-49F5-8335-44DEB44E07EB}"/>
          </ac:inkMkLst>
        </pc:inkChg>
        <pc:inkChg chg="add del">
          <ac:chgData name="Viet Anh Nguyen" userId="b95f61ff061388d5" providerId="LiveId" clId="{4E6D6609-40FF-461F-8FC4-5C36AE18131F}" dt="2022-01-12T08:23:47.432" v="1183"/>
          <ac:inkMkLst>
            <pc:docMk/>
            <pc:sldMk cId="1679200943" sldId="342"/>
            <ac:inkMk id="84" creationId="{8F5FCBEC-989F-4A40-8834-545C2A329AF6}"/>
          </ac:inkMkLst>
        </pc:inkChg>
        <pc:inkChg chg="add del">
          <ac:chgData name="Viet Anh Nguyen" userId="b95f61ff061388d5" providerId="LiveId" clId="{4E6D6609-40FF-461F-8FC4-5C36AE18131F}" dt="2022-01-12T08:23:47.432" v="1183"/>
          <ac:inkMkLst>
            <pc:docMk/>
            <pc:sldMk cId="1679200943" sldId="342"/>
            <ac:inkMk id="85" creationId="{94ADB4EB-660E-4CB9-9A04-BB48F315E197}"/>
          </ac:inkMkLst>
        </pc:inkChg>
        <pc:inkChg chg="add del">
          <ac:chgData name="Viet Anh Nguyen" userId="b95f61ff061388d5" providerId="LiveId" clId="{4E6D6609-40FF-461F-8FC4-5C36AE18131F}" dt="2022-01-12T08:23:47.432" v="1183"/>
          <ac:inkMkLst>
            <pc:docMk/>
            <pc:sldMk cId="1679200943" sldId="342"/>
            <ac:inkMk id="86" creationId="{18586A6C-3695-4C2E-82C2-57C9E0D1CAC4}"/>
          </ac:inkMkLst>
        </pc:inkChg>
        <pc:inkChg chg="add">
          <ac:chgData name="Viet Anh Nguyen" userId="b95f61ff061388d5" providerId="LiveId" clId="{4E6D6609-40FF-461F-8FC4-5C36AE18131F}" dt="2022-01-12T08:23:47.432" v="1183"/>
          <ac:inkMkLst>
            <pc:docMk/>
            <pc:sldMk cId="1679200943" sldId="342"/>
            <ac:inkMk id="87" creationId="{EDBCB154-E8A0-41D6-9C75-9E8BFB1CEA16}"/>
          </ac:inkMkLst>
        </pc:inkChg>
        <pc:inkChg chg="add del">
          <ac:chgData name="Viet Anh Nguyen" userId="b95f61ff061388d5" providerId="LiveId" clId="{4E6D6609-40FF-461F-8FC4-5C36AE18131F}" dt="2022-01-12T08:23:49.196" v="1186"/>
          <ac:inkMkLst>
            <pc:docMk/>
            <pc:sldMk cId="1679200943" sldId="342"/>
            <ac:inkMk id="88" creationId="{917A183F-C6F8-4E68-8D0F-2843EF83F6F7}"/>
          </ac:inkMkLst>
        </pc:inkChg>
        <pc:inkChg chg="add del">
          <ac:chgData name="Viet Anh Nguyen" userId="b95f61ff061388d5" providerId="LiveId" clId="{4E6D6609-40FF-461F-8FC4-5C36AE18131F}" dt="2022-01-12T08:23:49.196" v="1186"/>
          <ac:inkMkLst>
            <pc:docMk/>
            <pc:sldMk cId="1679200943" sldId="342"/>
            <ac:inkMk id="89" creationId="{ACC594EC-E2AD-48DD-B5EF-8C8D61AA5C06}"/>
          </ac:inkMkLst>
        </pc:inkChg>
        <pc:inkChg chg="add">
          <ac:chgData name="Viet Anh Nguyen" userId="b95f61ff061388d5" providerId="LiveId" clId="{4E6D6609-40FF-461F-8FC4-5C36AE18131F}" dt="2022-01-12T08:23:49.196" v="1186"/>
          <ac:inkMkLst>
            <pc:docMk/>
            <pc:sldMk cId="1679200943" sldId="342"/>
            <ac:inkMk id="90" creationId="{9EC6D569-61CF-452C-AE5E-94E0B681B579}"/>
          </ac:inkMkLst>
        </pc:inkChg>
        <pc:inkChg chg="add del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1" creationId="{6F68196F-E350-46F8-A803-7048DDCCCFCC}"/>
          </ac:inkMkLst>
        </pc:inkChg>
        <pc:inkChg chg="add del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2" creationId="{B6506894-40AA-4F64-9106-6F37F993593A}"/>
          </ac:inkMkLst>
        </pc:inkChg>
        <pc:inkChg chg="add del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3" creationId="{508BFBAB-9651-47DE-A887-015697DCEFB2}"/>
          </ac:inkMkLst>
        </pc:inkChg>
        <pc:inkChg chg="add del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4" creationId="{9DDF6951-0A44-4AC1-9433-19A534E6E9D5}"/>
          </ac:inkMkLst>
        </pc:inkChg>
        <pc:inkChg chg="add del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5" creationId="{2A1C1362-4EED-4CD9-8736-6959FEDB1C86}"/>
          </ac:inkMkLst>
        </pc:inkChg>
        <pc:inkChg chg="add">
          <ac:chgData name="Viet Anh Nguyen" userId="b95f61ff061388d5" providerId="LiveId" clId="{4E6D6609-40FF-461F-8FC4-5C36AE18131F}" dt="2022-01-12T08:23:51.925" v="1192"/>
          <ac:inkMkLst>
            <pc:docMk/>
            <pc:sldMk cId="1679200943" sldId="342"/>
            <ac:inkMk id="96" creationId="{AD345E45-5739-4C79-A958-4F103098910A}"/>
          </ac:inkMkLst>
        </pc:inkChg>
        <pc:inkChg chg="add del">
          <ac:chgData name="Viet Anh Nguyen" userId="b95f61ff061388d5" providerId="LiveId" clId="{4E6D6609-40FF-461F-8FC4-5C36AE18131F}" dt="2022-01-12T08:23:54.224" v="1197"/>
          <ac:inkMkLst>
            <pc:docMk/>
            <pc:sldMk cId="1679200943" sldId="342"/>
            <ac:inkMk id="97" creationId="{377C86FE-157C-4CB6-AE5C-4392D7CE2164}"/>
          </ac:inkMkLst>
        </pc:inkChg>
        <pc:inkChg chg="add del">
          <ac:chgData name="Viet Anh Nguyen" userId="b95f61ff061388d5" providerId="LiveId" clId="{4E6D6609-40FF-461F-8FC4-5C36AE18131F}" dt="2022-01-12T08:23:54.224" v="1197"/>
          <ac:inkMkLst>
            <pc:docMk/>
            <pc:sldMk cId="1679200943" sldId="342"/>
            <ac:inkMk id="98" creationId="{23396EC9-5AD4-495C-81BB-35E916BE991D}"/>
          </ac:inkMkLst>
        </pc:inkChg>
        <pc:inkChg chg="add del">
          <ac:chgData name="Viet Anh Nguyen" userId="b95f61ff061388d5" providerId="LiveId" clId="{4E6D6609-40FF-461F-8FC4-5C36AE18131F}" dt="2022-01-12T08:23:54.224" v="1197"/>
          <ac:inkMkLst>
            <pc:docMk/>
            <pc:sldMk cId="1679200943" sldId="342"/>
            <ac:inkMk id="99" creationId="{1BEB3C5C-2340-4DC1-AB9B-20053F936082}"/>
          </ac:inkMkLst>
        </pc:inkChg>
        <pc:inkChg chg="add del">
          <ac:chgData name="Viet Anh Nguyen" userId="b95f61ff061388d5" providerId="LiveId" clId="{4E6D6609-40FF-461F-8FC4-5C36AE18131F}" dt="2022-01-12T08:23:54.224" v="1197"/>
          <ac:inkMkLst>
            <pc:docMk/>
            <pc:sldMk cId="1679200943" sldId="342"/>
            <ac:inkMk id="100" creationId="{77EDA125-9405-4885-903C-F2F385936698}"/>
          </ac:inkMkLst>
        </pc:inkChg>
        <pc:inkChg chg="add del">
          <ac:chgData name="Viet Anh Nguyen" userId="b95f61ff061388d5" providerId="LiveId" clId="{4E6D6609-40FF-461F-8FC4-5C36AE18131F}" dt="2022-01-12T08:23:56.223" v="1201"/>
          <ac:inkMkLst>
            <pc:docMk/>
            <pc:sldMk cId="1679200943" sldId="342"/>
            <ac:inkMk id="101" creationId="{2928861F-E20E-4653-B4D9-FAC9402C3EE9}"/>
          </ac:inkMkLst>
        </pc:inkChg>
        <pc:inkChg chg="add del">
          <ac:chgData name="Viet Anh Nguyen" userId="b95f61ff061388d5" providerId="LiveId" clId="{4E6D6609-40FF-461F-8FC4-5C36AE18131F}" dt="2022-01-12T08:23:56.223" v="1201"/>
          <ac:inkMkLst>
            <pc:docMk/>
            <pc:sldMk cId="1679200943" sldId="342"/>
            <ac:inkMk id="102" creationId="{CF26F6E9-0C67-43CD-A45F-401B0E46EE98}"/>
          </ac:inkMkLst>
        </pc:inkChg>
        <pc:inkChg chg="add del">
          <ac:chgData name="Viet Anh Nguyen" userId="b95f61ff061388d5" providerId="LiveId" clId="{4E6D6609-40FF-461F-8FC4-5C36AE18131F}" dt="2022-01-12T08:23:56.223" v="1201"/>
          <ac:inkMkLst>
            <pc:docMk/>
            <pc:sldMk cId="1679200943" sldId="342"/>
            <ac:inkMk id="103" creationId="{95B971C5-FE99-4EF7-B66B-F4B983A83FCB}"/>
          </ac:inkMkLst>
        </pc:inkChg>
        <pc:inkChg chg="add del">
          <ac:chgData name="Viet Anh Nguyen" userId="b95f61ff061388d5" providerId="LiveId" clId="{4E6D6609-40FF-461F-8FC4-5C36AE18131F}" dt="2022-01-12T08:23:56.223" v="1201"/>
          <ac:inkMkLst>
            <pc:docMk/>
            <pc:sldMk cId="1679200943" sldId="342"/>
            <ac:inkMk id="104" creationId="{C2860F7D-D86D-4440-9CBF-27E3DD3DABA9}"/>
          </ac:inkMkLst>
        </pc:inkChg>
        <pc:inkChg chg="add">
          <ac:chgData name="Viet Anh Nguyen" userId="b95f61ff061388d5" providerId="LiveId" clId="{4E6D6609-40FF-461F-8FC4-5C36AE18131F}" dt="2022-01-12T08:23:56.223" v="1201"/>
          <ac:inkMkLst>
            <pc:docMk/>
            <pc:sldMk cId="1679200943" sldId="342"/>
            <ac:inkMk id="105" creationId="{FF223BA9-5BBC-4EB0-A950-B517F61176A5}"/>
          </ac:inkMkLst>
        </pc:inkChg>
        <pc:inkChg chg="add del">
          <ac:chgData name="Viet Anh Nguyen" userId="b95f61ff061388d5" providerId="LiveId" clId="{4E6D6609-40FF-461F-8FC4-5C36AE18131F}" dt="2022-01-12T08:24:21.002" v="1206"/>
          <ac:inkMkLst>
            <pc:docMk/>
            <pc:sldMk cId="1679200943" sldId="342"/>
            <ac:inkMk id="106" creationId="{2EAFEE2E-E302-4372-969E-811D0131EF6C}"/>
          </ac:inkMkLst>
        </pc:inkChg>
        <pc:inkChg chg="add del">
          <ac:chgData name="Viet Anh Nguyen" userId="b95f61ff061388d5" providerId="LiveId" clId="{4E6D6609-40FF-461F-8FC4-5C36AE18131F}" dt="2022-01-12T08:24:21.002" v="1206"/>
          <ac:inkMkLst>
            <pc:docMk/>
            <pc:sldMk cId="1679200943" sldId="342"/>
            <ac:inkMk id="107" creationId="{71FDD272-D77E-431D-B22D-E4598977DA9A}"/>
          </ac:inkMkLst>
        </pc:inkChg>
        <pc:inkChg chg="add del">
          <ac:chgData name="Viet Anh Nguyen" userId="b95f61ff061388d5" providerId="LiveId" clId="{4E6D6609-40FF-461F-8FC4-5C36AE18131F}" dt="2022-01-12T08:24:21.002" v="1206"/>
          <ac:inkMkLst>
            <pc:docMk/>
            <pc:sldMk cId="1679200943" sldId="342"/>
            <ac:inkMk id="108" creationId="{7FEC87A0-93DE-49BF-A081-A2A8BD69C534}"/>
          </ac:inkMkLst>
        </pc:inkChg>
        <pc:inkChg chg="add del">
          <ac:chgData name="Viet Anh Nguyen" userId="b95f61ff061388d5" providerId="LiveId" clId="{4E6D6609-40FF-461F-8FC4-5C36AE18131F}" dt="2022-01-12T08:24:21.002" v="1206"/>
          <ac:inkMkLst>
            <pc:docMk/>
            <pc:sldMk cId="1679200943" sldId="342"/>
            <ac:inkMk id="109" creationId="{2A821EAB-3EB1-4BBB-B64A-BAFD9CE9ED4E}"/>
          </ac:inkMkLst>
        </pc:inkChg>
        <pc:inkChg chg="add">
          <ac:chgData name="Viet Anh Nguyen" userId="b95f61ff061388d5" providerId="LiveId" clId="{4E6D6609-40FF-461F-8FC4-5C36AE18131F}" dt="2022-01-12T08:24:21.002" v="1206"/>
          <ac:inkMkLst>
            <pc:docMk/>
            <pc:sldMk cId="1679200943" sldId="342"/>
            <ac:inkMk id="110" creationId="{5804DADC-861C-4203-AFC6-2CCFF7EF4568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1" creationId="{3C639F49-4DAF-4952-BCF1-0634A018F6FA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2" creationId="{ADC75A86-0FB9-4715-974B-F76B647C7AEB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3" creationId="{309873D2-E855-4FE9-85F4-3FDF8126684A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4" creationId="{7D7E226B-5768-4802-85F0-7005AA341807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5" creationId="{40F70ACF-D949-44B0-9493-C57190985E68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6" creationId="{A6EF8D88-5E1D-4CD3-B471-79C38B6ED136}"/>
          </ac:inkMkLst>
        </pc:inkChg>
        <pc:inkChg chg="add del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7" creationId="{567008B0-FA7C-496D-BA4C-089BCD51B71C}"/>
          </ac:inkMkLst>
        </pc:inkChg>
        <pc:inkChg chg="add">
          <ac:chgData name="Viet Anh Nguyen" userId="b95f61ff061388d5" providerId="LiveId" clId="{4E6D6609-40FF-461F-8FC4-5C36AE18131F}" dt="2022-01-12T08:24:24.480" v="1214"/>
          <ac:inkMkLst>
            <pc:docMk/>
            <pc:sldMk cId="1679200943" sldId="342"/>
            <ac:inkMk id="118" creationId="{0458A9DA-781B-4FA0-ADD2-65953EC47626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19" creationId="{0DF0351C-1CB5-484C-8315-B30733CD238D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0" creationId="{1BC84D87-8227-46B3-9A7A-9BDB324FAF54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1" creationId="{B46CD4D2-4576-4731-BA28-8895CB3F196E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2" creationId="{1C9619DC-8DFF-40F2-B115-077CF8C04A63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3" creationId="{081694A6-071E-4111-8F26-431240B731CF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4" creationId="{0632FB5D-65EE-464B-8EE9-D0974F109F36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5" creationId="{D08BF686-E731-42A9-883A-9876452F9403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6" creationId="{8AF410EE-70E1-4CA6-8ADD-09308506C74D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7" creationId="{F62B780D-A667-48E2-8255-816E606EE4F2}"/>
          </ac:inkMkLst>
        </pc:inkChg>
        <pc:inkChg chg="add del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8" creationId="{5C972372-BE9A-457D-84D2-88BE5D4AB681}"/>
          </ac:inkMkLst>
        </pc:inkChg>
        <pc:inkChg chg="add">
          <ac:chgData name="Viet Anh Nguyen" userId="b95f61ff061388d5" providerId="LiveId" clId="{4E6D6609-40FF-461F-8FC4-5C36AE18131F}" dt="2022-01-12T08:24:29.698" v="1225"/>
          <ac:inkMkLst>
            <pc:docMk/>
            <pc:sldMk cId="1679200943" sldId="342"/>
            <ac:inkMk id="129" creationId="{FDF757DE-A127-4B88-BF3E-4F6FF44698EA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0" creationId="{47DB61E0-EA24-4D61-9FFE-09553EEDA4F5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1" creationId="{C5733E2B-F07E-4A34-8D8D-A9794D1465C4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2" creationId="{ABEF8170-4E25-4D8C-A1BB-EEA1880D99B0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3" creationId="{BFB37058-5765-447E-9D94-41B1B18A3DB2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4" creationId="{95E8B904-AB24-4671-ADB7-31E4A24CE217}"/>
          </ac:inkMkLst>
        </pc:inkChg>
        <pc:inkChg chg="add del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5" creationId="{29FDAC44-FA5F-42DC-A11F-47E8A23948DE}"/>
          </ac:inkMkLst>
        </pc:inkChg>
        <pc:inkChg chg="add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6" creationId="{0A898418-96BB-4897-9127-013148CBB69F}"/>
          </ac:inkMkLst>
        </pc:inkChg>
        <pc:inkChg chg="add">
          <ac:chgData name="Viet Anh Nguyen" userId="b95f61ff061388d5" providerId="LiveId" clId="{4E6D6609-40FF-461F-8FC4-5C36AE18131F}" dt="2022-01-12T08:24:32.671" v="1232"/>
          <ac:inkMkLst>
            <pc:docMk/>
            <pc:sldMk cId="1679200943" sldId="342"/>
            <ac:inkMk id="137" creationId="{6F0FE969-5F54-496B-B418-20AD8CD9FB1A}"/>
          </ac:inkMkLst>
        </pc:inkChg>
        <pc:inkChg chg="add del">
          <ac:chgData name="Viet Anh Nguyen" userId="b95f61ff061388d5" providerId="LiveId" clId="{4E6D6609-40FF-461F-8FC4-5C36AE18131F}" dt="2022-01-12T08:24:38.893" v="1235"/>
          <ac:inkMkLst>
            <pc:docMk/>
            <pc:sldMk cId="1679200943" sldId="342"/>
            <ac:inkMk id="138" creationId="{5A9A5428-8A3E-47FF-AF2F-C28F99CB2E58}"/>
          </ac:inkMkLst>
        </pc:inkChg>
        <pc:inkChg chg="add del">
          <ac:chgData name="Viet Anh Nguyen" userId="b95f61ff061388d5" providerId="LiveId" clId="{4E6D6609-40FF-461F-8FC4-5C36AE18131F}" dt="2022-01-12T08:24:38.893" v="1235"/>
          <ac:inkMkLst>
            <pc:docMk/>
            <pc:sldMk cId="1679200943" sldId="342"/>
            <ac:inkMk id="139" creationId="{52CA82D3-C2F7-438B-A517-1D9EC887E059}"/>
          </ac:inkMkLst>
        </pc:inkChg>
        <pc:inkChg chg="add">
          <ac:chgData name="Viet Anh Nguyen" userId="b95f61ff061388d5" providerId="LiveId" clId="{4E6D6609-40FF-461F-8FC4-5C36AE18131F}" dt="2022-01-12T08:24:38.893" v="1235"/>
          <ac:inkMkLst>
            <pc:docMk/>
            <pc:sldMk cId="1679200943" sldId="342"/>
            <ac:inkMk id="140" creationId="{BE0C94A4-3BDF-44DB-943E-8C1E27324FA8}"/>
          </ac:inkMkLst>
        </pc:inkChg>
        <pc:inkChg chg="add del">
          <ac:chgData name="Viet Anh Nguyen" userId="b95f61ff061388d5" providerId="LiveId" clId="{4E6D6609-40FF-461F-8FC4-5C36AE18131F}" dt="2022-01-12T08:24:41.906" v="1240"/>
          <ac:inkMkLst>
            <pc:docMk/>
            <pc:sldMk cId="1679200943" sldId="342"/>
            <ac:inkMk id="141" creationId="{64AEE6CD-A1D7-4DD4-A51B-00D080993A9A}"/>
          </ac:inkMkLst>
        </pc:inkChg>
        <pc:inkChg chg="add del">
          <ac:chgData name="Viet Anh Nguyen" userId="b95f61ff061388d5" providerId="LiveId" clId="{4E6D6609-40FF-461F-8FC4-5C36AE18131F}" dt="2022-01-12T08:24:41.906" v="1240"/>
          <ac:inkMkLst>
            <pc:docMk/>
            <pc:sldMk cId="1679200943" sldId="342"/>
            <ac:inkMk id="142" creationId="{780F9152-D735-475B-989C-433DBE7829B3}"/>
          </ac:inkMkLst>
        </pc:inkChg>
        <pc:inkChg chg="add del">
          <ac:chgData name="Viet Anh Nguyen" userId="b95f61ff061388d5" providerId="LiveId" clId="{4E6D6609-40FF-461F-8FC4-5C36AE18131F}" dt="2022-01-12T08:24:41.906" v="1240"/>
          <ac:inkMkLst>
            <pc:docMk/>
            <pc:sldMk cId="1679200943" sldId="342"/>
            <ac:inkMk id="143" creationId="{F4DEE089-F5D5-464F-B882-495FCE8052C1}"/>
          </ac:inkMkLst>
        </pc:inkChg>
        <pc:inkChg chg="add">
          <ac:chgData name="Viet Anh Nguyen" userId="b95f61ff061388d5" providerId="LiveId" clId="{4E6D6609-40FF-461F-8FC4-5C36AE18131F}" dt="2022-01-12T08:24:40.935" v="1239" actId="9405"/>
          <ac:inkMkLst>
            <pc:docMk/>
            <pc:sldMk cId="1679200943" sldId="342"/>
            <ac:inkMk id="144" creationId="{EC3CC6EB-BEA6-41D8-8008-C1A473FD443D}"/>
          </ac:inkMkLst>
        </pc:inkChg>
        <pc:inkChg chg="add">
          <ac:chgData name="Viet Anh Nguyen" userId="b95f61ff061388d5" providerId="LiveId" clId="{4E6D6609-40FF-461F-8FC4-5C36AE18131F}" dt="2022-01-12T08:24:41.906" v="1240"/>
          <ac:inkMkLst>
            <pc:docMk/>
            <pc:sldMk cId="1679200943" sldId="342"/>
            <ac:inkMk id="145" creationId="{156EB3FE-3504-4554-958E-691256B54AF5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46" creationId="{90B1E3A4-AF2D-4247-A6C4-EA33BD85C665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47" creationId="{A98836DC-3025-4D89-B4DD-85CD0F828EDB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48" creationId="{225CF946-9D2E-4122-96AA-1F97D5F9AF14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49" creationId="{2BF41F1E-8CF9-42A8-AAF0-FBBC59CF518E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50" creationId="{1CA834A5-C2C9-4930-BF4B-DD8987210AA5}"/>
          </ac:inkMkLst>
        </pc:inkChg>
        <pc:inkChg chg="add del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51" creationId="{B39000D2-91B7-41BB-9521-70DEDFC6ACE1}"/>
          </ac:inkMkLst>
        </pc:inkChg>
        <pc:inkChg chg="add">
          <ac:chgData name="Viet Anh Nguyen" userId="b95f61ff061388d5" providerId="LiveId" clId="{4E6D6609-40FF-461F-8FC4-5C36AE18131F}" dt="2022-01-12T08:24:43.943" v="1247"/>
          <ac:inkMkLst>
            <pc:docMk/>
            <pc:sldMk cId="1679200943" sldId="342"/>
            <ac:inkMk id="152" creationId="{9AE11584-7DAA-4373-847D-18C3CF525C79}"/>
          </ac:inkMkLst>
        </pc:inkChg>
        <pc:inkChg chg="add del">
          <ac:chgData name="Viet Anh Nguyen" userId="b95f61ff061388d5" providerId="LiveId" clId="{4E6D6609-40FF-461F-8FC4-5C36AE18131F}" dt="2022-01-12T08:25:52.776" v="1266"/>
          <ac:inkMkLst>
            <pc:docMk/>
            <pc:sldMk cId="1679200943" sldId="342"/>
            <ac:inkMk id="153" creationId="{2B6B3016-8FDC-4C00-9599-D4DCA4BF2D72}"/>
          </ac:inkMkLst>
        </pc:inkChg>
        <pc:inkChg chg="add del">
          <ac:chgData name="Viet Anh Nguyen" userId="b95f61ff061388d5" providerId="LiveId" clId="{4E6D6609-40FF-461F-8FC4-5C36AE18131F}" dt="2022-01-12T08:25:52.776" v="1266"/>
          <ac:inkMkLst>
            <pc:docMk/>
            <pc:sldMk cId="1679200943" sldId="342"/>
            <ac:inkMk id="154" creationId="{E4724F0B-1EF1-4586-9299-B4C1D934406F}"/>
          </ac:inkMkLst>
        </pc:inkChg>
        <pc:inkChg chg="add del">
          <ac:chgData name="Viet Anh Nguyen" userId="b95f61ff061388d5" providerId="LiveId" clId="{4E6D6609-40FF-461F-8FC4-5C36AE18131F}" dt="2022-01-12T08:25:52.776" v="1266"/>
          <ac:inkMkLst>
            <pc:docMk/>
            <pc:sldMk cId="1679200943" sldId="342"/>
            <ac:inkMk id="155" creationId="{C120B96C-7105-482B-8F78-689F61ABD4A4}"/>
          </ac:inkMkLst>
        </pc:inkChg>
        <pc:inkChg chg="add del">
          <ac:chgData name="Viet Anh Nguyen" userId="b95f61ff061388d5" providerId="LiveId" clId="{4E6D6609-40FF-461F-8FC4-5C36AE18131F}" dt="2022-01-12T08:25:52.776" v="1266"/>
          <ac:inkMkLst>
            <pc:docMk/>
            <pc:sldMk cId="1679200943" sldId="342"/>
            <ac:inkMk id="156" creationId="{CA9E66CE-45B1-4E39-922B-ABCD2A03F11C}"/>
          </ac:inkMkLst>
        </pc:inkChg>
        <pc:inkChg chg="add">
          <ac:chgData name="Viet Anh Nguyen" userId="b95f61ff061388d5" providerId="LiveId" clId="{4E6D6609-40FF-461F-8FC4-5C36AE18131F}" dt="2022-01-12T08:25:52.776" v="1266"/>
          <ac:inkMkLst>
            <pc:docMk/>
            <pc:sldMk cId="1679200943" sldId="342"/>
            <ac:inkMk id="157" creationId="{BC9C4054-C439-4694-8C02-8E879EAB0565}"/>
          </ac:inkMkLst>
        </pc:inkChg>
        <pc:inkChg chg="add del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58" creationId="{372CA073-600E-4A82-969B-F9AE05C77BD7}"/>
          </ac:inkMkLst>
        </pc:inkChg>
        <pc:inkChg chg="add del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59" creationId="{F0F1FCF0-9BDF-4971-B1AC-0EB76EC22388}"/>
          </ac:inkMkLst>
        </pc:inkChg>
        <pc:inkChg chg="add del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60" creationId="{B35D7626-8E63-4892-A195-49540E0032B4}"/>
          </ac:inkMkLst>
        </pc:inkChg>
        <pc:inkChg chg="add del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61" creationId="{485BF9A1-38E7-4748-869D-C3092CBFFDA9}"/>
          </ac:inkMkLst>
        </pc:inkChg>
        <pc:inkChg chg="add del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62" creationId="{9DAABD86-9ED0-42F6-856C-67AE08B20368}"/>
          </ac:inkMkLst>
        </pc:inkChg>
        <pc:inkChg chg="add">
          <ac:chgData name="Viet Anh Nguyen" userId="b95f61ff061388d5" providerId="LiveId" clId="{4E6D6609-40FF-461F-8FC4-5C36AE18131F}" dt="2022-01-12T08:25:56.698" v="1272"/>
          <ac:inkMkLst>
            <pc:docMk/>
            <pc:sldMk cId="1679200943" sldId="342"/>
            <ac:inkMk id="163" creationId="{B5C500C8-73AA-4727-84E9-539E822ACDF7}"/>
          </ac:inkMkLst>
        </pc:inkChg>
        <pc:inkChg chg="add del">
          <ac:chgData name="Viet Anh Nguyen" userId="b95f61ff061388d5" providerId="LiveId" clId="{4E6D6609-40FF-461F-8FC4-5C36AE18131F}" dt="2022-01-12T08:25:58.245" v="1275"/>
          <ac:inkMkLst>
            <pc:docMk/>
            <pc:sldMk cId="1679200943" sldId="342"/>
            <ac:inkMk id="164" creationId="{BF300CBB-F3B5-441C-8E4A-88591190BA73}"/>
          </ac:inkMkLst>
        </pc:inkChg>
        <pc:inkChg chg="add del">
          <ac:chgData name="Viet Anh Nguyen" userId="b95f61ff061388d5" providerId="LiveId" clId="{4E6D6609-40FF-461F-8FC4-5C36AE18131F}" dt="2022-01-12T08:25:58.245" v="1275"/>
          <ac:inkMkLst>
            <pc:docMk/>
            <pc:sldMk cId="1679200943" sldId="342"/>
            <ac:inkMk id="165" creationId="{6399BF74-D021-46AE-9565-EB924750A642}"/>
          </ac:inkMkLst>
        </pc:inkChg>
        <pc:inkChg chg="add">
          <ac:chgData name="Viet Anh Nguyen" userId="b95f61ff061388d5" providerId="LiveId" clId="{4E6D6609-40FF-461F-8FC4-5C36AE18131F}" dt="2022-01-12T08:25:58.245" v="1275"/>
          <ac:inkMkLst>
            <pc:docMk/>
            <pc:sldMk cId="1679200943" sldId="342"/>
            <ac:inkMk id="166" creationId="{21BC6C03-0210-4D92-A05F-444EE4B21597}"/>
          </ac:inkMkLst>
        </pc:inkChg>
      </pc:sldChg>
      <pc:sldChg chg="addSp delSp new mod">
        <pc:chgData name="Viet Anh Nguyen" userId="b95f61ff061388d5" providerId="LiveId" clId="{4E6D6609-40FF-461F-8FC4-5C36AE18131F}" dt="2022-01-12T08:28:35.246" v="1426"/>
        <pc:sldMkLst>
          <pc:docMk/>
          <pc:sldMk cId="1001719652" sldId="343"/>
        </pc:sldMkLst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2" creationId="{B4C18917-B078-4868-99FF-75D10781DB9C}"/>
          </ac:inkMkLst>
        </pc:inkChg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3" creationId="{ED53E59D-9D83-4660-A009-80096C050C5B}"/>
          </ac:inkMkLst>
        </pc:inkChg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4" creationId="{F7549A80-BB99-4B48-8D44-127C738FE763}"/>
          </ac:inkMkLst>
        </pc:inkChg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5" creationId="{B01952A4-D4A2-4054-A024-4826EC569B27}"/>
          </ac:inkMkLst>
        </pc:inkChg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6" creationId="{D00736E5-6359-46E1-B5CC-FCEE1A31E29F}"/>
          </ac:inkMkLst>
        </pc:inkChg>
        <pc:inkChg chg="add del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7" creationId="{894702DA-D095-42BE-9A09-DD340E8B7D49}"/>
          </ac:inkMkLst>
        </pc:inkChg>
        <pc:inkChg chg="add">
          <ac:chgData name="Viet Anh Nguyen" userId="b95f61ff061388d5" providerId="LiveId" clId="{4E6D6609-40FF-461F-8FC4-5C36AE18131F}" dt="2022-01-12T08:24:53.959" v="1255"/>
          <ac:inkMkLst>
            <pc:docMk/>
            <pc:sldMk cId="1001719652" sldId="343"/>
            <ac:inkMk id="8" creationId="{BF525DB3-1BBC-487A-ABD6-AEC907AF375E}"/>
          </ac:inkMkLst>
        </pc:inkChg>
        <pc:inkChg chg="add del">
          <ac:chgData name="Viet Anh Nguyen" userId="b95f61ff061388d5" providerId="LiveId" clId="{4E6D6609-40FF-461F-8FC4-5C36AE18131F}" dt="2022-01-12T08:24:55.441" v="1258"/>
          <ac:inkMkLst>
            <pc:docMk/>
            <pc:sldMk cId="1001719652" sldId="343"/>
            <ac:inkMk id="9" creationId="{2037CE3B-2076-4C07-B1D1-03A02618320F}"/>
          </ac:inkMkLst>
        </pc:inkChg>
        <pc:inkChg chg="add del">
          <ac:chgData name="Viet Anh Nguyen" userId="b95f61ff061388d5" providerId="LiveId" clId="{4E6D6609-40FF-461F-8FC4-5C36AE18131F}" dt="2022-01-12T08:24:55.441" v="1258"/>
          <ac:inkMkLst>
            <pc:docMk/>
            <pc:sldMk cId="1001719652" sldId="343"/>
            <ac:inkMk id="10" creationId="{04B2DA0C-6D3A-445F-AE8C-C1740479A54E}"/>
          </ac:inkMkLst>
        </pc:inkChg>
        <pc:inkChg chg="add">
          <ac:chgData name="Viet Anh Nguyen" userId="b95f61ff061388d5" providerId="LiveId" clId="{4E6D6609-40FF-461F-8FC4-5C36AE18131F}" dt="2022-01-12T08:24:55.441" v="1258"/>
          <ac:inkMkLst>
            <pc:docMk/>
            <pc:sldMk cId="1001719652" sldId="343"/>
            <ac:inkMk id="11" creationId="{15A1E1F5-C6BC-47DF-879A-55D2A6905CDB}"/>
          </ac:inkMkLst>
        </pc:inkChg>
        <pc:inkChg chg="add del">
          <ac:chgData name="Viet Anh Nguyen" userId="b95f61ff061388d5" providerId="LiveId" clId="{4E6D6609-40FF-461F-8FC4-5C36AE18131F}" dt="2022-01-12T08:24:56.711" v="1261"/>
          <ac:inkMkLst>
            <pc:docMk/>
            <pc:sldMk cId="1001719652" sldId="343"/>
            <ac:inkMk id="12" creationId="{EA89CA25-80DC-4B58-88E7-D9A12DB418FB}"/>
          </ac:inkMkLst>
        </pc:inkChg>
        <pc:inkChg chg="add del">
          <ac:chgData name="Viet Anh Nguyen" userId="b95f61ff061388d5" providerId="LiveId" clId="{4E6D6609-40FF-461F-8FC4-5C36AE18131F}" dt="2022-01-12T08:24:56.711" v="1261"/>
          <ac:inkMkLst>
            <pc:docMk/>
            <pc:sldMk cId="1001719652" sldId="343"/>
            <ac:inkMk id="13" creationId="{282226A0-58EF-49B3-95DA-F478F8397755}"/>
          </ac:inkMkLst>
        </pc:inkChg>
        <pc:inkChg chg="add">
          <ac:chgData name="Viet Anh Nguyen" userId="b95f61ff061388d5" providerId="LiveId" clId="{4E6D6609-40FF-461F-8FC4-5C36AE18131F}" dt="2022-01-12T08:24:56.711" v="1261"/>
          <ac:inkMkLst>
            <pc:docMk/>
            <pc:sldMk cId="1001719652" sldId="343"/>
            <ac:inkMk id="14" creationId="{885F69D3-6BEF-4381-AF33-83014E8CD399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15" creationId="{33A6D492-E0B9-4E4B-80BA-F20ABD2BF51F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16" creationId="{6B07CDF7-D699-48D0-B9AF-45E6299FD084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17" creationId="{1A989907-48D2-46D9-9603-07FA7803A182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18" creationId="{0286A3FC-E8EC-42CE-8C76-E30A2223709D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19" creationId="{E250C294-E8E6-434E-B3CE-01DFDE0992C2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20" creationId="{0DFA0650-3220-4D4C-83F0-03AF18716DB6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21" creationId="{4B02D32B-42D9-4312-B209-5FA3E803C043}"/>
          </ac:inkMkLst>
        </pc:inkChg>
        <pc:inkChg chg="add del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22" creationId="{FD699128-6210-4AB0-AD3C-1EAB86C389AF}"/>
          </ac:inkMkLst>
        </pc:inkChg>
        <pc:inkChg chg="add">
          <ac:chgData name="Viet Anh Nguyen" userId="b95f61ff061388d5" providerId="LiveId" clId="{4E6D6609-40FF-461F-8FC4-5C36AE18131F}" dt="2022-01-12T08:26:19.651" v="1284"/>
          <ac:inkMkLst>
            <pc:docMk/>
            <pc:sldMk cId="1001719652" sldId="343"/>
            <ac:inkMk id="23" creationId="{27AF9732-0D8C-4F91-A913-1E92B33F6309}"/>
          </ac:inkMkLst>
        </pc:inkChg>
        <pc:inkChg chg="add del">
          <ac:chgData name="Viet Anh Nguyen" userId="b95f61ff061388d5" providerId="LiveId" clId="{4E6D6609-40FF-461F-8FC4-5C36AE18131F}" dt="2022-01-12T08:26:45.134" v="1289"/>
          <ac:inkMkLst>
            <pc:docMk/>
            <pc:sldMk cId="1001719652" sldId="343"/>
            <ac:inkMk id="24" creationId="{8B8C4786-43D4-46B8-9E8A-FD4901A83ED6}"/>
          </ac:inkMkLst>
        </pc:inkChg>
        <pc:inkChg chg="add del">
          <ac:chgData name="Viet Anh Nguyen" userId="b95f61ff061388d5" providerId="LiveId" clId="{4E6D6609-40FF-461F-8FC4-5C36AE18131F}" dt="2022-01-12T08:26:45.134" v="1289"/>
          <ac:inkMkLst>
            <pc:docMk/>
            <pc:sldMk cId="1001719652" sldId="343"/>
            <ac:inkMk id="25" creationId="{872FEB31-7592-4B1D-8009-0278C808B4A6}"/>
          </ac:inkMkLst>
        </pc:inkChg>
        <pc:inkChg chg="add del">
          <ac:chgData name="Viet Anh Nguyen" userId="b95f61ff061388d5" providerId="LiveId" clId="{4E6D6609-40FF-461F-8FC4-5C36AE18131F}" dt="2022-01-12T08:26:45.134" v="1289"/>
          <ac:inkMkLst>
            <pc:docMk/>
            <pc:sldMk cId="1001719652" sldId="343"/>
            <ac:inkMk id="26" creationId="{926D27B1-2997-4CCC-A85A-452E0CD074DF}"/>
          </ac:inkMkLst>
        </pc:inkChg>
        <pc:inkChg chg="add del">
          <ac:chgData name="Viet Anh Nguyen" userId="b95f61ff061388d5" providerId="LiveId" clId="{4E6D6609-40FF-461F-8FC4-5C36AE18131F}" dt="2022-01-12T08:26:45.134" v="1289"/>
          <ac:inkMkLst>
            <pc:docMk/>
            <pc:sldMk cId="1001719652" sldId="343"/>
            <ac:inkMk id="27" creationId="{34063652-A14B-497B-A553-FB897ACF75F1}"/>
          </ac:inkMkLst>
        </pc:inkChg>
        <pc:inkChg chg="add del">
          <ac:chgData name="Viet Anh Nguyen" userId="b95f61ff061388d5" providerId="LiveId" clId="{4E6D6609-40FF-461F-8FC4-5C36AE18131F}" dt="2022-01-12T08:26:46.049" v="1291"/>
          <ac:inkMkLst>
            <pc:docMk/>
            <pc:sldMk cId="1001719652" sldId="343"/>
            <ac:inkMk id="28" creationId="{071BF7EE-4523-4341-A134-B3BF2EF97F8D}"/>
          </ac:inkMkLst>
        </pc:inkChg>
        <pc:inkChg chg="add del">
          <ac:chgData name="Viet Anh Nguyen" userId="b95f61ff061388d5" providerId="LiveId" clId="{4E6D6609-40FF-461F-8FC4-5C36AE18131F}" dt="2022-01-12T08:26:46.049" v="1291"/>
          <ac:inkMkLst>
            <pc:docMk/>
            <pc:sldMk cId="1001719652" sldId="343"/>
            <ac:inkMk id="29" creationId="{A6534977-FFE5-4FA0-842F-56BD8081606A}"/>
          </ac:inkMkLst>
        </pc:inkChg>
        <pc:inkChg chg="add del">
          <ac:chgData name="Viet Anh Nguyen" userId="b95f61ff061388d5" providerId="LiveId" clId="{4E6D6609-40FF-461F-8FC4-5C36AE18131F}" dt="2022-01-12T08:27:14.176" v="1311"/>
          <ac:inkMkLst>
            <pc:docMk/>
            <pc:sldMk cId="1001719652" sldId="343"/>
            <ac:inkMk id="30" creationId="{A603C420-2AAE-4338-B2BA-CABF0D3378C7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1" creationId="{CD6FF366-0DC8-46AC-97DB-547C37D8845A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2" creationId="{8CDC1910-934D-440A-BA74-74EF531CB8E2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3" creationId="{C9C15D19-B7F3-4E07-83E6-645F3101A5B4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4" creationId="{36E546F0-2C1B-4100-8773-C00D32A979A8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5" creationId="{79D69CCF-B24A-4916-B189-C39DE26EA3DA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6" creationId="{9005C195-B2B3-4799-92AC-04CE55D40990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7" creationId="{1543DB39-1BC0-4780-A98A-06CD355A133C}"/>
          </ac:inkMkLst>
        </pc:inkChg>
        <pc:inkChg chg="add del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38" creationId="{32080BD3-6593-4EFD-88C7-D073C8167A76}"/>
          </ac:inkMkLst>
        </pc:inkChg>
        <pc:inkChg chg="add del">
          <ac:chgData name="Viet Anh Nguyen" userId="b95f61ff061388d5" providerId="LiveId" clId="{4E6D6609-40FF-461F-8FC4-5C36AE18131F}" dt="2022-01-12T08:26:52.429" v="1302"/>
          <ac:inkMkLst>
            <pc:docMk/>
            <pc:sldMk cId="1001719652" sldId="343"/>
            <ac:inkMk id="39" creationId="{9B92AED5-606D-44A9-9506-D66CD2560F1D}"/>
          </ac:inkMkLst>
        </pc:inkChg>
        <pc:inkChg chg="add">
          <ac:chgData name="Viet Anh Nguyen" userId="b95f61ff061388d5" providerId="LiveId" clId="{4E6D6609-40FF-461F-8FC4-5C36AE18131F}" dt="2022-01-12T08:26:51.322" v="1300"/>
          <ac:inkMkLst>
            <pc:docMk/>
            <pc:sldMk cId="1001719652" sldId="343"/>
            <ac:inkMk id="40" creationId="{E71EFF1E-6EEA-4B2B-82CA-C52893F43E1F}"/>
          </ac:inkMkLst>
        </pc:inkChg>
        <pc:inkChg chg="add del">
          <ac:chgData name="Viet Anh Nguyen" userId="b95f61ff061388d5" providerId="LiveId" clId="{4E6D6609-40FF-461F-8FC4-5C36AE18131F}" dt="2022-01-12T08:26:52.429" v="1302"/>
          <ac:inkMkLst>
            <pc:docMk/>
            <pc:sldMk cId="1001719652" sldId="343"/>
            <ac:inkMk id="41" creationId="{125A05CB-510B-47C0-AE9D-90745CB0FF5F}"/>
          </ac:inkMkLst>
        </pc:inkChg>
        <pc:inkChg chg="add">
          <ac:chgData name="Viet Anh Nguyen" userId="b95f61ff061388d5" providerId="LiveId" clId="{4E6D6609-40FF-461F-8FC4-5C36AE18131F}" dt="2022-01-12T08:26:52.429" v="1302"/>
          <ac:inkMkLst>
            <pc:docMk/>
            <pc:sldMk cId="1001719652" sldId="343"/>
            <ac:inkMk id="42" creationId="{435D13E6-9A0D-4756-9EFB-0EB48D3FD01C}"/>
          </ac:inkMkLst>
        </pc:inkChg>
        <pc:inkChg chg="add del">
          <ac:chgData name="Viet Anh Nguyen" userId="b95f61ff061388d5" providerId="LiveId" clId="{4E6D6609-40FF-461F-8FC4-5C36AE18131F}" dt="2022-01-12T08:27:11.287" v="1305"/>
          <ac:inkMkLst>
            <pc:docMk/>
            <pc:sldMk cId="1001719652" sldId="343"/>
            <ac:inkMk id="43" creationId="{B84473A1-F28B-43E0-9367-5C32CCE66D4D}"/>
          </ac:inkMkLst>
        </pc:inkChg>
        <pc:inkChg chg="add del">
          <ac:chgData name="Viet Anh Nguyen" userId="b95f61ff061388d5" providerId="LiveId" clId="{4E6D6609-40FF-461F-8FC4-5C36AE18131F}" dt="2022-01-12T08:27:11.287" v="1305"/>
          <ac:inkMkLst>
            <pc:docMk/>
            <pc:sldMk cId="1001719652" sldId="343"/>
            <ac:inkMk id="44" creationId="{8951AF0B-D06E-439D-AF51-44DEAF2BB1BC}"/>
          </ac:inkMkLst>
        </pc:inkChg>
        <pc:inkChg chg="add del">
          <ac:chgData name="Viet Anh Nguyen" userId="b95f61ff061388d5" providerId="LiveId" clId="{4E6D6609-40FF-461F-8FC4-5C36AE18131F}" dt="2022-01-12T08:27:12.297" v="1308"/>
          <ac:inkMkLst>
            <pc:docMk/>
            <pc:sldMk cId="1001719652" sldId="343"/>
            <ac:inkMk id="45" creationId="{27B250F9-64FB-4BE0-BC85-A649F303B512}"/>
          </ac:inkMkLst>
        </pc:inkChg>
        <pc:inkChg chg="add del">
          <ac:chgData name="Viet Anh Nguyen" userId="b95f61ff061388d5" providerId="LiveId" clId="{4E6D6609-40FF-461F-8FC4-5C36AE18131F}" dt="2022-01-12T08:27:12.297" v="1308"/>
          <ac:inkMkLst>
            <pc:docMk/>
            <pc:sldMk cId="1001719652" sldId="343"/>
            <ac:inkMk id="46" creationId="{8377E558-14DE-4D26-BE22-F41E76CDBE19}"/>
          </ac:inkMkLst>
        </pc:inkChg>
        <pc:inkChg chg="add del">
          <ac:chgData name="Viet Anh Nguyen" userId="b95f61ff061388d5" providerId="LiveId" clId="{4E6D6609-40FF-461F-8FC4-5C36AE18131F}" dt="2022-01-12T08:27:12.297" v="1308"/>
          <ac:inkMkLst>
            <pc:docMk/>
            <pc:sldMk cId="1001719652" sldId="343"/>
            <ac:inkMk id="47" creationId="{E5CED181-7F2E-4A39-9230-4DE0B44E7BC3}"/>
          </ac:inkMkLst>
        </pc:inkChg>
        <pc:inkChg chg="add del">
          <ac:chgData name="Viet Anh Nguyen" userId="b95f61ff061388d5" providerId="LiveId" clId="{4E6D6609-40FF-461F-8FC4-5C36AE18131F}" dt="2022-01-12T08:27:14.176" v="1311"/>
          <ac:inkMkLst>
            <pc:docMk/>
            <pc:sldMk cId="1001719652" sldId="343"/>
            <ac:inkMk id="48" creationId="{9C84988A-888C-49CC-9A62-984443478C81}"/>
          </ac:inkMkLst>
        </pc:inkChg>
        <pc:inkChg chg="add del">
          <ac:chgData name="Viet Anh Nguyen" userId="b95f61ff061388d5" providerId="LiveId" clId="{4E6D6609-40FF-461F-8FC4-5C36AE18131F}" dt="2022-01-12T08:27:14.176" v="1311"/>
          <ac:inkMkLst>
            <pc:docMk/>
            <pc:sldMk cId="1001719652" sldId="343"/>
            <ac:inkMk id="49" creationId="{31771D27-1454-4AAC-89BF-D8A3A3894494}"/>
          </ac:inkMkLst>
        </pc:inkChg>
        <pc:inkChg chg="add del">
          <ac:chgData name="Viet Anh Nguyen" userId="b95f61ff061388d5" providerId="LiveId" clId="{4E6D6609-40FF-461F-8FC4-5C36AE18131F}" dt="2022-01-12T08:27:14.176" v="1311"/>
          <ac:inkMkLst>
            <pc:docMk/>
            <pc:sldMk cId="1001719652" sldId="343"/>
            <ac:inkMk id="50" creationId="{01C46B04-F888-45AE-92A5-4A3E7DC66217}"/>
          </ac:inkMkLst>
        </pc:inkChg>
        <pc:inkChg chg="add">
          <ac:chgData name="Viet Anh Nguyen" userId="b95f61ff061388d5" providerId="LiveId" clId="{4E6D6609-40FF-461F-8FC4-5C36AE18131F}" dt="2022-01-12T08:27:14.176" v="1311"/>
          <ac:inkMkLst>
            <pc:docMk/>
            <pc:sldMk cId="1001719652" sldId="343"/>
            <ac:inkMk id="51" creationId="{E46BC26D-7DBB-4B05-AD8B-C7C9EA7C3058}"/>
          </ac:inkMkLst>
        </pc:inkChg>
        <pc:inkChg chg="add del">
          <ac:chgData name="Viet Anh Nguyen" userId="b95f61ff061388d5" providerId="LiveId" clId="{4E6D6609-40FF-461F-8FC4-5C36AE18131F}" dt="2022-01-12T08:27:31.937" v="1314"/>
          <ac:inkMkLst>
            <pc:docMk/>
            <pc:sldMk cId="1001719652" sldId="343"/>
            <ac:inkMk id="52" creationId="{AA0E8F46-26EA-4BB0-A47B-F6CD9513CF38}"/>
          </ac:inkMkLst>
        </pc:inkChg>
        <pc:inkChg chg="add del">
          <ac:chgData name="Viet Anh Nguyen" userId="b95f61ff061388d5" providerId="LiveId" clId="{4E6D6609-40FF-461F-8FC4-5C36AE18131F}" dt="2022-01-12T08:27:31.937" v="1314"/>
          <ac:inkMkLst>
            <pc:docMk/>
            <pc:sldMk cId="1001719652" sldId="343"/>
            <ac:inkMk id="53" creationId="{04E67A1B-D113-48CF-BB71-793F61BF14EA}"/>
          </ac:inkMkLst>
        </pc:inkChg>
        <pc:inkChg chg="add">
          <ac:chgData name="Viet Anh Nguyen" userId="b95f61ff061388d5" providerId="LiveId" clId="{4E6D6609-40FF-461F-8FC4-5C36AE18131F}" dt="2022-01-12T08:27:31.937" v="1314"/>
          <ac:inkMkLst>
            <pc:docMk/>
            <pc:sldMk cId="1001719652" sldId="343"/>
            <ac:inkMk id="54" creationId="{1BEBAD7C-310A-4176-AAB8-60BD029378E8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55" creationId="{520AE071-3D9B-4EE3-B529-F54378472B4C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56" creationId="{6C970235-7188-45C0-A1D0-66FB7B01D73F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57" creationId="{234C9380-0127-45F9-A1AA-6A13AED5BEC0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58" creationId="{8E9A91E2-CE8D-45FD-8BD5-0133F5BC208C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59" creationId="{499B6190-8CF3-4253-B8AC-03E8CDC52FAF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60" creationId="{35962ADB-AB9C-4B58-B876-C1C310821F02}"/>
          </ac:inkMkLst>
        </pc:inkChg>
        <pc:inkChg chg="add del">
          <ac:chgData name="Viet Anh Nguyen" userId="b95f61ff061388d5" providerId="LiveId" clId="{4E6D6609-40FF-461F-8FC4-5C36AE18131F}" dt="2022-01-12T08:27:35.076" v="1322"/>
          <ac:inkMkLst>
            <pc:docMk/>
            <pc:sldMk cId="1001719652" sldId="343"/>
            <ac:inkMk id="61" creationId="{3DCC9764-1453-4373-BD80-2A9F476B018A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2" creationId="{30924771-F60E-45D3-87A6-A3C5D88A1826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3" creationId="{E5A2A768-63AE-43FD-BD58-AAE9CE1B1AEC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4" creationId="{68D421A5-3234-4044-B209-B7653801834A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5" creationId="{D220F55F-E6F1-4B4C-A8C6-6A9AF64688BA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6" creationId="{4C707E5F-4E06-4CEB-9005-4DAB6544195B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7" creationId="{AE1CB550-1718-4224-8CAF-FC88F92D7FCF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8" creationId="{4BA941D4-C8D4-4F34-8BEC-D644782C8943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69" creationId="{7610B788-D22F-43E7-A2C9-713BE0BE20C8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70" creationId="{25E152A0-EC24-4C12-A9F5-FEEBD8CE619A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71" creationId="{57717DD4-5932-4C0E-9EFD-828FA686B03B}"/>
          </ac:inkMkLst>
        </pc:inkChg>
        <pc:inkChg chg="add del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72" creationId="{938A412A-B541-4056-A957-B76647E48000}"/>
          </ac:inkMkLst>
        </pc:inkChg>
        <pc:inkChg chg="add del">
          <ac:chgData name="Viet Anh Nguyen" userId="b95f61ff061388d5" providerId="LiveId" clId="{4E6D6609-40FF-461F-8FC4-5C36AE18131F}" dt="2022-01-12T08:27:41.236" v="1336"/>
          <ac:inkMkLst>
            <pc:docMk/>
            <pc:sldMk cId="1001719652" sldId="343"/>
            <ac:inkMk id="73" creationId="{E5347AE9-EA53-43CA-A576-6B647EEAB2AA}"/>
          </ac:inkMkLst>
        </pc:inkChg>
        <pc:inkChg chg="add">
          <ac:chgData name="Viet Anh Nguyen" userId="b95f61ff061388d5" providerId="LiveId" clId="{4E6D6609-40FF-461F-8FC4-5C36AE18131F}" dt="2022-01-12T08:27:39.962" v="1333"/>
          <ac:inkMkLst>
            <pc:docMk/>
            <pc:sldMk cId="1001719652" sldId="343"/>
            <ac:inkMk id="74" creationId="{3A435414-D553-4E9E-9537-66016DE1E7E2}"/>
          </ac:inkMkLst>
        </pc:inkChg>
        <pc:inkChg chg="add del">
          <ac:chgData name="Viet Anh Nguyen" userId="b95f61ff061388d5" providerId="LiveId" clId="{4E6D6609-40FF-461F-8FC4-5C36AE18131F}" dt="2022-01-12T08:27:41.236" v="1336"/>
          <ac:inkMkLst>
            <pc:docMk/>
            <pc:sldMk cId="1001719652" sldId="343"/>
            <ac:inkMk id="75" creationId="{C6FE175F-3683-4969-91B0-09752C23B4BF}"/>
          </ac:inkMkLst>
        </pc:inkChg>
        <pc:inkChg chg="add del">
          <ac:chgData name="Viet Anh Nguyen" userId="b95f61ff061388d5" providerId="LiveId" clId="{4E6D6609-40FF-461F-8FC4-5C36AE18131F}" dt="2022-01-12T08:27:41.236" v="1336"/>
          <ac:inkMkLst>
            <pc:docMk/>
            <pc:sldMk cId="1001719652" sldId="343"/>
            <ac:inkMk id="76" creationId="{DADE1165-7BC1-4CA6-8BB6-F9245B5C49D7}"/>
          </ac:inkMkLst>
        </pc:inkChg>
        <pc:inkChg chg="add">
          <ac:chgData name="Viet Anh Nguyen" userId="b95f61ff061388d5" providerId="LiveId" clId="{4E6D6609-40FF-461F-8FC4-5C36AE18131F}" dt="2022-01-12T08:27:41.236" v="1336"/>
          <ac:inkMkLst>
            <pc:docMk/>
            <pc:sldMk cId="1001719652" sldId="343"/>
            <ac:inkMk id="77" creationId="{B7B23D89-B68C-4B4B-A2BD-854C5F0D9857}"/>
          </ac:inkMkLst>
        </pc:inkChg>
        <pc:inkChg chg="add del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78" creationId="{45D67DC8-2C94-4B89-A0B3-774577F0A64E}"/>
          </ac:inkMkLst>
        </pc:inkChg>
        <pc:inkChg chg="add del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79" creationId="{B57A88FD-74FC-4460-986E-5110689B549C}"/>
          </ac:inkMkLst>
        </pc:inkChg>
        <pc:inkChg chg="add del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80" creationId="{8302D6EF-94D0-4F57-943F-086508F5FB43}"/>
          </ac:inkMkLst>
        </pc:inkChg>
        <pc:inkChg chg="add del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81" creationId="{F749EC21-145E-47D9-B970-942C4148261E}"/>
          </ac:inkMkLst>
        </pc:inkChg>
        <pc:inkChg chg="add del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82" creationId="{A2F90973-DC89-4201-BB33-C0E6B0F3449A}"/>
          </ac:inkMkLst>
        </pc:inkChg>
        <pc:inkChg chg="add">
          <ac:chgData name="Viet Anh Nguyen" userId="b95f61ff061388d5" providerId="LiveId" clId="{4E6D6609-40FF-461F-8FC4-5C36AE18131F}" dt="2022-01-12T08:27:50.177" v="1342"/>
          <ac:inkMkLst>
            <pc:docMk/>
            <pc:sldMk cId="1001719652" sldId="343"/>
            <ac:inkMk id="83" creationId="{B55D552F-A31C-438C-ADAF-C62E9FAE2540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4" creationId="{74451AB9-4D36-41E8-A3ED-EF3099C1ACDE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5" creationId="{E3F67C31-D215-418C-B3E4-30C89F6DF4FC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6" creationId="{6C80A026-F291-49A8-B335-4D895F0E082D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7" creationId="{BE92C4CE-0133-412D-8797-D557352AAF03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8" creationId="{F43C3297-E1A1-4141-AFA2-7F3228556398}"/>
          </ac:inkMkLst>
        </pc:inkChg>
        <pc:inkChg chg="add del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89" creationId="{00DE723E-3F06-4326-9E46-33CF6743D753}"/>
          </ac:inkMkLst>
        </pc:inkChg>
        <pc:inkChg chg="add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90" creationId="{1228EA0D-8DCF-4AA5-8A01-91D58685D394}"/>
          </ac:inkMkLst>
        </pc:inkChg>
        <pc:inkChg chg="add">
          <ac:chgData name="Viet Anh Nguyen" userId="b95f61ff061388d5" providerId="LiveId" clId="{4E6D6609-40FF-461F-8FC4-5C36AE18131F}" dt="2022-01-12T08:27:52.940" v="1349"/>
          <ac:inkMkLst>
            <pc:docMk/>
            <pc:sldMk cId="1001719652" sldId="343"/>
            <ac:inkMk id="91" creationId="{1B17063D-2A6E-4326-BA78-2092F9962ABB}"/>
          </ac:inkMkLst>
        </pc:inkChg>
        <pc:inkChg chg="add del">
          <ac:chgData name="Viet Anh Nguyen" userId="b95f61ff061388d5" providerId="LiveId" clId="{4E6D6609-40FF-461F-8FC4-5C36AE18131F}" dt="2022-01-12T08:27:54.519" v="1352"/>
          <ac:inkMkLst>
            <pc:docMk/>
            <pc:sldMk cId="1001719652" sldId="343"/>
            <ac:inkMk id="92" creationId="{73134996-12BF-42C4-B104-2BDA2EB342F1}"/>
          </ac:inkMkLst>
        </pc:inkChg>
        <pc:inkChg chg="add del">
          <ac:chgData name="Viet Anh Nguyen" userId="b95f61ff061388d5" providerId="LiveId" clId="{4E6D6609-40FF-461F-8FC4-5C36AE18131F}" dt="2022-01-12T08:27:54.519" v="1352"/>
          <ac:inkMkLst>
            <pc:docMk/>
            <pc:sldMk cId="1001719652" sldId="343"/>
            <ac:inkMk id="93" creationId="{86DEA355-C830-4407-A3B2-7C0F42A47D24}"/>
          </ac:inkMkLst>
        </pc:inkChg>
        <pc:inkChg chg="add">
          <ac:chgData name="Viet Anh Nguyen" userId="b95f61ff061388d5" providerId="LiveId" clId="{4E6D6609-40FF-461F-8FC4-5C36AE18131F}" dt="2022-01-12T08:27:54.519" v="1352"/>
          <ac:inkMkLst>
            <pc:docMk/>
            <pc:sldMk cId="1001719652" sldId="343"/>
            <ac:inkMk id="94" creationId="{2BCCD06C-AB03-4A7D-BB20-08148A48704D}"/>
          </ac:inkMkLst>
        </pc:inkChg>
        <pc:inkChg chg="add del">
          <ac:chgData name="Viet Anh Nguyen" userId="b95f61ff061388d5" providerId="LiveId" clId="{4E6D6609-40FF-461F-8FC4-5C36AE18131F}" dt="2022-01-12T08:27:55.751" v="1356"/>
          <ac:inkMkLst>
            <pc:docMk/>
            <pc:sldMk cId="1001719652" sldId="343"/>
            <ac:inkMk id="95" creationId="{A4669B4B-0159-49B7-A791-7220B3299AA4}"/>
          </ac:inkMkLst>
        </pc:inkChg>
        <pc:inkChg chg="add del">
          <ac:chgData name="Viet Anh Nguyen" userId="b95f61ff061388d5" providerId="LiveId" clId="{4E6D6609-40FF-461F-8FC4-5C36AE18131F}" dt="2022-01-12T08:27:55.751" v="1356"/>
          <ac:inkMkLst>
            <pc:docMk/>
            <pc:sldMk cId="1001719652" sldId="343"/>
            <ac:inkMk id="96" creationId="{6DC99E81-BC2A-495F-AC70-0818AAC864B0}"/>
          </ac:inkMkLst>
        </pc:inkChg>
        <pc:inkChg chg="add">
          <ac:chgData name="Viet Anh Nguyen" userId="b95f61ff061388d5" providerId="LiveId" clId="{4E6D6609-40FF-461F-8FC4-5C36AE18131F}" dt="2022-01-12T08:27:55.118" v="1355" actId="9405"/>
          <ac:inkMkLst>
            <pc:docMk/>
            <pc:sldMk cId="1001719652" sldId="343"/>
            <ac:inkMk id="97" creationId="{E5D9AC93-23DF-4C3D-8162-0E1091261E02}"/>
          </ac:inkMkLst>
        </pc:inkChg>
        <pc:inkChg chg="add">
          <ac:chgData name="Viet Anh Nguyen" userId="b95f61ff061388d5" providerId="LiveId" clId="{4E6D6609-40FF-461F-8FC4-5C36AE18131F}" dt="2022-01-12T08:27:55.751" v="1356"/>
          <ac:inkMkLst>
            <pc:docMk/>
            <pc:sldMk cId="1001719652" sldId="343"/>
            <ac:inkMk id="98" creationId="{AE7592A2-8983-44E4-90FA-811F93BDA137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99" creationId="{CB121505-7C2A-419A-B924-FF3B4E8DAA5D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0" creationId="{849FA9C3-0008-4BF3-8CA8-D15B4AEA0A2C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1" creationId="{32144023-7222-4126-A4B2-688F79140531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2" creationId="{5BEC162F-DA52-44CF-9C4A-7DE1E1C9A8FE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3" creationId="{F0D6B208-CA15-47A3-9206-680F883CA307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4" creationId="{E7DA4B3F-C15A-432A-9D21-04142CB36E12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5" creationId="{AF5BE3C3-805C-4824-90B4-A36FF00EDFCA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6" creationId="{D20FCC3F-DE7C-425B-97A2-8A00646B13BE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7" creationId="{DDCF83F3-B21B-46C1-BA78-B20DFBB0DCB4}"/>
          </ac:inkMkLst>
        </pc:inkChg>
        <pc:inkChg chg="add del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08" creationId="{E529F49E-DFCF-4DFC-BE43-5843C5AF92AD}"/>
          </ac:inkMkLst>
        </pc:inkChg>
        <pc:inkChg chg="add">
          <ac:chgData name="Viet Anh Nguyen" userId="b95f61ff061388d5" providerId="LiveId" clId="{4E6D6609-40FF-461F-8FC4-5C36AE18131F}" dt="2022-01-12T08:27:59.744" v="1367" actId="9405"/>
          <ac:inkMkLst>
            <pc:docMk/>
            <pc:sldMk cId="1001719652" sldId="343"/>
            <ac:inkMk id="109" creationId="{314F63F0-2CCE-40E5-86DD-AE919529C5C2}"/>
          </ac:inkMkLst>
        </pc:inkChg>
        <pc:inkChg chg="add">
          <ac:chgData name="Viet Anh Nguyen" userId="b95f61ff061388d5" providerId="LiveId" clId="{4E6D6609-40FF-461F-8FC4-5C36AE18131F}" dt="2022-01-12T08:28:00.470" v="1368"/>
          <ac:inkMkLst>
            <pc:docMk/>
            <pc:sldMk cId="1001719652" sldId="343"/>
            <ac:inkMk id="110" creationId="{A0502F89-7473-4595-8E16-1D7E9828E401}"/>
          </ac:inkMkLst>
        </pc:inkChg>
        <pc:inkChg chg="add del">
          <ac:chgData name="Viet Anh Nguyen" userId="b95f61ff061388d5" providerId="LiveId" clId="{4E6D6609-40FF-461F-8FC4-5C36AE18131F}" dt="2022-01-12T08:28:02.479" v="1372"/>
          <ac:inkMkLst>
            <pc:docMk/>
            <pc:sldMk cId="1001719652" sldId="343"/>
            <ac:inkMk id="111" creationId="{1005B773-9D76-4517-83E9-67E4DA35B3CE}"/>
          </ac:inkMkLst>
        </pc:inkChg>
        <pc:inkChg chg="add del">
          <ac:chgData name="Viet Anh Nguyen" userId="b95f61ff061388d5" providerId="LiveId" clId="{4E6D6609-40FF-461F-8FC4-5C36AE18131F}" dt="2022-01-12T08:28:02.479" v="1372"/>
          <ac:inkMkLst>
            <pc:docMk/>
            <pc:sldMk cId="1001719652" sldId="343"/>
            <ac:inkMk id="112" creationId="{CAC8FC08-A2F2-42F1-8B42-9470E4BA6365}"/>
          </ac:inkMkLst>
        </pc:inkChg>
        <pc:inkChg chg="add del">
          <ac:chgData name="Viet Anh Nguyen" userId="b95f61ff061388d5" providerId="LiveId" clId="{4E6D6609-40FF-461F-8FC4-5C36AE18131F}" dt="2022-01-12T08:28:02.479" v="1372"/>
          <ac:inkMkLst>
            <pc:docMk/>
            <pc:sldMk cId="1001719652" sldId="343"/>
            <ac:inkMk id="113" creationId="{871F6F0A-7F98-4EEF-9367-2A7A98ECA261}"/>
          </ac:inkMkLst>
        </pc:inkChg>
        <pc:inkChg chg="add">
          <ac:chgData name="Viet Anh Nguyen" userId="b95f61ff061388d5" providerId="LiveId" clId="{4E6D6609-40FF-461F-8FC4-5C36AE18131F}" dt="2022-01-12T08:28:02.479" v="1372"/>
          <ac:inkMkLst>
            <pc:docMk/>
            <pc:sldMk cId="1001719652" sldId="343"/>
            <ac:inkMk id="114" creationId="{8ABDB88A-077C-45FC-AE1A-BB9561391739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15" creationId="{758032B3-8780-4CA3-9AEB-5EDC4FD9F166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16" creationId="{32F978F7-E558-4782-9A94-24B9C94C417A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17" creationId="{FEA42CC2-3DEB-4FF1-ACAC-AAF9A3EBA4EC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18" creationId="{D401766D-A41B-44BA-A060-165B2F71D48A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19" creationId="{F9CA1BA0-ABC9-4433-9C72-CACDA5FD30F0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0" creationId="{E2989699-DBB8-447F-9B64-D81C56D18E69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1" creationId="{07D2C035-9321-4C67-8278-F6475E808BC5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2" creationId="{2D3CFFDE-1EE9-47B3-94F7-B6216C9C03A1}"/>
          </ac:inkMkLst>
        </pc:inkChg>
        <pc:inkChg chg="add">
          <ac:chgData name="Viet Anh Nguyen" userId="b95f61ff061388d5" providerId="LiveId" clId="{4E6D6609-40FF-461F-8FC4-5C36AE18131F}" dt="2022-01-12T08:28:05.531" v="1381" actId="9405"/>
          <ac:inkMkLst>
            <pc:docMk/>
            <pc:sldMk cId="1001719652" sldId="343"/>
            <ac:inkMk id="123" creationId="{0ED8D9FF-1F3D-44B7-8053-746192348944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4" creationId="{EE9B7B44-AEED-412C-BE02-A853847923F4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5" creationId="{1FC1317B-A268-4ABB-88E4-92C6A10E9B05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6" creationId="{A3FEEC80-9EC4-4E92-834F-258310DDB8F2}"/>
          </ac:inkMkLst>
        </pc:inkChg>
        <pc:inkChg chg="add del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7" creationId="{C5CBF463-F29D-4C34-B8E3-980293F25CD0}"/>
          </ac:inkMkLst>
        </pc:inkChg>
        <pc:inkChg chg="add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8" creationId="{36962EEF-B57A-48B5-B818-AF606C04401F}"/>
          </ac:inkMkLst>
        </pc:inkChg>
        <pc:inkChg chg="add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29" creationId="{B9ACC222-7EEE-49AF-B8D5-7125CFF9AAA6}"/>
          </ac:inkMkLst>
        </pc:inkChg>
        <pc:inkChg chg="add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30" creationId="{8D2AE078-720A-44A0-896E-21C06CEE1A51}"/>
          </ac:inkMkLst>
        </pc:inkChg>
        <pc:inkChg chg="add">
          <ac:chgData name="Viet Anh Nguyen" userId="b95f61ff061388d5" providerId="LiveId" clId="{4E6D6609-40FF-461F-8FC4-5C36AE18131F}" dt="2022-01-12T08:28:08.101" v="1386"/>
          <ac:inkMkLst>
            <pc:docMk/>
            <pc:sldMk cId="1001719652" sldId="343"/>
            <ac:inkMk id="131" creationId="{FDD65041-7A95-42C5-8782-B268240920EB}"/>
          </ac:inkMkLst>
        </pc:inkChg>
        <pc:inkChg chg="add del">
          <ac:chgData name="Viet Anh Nguyen" userId="b95f61ff061388d5" providerId="LiveId" clId="{4E6D6609-40FF-461F-8FC4-5C36AE18131F}" dt="2022-01-12T08:28:11.217" v="1391"/>
          <ac:inkMkLst>
            <pc:docMk/>
            <pc:sldMk cId="1001719652" sldId="343"/>
            <ac:inkMk id="132" creationId="{3CA4CA58-9B24-4F51-9A27-5DA10C9E2065}"/>
          </ac:inkMkLst>
        </pc:inkChg>
        <pc:inkChg chg="add del">
          <ac:chgData name="Viet Anh Nguyen" userId="b95f61ff061388d5" providerId="LiveId" clId="{4E6D6609-40FF-461F-8FC4-5C36AE18131F}" dt="2022-01-12T08:28:11.217" v="1391"/>
          <ac:inkMkLst>
            <pc:docMk/>
            <pc:sldMk cId="1001719652" sldId="343"/>
            <ac:inkMk id="133" creationId="{B323BF91-5F8A-4800-A0F6-183DADCBA0F8}"/>
          </ac:inkMkLst>
        </pc:inkChg>
        <pc:inkChg chg="add del">
          <ac:chgData name="Viet Anh Nguyen" userId="b95f61ff061388d5" providerId="LiveId" clId="{4E6D6609-40FF-461F-8FC4-5C36AE18131F}" dt="2022-01-12T08:28:11.217" v="1391"/>
          <ac:inkMkLst>
            <pc:docMk/>
            <pc:sldMk cId="1001719652" sldId="343"/>
            <ac:inkMk id="134" creationId="{767B627F-988C-4EFD-AA11-621AFCB76575}"/>
          </ac:inkMkLst>
        </pc:inkChg>
        <pc:inkChg chg="add del">
          <ac:chgData name="Viet Anh Nguyen" userId="b95f61ff061388d5" providerId="LiveId" clId="{4E6D6609-40FF-461F-8FC4-5C36AE18131F}" dt="2022-01-12T08:28:11.217" v="1391"/>
          <ac:inkMkLst>
            <pc:docMk/>
            <pc:sldMk cId="1001719652" sldId="343"/>
            <ac:inkMk id="135" creationId="{8A6C77D5-5472-42EE-A825-689F412E78D1}"/>
          </ac:inkMkLst>
        </pc:inkChg>
        <pc:inkChg chg="add">
          <ac:chgData name="Viet Anh Nguyen" userId="b95f61ff061388d5" providerId="LiveId" clId="{4E6D6609-40FF-461F-8FC4-5C36AE18131F}" dt="2022-01-12T08:28:11.217" v="1391"/>
          <ac:inkMkLst>
            <pc:docMk/>
            <pc:sldMk cId="1001719652" sldId="343"/>
            <ac:inkMk id="136" creationId="{2FC23871-74AE-4882-BC05-3C312CF9E1AB}"/>
          </ac:inkMkLst>
        </pc:inkChg>
        <pc:inkChg chg="add del">
          <ac:chgData name="Viet Anh Nguyen" userId="b95f61ff061388d5" providerId="LiveId" clId="{4E6D6609-40FF-461F-8FC4-5C36AE18131F}" dt="2022-01-12T08:28:12.447" v="1396"/>
          <ac:inkMkLst>
            <pc:docMk/>
            <pc:sldMk cId="1001719652" sldId="343"/>
            <ac:inkMk id="137" creationId="{B3A1ABF2-AC32-4CA6-B3E8-59055F9D2E77}"/>
          </ac:inkMkLst>
        </pc:inkChg>
        <pc:inkChg chg="add del">
          <ac:chgData name="Viet Anh Nguyen" userId="b95f61ff061388d5" providerId="LiveId" clId="{4E6D6609-40FF-461F-8FC4-5C36AE18131F}" dt="2022-01-12T08:28:12.447" v="1396"/>
          <ac:inkMkLst>
            <pc:docMk/>
            <pc:sldMk cId="1001719652" sldId="343"/>
            <ac:inkMk id="138" creationId="{69B78D9D-63A6-4CBC-8A89-DAC676F586E2}"/>
          </ac:inkMkLst>
        </pc:inkChg>
        <pc:inkChg chg="add del">
          <ac:chgData name="Viet Anh Nguyen" userId="b95f61ff061388d5" providerId="LiveId" clId="{4E6D6609-40FF-461F-8FC4-5C36AE18131F}" dt="2022-01-12T08:28:12.447" v="1396"/>
          <ac:inkMkLst>
            <pc:docMk/>
            <pc:sldMk cId="1001719652" sldId="343"/>
            <ac:inkMk id="139" creationId="{B9C092D8-8B50-43D2-80F9-18EEF5F43810}"/>
          </ac:inkMkLst>
        </pc:inkChg>
        <pc:inkChg chg="add del">
          <ac:chgData name="Viet Anh Nguyen" userId="b95f61ff061388d5" providerId="LiveId" clId="{4E6D6609-40FF-461F-8FC4-5C36AE18131F}" dt="2022-01-12T08:28:12.447" v="1396"/>
          <ac:inkMkLst>
            <pc:docMk/>
            <pc:sldMk cId="1001719652" sldId="343"/>
            <ac:inkMk id="140" creationId="{EC0613B8-2DAC-4239-81F1-374D072C5673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1" creationId="{09FC3CB4-ACFF-4D60-82EF-CFD985E55FA8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2" creationId="{90ABC160-6133-46C6-ADA8-09857C035C58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3" creationId="{F19EB5C2-80E3-48F2-9925-8394DD9F0AE7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4" creationId="{7F56AA38-6BB1-46F8-A5AA-436A12971E8A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5" creationId="{41AD5BB8-347B-4BEE-91B1-FDFFE6FD5F10}"/>
          </ac:inkMkLst>
        </pc:inkChg>
        <pc:inkChg chg="add">
          <ac:chgData name="Viet Anh Nguyen" userId="b95f61ff061388d5" providerId="LiveId" clId="{4E6D6609-40FF-461F-8FC4-5C36AE18131F}" dt="2022-01-12T08:28:13.986" v="1401" actId="9405"/>
          <ac:inkMkLst>
            <pc:docMk/>
            <pc:sldMk cId="1001719652" sldId="343"/>
            <ac:inkMk id="146" creationId="{7C14BEFA-BEE8-4F65-B8DF-D6008F3F772E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7" creationId="{0C25B49B-DC4E-4EA2-862E-0685380A836F}"/>
          </ac:inkMkLst>
        </pc:inkChg>
        <pc:inkChg chg="add del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48" creationId="{50AD762E-EE28-4DD9-9F89-CBCAC4023172}"/>
          </ac:inkMkLst>
        </pc:inkChg>
        <pc:inkChg chg="add">
          <ac:chgData name="Viet Anh Nguyen" userId="b95f61ff061388d5" providerId="LiveId" clId="{4E6D6609-40FF-461F-8FC4-5C36AE18131F}" dt="2022-01-12T08:28:15.550" v="1404" actId="9405"/>
          <ac:inkMkLst>
            <pc:docMk/>
            <pc:sldMk cId="1001719652" sldId="343"/>
            <ac:inkMk id="149" creationId="{3FA46B06-6442-4C06-A6A4-DD3A12904D5F}"/>
          </ac:inkMkLst>
        </pc:inkChg>
        <pc:inkChg chg="add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50" creationId="{B778562F-F302-4353-8713-358B62001112}"/>
          </ac:inkMkLst>
        </pc:inkChg>
        <pc:inkChg chg="add">
          <ac:chgData name="Viet Anh Nguyen" userId="b95f61ff061388d5" providerId="LiveId" clId="{4E6D6609-40FF-461F-8FC4-5C36AE18131F}" dt="2022-01-12T08:28:16.162" v="1405"/>
          <ac:inkMkLst>
            <pc:docMk/>
            <pc:sldMk cId="1001719652" sldId="343"/>
            <ac:inkMk id="151" creationId="{55FC7814-F720-4726-BD1E-F56F1BDBA6E2}"/>
          </ac:inkMkLst>
        </pc:inkChg>
        <pc:inkChg chg="add">
          <ac:chgData name="Viet Anh Nguyen" userId="b95f61ff061388d5" providerId="LiveId" clId="{4E6D6609-40FF-461F-8FC4-5C36AE18131F}" dt="2022-01-12T08:28:16.739" v="1406" actId="9405"/>
          <ac:inkMkLst>
            <pc:docMk/>
            <pc:sldMk cId="1001719652" sldId="343"/>
            <ac:inkMk id="152" creationId="{62156FD1-09AF-4281-9A1C-24A2B8AB3808}"/>
          </ac:inkMkLst>
        </pc:inkChg>
        <pc:inkChg chg="add del">
          <ac:chgData name="Viet Anh Nguyen" userId="b95f61ff061388d5" providerId="LiveId" clId="{4E6D6609-40FF-461F-8FC4-5C36AE18131F}" dt="2022-01-12T08:28:22.562" v="1410"/>
          <ac:inkMkLst>
            <pc:docMk/>
            <pc:sldMk cId="1001719652" sldId="343"/>
            <ac:inkMk id="153" creationId="{602D5588-F11B-4F70-9A27-29CFC65FD528}"/>
          </ac:inkMkLst>
        </pc:inkChg>
        <pc:inkChg chg="add del">
          <ac:chgData name="Viet Anh Nguyen" userId="b95f61ff061388d5" providerId="LiveId" clId="{4E6D6609-40FF-461F-8FC4-5C36AE18131F}" dt="2022-01-12T08:28:22.562" v="1410"/>
          <ac:inkMkLst>
            <pc:docMk/>
            <pc:sldMk cId="1001719652" sldId="343"/>
            <ac:inkMk id="154" creationId="{4C95E975-96F4-4972-8969-154333971023}"/>
          </ac:inkMkLst>
        </pc:inkChg>
        <pc:inkChg chg="add del">
          <ac:chgData name="Viet Anh Nguyen" userId="b95f61ff061388d5" providerId="LiveId" clId="{4E6D6609-40FF-461F-8FC4-5C36AE18131F}" dt="2022-01-12T08:28:22.562" v="1410"/>
          <ac:inkMkLst>
            <pc:docMk/>
            <pc:sldMk cId="1001719652" sldId="343"/>
            <ac:inkMk id="155" creationId="{9BDD1995-11AC-4B0A-841A-0A0E843DC873}"/>
          </ac:inkMkLst>
        </pc:inkChg>
        <pc:inkChg chg="add">
          <ac:chgData name="Viet Anh Nguyen" userId="b95f61ff061388d5" providerId="LiveId" clId="{4E6D6609-40FF-461F-8FC4-5C36AE18131F}" dt="2022-01-12T08:28:22.562" v="1410"/>
          <ac:inkMkLst>
            <pc:docMk/>
            <pc:sldMk cId="1001719652" sldId="343"/>
            <ac:inkMk id="156" creationId="{50F27E92-5AC2-4AC8-919A-0FF094EC6183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57" creationId="{B67AF275-215C-4166-A2D9-16C07D2B8D28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58" creationId="{71C7DF8C-0633-4E07-9BCE-7C922A555290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59" creationId="{70622284-65E2-44D5-9B39-B93024AB0DC6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0" creationId="{EE65DE3F-D118-44AE-ADC8-6241B74EC6AB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1" creationId="{32D4E0F7-FB8E-4052-9C18-177F2C06797A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2" creationId="{C360B861-318A-4719-AB84-3A0FB79BD2DA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3" creationId="{B6235B67-FA23-49B4-B0CE-B7988AFF9760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4" creationId="{DF7C1D0C-A5EB-40ED-BD85-E98E363ED1B8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5" creationId="{B64CF22C-F04F-490A-A8BA-26EB9E6271E7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6" creationId="{A32BAB0E-3852-4A92-84B7-67CD29367374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7" creationId="{07604A66-2708-47C1-B44E-01DEDDD91D37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8" creationId="{B9094D76-2E2F-4B9C-8ADE-C12DB86B4506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69" creationId="{FC342BBD-2790-46B4-B6CF-8C214ED63A18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70" creationId="{C449EC1A-44A6-434B-B751-72BC3618CB7B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71" creationId="{91D5FF1F-2E89-430C-91CF-E865333B01F5}"/>
          </ac:inkMkLst>
        </pc:inkChg>
        <pc:inkChg chg="add del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72" creationId="{7B2A680A-446D-4CAF-84E3-5DA2D5C94F54}"/>
          </ac:inkMkLst>
        </pc:inkChg>
        <pc:inkChg chg="add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73" creationId="{6BFF79AB-CBB0-4765-B53F-6660C3EE9388}"/>
          </ac:inkMkLst>
        </pc:inkChg>
        <pc:inkChg chg="add">
          <ac:chgData name="Viet Anh Nguyen" userId="b95f61ff061388d5" providerId="LiveId" clId="{4E6D6609-40FF-461F-8FC4-5C36AE18131F}" dt="2022-01-12T08:28:35.246" v="1426"/>
          <ac:inkMkLst>
            <pc:docMk/>
            <pc:sldMk cId="1001719652" sldId="343"/>
            <ac:inkMk id="174" creationId="{A989191C-E049-4E57-AABD-95B4CECD65EA}"/>
          </ac:inkMkLst>
        </pc:inkChg>
      </pc:sldChg>
      <pc:sldChg chg="addSp delSp new mod">
        <pc:chgData name="Viet Anh Nguyen" userId="b95f61ff061388d5" providerId="LiveId" clId="{4E6D6609-40FF-461F-8FC4-5C36AE18131F}" dt="2022-01-12T08:35:44.468" v="1584"/>
        <pc:sldMkLst>
          <pc:docMk/>
          <pc:sldMk cId="3233234660" sldId="344"/>
        </pc:sldMkLst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2" creationId="{9284A640-644A-4090-BF4E-ADBCC301011E}"/>
          </ac:inkMkLst>
        </pc:inkChg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3" creationId="{409B92FC-8231-4024-B7BE-16B52C08F50D}"/>
          </ac:inkMkLst>
        </pc:inkChg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4" creationId="{A8FA53D2-8337-4AAE-8229-38296F4FC188}"/>
          </ac:inkMkLst>
        </pc:inkChg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5" creationId="{41AB65F5-E3A8-45D8-9B0A-9A0116797D6B}"/>
          </ac:inkMkLst>
        </pc:inkChg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6" creationId="{33BD132C-D04E-4377-B8B8-AEA9E2899588}"/>
          </ac:inkMkLst>
        </pc:inkChg>
        <pc:inkChg chg="add del">
          <ac:chgData name="Viet Anh Nguyen" userId="b95f61ff061388d5" providerId="LiveId" clId="{4E6D6609-40FF-461F-8FC4-5C36AE18131F}" dt="2022-01-12T08:28:51.894" v="1434"/>
          <ac:inkMkLst>
            <pc:docMk/>
            <pc:sldMk cId="3233234660" sldId="344"/>
            <ac:inkMk id="7" creationId="{5EA14E16-7FAD-4A57-AC27-BF4B09DF640D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8" creationId="{6D35A84E-A3C2-4591-BCF7-C00C3C07E8F3}"/>
          </ac:inkMkLst>
        </pc:inkChg>
        <pc:inkChg chg="add del">
          <ac:chgData name="Viet Anh Nguyen" userId="b95f61ff061388d5" providerId="LiveId" clId="{4E6D6609-40FF-461F-8FC4-5C36AE18131F}" dt="2022-01-12T08:28:54.692" v="1441"/>
          <ac:inkMkLst>
            <pc:docMk/>
            <pc:sldMk cId="3233234660" sldId="344"/>
            <ac:inkMk id="9" creationId="{2FED6A0E-9FF5-4801-AD4E-EE8218E202CB}"/>
          </ac:inkMkLst>
        </pc:inkChg>
        <pc:inkChg chg="add del">
          <ac:chgData name="Viet Anh Nguyen" userId="b95f61ff061388d5" providerId="LiveId" clId="{4E6D6609-40FF-461F-8FC4-5C36AE18131F}" dt="2022-01-12T08:28:54.692" v="1441"/>
          <ac:inkMkLst>
            <pc:docMk/>
            <pc:sldMk cId="3233234660" sldId="344"/>
            <ac:inkMk id="10" creationId="{90C14180-E96E-4086-A709-24F3EF22A8F6}"/>
          </ac:inkMkLst>
        </pc:inkChg>
        <pc:inkChg chg="add del">
          <ac:chgData name="Viet Anh Nguyen" userId="b95f61ff061388d5" providerId="LiveId" clId="{4E6D6609-40FF-461F-8FC4-5C36AE18131F}" dt="2022-01-12T08:28:54.692" v="1441"/>
          <ac:inkMkLst>
            <pc:docMk/>
            <pc:sldMk cId="3233234660" sldId="344"/>
            <ac:inkMk id="11" creationId="{AF4E87CC-5809-4A4C-8F5F-B6E19E0D9049}"/>
          </ac:inkMkLst>
        </pc:inkChg>
        <pc:inkChg chg="add del">
          <ac:chgData name="Viet Anh Nguyen" userId="b95f61ff061388d5" providerId="LiveId" clId="{4E6D6609-40FF-461F-8FC4-5C36AE18131F}" dt="2022-01-12T08:28:54.692" v="1441"/>
          <ac:inkMkLst>
            <pc:docMk/>
            <pc:sldMk cId="3233234660" sldId="344"/>
            <ac:inkMk id="12" creationId="{8D456F15-9916-4D12-BEDF-E6CC8A9AE4A3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3" creationId="{4B927CBF-7716-49E5-BF42-79F63B8B6E59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4" creationId="{FE3B8BA3-24FD-463D-A19F-29DA3B86F40F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5" creationId="{109A3BCD-D6DF-4712-84A9-56383658F0A6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6" creationId="{81902806-7553-4751-B7F7-C8129CAD8CD9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7" creationId="{DBA68FD4-5653-429F-B63E-B0BDA5584FB6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8" creationId="{758CC589-71A6-43D4-BED1-05A596066E4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19" creationId="{57040CE9-9536-459C-B7A6-A567D326205E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0" creationId="{5453CF2D-C9FF-4925-B3FA-C1FF28BD40DB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1" creationId="{E89ADFD6-BE61-4CE1-BC75-46FA6AAF382C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2" creationId="{57380538-7008-4641-86F7-78949293AE4D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3" creationId="{05D99AC1-A47D-433B-BF54-63A68A2A41F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4" creationId="{4D4B7BCC-C956-4051-982C-0F69D8BE21A3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5" creationId="{D8240F2E-EE24-49B7-A506-1BC79E8E5876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6" creationId="{1D2B1BD8-DAC3-4725-9A6C-D89517138F25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7" creationId="{35C5093F-9916-47C2-B0B5-670DCD39599F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8" creationId="{152B2085-F52B-4AC5-A127-7CE383AF132E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29" creationId="{E14CE901-A892-424C-9166-5C9890C5868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0" creationId="{EFEB86E0-0724-4E3B-B61B-F4D7F72DC3C6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1" creationId="{DD16831E-5AB6-4097-A859-9BE595C29CD7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2" creationId="{E8EAE757-6F08-4B79-A10D-083E91A93689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3" creationId="{959F301C-47FE-4F68-90F7-6878E9F3C7C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4" creationId="{0BF130BA-F195-4619-9A3D-602EE823942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5" creationId="{6703D046-6CFA-4BE2-A611-63060C0A3802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6" creationId="{9AE5E7DB-A988-4BC3-85D4-3C9FC4993B8D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7" creationId="{B0B02261-B451-4F23-9E2F-A615252924C6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8" creationId="{215EE2D4-6E54-4A92-8F59-52B4F5653E8C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39" creationId="{4D09BE86-6803-49B4-ABB7-E522D1C88328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40" creationId="{D176E84D-E002-4862-9ACC-A57D1593B60D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41" creationId="{B6E9764D-303E-4A78-B633-C8F0AD975A40}"/>
          </ac:inkMkLst>
        </pc:inkChg>
        <pc:inkChg chg="add del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42" creationId="{E92D84B5-9A6C-4181-959C-D3FD9F555087}"/>
          </ac:inkMkLst>
        </pc:inkChg>
        <pc:inkChg chg="add">
          <ac:chgData name="Viet Anh Nguyen" userId="b95f61ff061388d5" providerId="LiveId" clId="{4E6D6609-40FF-461F-8FC4-5C36AE18131F}" dt="2022-01-12T08:29:07.290" v="1467"/>
          <ac:inkMkLst>
            <pc:docMk/>
            <pc:sldMk cId="3233234660" sldId="344"/>
            <ac:inkMk id="43" creationId="{C2EF5085-11B7-4872-A370-10C02EF63D04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4" creationId="{D9E01851-9875-43E1-B4C8-CA8D48B6F13D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5" creationId="{8836FE87-F609-4AFE-B562-4524DA53CFCF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6" creationId="{1231E620-19B6-40D8-BE50-4FA44042AE91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7" creationId="{77757582-3975-4416-B3B8-56EBA77C9378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8" creationId="{E733FE15-F682-4DC9-9E74-E9ECA5EE1264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49" creationId="{4FE14FDF-849C-4629-A6A1-8DE3FF86469D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0" creationId="{3666067F-F888-4578-9F3E-1DBC07CD75D4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1" creationId="{F0F977C0-7655-47ED-8E31-956790E3B3A6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2" creationId="{96DD9BE2-6C31-4F3B-B64E-280D24E94F9D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3" creationId="{5296FF2C-9529-413B-BB4C-EFAE5C3006ED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4" creationId="{9B66C2CB-E47C-4F53-8244-8D0896B5CE21}"/>
          </ac:inkMkLst>
        </pc:inkChg>
        <pc:inkChg chg="add del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5" creationId="{6088B351-27D2-46AE-80C7-96579BE99B02}"/>
          </ac:inkMkLst>
        </pc:inkChg>
        <pc:inkChg chg="add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6" creationId="{B68C44D0-5C74-4B1D-B422-408003B61E2F}"/>
          </ac:inkMkLst>
        </pc:inkChg>
        <pc:inkChg chg="add">
          <ac:chgData name="Viet Anh Nguyen" userId="b95f61ff061388d5" providerId="LiveId" clId="{4E6D6609-40FF-461F-8FC4-5C36AE18131F}" dt="2022-01-12T08:29:11.571" v="1480"/>
          <ac:inkMkLst>
            <pc:docMk/>
            <pc:sldMk cId="3233234660" sldId="344"/>
            <ac:inkMk id="57" creationId="{444FC105-A424-4F38-B211-541ECDBAB2CC}"/>
          </ac:inkMkLst>
        </pc:inkChg>
        <pc:inkChg chg="add del">
          <ac:chgData name="Viet Anh Nguyen" userId="b95f61ff061388d5" providerId="LiveId" clId="{4E6D6609-40FF-461F-8FC4-5C36AE18131F}" dt="2022-01-12T08:29:20.529" v="1483"/>
          <ac:inkMkLst>
            <pc:docMk/>
            <pc:sldMk cId="3233234660" sldId="344"/>
            <ac:inkMk id="58" creationId="{78AED3A8-97C4-49CF-B90A-B556DE38A7A2}"/>
          </ac:inkMkLst>
        </pc:inkChg>
        <pc:inkChg chg="add del">
          <ac:chgData name="Viet Anh Nguyen" userId="b95f61ff061388d5" providerId="LiveId" clId="{4E6D6609-40FF-461F-8FC4-5C36AE18131F}" dt="2022-01-12T08:29:20.529" v="1483"/>
          <ac:inkMkLst>
            <pc:docMk/>
            <pc:sldMk cId="3233234660" sldId="344"/>
            <ac:inkMk id="59" creationId="{EC597509-25E3-4465-B8F5-C7095D81F003}"/>
          </ac:inkMkLst>
        </pc:inkChg>
        <pc:inkChg chg="add">
          <ac:chgData name="Viet Anh Nguyen" userId="b95f61ff061388d5" providerId="LiveId" clId="{4E6D6609-40FF-461F-8FC4-5C36AE18131F}" dt="2022-01-12T08:29:20.529" v="1483"/>
          <ac:inkMkLst>
            <pc:docMk/>
            <pc:sldMk cId="3233234660" sldId="344"/>
            <ac:inkMk id="60" creationId="{62273192-B78E-417B-854D-A79A1407C70F}"/>
          </ac:inkMkLst>
        </pc:inkChg>
        <pc:inkChg chg="add del">
          <ac:chgData name="Viet Anh Nguyen" userId="b95f61ff061388d5" providerId="LiveId" clId="{4E6D6609-40FF-461F-8FC4-5C36AE18131F}" dt="2022-01-12T08:29:22.877" v="1486"/>
          <ac:inkMkLst>
            <pc:docMk/>
            <pc:sldMk cId="3233234660" sldId="344"/>
            <ac:inkMk id="61" creationId="{2E0E20F1-A661-4628-9DC3-7A9723093427}"/>
          </ac:inkMkLst>
        </pc:inkChg>
        <pc:inkChg chg="add del">
          <ac:chgData name="Viet Anh Nguyen" userId="b95f61ff061388d5" providerId="LiveId" clId="{4E6D6609-40FF-461F-8FC4-5C36AE18131F}" dt="2022-01-12T08:29:22.877" v="1486"/>
          <ac:inkMkLst>
            <pc:docMk/>
            <pc:sldMk cId="3233234660" sldId="344"/>
            <ac:inkMk id="62" creationId="{9225A53C-C5E7-47B0-98B3-313FFE3D53FE}"/>
          </ac:inkMkLst>
        </pc:inkChg>
        <pc:inkChg chg="add">
          <ac:chgData name="Viet Anh Nguyen" userId="b95f61ff061388d5" providerId="LiveId" clId="{4E6D6609-40FF-461F-8FC4-5C36AE18131F}" dt="2022-01-12T08:29:22.877" v="1486"/>
          <ac:inkMkLst>
            <pc:docMk/>
            <pc:sldMk cId="3233234660" sldId="344"/>
            <ac:inkMk id="63" creationId="{348A6C56-A3DA-432D-A9D7-AAF336959D59}"/>
          </ac:inkMkLst>
        </pc:inkChg>
        <pc:inkChg chg="add del">
          <ac:chgData name="Viet Anh Nguyen" userId="b95f61ff061388d5" providerId="LiveId" clId="{4E6D6609-40FF-461F-8FC4-5C36AE18131F}" dt="2022-01-12T08:29:24.403" v="1491"/>
          <ac:inkMkLst>
            <pc:docMk/>
            <pc:sldMk cId="3233234660" sldId="344"/>
            <ac:inkMk id="64" creationId="{F7D0D03A-4CBB-4BE2-A66B-D5362FCC61F6}"/>
          </ac:inkMkLst>
        </pc:inkChg>
        <pc:inkChg chg="add del">
          <ac:chgData name="Viet Anh Nguyen" userId="b95f61ff061388d5" providerId="LiveId" clId="{4E6D6609-40FF-461F-8FC4-5C36AE18131F}" dt="2022-01-12T08:29:24.403" v="1491"/>
          <ac:inkMkLst>
            <pc:docMk/>
            <pc:sldMk cId="3233234660" sldId="344"/>
            <ac:inkMk id="65" creationId="{12BA33EF-565C-4278-8321-E2269F6069ED}"/>
          </ac:inkMkLst>
        </pc:inkChg>
        <pc:inkChg chg="add del">
          <ac:chgData name="Viet Anh Nguyen" userId="b95f61ff061388d5" providerId="LiveId" clId="{4E6D6609-40FF-461F-8FC4-5C36AE18131F}" dt="2022-01-12T08:29:24.403" v="1491"/>
          <ac:inkMkLst>
            <pc:docMk/>
            <pc:sldMk cId="3233234660" sldId="344"/>
            <ac:inkMk id="66" creationId="{335AF6AE-122B-47B8-BCB7-F19AEA781B32}"/>
          </ac:inkMkLst>
        </pc:inkChg>
        <pc:inkChg chg="add del">
          <ac:chgData name="Viet Anh Nguyen" userId="b95f61ff061388d5" providerId="LiveId" clId="{4E6D6609-40FF-461F-8FC4-5C36AE18131F}" dt="2022-01-12T08:29:24.403" v="1491"/>
          <ac:inkMkLst>
            <pc:docMk/>
            <pc:sldMk cId="3233234660" sldId="344"/>
            <ac:inkMk id="67" creationId="{4BA07FE2-B46C-4E1D-AEB3-60CD05DB6552}"/>
          </ac:inkMkLst>
        </pc:inkChg>
        <pc:inkChg chg="add">
          <ac:chgData name="Viet Anh Nguyen" userId="b95f61ff061388d5" providerId="LiveId" clId="{4E6D6609-40FF-461F-8FC4-5C36AE18131F}" dt="2022-01-12T08:29:24.403" v="1491"/>
          <ac:inkMkLst>
            <pc:docMk/>
            <pc:sldMk cId="3233234660" sldId="344"/>
            <ac:inkMk id="68" creationId="{97B8C09D-3C02-48F2-942B-BE5AE3479730}"/>
          </ac:inkMkLst>
        </pc:inkChg>
        <pc:inkChg chg="add del">
          <ac:chgData name="Viet Anh Nguyen" userId="b95f61ff061388d5" providerId="LiveId" clId="{4E6D6609-40FF-461F-8FC4-5C36AE18131F}" dt="2022-01-12T08:29:25.531" v="1494"/>
          <ac:inkMkLst>
            <pc:docMk/>
            <pc:sldMk cId="3233234660" sldId="344"/>
            <ac:inkMk id="69" creationId="{44E8D796-3752-4DC2-A0F5-930F4CB3FDFE}"/>
          </ac:inkMkLst>
        </pc:inkChg>
        <pc:inkChg chg="add del">
          <ac:chgData name="Viet Anh Nguyen" userId="b95f61ff061388d5" providerId="LiveId" clId="{4E6D6609-40FF-461F-8FC4-5C36AE18131F}" dt="2022-01-12T08:29:25.531" v="1494"/>
          <ac:inkMkLst>
            <pc:docMk/>
            <pc:sldMk cId="3233234660" sldId="344"/>
            <ac:inkMk id="70" creationId="{63B84C47-072E-4BB7-B4DE-10115FA3C43C}"/>
          </ac:inkMkLst>
        </pc:inkChg>
        <pc:inkChg chg="add">
          <ac:chgData name="Viet Anh Nguyen" userId="b95f61ff061388d5" providerId="LiveId" clId="{4E6D6609-40FF-461F-8FC4-5C36AE18131F}" dt="2022-01-12T08:29:25.531" v="1494"/>
          <ac:inkMkLst>
            <pc:docMk/>
            <pc:sldMk cId="3233234660" sldId="344"/>
            <ac:inkMk id="71" creationId="{29E5BCD2-65AD-4E12-994C-95219B74C0CC}"/>
          </ac:inkMkLst>
        </pc:inkChg>
        <pc:inkChg chg="add del">
          <ac:chgData name="Viet Anh Nguyen" userId="b95f61ff061388d5" providerId="LiveId" clId="{4E6D6609-40FF-461F-8FC4-5C36AE18131F}" dt="2022-01-12T08:29:28.661" v="1499"/>
          <ac:inkMkLst>
            <pc:docMk/>
            <pc:sldMk cId="3233234660" sldId="344"/>
            <ac:inkMk id="72" creationId="{1CF82B7F-5229-45F7-98A5-91D1DAEF7D52}"/>
          </ac:inkMkLst>
        </pc:inkChg>
        <pc:inkChg chg="add del">
          <ac:chgData name="Viet Anh Nguyen" userId="b95f61ff061388d5" providerId="LiveId" clId="{4E6D6609-40FF-461F-8FC4-5C36AE18131F}" dt="2022-01-12T08:29:28.661" v="1499"/>
          <ac:inkMkLst>
            <pc:docMk/>
            <pc:sldMk cId="3233234660" sldId="344"/>
            <ac:inkMk id="73" creationId="{31603E39-FE46-4E7C-9946-85609BBEA064}"/>
          </ac:inkMkLst>
        </pc:inkChg>
        <pc:inkChg chg="add del">
          <ac:chgData name="Viet Anh Nguyen" userId="b95f61ff061388d5" providerId="LiveId" clId="{4E6D6609-40FF-461F-8FC4-5C36AE18131F}" dt="2022-01-12T08:29:28.661" v="1499"/>
          <ac:inkMkLst>
            <pc:docMk/>
            <pc:sldMk cId="3233234660" sldId="344"/>
            <ac:inkMk id="74" creationId="{F001427D-FAB4-412C-B1E9-CE6943AE30E6}"/>
          </ac:inkMkLst>
        </pc:inkChg>
        <pc:inkChg chg="add del">
          <ac:chgData name="Viet Anh Nguyen" userId="b95f61ff061388d5" providerId="LiveId" clId="{4E6D6609-40FF-461F-8FC4-5C36AE18131F}" dt="2022-01-12T08:29:28.661" v="1499"/>
          <ac:inkMkLst>
            <pc:docMk/>
            <pc:sldMk cId="3233234660" sldId="344"/>
            <ac:inkMk id="75" creationId="{A5A7F3C1-CE47-44A1-BCF1-03E355C85D87}"/>
          </ac:inkMkLst>
        </pc:inkChg>
        <pc:inkChg chg="add">
          <ac:chgData name="Viet Anh Nguyen" userId="b95f61ff061388d5" providerId="LiveId" clId="{4E6D6609-40FF-461F-8FC4-5C36AE18131F}" dt="2022-01-12T08:29:28.661" v="1499"/>
          <ac:inkMkLst>
            <pc:docMk/>
            <pc:sldMk cId="3233234660" sldId="344"/>
            <ac:inkMk id="76" creationId="{5A6B8BCA-5242-4048-8858-C9A44E1EBCA9}"/>
          </ac:inkMkLst>
        </pc:inkChg>
        <pc:inkChg chg="add del">
          <ac:chgData name="Viet Anh Nguyen" userId="b95f61ff061388d5" providerId="LiveId" clId="{4E6D6609-40FF-461F-8FC4-5C36AE18131F}" dt="2022-01-12T08:29:30.355" v="1504"/>
          <ac:inkMkLst>
            <pc:docMk/>
            <pc:sldMk cId="3233234660" sldId="344"/>
            <ac:inkMk id="77" creationId="{15AE8179-2B44-425F-970B-92FCAD33CDCF}"/>
          </ac:inkMkLst>
        </pc:inkChg>
        <pc:inkChg chg="add del">
          <ac:chgData name="Viet Anh Nguyen" userId="b95f61ff061388d5" providerId="LiveId" clId="{4E6D6609-40FF-461F-8FC4-5C36AE18131F}" dt="2022-01-12T08:29:30.355" v="1504"/>
          <ac:inkMkLst>
            <pc:docMk/>
            <pc:sldMk cId="3233234660" sldId="344"/>
            <ac:inkMk id="78" creationId="{1ABB49A1-7D38-414C-BCC8-C2F40ABA04E3}"/>
          </ac:inkMkLst>
        </pc:inkChg>
        <pc:inkChg chg="add del">
          <ac:chgData name="Viet Anh Nguyen" userId="b95f61ff061388d5" providerId="LiveId" clId="{4E6D6609-40FF-461F-8FC4-5C36AE18131F}" dt="2022-01-12T08:29:30.355" v="1504"/>
          <ac:inkMkLst>
            <pc:docMk/>
            <pc:sldMk cId="3233234660" sldId="344"/>
            <ac:inkMk id="79" creationId="{D47439C3-8D16-4062-9B19-0492F0722ABC}"/>
          </ac:inkMkLst>
        </pc:inkChg>
        <pc:inkChg chg="add del">
          <ac:chgData name="Viet Anh Nguyen" userId="b95f61ff061388d5" providerId="LiveId" clId="{4E6D6609-40FF-461F-8FC4-5C36AE18131F}" dt="2022-01-12T08:29:30.355" v="1504"/>
          <ac:inkMkLst>
            <pc:docMk/>
            <pc:sldMk cId="3233234660" sldId="344"/>
            <ac:inkMk id="80" creationId="{09725B51-162B-4498-B180-514EDDC59E88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1" creationId="{D671C661-FB78-4840-A06B-7BD3CBE28800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2" creationId="{A665921D-2D07-4B4C-BEE7-C3318530ADA8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3" creationId="{5EE78D29-509E-454A-B27B-686752ED0431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4" creationId="{AD55EDFB-B67D-48B6-AA1B-9F812FCE7D53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5" creationId="{E095EDC9-054D-4070-80EA-7BD967373BD0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6" creationId="{C4C1AFEC-BE5D-456F-B339-80A9AD9C8A2A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7" creationId="{0C1DC37E-BEC5-4DC4-8161-F7E26391816E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8" creationId="{64867A86-4C8A-4002-A320-3011AD389D23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89" creationId="{23C0FB7B-FFE7-4481-931C-4E34F2704992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90" creationId="{49D05101-7B6A-4326-BD82-4EAC78AA8FBB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91" creationId="{C6B165D1-47A4-4BE4-A543-0EAA580C11C3}"/>
          </ac:inkMkLst>
        </pc:inkChg>
        <pc:inkChg chg="add del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92" creationId="{9FF04E0D-6311-48F4-BA0B-8CC3015C0822}"/>
          </ac:inkMkLst>
        </pc:inkChg>
        <pc:inkChg chg="add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93" creationId="{05F54165-AB08-44E9-8264-4FEA2075D222}"/>
          </ac:inkMkLst>
        </pc:inkChg>
        <pc:inkChg chg="add">
          <ac:chgData name="Viet Anh Nguyen" userId="b95f61ff061388d5" providerId="LiveId" clId="{4E6D6609-40FF-461F-8FC4-5C36AE18131F}" dt="2022-01-12T08:29:34.877" v="1515"/>
          <ac:inkMkLst>
            <pc:docMk/>
            <pc:sldMk cId="3233234660" sldId="344"/>
            <ac:inkMk id="94" creationId="{6FB5AD78-F51E-4644-B7F2-584C74EAE2A3}"/>
          </ac:inkMkLst>
        </pc:inkChg>
        <pc:inkChg chg="add del">
          <ac:chgData name="Viet Anh Nguyen" userId="b95f61ff061388d5" providerId="LiveId" clId="{4E6D6609-40FF-461F-8FC4-5C36AE18131F}" dt="2022-01-12T08:34:36.631" v="1518"/>
          <ac:inkMkLst>
            <pc:docMk/>
            <pc:sldMk cId="3233234660" sldId="344"/>
            <ac:inkMk id="95" creationId="{5683F3C6-345A-4FEE-84A9-AD4A1E3D0373}"/>
          </ac:inkMkLst>
        </pc:inkChg>
        <pc:inkChg chg="add del">
          <ac:chgData name="Viet Anh Nguyen" userId="b95f61ff061388d5" providerId="LiveId" clId="{4E6D6609-40FF-461F-8FC4-5C36AE18131F}" dt="2022-01-12T08:34:36.631" v="1518"/>
          <ac:inkMkLst>
            <pc:docMk/>
            <pc:sldMk cId="3233234660" sldId="344"/>
            <ac:inkMk id="96" creationId="{89994754-365C-4BC2-A5B1-AFAC9E23D35A}"/>
          </ac:inkMkLst>
        </pc:inkChg>
        <pc:inkChg chg="add">
          <ac:chgData name="Viet Anh Nguyen" userId="b95f61ff061388d5" providerId="LiveId" clId="{4E6D6609-40FF-461F-8FC4-5C36AE18131F}" dt="2022-01-12T08:34:36.631" v="1518"/>
          <ac:inkMkLst>
            <pc:docMk/>
            <pc:sldMk cId="3233234660" sldId="344"/>
            <ac:inkMk id="97" creationId="{E75E71E2-B395-4B5F-98B0-50230FD7379B}"/>
          </ac:inkMkLst>
        </pc:inkChg>
        <pc:inkChg chg="add del">
          <ac:chgData name="Viet Anh Nguyen" userId="b95f61ff061388d5" providerId="LiveId" clId="{4E6D6609-40FF-461F-8FC4-5C36AE18131F}" dt="2022-01-12T08:35:36.932" v="1573"/>
          <ac:inkMkLst>
            <pc:docMk/>
            <pc:sldMk cId="3233234660" sldId="344"/>
            <ac:inkMk id="98" creationId="{BB7161A0-5429-4737-90DE-7A23F02DD73D}"/>
          </ac:inkMkLst>
        </pc:inkChg>
        <pc:inkChg chg="add del">
          <ac:chgData name="Viet Anh Nguyen" userId="b95f61ff061388d5" providerId="LiveId" clId="{4E6D6609-40FF-461F-8FC4-5C36AE18131F}" dt="2022-01-12T08:35:36.932" v="1573"/>
          <ac:inkMkLst>
            <pc:docMk/>
            <pc:sldMk cId="3233234660" sldId="344"/>
            <ac:inkMk id="99" creationId="{9780B106-B8AB-40E9-92DA-F5D78ED1064B}"/>
          </ac:inkMkLst>
        </pc:inkChg>
        <pc:inkChg chg="add del">
          <ac:chgData name="Viet Anh Nguyen" userId="b95f61ff061388d5" providerId="LiveId" clId="{4E6D6609-40FF-461F-8FC4-5C36AE18131F}" dt="2022-01-12T08:35:36.932" v="1573"/>
          <ac:inkMkLst>
            <pc:docMk/>
            <pc:sldMk cId="3233234660" sldId="344"/>
            <ac:inkMk id="100" creationId="{45A15F4A-2DC4-465E-A370-204B6AF25BE4}"/>
          </ac:inkMkLst>
        </pc:inkChg>
        <pc:inkChg chg="add del">
          <ac:chgData name="Viet Anh Nguyen" userId="b95f61ff061388d5" providerId="LiveId" clId="{4E6D6609-40FF-461F-8FC4-5C36AE18131F}" dt="2022-01-12T08:35:36.932" v="1573"/>
          <ac:inkMkLst>
            <pc:docMk/>
            <pc:sldMk cId="3233234660" sldId="344"/>
            <ac:inkMk id="101" creationId="{BB775280-0C43-492B-84CA-287DE3D37A5F}"/>
          </ac:inkMkLst>
        </pc:inkChg>
        <pc:inkChg chg="add">
          <ac:chgData name="Viet Anh Nguyen" userId="b95f61ff061388d5" providerId="LiveId" clId="{4E6D6609-40FF-461F-8FC4-5C36AE18131F}" dt="2022-01-12T08:35:36.932" v="1573"/>
          <ac:inkMkLst>
            <pc:docMk/>
            <pc:sldMk cId="3233234660" sldId="344"/>
            <ac:inkMk id="102" creationId="{F6565207-B25D-4BB1-9574-B362AFEDB7FA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3" creationId="{E81F1F1F-3717-4058-990E-5F5B35044DE3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4" creationId="{C10B9DD6-C30E-4405-A433-6C9F769989AD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5" creationId="{DCFC24D1-6EB9-42DB-80EC-C0FA6285276D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6" creationId="{F654FD3A-1195-4144-8C54-6B50ADACB658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7" creationId="{0BAA5026-EA2A-4877-96AB-C3B351CCACCC}"/>
          </ac:inkMkLst>
        </pc:inkChg>
        <pc:inkChg chg="add del">
          <ac:chgData name="Viet Anh Nguyen" userId="b95f61ff061388d5" providerId="LiveId" clId="{4E6D6609-40FF-461F-8FC4-5C36AE18131F}" dt="2022-01-12T08:35:43.326" v="1581"/>
          <ac:inkMkLst>
            <pc:docMk/>
            <pc:sldMk cId="3233234660" sldId="344"/>
            <ac:inkMk id="108" creationId="{3AAB1197-B66E-4784-98C3-10AC3BF178BE}"/>
          </ac:inkMkLst>
        </pc:inkChg>
        <pc:inkChg chg="add">
          <ac:chgData name="Viet Anh Nguyen" userId="b95f61ff061388d5" providerId="LiveId" clId="{4E6D6609-40FF-461F-8FC4-5C36AE18131F}" dt="2022-01-12T08:35:42.719" v="1580" actId="9405"/>
          <ac:inkMkLst>
            <pc:docMk/>
            <pc:sldMk cId="3233234660" sldId="344"/>
            <ac:inkMk id="109" creationId="{BB0DDD17-84F3-48D6-A686-68FDC103A06B}"/>
          </ac:inkMkLst>
        </pc:inkChg>
        <pc:inkChg chg="add del">
          <ac:chgData name="Viet Anh Nguyen" userId="b95f61ff061388d5" providerId="LiveId" clId="{4E6D6609-40FF-461F-8FC4-5C36AE18131F}" dt="2022-01-12T08:35:44.468" v="1584"/>
          <ac:inkMkLst>
            <pc:docMk/>
            <pc:sldMk cId="3233234660" sldId="344"/>
            <ac:inkMk id="110" creationId="{8FD084DF-9B6D-44F3-8F22-1735EF4182B2}"/>
          </ac:inkMkLst>
        </pc:inkChg>
        <pc:inkChg chg="add del">
          <ac:chgData name="Viet Anh Nguyen" userId="b95f61ff061388d5" providerId="LiveId" clId="{4E6D6609-40FF-461F-8FC4-5C36AE18131F}" dt="2022-01-12T08:35:44.468" v="1584"/>
          <ac:inkMkLst>
            <pc:docMk/>
            <pc:sldMk cId="3233234660" sldId="344"/>
            <ac:inkMk id="111" creationId="{8F96EE0A-8B00-407F-9D88-C50D3774EB73}"/>
          </ac:inkMkLst>
        </pc:inkChg>
        <pc:inkChg chg="add del">
          <ac:chgData name="Viet Anh Nguyen" userId="b95f61ff061388d5" providerId="LiveId" clId="{4E6D6609-40FF-461F-8FC4-5C36AE18131F}" dt="2022-01-12T08:35:44.468" v="1584"/>
          <ac:inkMkLst>
            <pc:docMk/>
            <pc:sldMk cId="3233234660" sldId="344"/>
            <ac:inkMk id="112" creationId="{2F458D49-4B3B-4752-8CC9-51ADFE682A8A}"/>
          </ac:inkMkLst>
        </pc:inkChg>
        <pc:inkChg chg="add">
          <ac:chgData name="Viet Anh Nguyen" userId="b95f61ff061388d5" providerId="LiveId" clId="{4E6D6609-40FF-461F-8FC4-5C36AE18131F}" dt="2022-01-12T08:35:44.468" v="1584"/>
          <ac:inkMkLst>
            <pc:docMk/>
            <pc:sldMk cId="3233234660" sldId="344"/>
            <ac:inkMk id="113" creationId="{B2EE2B23-1E64-4489-835C-A7B22EAF6B0E}"/>
          </ac:inkMkLst>
        </pc:inkChg>
      </pc:sldChg>
      <pc:sldChg chg="addSp delSp new mod">
        <pc:chgData name="Viet Anh Nguyen" userId="b95f61ff061388d5" providerId="LiveId" clId="{4E6D6609-40FF-461F-8FC4-5C36AE18131F}" dt="2022-01-12T08:35:13.972" v="1568"/>
        <pc:sldMkLst>
          <pc:docMk/>
          <pc:sldMk cId="157650251" sldId="345"/>
        </pc:sldMkLst>
        <pc:inkChg chg="add del">
          <ac:chgData name="Viet Anh Nguyen" userId="b95f61ff061388d5" providerId="LiveId" clId="{4E6D6609-40FF-461F-8FC4-5C36AE18131F}" dt="2022-01-12T08:34:56.772" v="1524"/>
          <ac:inkMkLst>
            <pc:docMk/>
            <pc:sldMk cId="157650251" sldId="345"/>
            <ac:inkMk id="2" creationId="{3C6BF81C-261C-4012-B5CA-40E45B6F399B}"/>
          </ac:inkMkLst>
        </pc:inkChg>
        <pc:inkChg chg="add del">
          <ac:chgData name="Viet Anh Nguyen" userId="b95f61ff061388d5" providerId="LiveId" clId="{4E6D6609-40FF-461F-8FC4-5C36AE18131F}" dt="2022-01-12T08:34:56.772" v="1524"/>
          <ac:inkMkLst>
            <pc:docMk/>
            <pc:sldMk cId="157650251" sldId="345"/>
            <ac:inkMk id="3" creationId="{755E1803-0DCB-4448-BDF6-4D124DBF8193}"/>
          </ac:inkMkLst>
        </pc:inkChg>
        <pc:inkChg chg="add del">
          <ac:chgData name="Viet Anh Nguyen" userId="b95f61ff061388d5" providerId="LiveId" clId="{4E6D6609-40FF-461F-8FC4-5C36AE18131F}" dt="2022-01-12T08:34:56.772" v="1524"/>
          <ac:inkMkLst>
            <pc:docMk/>
            <pc:sldMk cId="157650251" sldId="345"/>
            <ac:inkMk id="4" creationId="{FEF02533-20A1-4055-BDC0-3F25AE81EDD8}"/>
          </ac:inkMkLst>
        </pc:inkChg>
        <pc:inkChg chg="add del">
          <ac:chgData name="Viet Anh Nguyen" userId="b95f61ff061388d5" providerId="LiveId" clId="{4E6D6609-40FF-461F-8FC4-5C36AE18131F}" dt="2022-01-12T08:34:56.772" v="1524"/>
          <ac:inkMkLst>
            <pc:docMk/>
            <pc:sldMk cId="157650251" sldId="345"/>
            <ac:inkMk id="5" creationId="{2E0BE319-B37C-49B5-A8EA-4962CFCB3719}"/>
          </ac:inkMkLst>
        </pc:inkChg>
        <pc:inkChg chg="add">
          <ac:chgData name="Viet Anh Nguyen" userId="b95f61ff061388d5" providerId="LiveId" clId="{4E6D6609-40FF-461F-8FC4-5C36AE18131F}" dt="2022-01-12T08:34:56.772" v="1524"/>
          <ac:inkMkLst>
            <pc:docMk/>
            <pc:sldMk cId="157650251" sldId="345"/>
            <ac:inkMk id="6" creationId="{12659FB7-E65C-4AC2-8EC6-EDFC706D89FC}"/>
          </ac:inkMkLst>
        </pc:inkChg>
        <pc:inkChg chg="add del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7" creationId="{AD0721D4-64DC-4C67-BAD6-E3BB485ECEF4}"/>
          </ac:inkMkLst>
        </pc:inkChg>
        <pc:inkChg chg="add del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8" creationId="{016DAD22-C6C5-4DBF-9384-3BB961EC8B84}"/>
          </ac:inkMkLst>
        </pc:inkChg>
        <pc:inkChg chg="add del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9" creationId="{A2AFB6CC-7D5A-44AB-9417-7ED89B1C011F}"/>
          </ac:inkMkLst>
        </pc:inkChg>
        <pc:inkChg chg="add del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10" creationId="{2F1C6526-8F18-4C8F-A92D-201BEF457369}"/>
          </ac:inkMkLst>
        </pc:inkChg>
        <pc:inkChg chg="add del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11" creationId="{F5AE56BC-FC69-478D-AC3D-AE64256E4FA4}"/>
          </ac:inkMkLst>
        </pc:inkChg>
        <pc:inkChg chg="add">
          <ac:chgData name="Viet Anh Nguyen" userId="b95f61ff061388d5" providerId="LiveId" clId="{4E6D6609-40FF-461F-8FC4-5C36AE18131F}" dt="2022-01-12T08:34:58.264" v="1530"/>
          <ac:inkMkLst>
            <pc:docMk/>
            <pc:sldMk cId="157650251" sldId="345"/>
            <ac:inkMk id="12" creationId="{B1A97C95-6FE9-42D8-AC4E-87E4E6EFE6F9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3" creationId="{879744FE-88E3-4FD4-8952-5471ACCD7946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4" creationId="{68F5816C-27F0-4F8F-AA9A-71A6544EF2D7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5" creationId="{070CA13D-FCB9-4EF5-89FC-5421C501F815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6" creationId="{44586DF6-A5AE-4CF0-B697-3CD12BA3B830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7" creationId="{BBA23557-EB57-45B0-A7D5-035E932C5C0C}"/>
          </ac:inkMkLst>
        </pc:inkChg>
        <pc:inkChg chg="add del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8" creationId="{7B9EAD10-5D13-4B9A-A9DB-7E3461A77A2B}"/>
          </ac:inkMkLst>
        </pc:inkChg>
        <pc:inkChg chg="add">
          <ac:chgData name="Viet Anh Nguyen" userId="b95f61ff061388d5" providerId="LiveId" clId="{4E6D6609-40FF-461F-8FC4-5C36AE18131F}" dt="2022-01-12T08:35:00.948" v="1537"/>
          <ac:inkMkLst>
            <pc:docMk/>
            <pc:sldMk cId="157650251" sldId="345"/>
            <ac:inkMk id="19" creationId="{9985F3B6-BFFE-4DE7-BD9D-E62101B7AEC8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0" creationId="{17C5113C-D2A9-4806-882D-8E35C3B26FBD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1" creationId="{BCC6BD8D-3BCC-4723-9FE0-BEE8EABF4ED0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2" creationId="{FBF0D791-451F-4AA7-86B1-19254C5D615F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3" creationId="{93FC57CA-D1BC-463E-8F90-412A6C508232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4" creationId="{96420F12-9433-4D0F-8D52-6F08925906E8}"/>
          </ac:inkMkLst>
        </pc:inkChg>
        <pc:inkChg chg="add del">
          <ac:chgData name="Viet Anh Nguyen" userId="b95f61ff061388d5" providerId="LiveId" clId="{4E6D6609-40FF-461F-8FC4-5C36AE18131F}" dt="2022-01-12T08:35:03.351" v="1544"/>
          <ac:inkMkLst>
            <pc:docMk/>
            <pc:sldMk cId="157650251" sldId="345"/>
            <ac:inkMk id="25" creationId="{66283973-B714-451B-972B-1CA3D3BE5C58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26" creationId="{C8B67741-E166-4A84-94D4-23D8693E7182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27" creationId="{62229120-59E4-4A25-A66E-842F34E5CF5F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28" creationId="{3B4F0E52-5B97-41E0-880C-B23112A25ABD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29" creationId="{707F1C32-F896-4C60-B80F-0815E86AC153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30" creationId="{C127D8D1-D2FA-4C47-AE1B-391B1FAD7DE9}"/>
          </ac:inkMkLst>
        </pc:inkChg>
        <pc:inkChg chg="add del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31" creationId="{3B2645D3-A1C1-4F97-BFD4-77CB064A1027}"/>
          </ac:inkMkLst>
        </pc:inkChg>
        <pc:inkChg chg="add del">
          <ac:chgData name="Viet Anh Nguyen" userId="b95f61ff061388d5" providerId="LiveId" clId="{4E6D6609-40FF-461F-8FC4-5C36AE18131F}" dt="2022-01-12T08:35:08.040" v="1555"/>
          <ac:inkMkLst>
            <pc:docMk/>
            <pc:sldMk cId="157650251" sldId="345"/>
            <ac:inkMk id="32" creationId="{8F7E80A7-6395-4B01-B839-720BB4A4F3A2}"/>
          </ac:inkMkLst>
        </pc:inkChg>
        <pc:inkChg chg="add del">
          <ac:chgData name="Viet Anh Nguyen" userId="b95f61ff061388d5" providerId="LiveId" clId="{4E6D6609-40FF-461F-8FC4-5C36AE18131F}" dt="2022-01-12T08:35:13.972" v="1568"/>
          <ac:inkMkLst>
            <pc:docMk/>
            <pc:sldMk cId="157650251" sldId="345"/>
            <ac:inkMk id="33" creationId="{0D0AFCF3-F7AA-4BE1-8C8C-89A629324781}"/>
          </ac:inkMkLst>
        </pc:inkChg>
        <pc:inkChg chg="add">
          <ac:chgData name="Viet Anh Nguyen" userId="b95f61ff061388d5" providerId="LiveId" clId="{4E6D6609-40FF-461F-8FC4-5C36AE18131F}" dt="2022-01-12T08:35:05.915" v="1551"/>
          <ac:inkMkLst>
            <pc:docMk/>
            <pc:sldMk cId="157650251" sldId="345"/>
            <ac:inkMk id="34" creationId="{8A622C3D-603A-4944-913C-1BBCF54281E3}"/>
          </ac:inkMkLst>
        </pc:inkChg>
        <pc:inkChg chg="add del">
          <ac:chgData name="Viet Anh Nguyen" userId="b95f61ff061388d5" providerId="LiveId" clId="{4E6D6609-40FF-461F-8FC4-5C36AE18131F}" dt="2022-01-12T08:35:08.040" v="1555"/>
          <ac:inkMkLst>
            <pc:docMk/>
            <pc:sldMk cId="157650251" sldId="345"/>
            <ac:inkMk id="35" creationId="{A360665F-D8B2-45DA-9AB3-4A3EA13B0159}"/>
          </ac:inkMkLst>
        </pc:inkChg>
        <pc:inkChg chg="add del">
          <ac:chgData name="Viet Anh Nguyen" userId="b95f61ff061388d5" providerId="LiveId" clId="{4E6D6609-40FF-461F-8FC4-5C36AE18131F}" dt="2022-01-12T08:35:08.040" v="1555"/>
          <ac:inkMkLst>
            <pc:docMk/>
            <pc:sldMk cId="157650251" sldId="345"/>
            <ac:inkMk id="36" creationId="{BC263A06-C86D-4478-B88D-5799DBA71F90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37" creationId="{C129F3C7-360F-4373-8827-D00D507DFCDE}"/>
          </ac:inkMkLst>
        </pc:inkChg>
        <pc:inkChg chg="add">
          <ac:chgData name="Viet Anh Nguyen" userId="b95f61ff061388d5" providerId="LiveId" clId="{4E6D6609-40FF-461F-8FC4-5C36AE18131F}" dt="2022-01-12T08:35:08.040" v="1555"/>
          <ac:inkMkLst>
            <pc:docMk/>
            <pc:sldMk cId="157650251" sldId="345"/>
            <ac:inkMk id="38" creationId="{DF58210B-D12A-4C3A-A8DC-CCEACB7A20B4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39" creationId="{2DECBA8B-6DE5-482B-96B7-C7D0CAF514AF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40" creationId="{B3F4D7DD-2470-4E6F-BB5C-AAC63E7FECB3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41" creationId="{526CCF03-EBB8-4A89-9422-7F35C2BB3ACD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42" creationId="{20C7952D-F472-4915-AF75-30CA8E0F6EDA}"/>
          </ac:inkMkLst>
        </pc:inkChg>
        <pc:inkChg chg="add del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43" creationId="{F21DA678-8962-41A3-82D7-E9C317E757A2}"/>
          </ac:inkMkLst>
        </pc:inkChg>
        <pc:inkChg chg="add">
          <ac:chgData name="Viet Anh Nguyen" userId="b95f61ff061388d5" providerId="LiveId" clId="{4E6D6609-40FF-461F-8FC4-5C36AE18131F}" dt="2022-01-12T08:35:10.923" v="1561"/>
          <ac:inkMkLst>
            <pc:docMk/>
            <pc:sldMk cId="157650251" sldId="345"/>
            <ac:inkMk id="44" creationId="{17FC51C8-4259-4C9C-91F5-99A112D74F72}"/>
          </ac:inkMkLst>
        </pc:inkChg>
        <pc:inkChg chg="add del">
          <ac:chgData name="Viet Anh Nguyen" userId="b95f61ff061388d5" providerId="LiveId" clId="{4E6D6609-40FF-461F-8FC4-5C36AE18131F}" dt="2022-01-12T08:35:13.058" v="1566"/>
          <ac:inkMkLst>
            <pc:docMk/>
            <pc:sldMk cId="157650251" sldId="345"/>
            <ac:inkMk id="45" creationId="{A48CD546-AC73-416A-AF8F-1981467208C3}"/>
          </ac:inkMkLst>
        </pc:inkChg>
        <pc:inkChg chg="add del">
          <ac:chgData name="Viet Anh Nguyen" userId="b95f61ff061388d5" providerId="LiveId" clId="{4E6D6609-40FF-461F-8FC4-5C36AE18131F}" dt="2022-01-12T08:35:13.058" v="1566"/>
          <ac:inkMkLst>
            <pc:docMk/>
            <pc:sldMk cId="157650251" sldId="345"/>
            <ac:inkMk id="46" creationId="{A177548D-8FD8-48C4-9249-6A5F0E29D19D}"/>
          </ac:inkMkLst>
        </pc:inkChg>
        <pc:inkChg chg="add del">
          <ac:chgData name="Viet Anh Nguyen" userId="b95f61ff061388d5" providerId="LiveId" clId="{4E6D6609-40FF-461F-8FC4-5C36AE18131F}" dt="2022-01-12T08:35:13.058" v="1566"/>
          <ac:inkMkLst>
            <pc:docMk/>
            <pc:sldMk cId="157650251" sldId="345"/>
            <ac:inkMk id="47" creationId="{DA639F71-D96A-4338-A486-ECECA3379442}"/>
          </ac:inkMkLst>
        </pc:inkChg>
        <pc:inkChg chg="add del">
          <ac:chgData name="Viet Anh Nguyen" userId="b95f61ff061388d5" providerId="LiveId" clId="{4E6D6609-40FF-461F-8FC4-5C36AE18131F}" dt="2022-01-12T08:35:13.058" v="1566"/>
          <ac:inkMkLst>
            <pc:docMk/>
            <pc:sldMk cId="157650251" sldId="345"/>
            <ac:inkMk id="48" creationId="{6AE0673C-3293-481F-B6F9-FE468B5B58AE}"/>
          </ac:inkMkLst>
        </pc:inkChg>
        <pc:inkChg chg="add del">
          <ac:chgData name="Viet Anh Nguyen" userId="b95f61ff061388d5" providerId="LiveId" clId="{4E6D6609-40FF-461F-8FC4-5C36AE18131F}" dt="2022-01-12T08:35:13.972" v="1568"/>
          <ac:inkMkLst>
            <pc:docMk/>
            <pc:sldMk cId="157650251" sldId="345"/>
            <ac:inkMk id="49" creationId="{AA1D932E-6D75-4519-AD63-9A867AC8FBAB}"/>
          </ac:inkMkLst>
        </pc:inkChg>
        <pc:inkChg chg="add del">
          <ac:chgData name="Viet Anh Nguyen" userId="b95f61ff061388d5" providerId="LiveId" clId="{4E6D6609-40FF-461F-8FC4-5C36AE18131F}" dt="2022-01-12T08:35:13.972" v="1568"/>
          <ac:inkMkLst>
            <pc:docMk/>
            <pc:sldMk cId="157650251" sldId="345"/>
            <ac:inkMk id="50" creationId="{EF1AF397-F9B2-47E8-AB72-A2744CE5474D}"/>
          </ac:inkMkLst>
        </pc:inkChg>
        <pc:inkChg chg="add">
          <ac:chgData name="Viet Anh Nguyen" userId="b95f61ff061388d5" providerId="LiveId" clId="{4E6D6609-40FF-461F-8FC4-5C36AE18131F}" dt="2022-01-12T08:35:13.972" v="1568"/>
          <ac:inkMkLst>
            <pc:docMk/>
            <pc:sldMk cId="157650251" sldId="345"/>
            <ac:inkMk id="51" creationId="{F1866FF6-42C2-4F8B-961B-6264B9C072C2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2T10:04:26.554" v="1696"/>
        <pc:sldMkLst>
          <pc:docMk/>
          <pc:sldMk cId="2292628321" sldId="346"/>
        </pc:sldMkLst>
        <pc:spChg chg="del">
          <ac:chgData name="Viet Anh Nguyen" userId="b95f61ff061388d5" providerId="LiveId" clId="{4E6D6609-40FF-461F-8FC4-5C36AE18131F}" dt="2022-01-12T10:03:45.713" v="1601" actId="700"/>
          <ac:spMkLst>
            <pc:docMk/>
            <pc:sldMk cId="2292628321" sldId="346"/>
            <ac:spMk id="2" creationId="{3FE9132D-ED3C-4A58-B60A-56B0827D3372}"/>
          </ac:spMkLst>
        </pc:spChg>
        <pc:spChg chg="del">
          <ac:chgData name="Viet Anh Nguyen" userId="b95f61ff061388d5" providerId="LiveId" clId="{4E6D6609-40FF-461F-8FC4-5C36AE18131F}" dt="2022-01-12T10:03:45.713" v="1601" actId="700"/>
          <ac:spMkLst>
            <pc:docMk/>
            <pc:sldMk cId="2292628321" sldId="346"/>
            <ac:spMk id="3" creationId="{DF6679F8-8756-4570-AA0C-DBA26A3C2754}"/>
          </ac:spMkLst>
        </pc:spChg>
        <pc:inkChg chg="add del">
          <ac:chgData name="Viet Anh Nguyen" userId="b95f61ff061388d5" providerId="LiveId" clId="{4E6D6609-40FF-461F-8FC4-5C36AE18131F}" dt="2022-01-12T10:03:51.061" v="1609"/>
          <ac:inkMkLst>
            <pc:docMk/>
            <pc:sldMk cId="2292628321" sldId="346"/>
            <ac:inkMk id="4" creationId="{84624F08-9F28-466B-B326-A79D335C5218}"/>
          </ac:inkMkLst>
        </pc:inkChg>
        <pc:inkChg chg="add del">
          <ac:chgData name="Viet Anh Nguyen" userId="b95f61ff061388d5" providerId="LiveId" clId="{4E6D6609-40FF-461F-8FC4-5C36AE18131F}" dt="2022-01-12T10:03:51.061" v="1609"/>
          <ac:inkMkLst>
            <pc:docMk/>
            <pc:sldMk cId="2292628321" sldId="346"/>
            <ac:inkMk id="5" creationId="{05CDC386-6BB8-4635-AF9F-03FEF85C368B}"/>
          </ac:inkMkLst>
        </pc:inkChg>
        <pc:inkChg chg="add">
          <ac:chgData name="Viet Anh Nguyen" userId="b95f61ff061388d5" providerId="LiveId" clId="{4E6D6609-40FF-461F-8FC4-5C36AE18131F}" dt="2022-01-12T10:03:49.375" v="1604" actId="9405"/>
          <ac:inkMkLst>
            <pc:docMk/>
            <pc:sldMk cId="2292628321" sldId="346"/>
            <ac:inkMk id="6" creationId="{EA02BA64-E464-45D3-B7B4-AEAF5C48F47B}"/>
          </ac:inkMkLst>
        </pc:inkChg>
        <pc:inkChg chg="add">
          <ac:chgData name="Viet Anh Nguyen" userId="b95f61ff061388d5" providerId="LiveId" clId="{4E6D6609-40FF-461F-8FC4-5C36AE18131F}" dt="2022-01-12T10:03:49.561" v="1605" actId="9405"/>
          <ac:inkMkLst>
            <pc:docMk/>
            <pc:sldMk cId="2292628321" sldId="346"/>
            <ac:inkMk id="7" creationId="{02FAEAED-92F6-412E-B85F-2774FD29ED34}"/>
          </ac:inkMkLst>
        </pc:inkChg>
        <pc:inkChg chg="add">
          <ac:chgData name="Viet Anh Nguyen" userId="b95f61ff061388d5" providerId="LiveId" clId="{4E6D6609-40FF-461F-8FC4-5C36AE18131F}" dt="2022-01-12T10:03:49.690" v="1606" actId="9405"/>
          <ac:inkMkLst>
            <pc:docMk/>
            <pc:sldMk cId="2292628321" sldId="346"/>
            <ac:inkMk id="8" creationId="{23D97DA5-9F21-4FA6-902B-ED42147B335D}"/>
          </ac:inkMkLst>
        </pc:inkChg>
        <pc:inkChg chg="add del">
          <ac:chgData name="Viet Anh Nguyen" userId="b95f61ff061388d5" providerId="LiveId" clId="{4E6D6609-40FF-461F-8FC4-5C36AE18131F}" dt="2022-01-12T10:03:51.061" v="1609"/>
          <ac:inkMkLst>
            <pc:docMk/>
            <pc:sldMk cId="2292628321" sldId="346"/>
            <ac:inkMk id="9" creationId="{94840282-F07A-4347-B57B-39CDF08BD7F2}"/>
          </ac:inkMkLst>
        </pc:inkChg>
        <pc:inkChg chg="add del">
          <ac:chgData name="Viet Anh Nguyen" userId="b95f61ff061388d5" providerId="LiveId" clId="{4E6D6609-40FF-461F-8FC4-5C36AE18131F}" dt="2022-01-12T10:03:51.061" v="1609"/>
          <ac:inkMkLst>
            <pc:docMk/>
            <pc:sldMk cId="2292628321" sldId="346"/>
            <ac:inkMk id="10" creationId="{869A2072-58AF-42A5-9310-1CD077A0168C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1" creationId="{E2A72C3C-2F7F-47C2-B031-82388E7EB233}"/>
          </ac:inkMkLst>
        </pc:inkChg>
        <pc:inkChg chg="add">
          <ac:chgData name="Viet Anh Nguyen" userId="b95f61ff061388d5" providerId="LiveId" clId="{4E6D6609-40FF-461F-8FC4-5C36AE18131F}" dt="2022-01-12T10:03:51.061" v="1609"/>
          <ac:inkMkLst>
            <pc:docMk/>
            <pc:sldMk cId="2292628321" sldId="346"/>
            <ac:inkMk id="12" creationId="{572564BD-6CA3-4889-93E1-FFEE6FAA4FCD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3" creationId="{8E896F4B-A7CC-439C-83CE-DB78325C04C1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4" creationId="{D956C9B0-EB85-4BCB-A09B-7C2BBFA58855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5" creationId="{090CF160-62AE-4885-A953-220528C42E15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6" creationId="{40613F31-77E0-4135-A118-5357347084C5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7" creationId="{AEF0BDBC-CBC3-49E4-866E-9B4F865A52C2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8" creationId="{12378E0B-DF8C-454D-9725-F6966BE3F641}"/>
          </ac:inkMkLst>
        </pc:inkChg>
        <pc:inkChg chg="add del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19" creationId="{3308514E-8423-44D9-BEC5-DC452CA5710E}"/>
          </ac:inkMkLst>
        </pc:inkChg>
        <pc:inkChg chg="add">
          <ac:chgData name="Viet Anh Nguyen" userId="b95f61ff061388d5" providerId="LiveId" clId="{4E6D6609-40FF-461F-8FC4-5C36AE18131F}" dt="2022-01-12T10:03:53.654" v="1616"/>
          <ac:inkMkLst>
            <pc:docMk/>
            <pc:sldMk cId="2292628321" sldId="346"/>
            <ac:inkMk id="20" creationId="{06DCF4FF-DEEC-46D3-8CD2-458B4E8765DA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1" creationId="{5DE4F13B-35AB-4B38-BCC7-03F737DD8402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2" creationId="{E7857121-039E-453F-B9EA-9659BA4F7A13}"/>
          </ac:inkMkLst>
        </pc:inkChg>
        <pc:inkChg chg="add">
          <ac:chgData name="Viet Anh Nguyen" userId="b95f61ff061388d5" providerId="LiveId" clId="{4E6D6609-40FF-461F-8FC4-5C36AE18131F}" dt="2022-01-12T10:03:54.104" v="1619" actId="9405"/>
          <ac:inkMkLst>
            <pc:docMk/>
            <pc:sldMk cId="2292628321" sldId="346"/>
            <ac:inkMk id="23" creationId="{FB214E7E-6DE5-4811-AF02-CD6A2D8A0CB8}"/>
          </ac:inkMkLst>
        </pc:inkChg>
        <pc:inkChg chg="add">
          <ac:chgData name="Viet Anh Nguyen" userId="b95f61ff061388d5" providerId="LiveId" clId="{4E6D6609-40FF-461F-8FC4-5C36AE18131F}" dt="2022-01-12T10:03:54.289" v="1620" actId="9405"/>
          <ac:inkMkLst>
            <pc:docMk/>
            <pc:sldMk cId="2292628321" sldId="346"/>
            <ac:inkMk id="24" creationId="{9E76B529-82B6-48CC-95F3-A738F29EA405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5" creationId="{A2D6F123-15B7-4A8E-90D2-8307CB5005FB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6" creationId="{AE84DAC2-4F14-4946-BD78-FBBDD2D3A428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7" creationId="{3EE267B1-C282-403E-85C6-32E540A0C608}"/>
          </ac:inkMkLst>
        </pc:inkChg>
        <pc:inkChg chg="add del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8" creationId="{61B906C1-ACAE-494A-AD66-9479272CBE0B}"/>
          </ac:inkMkLst>
        </pc:inkChg>
        <pc:inkChg chg="add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29" creationId="{988D96C2-0C9D-4DEA-943B-67D88642B8D8}"/>
          </ac:inkMkLst>
        </pc:inkChg>
        <pc:inkChg chg="add">
          <ac:chgData name="Viet Anh Nguyen" userId="b95f61ff061388d5" providerId="LiveId" clId="{4E6D6609-40FF-461F-8FC4-5C36AE18131F}" dt="2022-01-12T10:03:56.129" v="1625"/>
          <ac:inkMkLst>
            <pc:docMk/>
            <pc:sldMk cId="2292628321" sldId="346"/>
            <ac:inkMk id="30" creationId="{BAEAFBF8-7319-4EDB-880B-B151F06764E7}"/>
          </ac:inkMkLst>
        </pc:inkChg>
        <pc:inkChg chg="add del">
          <ac:chgData name="Viet Anh Nguyen" userId="b95f61ff061388d5" providerId="LiveId" clId="{4E6D6609-40FF-461F-8FC4-5C36AE18131F}" dt="2022-01-12T10:03:57.909" v="1630"/>
          <ac:inkMkLst>
            <pc:docMk/>
            <pc:sldMk cId="2292628321" sldId="346"/>
            <ac:inkMk id="31" creationId="{19B7D0A1-A887-4045-B33D-2CF1F7F24879}"/>
          </ac:inkMkLst>
        </pc:inkChg>
        <pc:inkChg chg="add del">
          <ac:chgData name="Viet Anh Nguyen" userId="b95f61ff061388d5" providerId="LiveId" clId="{4E6D6609-40FF-461F-8FC4-5C36AE18131F}" dt="2022-01-12T10:03:57.909" v="1630"/>
          <ac:inkMkLst>
            <pc:docMk/>
            <pc:sldMk cId="2292628321" sldId="346"/>
            <ac:inkMk id="32" creationId="{EEB10151-341B-4018-95AC-28285326AF89}"/>
          </ac:inkMkLst>
        </pc:inkChg>
        <pc:inkChg chg="add del">
          <ac:chgData name="Viet Anh Nguyen" userId="b95f61ff061388d5" providerId="LiveId" clId="{4E6D6609-40FF-461F-8FC4-5C36AE18131F}" dt="2022-01-12T10:03:57.909" v="1630"/>
          <ac:inkMkLst>
            <pc:docMk/>
            <pc:sldMk cId="2292628321" sldId="346"/>
            <ac:inkMk id="33" creationId="{4016C5A7-3BD0-432D-8188-F0D4DF07857D}"/>
          </ac:inkMkLst>
        </pc:inkChg>
        <pc:inkChg chg="add">
          <ac:chgData name="Viet Anh Nguyen" userId="b95f61ff061388d5" providerId="LiveId" clId="{4E6D6609-40FF-461F-8FC4-5C36AE18131F}" dt="2022-01-12T10:03:57.366" v="1629" actId="9405"/>
          <ac:inkMkLst>
            <pc:docMk/>
            <pc:sldMk cId="2292628321" sldId="346"/>
            <ac:inkMk id="34" creationId="{84BB3557-1B70-42A3-A13E-3082062D21C1}"/>
          </ac:inkMkLst>
        </pc:inkChg>
        <pc:inkChg chg="add">
          <ac:chgData name="Viet Anh Nguyen" userId="b95f61ff061388d5" providerId="LiveId" clId="{4E6D6609-40FF-461F-8FC4-5C36AE18131F}" dt="2022-01-12T10:03:57.909" v="1630"/>
          <ac:inkMkLst>
            <pc:docMk/>
            <pc:sldMk cId="2292628321" sldId="346"/>
            <ac:inkMk id="35" creationId="{3DA39134-1536-433D-9879-AA1D6E4006EF}"/>
          </ac:inkMkLst>
        </pc:inkChg>
        <pc:inkChg chg="add del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36" creationId="{21DE402E-DDCD-4720-B30A-FE43C83911F2}"/>
          </ac:inkMkLst>
        </pc:inkChg>
        <pc:inkChg chg="add del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37" creationId="{DEC29236-A3D9-41F9-BD0D-BD039F972442}"/>
          </ac:inkMkLst>
        </pc:inkChg>
        <pc:inkChg chg="add del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38" creationId="{6FC2A05E-EB88-42D5-AA8A-A71A34E4BA1E}"/>
          </ac:inkMkLst>
        </pc:inkChg>
        <pc:inkChg chg="add del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39" creationId="{30676F17-6017-4E82-A89A-5CE79661AA68}"/>
          </ac:inkMkLst>
        </pc:inkChg>
        <pc:inkChg chg="add del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40" creationId="{067A1D26-DA42-46F2-B08B-4DE7DFC152E0}"/>
          </ac:inkMkLst>
        </pc:inkChg>
        <pc:inkChg chg="add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41" creationId="{923740C1-2812-46EF-B111-C81DC5AF656D}"/>
          </ac:inkMkLst>
        </pc:inkChg>
        <pc:inkChg chg="add">
          <ac:chgData name="Viet Anh Nguyen" userId="b95f61ff061388d5" providerId="LiveId" clId="{4E6D6609-40FF-461F-8FC4-5C36AE18131F}" dt="2022-01-12T10:04:00.604" v="1636"/>
          <ac:inkMkLst>
            <pc:docMk/>
            <pc:sldMk cId="2292628321" sldId="346"/>
            <ac:inkMk id="42" creationId="{6A7444A6-9624-475F-8E7F-2017D9ABFFA1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3" creationId="{309BF68E-8E3C-4C03-96DC-9AA9C2529E9E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4" creationId="{0B2B7168-E322-44F1-AFF1-4D453DAA4A69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5" creationId="{28811119-253B-42B9-9149-7547F613D0C7}"/>
          </ac:inkMkLst>
        </pc:inkChg>
        <pc:inkChg chg="add">
          <ac:chgData name="Viet Anh Nguyen" userId="b95f61ff061388d5" providerId="LiveId" clId="{4E6D6609-40FF-461F-8FC4-5C36AE18131F}" dt="2022-01-12T10:04:01.782" v="1640" actId="9405"/>
          <ac:inkMkLst>
            <pc:docMk/>
            <pc:sldMk cId="2292628321" sldId="346"/>
            <ac:inkMk id="46" creationId="{EC457641-8AC7-4286-A40D-4368AAF1FBEA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7" creationId="{DB787478-615F-4CB9-9C75-64EAEC101838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8" creationId="{564A6717-5B12-43BE-B992-AE5631A2F956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49" creationId="{90F40F60-AA77-4843-BECC-0883F89FF9CE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0" creationId="{0685656C-7EA6-42A2-BF8F-0C76CAE7A014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1" creationId="{AE647129-E242-4352-9D71-CD7915E7C44F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2" creationId="{0582B137-6994-4A73-8B12-AFB4554ABC29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3" creationId="{804C3F9E-E315-4D70-9024-BA0A8D533CBA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4" creationId="{02C66069-AE8C-45AA-9260-635CA9E10E84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5" creationId="{92FA9754-790C-4F33-8AD4-D78CE7E797A4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6" creationId="{93D01FEC-46CB-47F4-82AD-E7FF870F9942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7" creationId="{741C0198-D4A7-4836-90FD-734E16C53826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8" creationId="{7A3561F1-D299-4C76-AFE5-C8187EC06A33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59" creationId="{18DCDBCC-06C1-4662-9A90-AA9B4EF034C2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0" creationId="{AEEBCB5F-3B6F-44A2-AE08-52215B10D5F9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1" creationId="{57242933-3FDE-4430-A202-D2DC0E26197A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2" creationId="{D5D3D814-9501-4DFA-B736-18B2563B7692}"/>
          </ac:inkMkLst>
        </pc:inkChg>
        <pc:inkChg chg="add del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3" creationId="{CB40074F-07AC-42C1-81F9-5CD32B65932D}"/>
          </ac:inkMkLst>
        </pc:inkChg>
        <pc:inkChg chg="add">
          <ac:chgData name="Viet Anh Nguyen" userId="b95f61ff061388d5" providerId="LiveId" clId="{4E6D6609-40FF-461F-8FC4-5C36AE18131F}" dt="2022-01-12T10:04:08.042" v="1658" actId="9405"/>
          <ac:inkMkLst>
            <pc:docMk/>
            <pc:sldMk cId="2292628321" sldId="346"/>
            <ac:inkMk id="64" creationId="{B2421FE9-BCC8-46CF-B0C6-851BA0E93CF5}"/>
          </ac:inkMkLst>
        </pc:inkChg>
        <pc:inkChg chg="add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5" creationId="{4398F07F-B2DA-4B09-9A79-E94D88412929}"/>
          </ac:inkMkLst>
        </pc:inkChg>
        <pc:inkChg chg="add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6" creationId="{67A95CF3-443F-464D-BC68-ABAF3F44C886}"/>
          </ac:inkMkLst>
        </pc:inkChg>
        <pc:inkChg chg="add">
          <ac:chgData name="Viet Anh Nguyen" userId="b95f61ff061388d5" providerId="LiveId" clId="{4E6D6609-40FF-461F-8FC4-5C36AE18131F}" dt="2022-01-12T10:04:08.700" v="1659"/>
          <ac:inkMkLst>
            <pc:docMk/>
            <pc:sldMk cId="2292628321" sldId="346"/>
            <ac:inkMk id="67" creationId="{AC02B9DF-84D0-463A-BB1A-A5B7711BFB0A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68" creationId="{225A7011-66D8-42AD-84A8-2E2DA52211E1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69" creationId="{63E06BF5-7EE3-408E-8D4E-79939A83849F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70" creationId="{CAB9FB38-6EDD-455B-869B-6B9C978FFD2C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71" creationId="{7316DBBB-8536-41A4-AC73-DB808E1DA438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72" creationId="{3C244706-2520-492B-ACB8-93CA7F758743}"/>
          </ac:inkMkLst>
        </pc:inkChg>
        <pc:inkChg chg="add del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73" creationId="{50F88812-E6B7-40F5-945D-16D70AD9035C}"/>
          </ac:inkMkLst>
        </pc:inkChg>
        <pc:inkChg chg="add">
          <ac:chgData name="Viet Anh Nguyen" userId="b95f61ff061388d5" providerId="LiveId" clId="{4E6D6609-40FF-461F-8FC4-5C36AE18131F}" dt="2022-01-12T10:04:14.429" v="1666"/>
          <ac:inkMkLst>
            <pc:docMk/>
            <pc:sldMk cId="2292628321" sldId="346"/>
            <ac:inkMk id="74" creationId="{983C5294-2FF2-44E5-85EB-D8EF20214ECF}"/>
          </ac:inkMkLst>
        </pc:inkChg>
        <pc:inkChg chg="add del">
          <ac:chgData name="Viet Anh Nguyen" userId="b95f61ff061388d5" providerId="LiveId" clId="{4E6D6609-40FF-461F-8FC4-5C36AE18131F}" dt="2022-01-12T10:04:15.989" v="1671"/>
          <ac:inkMkLst>
            <pc:docMk/>
            <pc:sldMk cId="2292628321" sldId="346"/>
            <ac:inkMk id="75" creationId="{66D180D2-1761-416D-8A29-08960A30EE0F}"/>
          </ac:inkMkLst>
        </pc:inkChg>
        <pc:inkChg chg="add del">
          <ac:chgData name="Viet Anh Nguyen" userId="b95f61ff061388d5" providerId="LiveId" clId="{4E6D6609-40FF-461F-8FC4-5C36AE18131F}" dt="2022-01-12T10:04:15.989" v="1671"/>
          <ac:inkMkLst>
            <pc:docMk/>
            <pc:sldMk cId="2292628321" sldId="346"/>
            <ac:inkMk id="76" creationId="{27F87352-204A-4666-99A6-B9B80765366C}"/>
          </ac:inkMkLst>
        </pc:inkChg>
        <pc:inkChg chg="add del">
          <ac:chgData name="Viet Anh Nguyen" userId="b95f61ff061388d5" providerId="LiveId" clId="{4E6D6609-40FF-461F-8FC4-5C36AE18131F}" dt="2022-01-12T10:04:15.989" v="1671"/>
          <ac:inkMkLst>
            <pc:docMk/>
            <pc:sldMk cId="2292628321" sldId="346"/>
            <ac:inkMk id="77" creationId="{12A2AAD1-9CAF-4724-A94D-EDA2C5D55A57}"/>
          </ac:inkMkLst>
        </pc:inkChg>
        <pc:inkChg chg="add del">
          <ac:chgData name="Viet Anh Nguyen" userId="b95f61ff061388d5" providerId="LiveId" clId="{4E6D6609-40FF-461F-8FC4-5C36AE18131F}" dt="2022-01-12T10:04:15.989" v="1671"/>
          <ac:inkMkLst>
            <pc:docMk/>
            <pc:sldMk cId="2292628321" sldId="346"/>
            <ac:inkMk id="78" creationId="{EB2BAEF6-07E8-426D-AA25-D07D1BA753B6}"/>
          </ac:inkMkLst>
        </pc:inkChg>
        <pc:inkChg chg="add">
          <ac:chgData name="Viet Anh Nguyen" userId="b95f61ff061388d5" providerId="LiveId" clId="{4E6D6609-40FF-461F-8FC4-5C36AE18131F}" dt="2022-01-12T10:04:15.989" v="1671"/>
          <ac:inkMkLst>
            <pc:docMk/>
            <pc:sldMk cId="2292628321" sldId="346"/>
            <ac:inkMk id="79" creationId="{FC09CD28-82FD-4B65-A08C-34FB9716F3A1}"/>
          </ac:inkMkLst>
        </pc:inkChg>
        <pc:inkChg chg="add">
          <ac:chgData name="Viet Anh Nguyen" userId="b95f61ff061388d5" providerId="LiveId" clId="{4E6D6609-40FF-461F-8FC4-5C36AE18131F}" dt="2022-01-12T10:04:16.510" v="1672" actId="9405"/>
          <ac:inkMkLst>
            <pc:docMk/>
            <pc:sldMk cId="2292628321" sldId="346"/>
            <ac:inkMk id="80" creationId="{3FCD4A80-2160-4226-9F97-AD6540A583A4}"/>
          </ac:inkMkLst>
        </pc:inkChg>
        <pc:inkChg chg="add del">
          <ac:chgData name="Viet Anh Nguyen" userId="b95f61ff061388d5" providerId="LiveId" clId="{4E6D6609-40FF-461F-8FC4-5C36AE18131F}" dt="2022-01-12T10:04:18.141" v="1675"/>
          <ac:inkMkLst>
            <pc:docMk/>
            <pc:sldMk cId="2292628321" sldId="346"/>
            <ac:inkMk id="81" creationId="{55D084E5-35E3-4967-93C0-66683441519A}"/>
          </ac:inkMkLst>
        </pc:inkChg>
        <pc:inkChg chg="add del">
          <ac:chgData name="Viet Anh Nguyen" userId="b95f61ff061388d5" providerId="LiveId" clId="{4E6D6609-40FF-461F-8FC4-5C36AE18131F}" dt="2022-01-12T10:04:18.141" v="1675"/>
          <ac:inkMkLst>
            <pc:docMk/>
            <pc:sldMk cId="2292628321" sldId="346"/>
            <ac:inkMk id="82" creationId="{40413A3B-1185-4B80-A3A8-E3AD2211D91F}"/>
          </ac:inkMkLst>
        </pc:inkChg>
        <pc:inkChg chg="add">
          <ac:chgData name="Viet Anh Nguyen" userId="b95f61ff061388d5" providerId="LiveId" clId="{4E6D6609-40FF-461F-8FC4-5C36AE18131F}" dt="2022-01-12T10:04:18.141" v="1675"/>
          <ac:inkMkLst>
            <pc:docMk/>
            <pc:sldMk cId="2292628321" sldId="346"/>
            <ac:inkMk id="83" creationId="{BD9A32B1-D56B-4682-A986-2EAFD2E0E352}"/>
          </ac:inkMkLst>
        </pc:inkChg>
        <pc:inkChg chg="add del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84" creationId="{EDB11FC8-C9F1-478B-8D82-FAD3ACB5DB17}"/>
          </ac:inkMkLst>
        </pc:inkChg>
        <pc:inkChg chg="add del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85" creationId="{07F84363-5348-45ED-A794-B9A738F62AD2}"/>
          </ac:inkMkLst>
        </pc:inkChg>
        <pc:inkChg chg="add del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86" creationId="{E6BB189E-CC55-47AE-A9E3-86AE040579DB}"/>
          </ac:inkMkLst>
        </pc:inkChg>
        <pc:inkChg chg="add del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87" creationId="{A70BD928-F778-4228-991E-F291AAE70229}"/>
          </ac:inkMkLst>
        </pc:inkChg>
        <pc:inkChg chg="add del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88" creationId="{1C7277CC-0F88-4D23-BE0E-79E88CA56468}"/>
          </ac:inkMkLst>
        </pc:inkChg>
        <pc:inkChg chg="add">
          <ac:chgData name="Viet Anh Nguyen" userId="b95f61ff061388d5" providerId="LiveId" clId="{4E6D6609-40FF-461F-8FC4-5C36AE18131F}" dt="2022-01-12T10:04:19.787" v="1681" actId="9405"/>
          <ac:inkMkLst>
            <pc:docMk/>
            <pc:sldMk cId="2292628321" sldId="346"/>
            <ac:inkMk id="89" creationId="{66151F6C-7096-41F7-9BAF-24CBCFFE0659}"/>
          </ac:inkMkLst>
        </pc:inkChg>
        <pc:inkChg chg="add">
          <ac:chgData name="Viet Anh Nguyen" userId="b95f61ff061388d5" providerId="LiveId" clId="{4E6D6609-40FF-461F-8FC4-5C36AE18131F}" dt="2022-01-12T10:04:19.960" v="1682" actId="9405"/>
          <ac:inkMkLst>
            <pc:docMk/>
            <pc:sldMk cId="2292628321" sldId="346"/>
            <ac:inkMk id="90" creationId="{78C33ED9-5FAB-438A-A172-F00A5DE34CCE}"/>
          </ac:inkMkLst>
        </pc:inkChg>
        <pc:inkChg chg="add">
          <ac:chgData name="Viet Anh Nguyen" userId="b95f61ff061388d5" providerId="LiveId" clId="{4E6D6609-40FF-461F-8FC4-5C36AE18131F}" dt="2022-01-12T10:04:20.200" v="1683" actId="9405"/>
          <ac:inkMkLst>
            <pc:docMk/>
            <pc:sldMk cId="2292628321" sldId="346"/>
            <ac:inkMk id="91" creationId="{B42FE5DF-02D0-4A2B-B510-5D0DEF37569C}"/>
          </ac:inkMkLst>
        </pc:inkChg>
        <pc:inkChg chg="add">
          <ac:chgData name="Viet Anh Nguyen" userId="b95f61ff061388d5" providerId="LiveId" clId="{4E6D6609-40FF-461F-8FC4-5C36AE18131F}" dt="2022-01-12T10:04:20.713" v="1684"/>
          <ac:inkMkLst>
            <pc:docMk/>
            <pc:sldMk cId="2292628321" sldId="346"/>
            <ac:inkMk id="92" creationId="{30BB465E-715C-4770-BC9B-D280FA5AD27C}"/>
          </ac:inkMkLst>
        </pc:inkChg>
        <pc:inkChg chg="add del">
          <ac:chgData name="Viet Anh Nguyen" userId="b95f61ff061388d5" providerId="LiveId" clId="{4E6D6609-40FF-461F-8FC4-5C36AE18131F}" dt="2022-01-12T10:04:22.227" v="1687"/>
          <ac:inkMkLst>
            <pc:docMk/>
            <pc:sldMk cId="2292628321" sldId="346"/>
            <ac:inkMk id="93" creationId="{8AB585B6-ED0D-4BBA-9D40-356A90516B63}"/>
          </ac:inkMkLst>
        </pc:inkChg>
        <pc:inkChg chg="add del">
          <ac:chgData name="Viet Anh Nguyen" userId="b95f61ff061388d5" providerId="LiveId" clId="{4E6D6609-40FF-461F-8FC4-5C36AE18131F}" dt="2022-01-12T10:04:22.227" v="1687"/>
          <ac:inkMkLst>
            <pc:docMk/>
            <pc:sldMk cId="2292628321" sldId="346"/>
            <ac:inkMk id="94" creationId="{7C88446B-5EF9-4110-8C41-FA3A97FD2438}"/>
          </ac:inkMkLst>
        </pc:inkChg>
        <pc:inkChg chg="add">
          <ac:chgData name="Viet Anh Nguyen" userId="b95f61ff061388d5" providerId="LiveId" clId="{4E6D6609-40FF-461F-8FC4-5C36AE18131F}" dt="2022-01-12T10:04:22.227" v="1687"/>
          <ac:inkMkLst>
            <pc:docMk/>
            <pc:sldMk cId="2292628321" sldId="346"/>
            <ac:inkMk id="95" creationId="{C094DFC9-2F26-4776-A722-4F5613D461F8}"/>
          </ac:inkMkLst>
        </pc:inkChg>
        <pc:inkChg chg="add del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96" creationId="{FD33EE56-DF7F-4A72-8210-62405B4A112C}"/>
          </ac:inkMkLst>
        </pc:inkChg>
        <pc:inkChg chg="add del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97" creationId="{765352BD-FFD4-4572-8692-21091B088B4D}"/>
          </ac:inkMkLst>
        </pc:inkChg>
        <pc:inkChg chg="add del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98" creationId="{0F894151-30A4-4C3A-A574-180268010C05}"/>
          </ac:inkMkLst>
        </pc:inkChg>
        <pc:inkChg chg="add del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99" creationId="{ED069BDB-F5DF-4BD1-8D32-F0A3CE603DBF}"/>
          </ac:inkMkLst>
        </pc:inkChg>
        <pc:inkChg chg="add del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100" creationId="{7F797D84-0A0F-40DB-B0A1-5BFCF49ECE87}"/>
          </ac:inkMkLst>
        </pc:inkChg>
        <pc:inkChg chg="add del">
          <ac:chgData name="Viet Anh Nguyen" userId="b95f61ff061388d5" providerId="LiveId" clId="{4E6D6609-40FF-461F-8FC4-5C36AE18131F}" dt="2022-01-12T10:04:26.554" v="1696"/>
          <ac:inkMkLst>
            <pc:docMk/>
            <pc:sldMk cId="2292628321" sldId="346"/>
            <ac:inkMk id="101" creationId="{CD6EA774-D80E-46EC-81CE-AF175897A763}"/>
          </ac:inkMkLst>
        </pc:inkChg>
        <pc:inkChg chg="add">
          <ac:chgData name="Viet Anh Nguyen" userId="b95f61ff061388d5" providerId="LiveId" clId="{4E6D6609-40FF-461F-8FC4-5C36AE18131F}" dt="2022-01-12T10:04:24.836" v="1693"/>
          <ac:inkMkLst>
            <pc:docMk/>
            <pc:sldMk cId="2292628321" sldId="346"/>
            <ac:inkMk id="102" creationId="{87D384FC-B384-46AC-869F-0D76048900A4}"/>
          </ac:inkMkLst>
        </pc:inkChg>
        <pc:inkChg chg="add del">
          <ac:chgData name="Viet Anh Nguyen" userId="b95f61ff061388d5" providerId="LiveId" clId="{4E6D6609-40FF-461F-8FC4-5C36AE18131F}" dt="2022-01-12T10:04:26.554" v="1696"/>
          <ac:inkMkLst>
            <pc:docMk/>
            <pc:sldMk cId="2292628321" sldId="346"/>
            <ac:inkMk id="103" creationId="{86111309-9AC6-4C66-9BCE-11D383D84542}"/>
          </ac:inkMkLst>
        </pc:inkChg>
        <pc:inkChg chg="add del">
          <ac:chgData name="Viet Anh Nguyen" userId="b95f61ff061388d5" providerId="LiveId" clId="{4E6D6609-40FF-461F-8FC4-5C36AE18131F}" dt="2022-01-12T10:04:26.554" v="1696"/>
          <ac:inkMkLst>
            <pc:docMk/>
            <pc:sldMk cId="2292628321" sldId="346"/>
            <ac:inkMk id="104" creationId="{A31A321A-51A2-4326-9D9A-E3266B889BEC}"/>
          </ac:inkMkLst>
        </pc:inkChg>
        <pc:inkChg chg="add">
          <ac:chgData name="Viet Anh Nguyen" userId="b95f61ff061388d5" providerId="LiveId" clId="{4E6D6609-40FF-461F-8FC4-5C36AE18131F}" dt="2022-01-12T10:04:26.554" v="1696"/>
          <ac:inkMkLst>
            <pc:docMk/>
            <pc:sldMk cId="2292628321" sldId="346"/>
            <ac:inkMk id="105" creationId="{39100629-0F56-45B8-ABC4-E427597B3369}"/>
          </ac:inkMkLst>
        </pc:inkChg>
      </pc:sldChg>
      <pc:sldChg chg="addSp delSp new mod">
        <pc:chgData name="Viet Anh Nguyen" userId="b95f61ff061388d5" providerId="LiveId" clId="{4E6D6609-40FF-461F-8FC4-5C36AE18131F}" dt="2022-01-12T10:05:04.610" v="1747"/>
        <pc:sldMkLst>
          <pc:docMk/>
          <pc:sldMk cId="2037398674" sldId="347"/>
        </pc:sldMkLst>
        <pc:inkChg chg="add del">
          <ac:chgData name="Viet Anh Nguyen" userId="b95f61ff061388d5" providerId="LiveId" clId="{4E6D6609-40FF-461F-8FC4-5C36AE18131F}" dt="2022-01-12T10:04:36.996" v="1700"/>
          <ac:inkMkLst>
            <pc:docMk/>
            <pc:sldMk cId="2037398674" sldId="347"/>
            <ac:inkMk id="2" creationId="{1EF2ECB8-7AD3-456F-9357-F681C527DD57}"/>
          </ac:inkMkLst>
        </pc:inkChg>
        <pc:inkChg chg="add del">
          <ac:chgData name="Viet Anh Nguyen" userId="b95f61ff061388d5" providerId="LiveId" clId="{4E6D6609-40FF-461F-8FC4-5C36AE18131F}" dt="2022-01-12T10:04:36.996" v="1700"/>
          <ac:inkMkLst>
            <pc:docMk/>
            <pc:sldMk cId="2037398674" sldId="347"/>
            <ac:inkMk id="3" creationId="{BF2AEE7B-8458-4F7F-A19E-9C15D994B1A3}"/>
          </ac:inkMkLst>
        </pc:inkChg>
        <pc:inkChg chg="add del">
          <ac:chgData name="Viet Anh Nguyen" userId="b95f61ff061388d5" providerId="LiveId" clId="{4E6D6609-40FF-461F-8FC4-5C36AE18131F}" dt="2022-01-12T10:04:38.156" v="1702"/>
          <ac:inkMkLst>
            <pc:docMk/>
            <pc:sldMk cId="2037398674" sldId="347"/>
            <ac:inkMk id="4" creationId="{519DE8A8-8471-45C6-8A5F-9781C7A2CAA5}"/>
          </ac:inkMkLst>
        </pc:inkChg>
        <pc:inkChg chg="add del">
          <ac:chgData name="Viet Anh Nguyen" userId="b95f61ff061388d5" providerId="LiveId" clId="{4E6D6609-40FF-461F-8FC4-5C36AE18131F}" dt="2022-01-12T10:04:38.156" v="1702"/>
          <ac:inkMkLst>
            <pc:docMk/>
            <pc:sldMk cId="2037398674" sldId="347"/>
            <ac:inkMk id="5" creationId="{A5A6E3F0-28E4-4F8A-8251-9D49482E6D4E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6" creationId="{2D5AABD6-D705-4158-B0A6-8D0FCDCC06F6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7" creationId="{D1A9945E-16FF-49CA-9E5A-05063783D35E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8" creationId="{3074DECC-4227-4FB0-98CC-F24276FF15FA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9" creationId="{EB1D4C89-B4DC-4514-AD78-8ABC7CD1F3AB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0" creationId="{5FC4F769-B678-474A-AACC-2BF8036DE7C1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1" creationId="{6F152729-F8E2-4E58-9B66-3ECEBFC0F4C8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2" creationId="{98FD8026-898C-464E-961B-DD1BBBB09E1E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3" creationId="{33BC1C06-F854-4334-B900-E9E90DF884FA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4" creationId="{11EA9FCD-FF1A-4633-AE81-7D9D5874CF6B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5" creationId="{3D7D497A-5F11-47B1-91DF-11B4212943B1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6" creationId="{EAC9E196-3C19-4563-9F79-B100CACAE33F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7" creationId="{F5ACDA80-2029-4A49-949D-33B6D81EB6A7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8" creationId="{81591CB9-E780-454D-A3C1-CAB562EA6D0E}"/>
          </ac:inkMkLst>
        </pc:inkChg>
        <pc:inkChg chg="add del">
          <ac:chgData name="Viet Anh Nguyen" userId="b95f61ff061388d5" providerId="LiveId" clId="{4E6D6609-40FF-461F-8FC4-5C36AE18131F}" dt="2022-01-12T10:04:45.382" v="1716"/>
          <ac:inkMkLst>
            <pc:docMk/>
            <pc:sldMk cId="2037398674" sldId="347"/>
            <ac:inkMk id="19" creationId="{8E6D1A21-8CEB-49E3-9C18-62B9B0FDBF59}"/>
          </ac:inkMkLst>
        </pc:inkChg>
        <pc:inkChg chg="add del">
          <ac:chgData name="Viet Anh Nguyen" userId="b95f61ff061388d5" providerId="LiveId" clId="{4E6D6609-40FF-461F-8FC4-5C36AE18131F}" dt="2022-01-12T10:04:47.668" v="1721"/>
          <ac:inkMkLst>
            <pc:docMk/>
            <pc:sldMk cId="2037398674" sldId="347"/>
            <ac:inkMk id="20" creationId="{03E19247-CD61-427D-BE57-D831CB71056F}"/>
          </ac:inkMkLst>
        </pc:inkChg>
        <pc:inkChg chg="add del">
          <ac:chgData name="Viet Anh Nguyen" userId="b95f61ff061388d5" providerId="LiveId" clId="{4E6D6609-40FF-461F-8FC4-5C36AE18131F}" dt="2022-01-12T10:04:47.668" v="1721"/>
          <ac:inkMkLst>
            <pc:docMk/>
            <pc:sldMk cId="2037398674" sldId="347"/>
            <ac:inkMk id="21" creationId="{764A41CD-1920-48B2-ACE5-248D0EFBECDD}"/>
          </ac:inkMkLst>
        </pc:inkChg>
        <pc:inkChg chg="add del">
          <ac:chgData name="Viet Anh Nguyen" userId="b95f61ff061388d5" providerId="LiveId" clId="{4E6D6609-40FF-461F-8FC4-5C36AE18131F}" dt="2022-01-12T10:04:47.668" v="1721"/>
          <ac:inkMkLst>
            <pc:docMk/>
            <pc:sldMk cId="2037398674" sldId="347"/>
            <ac:inkMk id="22" creationId="{1A149DBB-CD0D-4413-B57F-31C98C41DD97}"/>
          </ac:inkMkLst>
        </pc:inkChg>
        <pc:inkChg chg="add del">
          <ac:chgData name="Viet Anh Nguyen" userId="b95f61ff061388d5" providerId="LiveId" clId="{4E6D6609-40FF-461F-8FC4-5C36AE18131F}" dt="2022-01-12T10:04:47.668" v="1721"/>
          <ac:inkMkLst>
            <pc:docMk/>
            <pc:sldMk cId="2037398674" sldId="347"/>
            <ac:inkMk id="23" creationId="{A7DA8FAF-5E8D-4FC2-B7FD-95CA22F7BAD0}"/>
          </ac:inkMkLst>
        </pc:inkChg>
        <pc:inkChg chg="add del">
          <ac:chgData name="Viet Anh Nguyen" userId="b95f61ff061388d5" providerId="LiveId" clId="{4E6D6609-40FF-461F-8FC4-5C36AE18131F}" dt="2022-01-12T10:04:47.668" v="1721"/>
          <ac:inkMkLst>
            <pc:docMk/>
            <pc:sldMk cId="2037398674" sldId="347"/>
            <ac:inkMk id="24" creationId="{0041F683-9A1B-4682-8412-D46F17633E06}"/>
          </ac:inkMkLst>
        </pc:inkChg>
        <pc:inkChg chg="add del">
          <ac:chgData name="Viet Anh Nguyen" userId="b95f61ff061388d5" providerId="LiveId" clId="{4E6D6609-40FF-461F-8FC4-5C36AE18131F}" dt="2022-01-12T10:04:49.435" v="1723"/>
          <ac:inkMkLst>
            <pc:docMk/>
            <pc:sldMk cId="2037398674" sldId="347"/>
            <ac:inkMk id="25" creationId="{E7E6DF03-0A93-4F3A-8CFE-3827D9CA8130}"/>
          </ac:inkMkLst>
        </pc:inkChg>
        <pc:inkChg chg="add del">
          <ac:chgData name="Viet Anh Nguyen" userId="b95f61ff061388d5" providerId="LiveId" clId="{4E6D6609-40FF-461F-8FC4-5C36AE18131F}" dt="2022-01-12T10:04:49.435" v="1723"/>
          <ac:inkMkLst>
            <pc:docMk/>
            <pc:sldMk cId="2037398674" sldId="347"/>
            <ac:inkMk id="26" creationId="{CDD82CE4-8C0C-4EA7-A9EE-DF0ABE3EAA48}"/>
          </ac:inkMkLst>
        </pc:inkChg>
        <pc:inkChg chg="add del">
          <ac:chgData name="Viet Anh Nguyen" userId="b95f61ff061388d5" providerId="LiveId" clId="{4E6D6609-40FF-461F-8FC4-5C36AE18131F}" dt="2022-01-12T10:04:51.002" v="1725"/>
          <ac:inkMkLst>
            <pc:docMk/>
            <pc:sldMk cId="2037398674" sldId="347"/>
            <ac:inkMk id="27" creationId="{67956DF9-FDE1-442D-8B95-122E92F065DC}"/>
          </ac:inkMkLst>
        </pc:inkChg>
        <pc:inkChg chg="add del">
          <ac:chgData name="Viet Anh Nguyen" userId="b95f61ff061388d5" providerId="LiveId" clId="{4E6D6609-40FF-461F-8FC4-5C36AE18131F}" dt="2022-01-12T10:04:51.002" v="1725"/>
          <ac:inkMkLst>
            <pc:docMk/>
            <pc:sldMk cId="2037398674" sldId="347"/>
            <ac:inkMk id="28" creationId="{C6BF7C07-6173-4726-8361-69B3AFF4F232}"/>
          </ac:inkMkLst>
        </pc:inkChg>
        <pc:inkChg chg="add del">
          <ac:chgData name="Viet Anh Nguyen" userId="b95f61ff061388d5" providerId="LiveId" clId="{4E6D6609-40FF-461F-8FC4-5C36AE18131F}" dt="2022-01-12T10:04:51.890" v="1727"/>
          <ac:inkMkLst>
            <pc:docMk/>
            <pc:sldMk cId="2037398674" sldId="347"/>
            <ac:inkMk id="29" creationId="{0840833C-9801-4962-A4A0-84E4663EFD01}"/>
          </ac:inkMkLst>
        </pc:inkChg>
        <pc:inkChg chg="add del">
          <ac:chgData name="Viet Anh Nguyen" userId="b95f61ff061388d5" providerId="LiveId" clId="{4E6D6609-40FF-461F-8FC4-5C36AE18131F}" dt="2022-01-12T10:04:51.890" v="1727"/>
          <ac:inkMkLst>
            <pc:docMk/>
            <pc:sldMk cId="2037398674" sldId="347"/>
            <ac:inkMk id="30" creationId="{62B5B799-2641-4A80-9495-F4E3D8B27691}"/>
          </ac:inkMkLst>
        </pc:inkChg>
        <pc:inkChg chg="add del">
          <ac:chgData name="Viet Anh Nguyen" userId="b95f61ff061388d5" providerId="LiveId" clId="{4E6D6609-40FF-461F-8FC4-5C36AE18131F}" dt="2022-01-12T10:04:53.052" v="1729"/>
          <ac:inkMkLst>
            <pc:docMk/>
            <pc:sldMk cId="2037398674" sldId="347"/>
            <ac:inkMk id="31" creationId="{983F19A3-264F-48D3-83C6-B7142E4ACCDC}"/>
          </ac:inkMkLst>
        </pc:inkChg>
        <pc:inkChg chg="add del">
          <ac:chgData name="Viet Anh Nguyen" userId="b95f61ff061388d5" providerId="LiveId" clId="{4E6D6609-40FF-461F-8FC4-5C36AE18131F}" dt="2022-01-12T10:04:53.052" v="1729"/>
          <ac:inkMkLst>
            <pc:docMk/>
            <pc:sldMk cId="2037398674" sldId="347"/>
            <ac:inkMk id="32" creationId="{5AD032B9-0A7D-48BC-B5C7-AA3C14C70753}"/>
          </ac:inkMkLst>
        </pc:inkChg>
        <pc:inkChg chg="add del">
          <ac:chgData name="Viet Anh Nguyen" userId="b95f61ff061388d5" providerId="LiveId" clId="{4E6D6609-40FF-461F-8FC4-5C36AE18131F}" dt="2022-01-12T10:04:53.944" v="1731"/>
          <ac:inkMkLst>
            <pc:docMk/>
            <pc:sldMk cId="2037398674" sldId="347"/>
            <ac:inkMk id="33" creationId="{F6ED601C-9CED-4EFB-8A68-F3E9C86082C2}"/>
          </ac:inkMkLst>
        </pc:inkChg>
        <pc:inkChg chg="add del">
          <ac:chgData name="Viet Anh Nguyen" userId="b95f61ff061388d5" providerId="LiveId" clId="{4E6D6609-40FF-461F-8FC4-5C36AE18131F}" dt="2022-01-12T10:04:53.944" v="1731"/>
          <ac:inkMkLst>
            <pc:docMk/>
            <pc:sldMk cId="2037398674" sldId="347"/>
            <ac:inkMk id="34" creationId="{4994D143-3C89-406D-81D4-B81F8DF15DAA}"/>
          </ac:inkMkLst>
        </pc:inkChg>
        <pc:inkChg chg="add del">
          <ac:chgData name="Viet Anh Nguyen" userId="b95f61ff061388d5" providerId="LiveId" clId="{4E6D6609-40FF-461F-8FC4-5C36AE18131F}" dt="2022-01-12T10:04:55.312" v="1733"/>
          <ac:inkMkLst>
            <pc:docMk/>
            <pc:sldMk cId="2037398674" sldId="347"/>
            <ac:inkMk id="35" creationId="{1A6457E1-855F-4640-B5DA-E5C64FA3C751}"/>
          </ac:inkMkLst>
        </pc:inkChg>
        <pc:inkChg chg="add del">
          <ac:chgData name="Viet Anh Nguyen" userId="b95f61ff061388d5" providerId="LiveId" clId="{4E6D6609-40FF-461F-8FC4-5C36AE18131F}" dt="2022-01-12T10:04:55.312" v="1733"/>
          <ac:inkMkLst>
            <pc:docMk/>
            <pc:sldMk cId="2037398674" sldId="347"/>
            <ac:inkMk id="36" creationId="{B7DBF062-CF5B-49F2-9C64-26DDAE34EB50}"/>
          </ac:inkMkLst>
        </pc:inkChg>
        <pc:inkChg chg="add del">
          <ac:chgData name="Viet Anh Nguyen" userId="b95f61ff061388d5" providerId="LiveId" clId="{4E6D6609-40FF-461F-8FC4-5C36AE18131F}" dt="2022-01-12T10:04:56.722" v="1735"/>
          <ac:inkMkLst>
            <pc:docMk/>
            <pc:sldMk cId="2037398674" sldId="347"/>
            <ac:inkMk id="37" creationId="{1D958F61-C4BA-4151-A0F8-9E269F25AC4A}"/>
          </ac:inkMkLst>
        </pc:inkChg>
        <pc:inkChg chg="add del">
          <ac:chgData name="Viet Anh Nguyen" userId="b95f61ff061388d5" providerId="LiveId" clId="{4E6D6609-40FF-461F-8FC4-5C36AE18131F}" dt="2022-01-12T10:04:56.722" v="1735"/>
          <ac:inkMkLst>
            <pc:docMk/>
            <pc:sldMk cId="2037398674" sldId="347"/>
            <ac:inkMk id="38" creationId="{9A9A71AF-2548-4C6B-A147-27C9BFC967FE}"/>
          </ac:inkMkLst>
        </pc:inkChg>
        <pc:inkChg chg="add del">
          <ac:chgData name="Viet Anh Nguyen" userId="b95f61ff061388d5" providerId="LiveId" clId="{4E6D6609-40FF-461F-8FC4-5C36AE18131F}" dt="2022-01-12T10:04:57.810" v="1737"/>
          <ac:inkMkLst>
            <pc:docMk/>
            <pc:sldMk cId="2037398674" sldId="347"/>
            <ac:inkMk id="39" creationId="{F9B34D4F-4EF6-4255-917E-CD3C69E1CDB3}"/>
          </ac:inkMkLst>
        </pc:inkChg>
        <pc:inkChg chg="add del">
          <ac:chgData name="Viet Anh Nguyen" userId="b95f61ff061388d5" providerId="LiveId" clId="{4E6D6609-40FF-461F-8FC4-5C36AE18131F}" dt="2022-01-12T10:04:57.810" v="1737"/>
          <ac:inkMkLst>
            <pc:docMk/>
            <pc:sldMk cId="2037398674" sldId="347"/>
            <ac:inkMk id="40" creationId="{E3B27BA1-641B-452F-BBA1-87039EA3CA08}"/>
          </ac:inkMkLst>
        </pc:inkChg>
        <pc:inkChg chg="add del">
          <ac:chgData name="Viet Anh Nguyen" userId="b95f61ff061388d5" providerId="LiveId" clId="{4E6D6609-40FF-461F-8FC4-5C36AE18131F}" dt="2022-01-12T10:04:59.319" v="1739"/>
          <ac:inkMkLst>
            <pc:docMk/>
            <pc:sldMk cId="2037398674" sldId="347"/>
            <ac:inkMk id="41" creationId="{2F258DDF-1AE6-4793-B837-E37DDCC4E3B8}"/>
          </ac:inkMkLst>
        </pc:inkChg>
        <pc:inkChg chg="add del">
          <ac:chgData name="Viet Anh Nguyen" userId="b95f61ff061388d5" providerId="LiveId" clId="{4E6D6609-40FF-461F-8FC4-5C36AE18131F}" dt="2022-01-12T10:04:59.319" v="1739"/>
          <ac:inkMkLst>
            <pc:docMk/>
            <pc:sldMk cId="2037398674" sldId="347"/>
            <ac:inkMk id="42" creationId="{4DE8634B-A9E0-48BF-B4CD-13870A544D71}"/>
          </ac:inkMkLst>
        </pc:inkChg>
        <pc:inkChg chg="add del">
          <ac:chgData name="Viet Anh Nguyen" userId="b95f61ff061388d5" providerId="LiveId" clId="{4E6D6609-40FF-461F-8FC4-5C36AE18131F}" dt="2022-01-12T10:05:00.206" v="1741"/>
          <ac:inkMkLst>
            <pc:docMk/>
            <pc:sldMk cId="2037398674" sldId="347"/>
            <ac:inkMk id="43" creationId="{6B11CE5E-141C-4621-BCE2-C6B409039696}"/>
          </ac:inkMkLst>
        </pc:inkChg>
        <pc:inkChg chg="add del">
          <ac:chgData name="Viet Anh Nguyen" userId="b95f61ff061388d5" providerId="LiveId" clId="{4E6D6609-40FF-461F-8FC4-5C36AE18131F}" dt="2022-01-12T10:05:00.206" v="1741"/>
          <ac:inkMkLst>
            <pc:docMk/>
            <pc:sldMk cId="2037398674" sldId="347"/>
            <ac:inkMk id="44" creationId="{74886B94-EAC4-468F-9B95-7AA376DCBAEC}"/>
          </ac:inkMkLst>
        </pc:inkChg>
        <pc:inkChg chg="add del">
          <ac:chgData name="Viet Anh Nguyen" userId="b95f61ff061388d5" providerId="LiveId" clId="{4E6D6609-40FF-461F-8FC4-5C36AE18131F}" dt="2022-01-12T10:05:01.502" v="1743"/>
          <ac:inkMkLst>
            <pc:docMk/>
            <pc:sldMk cId="2037398674" sldId="347"/>
            <ac:inkMk id="45" creationId="{2A1E59A3-F84F-4121-B780-52290C15416D}"/>
          </ac:inkMkLst>
        </pc:inkChg>
        <pc:inkChg chg="add del">
          <ac:chgData name="Viet Anh Nguyen" userId="b95f61ff061388d5" providerId="LiveId" clId="{4E6D6609-40FF-461F-8FC4-5C36AE18131F}" dt="2022-01-12T10:05:01.502" v="1743"/>
          <ac:inkMkLst>
            <pc:docMk/>
            <pc:sldMk cId="2037398674" sldId="347"/>
            <ac:inkMk id="46" creationId="{34D6C15B-E52F-44E3-808F-0BD1357553C6}"/>
          </ac:inkMkLst>
        </pc:inkChg>
        <pc:inkChg chg="add del">
          <ac:chgData name="Viet Anh Nguyen" userId="b95f61ff061388d5" providerId="LiveId" clId="{4E6D6609-40FF-461F-8FC4-5C36AE18131F}" dt="2022-01-12T10:05:03.015" v="1745"/>
          <ac:inkMkLst>
            <pc:docMk/>
            <pc:sldMk cId="2037398674" sldId="347"/>
            <ac:inkMk id="47" creationId="{470C33E6-0404-4A7A-AD48-7FFBFC1FF070}"/>
          </ac:inkMkLst>
        </pc:inkChg>
        <pc:inkChg chg="add del">
          <ac:chgData name="Viet Anh Nguyen" userId="b95f61ff061388d5" providerId="LiveId" clId="{4E6D6609-40FF-461F-8FC4-5C36AE18131F}" dt="2022-01-12T10:05:03.015" v="1745"/>
          <ac:inkMkLst>
            <pc:docMk/>
            <pc:sldMk cId="2037398674" sldId="347"/>
            <ac:inkMk id="48" creationId="{1808F5BA-56E1-480C-9120-1BB004643B43}"/>
          </ac:inkMkLst>
        </pc:inkChg>
        <pc:inkChg chg="add del">
          <ac:chgData name="Viet Anh Nguyen" userId="b95f61ff061388d5" providerId="LiveId" clId="{4E6D6609-40FF-461F-8FC4-5C36AE18131F}" dt="2022-01-12T10:05:04.610" v="1747"/>
          <ac:inkMkLst>
            <pc:docMk/>
            <pc:sldMk cId="2037398674" sldId="347"/>
            <ac:inkMk id="49" creationId="{931828C6-5BE5-4A2D-9B98-C76250CD78C7}"/>
          </ac:inkMkLst>
        </pc:inkChg>
        <pc:inkChg chg="add del">
          <ac:chgData name="Viet Anh Nguyen" userId="b95f61ff061388d5" providerId="LiveId" clId="{4E6D6609-40FF-461F-8FC4-5C36AE18131F}" dt="2022-01-12T10:05:04.610" v="1747"/>
          <ac:inkMkLst>
            <pc:docMk/>
            <pc:sldMk cId="2037398674" sldId="347"/>
            <ac:inkMk id="50" creationId="{A394C802-30D6-425A-9598-61356908CE44}"/>
          </ac:inkMkLst>
        </pc:inkChg>
        <pc:inkChg chg="add">
          <ac:chgData name="Viet Anh Nguyen" userId="b95f61ff061388d5" providerId="LiveId" clId="{4E6D6609-40FF-461F-8FC4-5C36AE18131F}" dt="2022-01-12T10:05:04.610" v="1747"/>
          <ac:inkMkLst>
            <pc:docMk/>
            <pc:sldMk cId="2037398674" sldId="347"/>
            <ac:inkMk id="51" creationId="{3484AE2D-5DAC-4D1E-BA1C-5AFCC837E905}"/>
          </ac:inkMkLst>
        </pc:inkChg>
      </pc:sldChg>
      <pc:sldChg chg="addSp delSp new mod">
        <pc:chgData name="Viet Anh Nguyen" userId="b95f61ff061388d5" providerId="LiveId" clId="{4E6D6609-40FF-461F-8FC4-5C36AE18131F}" dt="2022-01-14T06:17:13.061" v="2176"/>
        <pc:sldMkLst>
          <pc:docMk/>
          <pc:sldMk cId="3291173157" sldId="348"/>
        </pc:sldMkLst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2" creationId="{3115E281-13AA-4CBA-94F1-FB5D22F0812E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3" creationId="{2E069B09-8EE9-479D-94F9-1E25F53EB478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4" creationId="{DF0E6F8F-D24A-4D84-8478-083A32CE1537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5" creationId="{F4B0FC2E-FE9C-4181-91C3-C27D91AEA3EC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6" creationId="{64349FB4-F27B-4C3A-BF6E-D220ED7D71E8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7" creationId="{BE3DD3C1-AC83-4AC3-9329-1AF3B2BB736C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8" creationId="{4FADB1CC-9703-40D4-AF6E-99B7EC7E8F86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9" creationId="{D654594E-66ED-4D25-A250-C31FA3499E65}"/>
          </ac:inkMkLst>
        </pc:inkChg>
        <pc:inkChg chg="add del">
          <ac:chgData name="Viet Anh Nguyen" userId="b95f61ff061388d5" providerId="LiveId" clId="{4E6D6609-40FF-461F-8FC4-5C36AE18131F}" dt="2022-01-14T06:03:09.881" v="1995"/>
          <ac:inkMkLst>
            <pc:docMk/>
            <pc:sldMk cId="3291173157" sldId="348"/>
            <ac:inkMk id="10" creationId="{EC85F1A9-A6B0-4B8F-B94D-F1D80EB053D1}"/>
          </ac:inkMkLst>
        </pc:inkChg>
        <pc:inkChg chg="add del">
          <ac:chgData name="Viet Anh Nguyen" userId="b95f61ff061388d5" providerId="LiveId" clId="{4E6D6609-40FF-461F-8FC4-5C36AE18131F}" dt="2022-01-14T06:03:12.023" v="1998"/>
          <ac:inkMkLst>
            <pc:docMk/>
            <pc:sldMk cId="3291173157" sldId="348"/>
            <ac:inkMk id="11" creationId="{CBD0318B-6AA4-4203-A276-9793593C84DA}"/>
          </ac:inkMkLst>
        </pc:inkChg>
        <pc:inkChg chg="add del">
          <ac:chgData name="Viet Anh Nguyen" userId="b95f61ff061388d5" providerId="LiveId" clId="{4E6D6609-40FF-461F-8FC4-5C36AE18131F}" dt="2022-01-14T06:03:12.023" v="1998"/>
          <ac:inkMkLst>
            <pc:docMk/>
            <pc:sldMk cId="3291173157" sldId="348"/>
            <ac:inkMk id="12" creationId="{565AA0EC-2D5C-4E20-951F-FFEEAD23CBB3}"/>
          </ac:inkMkLst>
        </pc:inkChg>
        <pc:inkChg chg="add del">
          <ac:chgData name="Viet Anh Nguyen" userId="b95f61ff061388d5" providerId="LiveId" clId="{4E6D6609-40FF-461F-8FC4-5C36AE18131F}" dt="2022-01-14T06:03:12.023" v="1998"/>
          <ac:inkMkLst>
            <pc:docMk/>
            <pc:sldMk cId="3291173157" sldId="348"/>
            <ac:inkMk id="13" creationId="{5FFAE97E-029A-4930-B7C0-3F2C69178404}"/>
          </ac:inkMkLst>
        </pc:inkChg>
        <pc:inkChg chg="add del">
          <ac:chgData name="Viet Anh Nguyen" userId="b95f61ff061388d5" providerId="LiveId" clId="{4E6D6609-40FF-461F-8FC4-5C36AE18131F}" dt="2022-01-14T06:03:12.023" v="1998"/>
          <ac:inkMkLst>
            <pc:docMk/>
            <pc:sldMk cId="3291173157" sldId="348"/>
            <ac:inkMk id="14" creationId="{0326A81F-2056-4B76-B600-F2981E08D96C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15" creationId="{739296CF-4607-4DAF-9335-6BE72F419127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16" creationId="{E792FA2B-A052-4ADF-95A3-343A21DC6F3F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17" creationId="{5FF84A6C-6E6D-4A8E-AE48-EE65D69A9E4D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18" creationId="{6DAE1057-0678-4433-8B5B-DBF2F5DBC1B4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19" creationId="{26D44FEA-8E11-488E-A253-EDEB900B2398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0" creationId="{52EABC64-4DA6-4D04-8E1C-29876BF1E99A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1" creationId="{CF0EC1E4-C436-4B3F-BE38-2D1C9B983E79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2" creationId="{658EC7FD-E8F3-4B13-8807-ACBF929F9E0D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3" creationId="{98D57368-864C-49B8-935D-4209D0C2B44D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4" creationId="{56FA5D37-9DE2-4368-8118-8D9E155B414A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5" creationId="{9877AF48-443C-4629-9B02-FE6B2D417F3F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6" creationId="{8BE25FF2-D76B-4F80-BC44-46333F2F9344}"/>
          </ac:inkMkLst>
        </pc:inkChg>
        <pc:inkChg chg="add del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7" creationId="{1C81DB82-1509-4B9D-9DAD-6286BF381807}"/>
          </ac:inkMkLst>
        </pc:inkChg>
        <pc:inkChg chg="add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8" creationId="{4DFD05F3-829D-4E28-BB9F-B80BD99B71E8}"/>
          </ac:inkMkLst>
        </pc:inkChg>
        <pc:inkChg chg="add">
          <ac:chgData name="Viet Anh Nguyen" userId="b95f61ff061388d5" providerId="LiveId" clId="{4E6D6609-40FF-461F-8FC4-5C36AE18131F}" dt="2022-01-14T06:03:18.169" v="2011"/>
          <ac:inkMkLst>
            <pc:docMk/>
            <pc:sldMk cId="3291173157" sldId="348"/>
            <ac:inkMk id="29" creationId="{980A05E9-548C-40F4-A4AB-26310B71AEDA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30" creationId="{7052254D-79F9-4435-B45D-E03A194D3340}"/>
          </ac:inkMkLst>
        </pc:inkChg>
        <pc:inkChg chg="add del">
          <ac:chgData name="Viet Anh Nguyen" userId="b95f61ff061388d5" providerId="LiveId" clId="{4E6D6609-40FF-461F-8FC4-5C36AE18131F}" dt="2022-01-14T06:03:23.304" v="2016"/>
          <ac:inkMkLst>
            <pc:docMk/>
            <pc:sldMk cId="3291173157" sldId="348"/>
            <ac:inkMk id="31" creationId="{DA21222E-13A4-4684-8880-024D220F7137}"/>
          </ac:inkMkLst>
        </pc:inkChg>
        <pc:inkChg chg="add del">
          <ac:chgData name="Viet Anh Nguyen" userId="b95f61ff061388d5" providerId="LiveId" clId="{4E6D6609-40FF-461F-8FC4-5C36AE18131F}" dt="2022-01-14T06:03:23.304" v="2016"/>
          <ac:inkMkLst>
            <pc:docMk/>
            <pc:sldMk cId="3291173157" sldId="348"/>
            <ac:inkMk id="32" creationId="{D5C4975B-20AE-4F5E-89F9-D53E1DAFDE44}"/>
          </ac:inkMkLst>
        </pc:inkChg>
        <pc:inkChg chg="add del">
          <ac:chgData name="Viet Anh Nguyen" userId="b95f61ff061388d5" providerId="LiveId" clId="{4E6D6609-40FF-461F-8FC4-5C36AE18131F}" dt="2022-01-14T06:03:23.304" v="2016"/>
          <ac:inkMkLst>
            <pc:docMk/>
            <pc:sldMk cId="3291173157" sldId="348"/>
            <ac:inkMk id="33" creationId="{3E947D90-D87C-47FE-8114-07F54856E23F}"/>
          </ac:inkMkLst>
        </pc:inkChg>
        <pc:inkChg chg="add del">
          <ac:chgData name="Viet Anh Nguyen" userId="b95f61ff061388d5" providerId="LiveId" clId="{4E6D6609-40FF-461F-8FC4-5C36AE18131F}" dt="2022-01-14T06:03:23.304" v="2016"/>
          <ac:inkMkLst>
            <pc:docMk/>
            <pc:sldMk cId="3291173157" sldId="348"/>
            <ac:inkMk id="34" creationId="{71F94D54-7E0B-4FC2-B910-6C67F4CBD6FB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35" creationId="{5D2CAA69-A1BD-4735-8261-777D6507245E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36" creationId="{453CF1BE-7CD8-47DA-B45E-9D8DF2FD6E99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37" creationId="{2D9B5C29-34FC-467D-A070-4F016123D600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38" creationId="{161C5165-05ED-4472-94D9-D4591CBACFDD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39" creationId="{EDCE0186-AE1C-42B1-9051-9B699BE85BAD}"/>
          </ac:inkMkLst>
        </pc:inkChg>
        <pc:inkChg chg="add del">
          <ac:chgData name="Viet Anh Nguyen" userId="b95f61ff061388d5" providerId="LiveId" clId="{4E6D6609-40FF-461F-8FC4-5C36AE18131F}" dt="2022-01-14T06:03:25.345" v="2022"/>
          <ac:inkMkLst>
            <pc:docMk/>
            <pc:sldMk cId="3291173157" sldId="348"/>
            <ac:inkMk id="40" creationId="{6B511D33-016E-44A5-9F75-B2ADFE6BFAB1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1" creationId="{C59E0236-F011-4057-86B2-E67496D5BD87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2" creationId="{6B48C28D-BF0C-4B2E-A393-AF4171188AFA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3" creationId="{AFB5F21C-7E19-4792-84CB-95DE24CF4B01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4" creationId="{8592AE4B-F4E1-41FE-AD2E-B0003393CBE2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5" creationId="{DAC9720F-E31D-44AC-AFA4-DA8F7B6501F2}"/>
          </ac:inkMkLst>
        </pc:inkChg>
        <pc:inkChg chg="add del">
          <ac:chgData name="Viet Anh Nguyen" userId="b95f61ff061388d5" providerId="LiveId" clId="{4E6D6609-40FF-461F-8FC4-5C36AE18131F}" dt="2022-01-14T06:03:28.798" v="2028"/>
          <ac:inkMkLst>
            <pc:docMk/>
            <pc:sldMk cId="3291173157" sldId="348"/>
            <ac:inkMk id="46" creationId="{D525A589-A813-45DC-8699-04AE038D2BAA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47" creationId="{B5596619-F81D-44B9-AB48-1CE0C7B85B87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48" creationId="{A4310CE2-E674-42BB-9C42-8D2305997A4C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49" creationId="{5949CEB5-34F5-47C3-B41D-6EFF7C55DB2D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50" creationId="{85F16E72-2AB2-46FE-8F38-DF4B59E32E54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51" creationId="{2DC30B2F-65B3-41B5-89C1-FE90D2812A21}"/>
          </ac:inkMkLst>
        </pc:inkChg>
        <pc:inkChg chg="add del">
          <ac:chgData name="Viet Anh Nguyen" userId="b95f61ff061388d5" providerId="LiveId" clId="{4E6D6609-40FF-461F-8FC4-5C36AE18131F}" dt="2022-01-14T06:03:31.428" v="2034"/>
          <ac:inkMkLst>
            <pc:docMk/>
            <pc:sldMk cId="3291173157" sldId="348"/>
            <ac:inkMk id="52" creationId="{C4649A6E-5FC5-448F-90E7-4CE3A7FF938E}"/>
          </ac:inkMkLst>
        </pc:inkChg>
        <pc:inkChg chg="add del">
          <ac:chgData name="Viet Anh Nguyen" userId="b95f61ff061388d5" providerId="LiveId" clId="{4E6D6609-40FF-461F-8FC4-5C36AE18131F}" dt="2022-01-14T06:03:33.422" v="2036"/>
          <ac:inkMkLst>
            <pc:docMk/>
            <pc:sldMk cId="3291173157" sldId="348"/>
            <ac:inkMk id="53" creationId="{E3728F32-62AA-4AC8-A733-23C4752A70B1}"/>
          </ac:inkMkLst>
        </pc:inkChg>
        <pc:inkChg chg="add del">
          <ac:chgData name="Viet Anh Nguyen" userId="b95f61ff061388d5" providerId="LiveId" clId="{4E6D6609-40FF-461F-8FC4-5C36AE18131F}" dt="2022-01-14T06:03:33.422" v="2036"/>
          <ac:inkMkLst>
            <pc:docMk/>
            <pc:sldMk cId="3291173157" sldId="348"/>
            <ac:inkMk id="54" creationId="{9AE4C3D4-4013-48D6-9E47-51DEE7FE575A}"/>
          </ac:inkMkLst>
        </pc:inkChg>
        <pc:inkChg chg="add">
          <ac:chgData name="Viet Anh Nguyen" userId="b95f61ff061388d5" providerId="LiveId" clId="{4E6D6609-40FF-461F-8FC4-5C36AE18131F}" dt="2022-01-14T06:03:33.422" v="2036"/>
          <ac:inkMkLst>
            <pc:docMk/>
            <pc:sldMk cId="3291173157" sldId="348"/>
            <ac:inkMk id="55" creationId="{9B607B2C-F23F-486F-A081-859F65B31468}"/>
          </ac:inkMkLst>
        </pc:inkChg>
        <pc:inkChg chg="add">
          <ac:chgData name="Viet Anh Nguyen" userId="b95f61ff061388d5" providerId="LiveId" clId="{4E6D6609-40FF-461F-8FC4-5C36AE18131F}" dt="2022-01-14T06:03:35.409" v="2037" actId="9405"/>
          <ac:inkMkLst>
            <pc:docMk/>
            <pc:sldMk cId="3291173157" sldId="348"/>
            <ac:inkMk id="56" creationId="{74FD5A1D-78AB-4697-8682-0721DD8A2A71}"/>
          </ac:inkMkLst>
        </pc:inkChg>
        <pc:inkChg chg="add del">
          <ac:chgData name="Viet Anh Nguyen" userId="b95f61ff061388d5" providerId="LiveId" clId="{4E6D6609-40FF-461F-8FC4-5C36AE18131F}" dt="2022-01-14T06:03:37.495" v="2041"/>
          <ac:inkMkLst>
            <pc:docMk/>
            <pc:sldMk cId="3291173157" sldId="348"/>
            <ac:inkMk id="57" creationId="{0486FD4A-FAF9-4766-B6FD-E705DBF78E21}"/>
          </ac:inkMkLst>
        </pc:inkChg>
        <pc:inkChg chg="add del">
          <ac:chgData name="Viet Anh Nguyen" userId="b95f61ff061388d5" providerId="LiveId" clId="{4E6D6609-40FF-461F-8FC4-5C36AE18131F}" dt="2022-01-14T06:03:37.495" v="2041"/>
          <ac:inkMkLst>
            <pc:docMk/>
            <pc:sldMk cId="3291173157" sldId="348"/>
            <ac:inkMk id="58" creationId="{A551BAEB-3511-4A87-846C-1A24785B0F4A}"/>
          </ac:inkMkLst>
        </pc:inkChg>
        <pc:inkChg chg="add del">
          <ac:chgData name="Viet Anh Nguyen" userId="b95f61ff061388d5" providerId="LiveId" clId="{4E6D6609-40FF-461F-8FC4-5C36AE18131F}" dt="2022-01-14T06:03:37.495" v="2041"/>
          <ac:inkMkLst>
            <pc:docMk/>
            <pc:sldMk cId="3291173157" sldId="348"/>
            <ac:inkMk id="59" creationId="{30BDC18E-F7A8-4DC5-ADBC-BB4423478F2F}"/>
          </ac:inkMkLst>
        </pc:inkChg>
        <pc:inkChg chg="add">
          <ac:chgData name="Viet Anh Nguyen" userId="b95f61ff061388d5" providerId="LiveId" clId="{4E6D6609-40FF-461F-8FC4-5C36AE18131F}" dt="2022-01-14T06:03:37.495" v="2041"/>
          <ac:inkMkLst>
            <pc:docMk/>
            <pc:sldMk cId="3291173157" sldId="348"/>
            <ac:inkMk id="60" creationId="{AE9116D4-92D7-4AB4-B300-EE92563FABDF}"/>
          </ac:inkMkLst>
        </pc:inkChg>
        <pc:inkChg chg="add">
          <ac:chgData name="Viet Anh Nguyen" userId="b95f61ff061388d5" providerId="LiveId" clId="{4E6D6609-40FF-461F-8FC4-5C36AE18131F}" dt="2022-01-14T06:03:37.773" v="2042" actId="9405"/>
          <ac:inkMkLst>
            <pc:docMk/>
            <pc:sldMk cId="3291173157" sldId="348"/>
            <ac:inkMk id="61" creationId="{122D5EA0-B2BC-4D8E-9CEB-B85EA2125E44}"/>
          </ac:inkMkLst>
        </pc:inkChg>
        <pc:inkChg chg="add del">
          <ac:chgData name="Viet Anh Nguyen" userId="b95f61ff061388d5" providerId="LiveId" clId="{4E6D6609-40FF-461F-8FC4-5C36AE18131F}" dt="2022-01-14T06:03:39.719" v="2046"/>
          <ac:inkMkLst>
            <pc:docMk/>
            <pc:sldMk cId="3291173157" sldId="348"/>
            <ac:inkMk id="62" creationId="{9AEFD7D3-27F2-4230-A2CA-7F6F34902985}"/>
          </ac:inkMkLst>
        </pc:inkChg>
        <pc:inkChg chg="add del">
          <ac:chgData name="Viet Anh Nguyen" userId="b95f61ff061388d5" providerId="LiveId" clId="{4E6D6609-40FF-461F-8FC4-5C36AE18131F}" dt="2022-01-14T06:03:39.719" v="2046"/>
          <ac:inkMkLst>
            <pc:docMk/>
            <pc:sldMk cId="3291173157" sldId="348"/>
            <ac:inkMk id="63" creationId="{327ECFD0-2512-475E-957C-CC552E6AC227}"/>
          </ac:inkMkLst>
        </pc:inkChg>
        <pc:inkChg chg="add del">
          <ac:chgData name="Viet Anh Nguyen" userId="b95f61ff061388d5" providerId="LiveId" clId="{4E6D6609-40FF-461F-8FC4-5C36AE18131F}" dt="2022-01-14T06:03:39.719" v="2046"/>
          <ac:inkMkLst>
            <pc:docMk/>
            <pc:sldMk cId="3291173157" sldId="348"/>
            <ac:inkMk id="64" creationId="{66749D66-5D42-4247-B277-384182FE42BF}"/>
          </ac:inkMkLst>
        </pc:inkChg>
        <pc:inkChg chg="add">
          <ac:chgData name="Viet Anh Nguyen" userId="b95f61ff061388d5" providerId="LiveId" clId="{4E6D6609-40FF-461F-8FC4-5C36AE18131F}" dt="2022-01-14T06:03:39.719" v="2046"/>
          <ac:inkMkLst>
            <pc:docMk/>
            <pc:sldMk cId="3291173157" sldId="348"/>
            <ac:inkMk id="65" creationId="{A98D8111-B798-4D81-9C29-6A7BCD0F687F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66" creationId="{015047BA-841D-4F4A-9F36-6400588904A2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67" creationId="{8DB6E77E-7EEF-4052-A0A2-8A57CE30878A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68" creationId="{33AB1827-E5E1-4689-8C87-B3449FBD4D5E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69" creationId="{4D322DBA-6EE4-4F70-8683-C37A0F25616D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70" creationId="{659A5A29-7B7D-48D0-BC4F-8D1BECAD4BC3}"/>
          </ac:inkMkLst>
        </pc:inkChg>
        <pc:inkChg chg="add del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71" creationId="{6556EDB1-9017-4199-8796-73947F618E3D}"/>
          </ac:inkMkLst>
        </pc:inkChg>
        <pc:inkChg chg="add">
          <ac:chgData name="Viet Anh Nguyen" userId="b95f61ff061388d5" providerId="LiveId" clId="{4E6D6609-40FF-461F-8FC4-5C36AE18131F}" dt="2022-01-14T06:05:03.728" v="2062"/>
          <ac:inkMkLst>
            <pc:docMk/>
            <pc:sldMk cId="3291173157" sldId="348"/>
            <ac:inkMk id="72" creationId="{D2872C76-B823-4757-B4C9-C5793C82E942}"/>
          </ac:inkMkLst>
        </pc:inkChg>
        <pc:inkChg chg="add">
          <ac:chgData name="Viet Anh Nguyen" userId="b95f61ff061388d5" providerId="LiveId" clId="{4E6D6609-40FF-461F-8FC4-5C36AE18131F}" dt="2022-01-14T06:05:06.579" v="2063" actId="9405"/>
          <ac:inkMkLst>
            <pc:docMk/>
            <pc:sldMk cId="3291173157" sldId="348"/>
            <ac:inkMk id="73" creationId="{849AC239-E252-4BBB-BBD1-D8DBC893057F}"/>
          </ac:inkMkLst>
        </pc:inkChg>
        <pc:inkChg chg="add">
          <ac:chgData name="Viet Anh Nguyen" userId="b95f61ff061388d5" providerId="LiveId" clId="{4E6D6609-40FF-461F-8FC4-5C36AE18131F}" dt="2022-01-14T06:05:08.244" v="2064" actId="9405"/>
          <ac:inkMkLst>
            <pc:docMk/>
            <pc:sldMk cId="3291173157" sldId="348"/>
            <ac:inkMk id="74" creationId="{9E35C4A4-317D-4148-A5C7-690F749497D0}"/>
          </ac:inkMkLst>
        </pc:inkChg>
        <pc:inkChg chg="add">
          <ac:chgData name="Viet Anh Nguyen" userId="b95f61ff061388d5" providerId="LiveId" clId="{4E6D6609-40FF-461F-8FC4-5C36AE18131F}" dt="2022-01-14T06:05:08.370" v="2065" actId="9405"/>
          <ac:inkMkLst>
            <pc:docMk/>
            <pc:sldMk cId="3291173157" sldId="348"/>
            <ac:inkMk id="75" creationId="{1601FE86-D055-4F2F-87F7-49F421A80830}"/>
          </ac:inkMkLst>
        </pc:inkChg>
        <pc:inkChg chg="add del">
          <ac:chgData name="Viet Anh Nguyen" userId="b95f61ff061388d5" providerId="LiveId" clId="{4E6D6609-40FF-461F-8FC4-5C36AE18131F}" dt="2022-01-14T06:05:30.342" v="2068"/>
          <ac:inkMkLst>
            <pc:docMk/>
            <pc:sldMk cId="3291173157" sldId="348"/>
            <ac:inkMk id="76" creationId="{A0772579-3AA1-4CB2-AC96-EB458FA4909E}"/>
          </ac:inkMkLst>
        </pc:inkChg>
        <pc:inkChg chg="add del">
          <ac:chgData name="Viet Anh Nguyen" userId="b95f61ff061388d5" providerId="LiveId" clId="{4E6D6609-40FF-461F-8FC4-5C36AE18131F}" dt="2022-01-14T06:05:30.342" v="2068"/>
          <ac:inkMkLst>
            <pc:docMk/>
            <pc:sldMk cId="3291173157" sldId="348"/>
            <ac:inkMk id="77" creationId="{4555F10F-D520-45F6-BF43-1217F4BF53E8}"/>
          </ac:inkMkLst>
        </pc:inkChg>
        <pc:inkChg chg="add">
          <ac:chgData name="Viet Anh Nguyen" userId="b95f61ff061388d5" providerId="LiveId" clId="{4E6D6609-40FF-461F-8FC4-5C36AE18131F}" dt="2022-01-14T06:05:30.342" v="2068"/>
          <ac:inkMkLst>
            <pc:docMk/>
            <pc:sldMk cId="3291173157" sldId="348"/>
            <ac:inkMk id="78" creationId="{095CBB3A-0965-4699-BDC4-D9173AB2E421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79" creationId="{51A5CE88-4502-4935-A8CC-60F8990E6D25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0" creationId="{22B6DFC1-AB07-4F9C-8FB3-8CD97FE5038F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1" creationId="{B915F585-A620-4E5A-8D0B-E9B17DEF597D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2" creationId="{0EFFA3C2-36F2-4E15-9167-8E78DD8EE818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3" creationId="{49653D31-0BC2-423B-A908-255EE7054BC8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4" creationId="{F5702AC2-BF99-4D56-BCD3-D3585D4F667A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5" creationId="{7C23650D-3865-473E-A109-C54FC130E76F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6" creationId="{8187B8F2-1242-409E-A743-4E9EF95863D5}"/>
          </ac:inkMkLst>
        </pc:inkChg>
        <pc:inkChg chg="add del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87" creationId="{BC4E9E6A-3663-400C-AA87-D7027F1F6CA4}"/>
          </ac:inkMkLst>
        </pc:inkChg>
        <pc:inkChg chg="add">
          <ac:chgData name="Viet Anh Nguyen" userId="b95f61ff061388d5" providerId="LiveId" clId="{4E6D6609-40FF-461F-8FC4-5C36AE18131F}" dt="2022-01-14T06:05:33.392" v="2078" actId="9405"/>
          <ac:inkMkLst>
            <pc:docMk/>
            <pc:sldMk cId="3291173157" sldId="348"/>
            <ac:inkMk id="88" creationId="{F3E44A18-2156-48C9-A6E7-5F41D67B2AB0}"/>
          </ac:inkMkLst>
        </pc:inkChg>
        <pc:inkChg chg="add">
          <ac:chgData name="Viet Anh Nguyen" userId="b95f61ff061388d5" providerId="LiveId" clId="{4E6D6609-40FF-461F-8FC4-5C36AE18131F}" dt="2022-01-14T06:05:33.582" v="2079" actId="9405"/>
          <ac:inkMkLst>
            <pc:docMk/>
            <pc:sldMk cId="3291173157" sldId="348"/>
            <ac:inkMk id="89" creationId="{F6F37057-A50B-4240-BD55-278F4C2D22CE}"/>
          </ac:inkMkLst>
        </pc:inkChg>
        <pc:inkChg chg="add">
          <ac:chgData name="Viet Anh Nguyen" userId="b95f61ff061388d5" providerId="LiveId" clId="{4E6D6609-40FF-461F-8FC4-5C36AE18131F}" dt="2022-01-14T06:05:34.624" v="2080"/>
          <ac:inkMkLst>
            <pc:docMk/>
            <pc:sldMk cId="3291173157" sldId="348"/>
            <ac:inkMk id="90" creationId="{0A70870F-8017-4650-8A2A-F585CE0EDD02}"/>
          </ac:inkMkLst>
        </pc:inkChg>
        <pc:inkChg chg="add del">
          <ac:chgData name="Viet Anh Nguyen" userId="b95f61ff061388d5" providerId="LiveId" clId="{4E6D6609-40FF-461F-8FC4-5C36AE18131F}" dt="2022-01-14T06:05:39.857" v="2083"/>
          <ac:inkMkLst>
            <pc:docMk/>
            <pc:sldMk cId="3291173157" sldId="348"/>
            <ac:inkMk id="91" creationId="{8CFC38AA-C158-4CB6-BF5F-CAB10730D3C7}"/>
          </ac:inkMkLst>
        </pc:inkChg>
        <pc:inkChg chg="add del">
          <ac:chgData name="Viet Anh Nguyen" userId="b95f61ff061388d5" providerId="LiveId" clId="{4E6D6609-40FF-461F-8FC4-5C36AE18131F}" dt="2022-01-14T06:05:39.857" v="2083"/>
          <ac:inkMkLst>
            <pc:docMk/>
            <pc:sldMk cId="3291173157" sldId="348"/>
            <ac:inkMk id="92" creationId="{4A90330C-32FF-4DE4-B098-A73642FF9513}"/>
          </ac:inkMkLst>
        </pc:inkChg>
        <pc:inkChg chg="add">
          <ac:chgData name="Viet Anh Nguyen" userId="b95f61ff061388d5" providerId="LiveId" clId="{4E6D6609-40FF-461F-8FC4-5C36AE18131F}" dt="2022-01-14T06:05:39.857" v="2083"/>
          <ac:inkMkLst>
            <pc:docMk/>
            <pc:sldMk cId="3291173157" sldId="348"/>
            <ac:inkMk id="93" creationId="{9A545F1D-93A8-4F39-A141-69E12EF98689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4" creationId="{4A33C500-916F-4B3D-B92B-54BF67B440D2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5" creationId="{A3B4D124-7CCA-4391-B7A9-F9ECDB581C29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6" creationId="{54C0CC37-3C17-4880-9B00-12299AF2F8F7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7" creationId="{973848A0-32C7-4154-84D2-4DDAACB8A08F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8" creationId="{E8D7AC49-6BE5-49AC-AF0B-30F167E4E1C8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99" creationId="{81F1CF0D-1FB8-4B20-8E4C-0F34D34B5CA0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0" creationId="{16188DF4-68A9-4B12-9347-A8E98EA6424E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1" creationId="{19DB87CF-E75C-41AF-BC4E-B11D8AB8741C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2" creationId="{81286CD2-0F33-4478-A5BA-E8EC7E32AB99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3" creationId="{14FBDDF0-C75B-4C59-AE77-E7252FB9C2C5}"/>
          </ac:inkMkLst>
        </pc:inkChg>
        <pc:inkChg chg="add del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4" creationId="{67BA610F-A8F8-4459-9144-59791B4AFC10}"/>
          </ac:inkMkLst>
        </pc:inkChg>
        <pc:inkChg chg="add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5" creationId="{417EFBAB-FA08-4E4B-B729-21F21F8C591E}"/>
          </ac:inkMkLst>
        </pc:inkChg>
        <pc:inkChg chg="add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6" creationId="{E024AB06-DAA4-4C9A-AE11-5D04C39086DA}"/>
          </ac:inkMkLst>
        </pc:inkChg>
        <pc:inkChg chg="add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7" creationId="{F6195F9D-CBA4-4573-BC64-4375FC34EDC1}"/>
          </ac:inkMkLst>
        </pc:inkChg>
        <pc:inkChg chg="add">
          <ac:chgData name="Viet Anh Nguyen" userId="b95f61ff061388d5" providerId="LiveId" clId="{4E6D6609-40FF-461F-8FC4-5C36AE18131F}" dt="2022-01-14T06:05:45.129" v="2095"/>
          <ac:inkMkLst>
            <pc:docMk/>
            <pc:sldMk cId="3291173157" sldId="348"/>
            <ac:inkMk id="108" creationId="{8732AD24-2294-4E08-949B-703C336D3939}"/>
          </ac:inkMkLst>
        </pc:inkChg>
        <pc:inkChg chg="add del">
          <ac:chgData name="Viet Anh Nguyen" userId="b95f61ff061388d5" providerId="LiveId" clId="{4E6D6609-40FF-461F-8FC4-5C36AE18131F}" dt="2022-01-14T06:05:47.881" v="2098"/>
          <ac:inkMkLst>
            <pc:docMk/>
            <pc:sldMk cId="3291173157" sldId="348"/>
            <ac:inkMk id="109" creationId="{1D1B4B80-230D-49C2-A24A-2B6FBC95D6A6}"/>
          </ac:inkMkLst>
        </pc:inkChg>
        <pc:inkChg chg="add del">
          <ac:chgData name="Viet Anh Nguyen" userId="b95f61ff061388d5" providerId="LiveId" clId="{4E6D6609-40FF-461F-8FC4-5C36AE18131F}" dt="2022-01-14T06:05:47.881" v="2098"/>
          <ac:inkMkLst>
            <pc:docMk/>
            <pc:sldMk cId="3291173157" sldId="348"/>
            <ac:inkMk id="110" creationId="{FDD7A50A-D2A7-444D-8A3A-077CC0B61F3E}"/>
          </ac:inkMkLst>
        </pc:inkChg>
        <pc:inkChg chg="add">
          <ac:chgData name="Viet Anh Nguyen" userId="b95f61ff061388d5" providerId="LiveId" clId="{4E6D6609-40FF-461F-8FC4-5C36AE18131F}" dt="2022-01-14T06:05:47.881" v="2098"/>
          <ac:inkMkLst>
            <pc:docMk/>
            <pc:sldMk cId="3291173157" sldId="348"/>
            <ac:inkMk id="111" creationId="{ED1B8BBE-E34A-47A2-835F-08467B3BDE72}"/>
          </ac:inkMkLst>
        </pc:inkChg>
        <pc:inkChg chg="add del">
          <ac:chgData name="Viet Anh Nguyen" userId="b95f61ff061388d5" providerId="LiveId" clId="{4E6D6609-40FF-461F-8FC4-5C36AE18131F}" dt="2022-01-14T06:05:49.466" v="2102"/>
          <ac:inkMkLst>
            <pc:docMk/>
            <pc:sldMk cId="3291173157" sldId="348"/>
            <ac:inkMk id="112" creationId="{B6ACC74D-D469-41EE-8F97-DE7EC58A7D99}"/>
          </ac:inkMkLst>
        </pc:inkChg>
        <pc:inkChg chg="add del">
          <ac:chgData name="Viet Anh Nguyen" userId="b95f61ff061388d5" providerId="LiveId" clId="{4E6D6609-40FF-461F-8FC4-5C36AE18131F}" dt="2022-01-14T06:05:49.466" v="2102"/>
          <ac:inkMkLst>
            <pc:docMk/>
            <pc:sldMk cId="3291173157" sldId="348"/>
            <ac:inkMk id="113" creationId="{EA77B708-776C-40F8-9D8B-173098116709}"/>
          </ac:inkMkLst>
        </pc:inkChg>
        <pc:inkChg chg="add del">
          <ac:chgData name="Viet Anh Nguyen" userId="b95f61ff061388d5" providerId="LiveId" clId="{4E6D6609-40FF-461F-8FC4-5C36AE18131F}" dt="2022-01-14T06:05:49.466" v="2102"/>
          <ac:inkMkLst>
            <pc:docMk/>
            <pc:sldMk cId="3291173157" sldId="348"/>
            <ac:inkMk id="114" creationId="{210A97B6-632D-413F-8817-5483D9321F3D}"/>
          </ac:inkMkLst>
        </pc:inkChg>
        <pc:inkChg chg="add">
          <ac:chgData name="Viet Anh Nguyen" userId="b95f61ff061388d5" providerId="LiveId" clId="{4E6D6609-40FF-461F-8FC4-5C36AE18131F}" dt="2022-01-14T06:05:49.466" v="2102"/>
          <ac:inkMkLst>
            <pc:docMk/>
            <pc:sldMk cId="3291173157" sldId="348"/>
            <ac:inkMk id="115" creationId="{6FA36376-164D-42FA-899C-5D0BD7410CAF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16" creationId="{2BA5F4B1-38A5-4E68-9981-28BCE8A4F942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17" creationId="{DD02AE73-4A3F-4089-87F9-F94D41385E52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18" creationId="{F1EBDC7B-EB57-47A8-BFBF-43A945D89884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19" creationId="{D85BAAB2-66B4-43A1-A1C8-3B35B209F572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20" creationId="{E74DCFCB-EA5B-4131-95D1-1441A34F2DED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21" creationId="{4DD7610E-FFCF-4122-98EC-2691F606674A}"/>
          </ac:inkMkLst>
        </pc:inkChg>
        <pc:inkChg chg="add del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22" creationId="{70577053-AF26-4C37-B0FF-0EE4BDB478FE}"/>
          </ac:inkMkLst>
        </pc:inkChg>
        <pc:inkChg chg="add">
          <ac:chgData name="Viet Anh Nguyen" userId="b95f61ff061388d5" providerId="LiveId" clId="{4E6D6609-40FF-461F-8FC4-5C36AE18131F}" dt="2022-01-14T06:05:54.070" v="2110"/>
          <ac:inkMkLst>
            <pc:docMk/>
            <pc:sldMk cId="3291173157" sldId="348"/>
            <ac:inkMk id="123" creationId="{D7B8A260-63D1-49BB-AD92-2669429A6C1E}"/>
          </ac:inkMkLst>
        </pc:inkChg>
        <pc:inkChg chg="add del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4" creationId="{DE55C359-B516-4D4A-AD21-6ADBBCAF5DD5}"/>
          </ac:inkMkLst>
        </pc:inkChg>
        <pc:inkChg chg="add del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5" creationId="{845C009F-5CE4-4EDD-BD05-C967F5DB55E4}"/>
          </ac:inkMkLst>
        </pc:inkChg>
        <pc:inkChg chg="add del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6" creationId="{2FFE9B48-3275-4505-82BC-FAB3FC956DB3}"/>
          </ac:inkMkLst>
        </pc:inkChg>
        <pc:inkChg chg="add del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7" creationId="{2BE739A4-472B-48EA-B902-ABA35677AE7F}"/>
          </ac:inkMkLst>
        </pc:inkChg>
        <pc:inkChg chg="add del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8" creationId="{A97D0385-78BD-47D9-8404-9F57AF12DFFA}"/>
          </ac:inkMkLst>
        </pc:inkChg>
        <pc:inkChg chg="add">
          <ac:chgData name="Viet Anh Nguyen" userId="b95f61ff061388d5" providerId="LiveId" clId="{4E6D6609-40FF-461F-8FC4-5C36AE18131F}" dt="2022-01-14T06:05:55.964" v="2116"/>
          <ac:inkMkLst>
            <pc:docMk/>
            <pc:sldMk cId="3291173157" sldId="348"/>
            <ac:inkMk id="129" creationId="{1C25F85A-715D-401B-8783-4AD4D98BE61D}"/>
          </ac:inkMkLst>
        </pc:inkChg>
        <pc:inkChg chg="add del">
          <ac:chgData name="Viet Anh Nguyen" userId="b95f61ff061388d5" providerId="LiveId" clId="{4E6D6609-40FF-461F-8FC4-5C36AE18131F}" dt="2022-01-14T06:06:20.932" v="2121"/>
          <ac:inkMkLst>
            <pc:docMk/>
            <pc:sldMk cId="3291173157" sldId="348"/>
            <ac:inkMk id="130" creationId="{5CC764FA-C449-404B-B41F-2D44F22E2491}"/>
          </ac:inkMkLst>
        </pc:inkChg>
        <pc:inkChg chg="add del">
          <ac:chgData name="Viet Anh Nguyen" userId="b95f61ff061388d5" providerId="LiveId" clId="{4E6D6609-40FF-461F-8FC4-5C36AE18131F}" dt="2022-01-14T06:06:20.932" v="2121"/>
          <ac:inkMkLst>
            <pc:docMk/>
            <pc:sldMk cId="3291173157" sldId="348"/>
            <ac:inkMk id="131" creationId="{F9A92FD3-1065-487B-9B48-3EAF612D7B6D}"/>
          </ac:inkMkLst>
        </pc:inkChg>
        <pc:inkChg chg="add del">
          <ac:chgData name="Viet Anh Nguyen" userId="b95f61ff061388d5" providerId="LiveId" clId="{4E6D6609-40FF-461F-8FC4-5C36AE18131F}" dt="2022-01-14T06:06:20.932" v="2121"/>
          <ac:inkMkLst>
            <pc:docMk/>
            <pc:sldMk cId="3291173157" sldId="348"/>
            <ac:inkMk id="132" creationId="{E1B460C3-7795-43E0-B336-28DDB67C673A}"/>
          </ac:inkMkLst>
        </pc:inkChg>
        <pc:inkChg chg="add del">
          <ac:chgData name="Viet Anh Nguyen" userId="b95f61ff061388d5" providerId="LiveId" clId="{4E6D6609-40FF-461F-8FC4-5C36AE18131F}" dt="2022-01-14T06:06:20.932" v="2121"/>
          <ac:inkMkLst>
            <pc:docMk/>
            <pc:sldMk cId="3291173157" sldId="348"/>
            <ac:inkMk id="133" creationId="{901E798D-BFB8-405E-9956-ACB7D940A248}"/>
          </ac:inkMkLst>
        </pc:inkChg>
        <pc:inkChg chg="add del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4" creationId="{3C544310-E20A-48EA-A194-976EFC8DC5F1}"/>
          </ac:inkMkLst>
        </pc:inkChg>
        <pc:inkChg chg="add del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5" creationId="{0CAD300F-2093-4751-892C-325A03A58A15}"/>
          </ac:inkMkLst>
        </pc:inkChg>
        <pc:inkChg chg="add del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6" creationId="{A1639105-5D07-4DA1-BDC0-B3F3FF16AD07}"/>
          </ac:inkMkLst>
        </pc:inkChg>
        <pc:inkChg chg="add del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7" creationId="{025A5713-AC06-4BC1-A131-EEB336155A70}"/>
          </ac:inkMkLst>
        </pc:inkChg>
        <pc:inkChg chg="add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8" creationId="{65981895-70DA-4822-8EA5-99C70065C596}"/>
          </ac:inkMkLst>
        </pc:inkChg>
        <pc:inkChg chg="add">
          <ac:chgData name="Viet Anh Nguyen" userId="b95f61ff061388d5" providerId="LiveId" clId="{4E6D6609-40FF-461F-8FC4-5C36AE18131F}" dt="2022-01-14T06:06:22.348" v="2125"/>
          <ac:inkMkLst>
            <pc:docMk/>
            <pc:sldMk cId="3291173157" sldId="348"/>
            <ac:inkMk id="139" creationId="{0503C942-B41B-4498-BD26-6A41C7FE957D}"/>
          </ac:inkMkLst>
        </pc:inkChg>
        <pc:inkChg chg="add del">
          <ac:chgData name="Viet Anh Nguyen" userId="b95f61ff061388d5" providerId="LiveId" clId="{4E6D6609-40FF-461F-8FC4-5C36AE18131F}" dt="2022-01-14T06:07:37.940" v="2128"/>
          <ac:inkMkLst>
            <pc:docMk/>
            <pc:sldMk cId="3291173157" sldId="348"/>
            <ac:inkMk id="140" creationId="{763A59AC-4C31-46BC-BF09-6D5534C89086}"/>
          </ac:inkMkLst>
        </pc:inkChg>
        <pc:inkChg chg="add del">
          <ac:chgData name="Viet Anh Nguyen" userId="b95f61ff061388d5" providerId="LiveId" clId="{4E6D6609-40FF-461F-8FC4-5C36AE18131F}" dt="2022-01-14T06:07:37.940" v="2128"/>
          <ac:inkMkLst>
            <pc:docMk/>
            <pc:sldMk cId="3291173157" sldId="348"/>
            <ac:inkMk id="141" creationId="{CF2C9925-9425-4272-ACF1-9D8264FC9CD1}"/>
          </ac:inkMkLst>
        </pc:inkChg>
        <pc:inkChg chg="add del">
          <ac:chgData name="Viet Anh Nguyen" userId="b95f61ff061388d5" providerId="LiveId" clId="{4E6D6609-40FF-461F-8FC4-5C36AE18131F}" dt="2022-01-14T06:07:39.170" v="2131"/>
          <ac:inkMkLst>
            <pc:docMk/>
            <pc:sldMk cId="3291173157" sldId="348"/>
            <ac:inkMk id="142" creationId="{FA45A00D-F466-4235-BEC0-9E3283AC6EB1}"/>
          </ac:inkMkLst>
        </pc:inkChg>
        <pc:inkChg chg="add del">
          <ac:chgData name="Viet Anh Nguyen" userId="b95f61ff061388d5" providerId="LiveId" clId="{4E6D6609-40FF-461F-8FC4-5C36AE18131F}" dt="2022-01-14T06:07:39.170" v="2131"/>
          <ac:inkMkLst>
            <pc:docMk/>
            <pc:sldMk cId="3291173157" sldId="348"/>
            <ac:inkMk id="143" creationId="{874931BF-FA00-446A-98BE-B74C4D1FC3CD}"/>
          </ac:inkMkLst>
        </pc:inkChg>
        <pc:inkChg chg="add">
          <ac:chgData name="Viet Anh Nguyen" userId="b95f61ff061388d5" providerId="LiveId" clId="{4E6D6609-40FF-461F-8FC4-5C36AE18131F}" dt="2022-01-14T06:07:38.251" v="2130" actId="9405"/>
          <ac:inkMkLst>
            <pc:docMk/>
            <pc:sldMk cId="3291173157" sldId="348"/>
            <ac:inkMk id="144" creationId="{FEF37536-39E5-473D-B8C1-D2350C8A7C47}"/>
          </ac:inkMkLst>
        </pc:inkChg>
        <pc:inkChg chg="add">
          <ac:chgData name="Viet Anh Nguyen" userId="b95f61ff061388d5" providerId="LiveId" clId="{4E6D6609-40FF-461F-8FC4-5C36AE18131F}" dt="2022-01-14T06:07:39.170" v="2131"/>
          <ac:inkMkLst>
            <pc:docMk/>
            <pc:sldMk cId="3291173157" sldId="348"/>
            <ac:inkMk id="145" creationId="{250FBF08-E4D9-4343-AD08-3122F249BE95}"/>
          </ac:inkMkLst>
        </pc:inkChg>
        <pc:inkChg chg="add del">
          <ac:chgData name="Viet Anh Nguyen" userId="b95f61ff061388d5" providerId="LiveId" clId="{4E6D6609-40FF-461F-8FC4-5C36AE18131F}" dt="2022-01-14T06:08:05.106" v="2134"/>
          <ac:inkMkLst>
            <pc:docMk/>
            <pc:sldMk cId="3291173157" sldId="348"/>
            <ac:inkMk id="146" creationId="{50D29351-37C9-471E-9F0B-92D8A4E5218D}"/>
          </ac:inkMkLst>
        </pc:inkChg>
        <pc:inkChg chg="add del">
          <ac:chgData name="Viet Anh Nguyen" userId="b95f61ff061388d5" providerId="LiveId" clId="{4E6D6609-40FF-461F-8FC4-5C36AE18131F}" dt="2022-01-14T06:08:05.106" v="2134"/>
          <ac:inkMkLst>
            <pc:docMk/>
            <pc:sldMk cId="3291173157" sldId="348"/>
            <ac:inkMk id="147" creationId="{9125BD23-9C63-435C-929B-728F4F61E436}"/>
          </ac:inkMkLst>
        </pc:inkChg>
        <pc:inkChg chg="add del">
          <ac:chgData name="Viet Anh Nguyen" userId="b95f61ff061388d5" providerId="LiveId" clId="{4E6D6609-40FF-461F-8FC4-5C36AE18131F}" dt="2022-01-14T06:08:06.865" v="2137"/>
          <ac:inkMkLst>
            <pc:docMk/>
            <pc:sldMk cId="3291173157" sldId="348"/>
            <ac:inkMk id="148" creationId="{5874338E-BFAA-486A-891F-9A67A00287E2}"/>
          </ac:inkMkLst>
        </pc:inkChg>
        <pc:inkChg chg="add del">
          <ac:chgData name="Viet Anh Nguyen" userId="b95f61ff061388d5" providerId="LiveId" clId="{4E6D6609-40FF-461F-8FC4-5C36AE18131F}" dt="2022-01-14T06:08:06.865" v="2137"/>
          <ac:inkMkLst>
            <pc:docMk/>
            <pc:sldMk cId="3291173157" sldId="348"/>
            <ac:inkMk id="149" creationId="{1332ED61-3042-4BFE-B50C-7EFA5AADFC53}"/>
          </ac:inkMkLst>
        </pc:inkChg>
        <pc:inkChg chg="add">
          <ac:chgData name="Viet Anh Nguyen" userId="b95f61ff061388d5" providerId="LiveId" clId="{4E6D6609-40FF-461F-8FC4-5C36AE18131F}" dt="2022-01-14T06:08:05.940" v="2136" actId="9405"/>
          <ac:inkMkLst>
            <pc:docMk/>
            <pc:sldMk cId="3291173157" sldId="348"/>
            <ac:inkMk id="150" creationId="{B8F21B08-6C27-43D2-819D-79F3A7D47A27}"/>
          </ac:inkMkLst>
        </pc:inkChg>
        <pc:inkChg chg="add">
          <ac:chgData name="Viet Anh Nguyen" userId="b95f61ff061388d5" providerId="LiveId" clId="{4E6D6609-40FF-461F-8FC4-5C36AE18131F}" dt="2022-01-14T06:08:06.865" v="2137"/>
          <ac:inkMkLst>
            <pc:docMk/>
            <pc:sldMk cId="3291173157" sldId="348"/>
            <ac:inkMk id="151" creationId="{9D6440FE-A3CA-432C-90BE-32B4E87764EE}"/>
          </ac:inkMkLst>
        </pc:inkChg>
        <pc:inkChg chg="add del">
          <ac:chgData name="Viet Anh Nguyen" userId="b95f61ff061388d5" providerId="LiveId" clId="{4E6D6609-40FF-461F-8FC4-5C36AE18131F}" dt="2022-01-14T06:08:35.638" v="2142"/>
          <ac:inkMkLst>
            <pc:docMk/>
            <pc:sldMk cId="3291173157" sldId="348"/>
            <ac:inkMk id="152" creationId="{FFCB38B4-BE49-4C47-B862-54F8E988A168}"/>
          </ac:inkMkLst>
        </pc:inkChg>
        <pc:inkChg chg="add del">
          <ac:chgData name="Viet Anh Nguyen" userId="b95f61ff061388d5" providerId="LiveId" clId="{4E6D6609-40FF-461F-8FC4-5C36AE18131F}" dt="2022-01-14T06:08:35.638" v="2142"/>
          <ac:inkMkLst>
            <pc:docMk/>
            <pc:sldMk cId="3291173157" sldId="348"/>
            <ac:inkMk id="153" creationId="{A6CE140E-AFBB-4FFF-8211-2BC426FC2DBF}"/>
          </ac:inkMkLst>
        </pc:inkChg>
        <pc:inkChg chg="add del">
          <ac:chgData name="Viet Anh Nguyen" userId="b95f61ff061388d5" providerId="LiveId" clId="{4E6D6609-40FF-461F-8FC4-5C36AE18131F}" dt="2022-01-14T06:08:35.638" v="2142"/>
          <ac:inkMkLst>
            <pc:docMk/>
            <pc:sldMk cId="3291173157" sldId="348"/>
            <ac:inkMk id="154" creationId="{13246B65-ACBC-4E79-B368-715A91422086}"/>
          </ac:inkMkLst>
        </pc:inkChg>
        <pc:inkChg chg="add del">
          <ac:chgData name="Viet Anh Nguyen" userId="b95f61ff061388d5" providerId="LiveId" clId="{4E6D6609-40FF-461F-8FC4-5C36AE18131F}" dt="2022-01-14T06:08:35.638" v="2142"/>
          <ac:inkMkLst>
            <pc:docMk/>
            <pc:sldMk cId="3291173157" sldId="348"/>
            <ac:inkMk id="155" creationId="{4897B399-38CA-4B05-82A2-4151B0CF7F3C}"/>
          </ac:inkMkLst>
        </pc:inkChg>
        <pc:inkChg chg="add del">
          <ac:chgData name="Viet Anh Nguyen" userId="b95f61ff061388d5" providerId="LiveId" clId="{4E6D6609-40FF-461F-8FC4-5C36AE18131F}" dt="2022-01-14T06:08:36.610" v="2144"/>
          <ac:inkMkLst>
            <pc:docMk/>
            <pc:sldMk cId="3291173157" sldId="348"/>
            <ac:inkMk id="156" creationId="{E080D67B-2FA2-4931-9D52-DBAE4402D6E7}"/>
          </ac:inkMkLst>
        </pc:inkChg>
        <pc:inkChg chg="add del">
          <ac:chgData name="Viet Anh Nguyen" userId="b95f61ff061388d5" providerId="LiveId" clId="{4E6D6609-40FF-461F-8FC4-5C36AE18131F}" dt="2022-01-14T06:08:36.610" v="2144"/>
          <ac:inkMkLst>
            <pc:docMk/>
            <pc:sldMk cId="3291173157" sldId="348"/>
            <ac:inkMk id="157" creationId="{E4A56F01-5AAE-4757-A67A-4DE6476D2C6E}"/>
          </ac:inkMkLst>
        </pc:inkChg>
        <pc:inkChg chg="add">
          <ac:chgData name="Viet Anh Nguyen" userId="b95f61ff061388d5" providerId="LiveId" clId="{4E6D6609-40FF-461F-8FC4-5C36AE18131F}" dt="2022-01-14T06:08:36.610" v="2144"/>
          <ac:inkMkLst>
            <pc:docMk/>
            <pc:sldMk cId="3291173157" sldId="348"/>
            <ac:inkMk id="158" creationId="{BBA55799-37F0-44EA-8D0C-E714DFF4E443}"/>
          </ac:inkMkLst>
        </pc:inkChg>
        <pc:inkChg chg="add">
          <ac:chgData name="Viet Anh Nguyen" userId="b95f61ff061388d5" providerId="LiveId" clId="{4E6D6609-40FF-461F-8FC4-5C36AE18131F}" dt="2022-01-14T06:08:41.047" v="2145" actId="9405"/>
          <ac:inkMkLst>
            <pc:docMk/>
            <pc:sldMk cId="3291173157" sldId="348"/>
            <ac:inkMk id="159" creationId="{B8B77E40-AC63-4A9E-A479-AA2C4DC721BB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0" creationId="{82AE57F6-A09B-4EDB-AF9E-2247CC9CC17E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1" creationId="{44024A21-8317-46A8-9B8B-6F1BDA842C2A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2" creationId="{9ABF6704-5F2C-4745-A31D-E8C98588E87E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3" creationId="{66828EC1-D8BA-4679-9744-ABCC2A9CF48F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4" creationId="{6F587BF1-4683-4A28-A846-A547235A69D0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5" creationId="{9164D42B-BD7D-4533-9C5B-D5097703ECC8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6" creationId="{79B68509-741B-4DB0-9B53-C1CCCA319B42}"/>
          </ac:inkMkLst>
        </pc:inkChg>
        <pc:inkChg chg="add del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7" creationId="{C9E9D523-9900-439D-ABC5-5221B3CE5B28}"/>
          </ac:inkMkLst>
        </pc:inkChg>
        <pc:inkChg chg="add">
          <ac:chgData name="Viet Anh Nguyen" userId="b95f61ff061388d5" providerId="LiveId" clId="{4E6D6609-40FF-461F-8FC4-5C36AE18131F}" dt="2022-01-14T06:12:06.177" v="2154"/>
          <ac:inkMkLst>
            <pc:docMk/>
            <pc:sldMk cId="3291173157" sldId="348"/>
            <ac:inkMk id="168" creationId="{F054CBF3-DA45-463A-9080-F011E9C040B1}"/>
          </ac:inkMkLst>
        </pc:inkChg>
        <pc:inkChg chg="add del">
          <ac:chgData name="Viet Anh Nguyen" userId="b95f61ff061388d5" providerId="LiveId" clId="{4E6D6609-40FF-461F-8FC4-5C36AE18131F}" dt="2022-01-14T06:17:06.722" v="2157"/>
          <ac:inkMkLst>
            <pc:docMk/>
            <pc:sldMk cId="3291173157" sldId="348"/>
            <ac:inkMk id="169" creationId="{2953C9D4-9F42-4C33-9269-FFAE5F761426}"/>
          </ac:inkMkLst>
        </pc:inkChg>
        <pc:inkChg chg="add del">
          <ac:chgData name="Viet Anh Nguyen" userId="b95f61ff061388d5" providerId="LiveId" clId="{4E6D6609-40FF-461F-8FC4-5C36AE18131F}" dt="2022-01-14T06:17:06.722" v="2157"/>
          <ac:inkMkLst>
            <pc:docMk/>
            <pc:sldMk cId="3291173157" sldId="348"/>
            <ac:inkMk id="170" creationId="{FED4A263-0DB7-440D-A96C-CDB59FEFB81F}"/>
          </ac:inkMkLst>
        </pc:inkChg>
        <pc:inkChg chg="add">
          <ac:chgData name="Viet Anh Nguyen" userId="b95f61ff061388d5" providerId="LiveId" clId="{4E6D6609-40FF-461F-8FC4-5C36AE18131F}" dt="2022-01-14T06:17:06.722" v="2157"/>
          <ac:inkMkLst>
            <pc:docMk/>
            <pc:sldMk cId="3291173157" sldId="348"/>
            <ac:inkMk id="171" creationId="{94FE2F09-09E1-46B6-A16A-9CCB3B1F00C5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2" creationId="{3EA2319D-8B5A-4B90-83B4-BAC74B0843F7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3" creationId="{38A1A027-DF7A-4270-8043-49CE87AF9494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4" creationId="{61F26C38-6142-4D7E-9BC1-025A9FBC1372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5" creationId="{274C8090-46BE-4A4A-A23D-D4CF7FDAB107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6" creationId="{E8C56E4A-AB40-4EA6-8B2D-570BA08C8575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7" creationId="{337537A7-E495-422F-A2D2-5370BE2FB685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8" creationId="{ABE17956-5948-4861-9C42-91BE958301E2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79" creationId="{86EB79CB-047F-4D60-86B4-3F65E4B4183D}"/>
          </ac:inkMkLst>
        </pc:inkChg>
        <pc:inkChg chg="add del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80" creationId="{C2C8F1E4-700A-4703-BD26-2785163F99AD}"/>
          </ac:inkMkLst>
        </pc:inkChg>
        <pc:inkChg chg="add">
          <ac:chgData name="Viet Anh Nguyen" userId="b95f61ff061388d5" providerId="LiveId" clId="{4E6D6609-40FF-461F-8FC4-5C36AE18131F}" dt="2022-01-14T06:17:09.815" v="2167"/>
          <ac:inkMkLst>
            <pc:docMk/>
            <pc:sldMk cId="3291173157" sldId="348"/>
            <ac:inkMk id="181" creationId="{3EFBE051-5BF4-460F-9C17-FB3B3F67155F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2" creationId="{9A23C2EF-B0F6-473D-B0F8-61940472252F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3" creationId="{5BD63DA5-2DCA-4CE1-BB88-9095A5A1D548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4" creationId="{7FB97545-FB0C-4AB3-904F-1CDC10B166D1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5" creationId="{7C02EC4A-BE0C-4E7B-A4E8-9BF95B3C1A83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6" creationId="{15E05B5B-D5E2-4422-9875-D7F32E44A24C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7" creationId="{DF73D8ED-A1DC-4D50-AD64-4B2F30526900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8" creationId="{848A45F8-C82F-4ABE-B743-C9BDA6920CF1}"/>
          </ac:inkMkLst>
        </pc:inkChg>
        <pc:inkChg chg="add del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89" creationId="{75B55432-1631-493B-975E-59FD4E534D28}"/>
          </ac:inkMkLst>
        </pc:inkChg>
        <pc:inkChg chg="add">
          <ac:chgData name="Viet Anh Nguyen" userId="b95f61ff061388d5" providerId="LiveId" clId="{4E6D6609-40FF-461F-8FC4-5C36AE18131F}" dt="2022-01-14T06:17:13.061" v="2176"/>
          <ac:inkMkLst>
            <pc:docMk/>
            <pc:sldMk cId="3291173157" sldId="348"/>
            <ac:inkMk id="190" creationId="{F56FB885-9B51-4FF3-9608-14E6EFD90CD8}"/>
          </ac:inkMkLst>
        </pc:inkChg>
      </pc:sldChg>
      <pc:sldChg chg="addSp delSp new mod">
        <pc:chgData name="Viet Anh Nguyen" userId="b95f61ff061388d5" providerId="LiveId" clId="{4E6D6609-40FF-461F-8FC4-5C36AE18131F}" dt="2022-01-14T06:04:05.156" v="2055"/>
        <pc:sldMkLst>
          <pc:docMk/>
          <pc:sldMk cId="1979308817" sldId="349"/>
        </pc:sldMkLst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2" creationId="{A9F5A3E1-2B62-412C-B015-11D515261763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3" creationId="{E7BF8BCC-8FDB-4C38-A7F5-447C5EB15BA1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4" creationId="{060A0427-76F1-4D91-ACFB-1FC331434D82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5" creationId="{2673E7AE-B45A-45AD-B2F5-4021D75B0CBC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6" creationId="{AA1C1191-5500-42C6-B622-F3C5EA956B4C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7" creationId="{02600B98-F658-401B-B33F-45BC29783B0B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8" creationId="{073B72E9-60C5-4898-B52E-B5A9A187CA25}"/>
          </ac:inkMkLst>
        </pc:inkChg>
        <pc:inkChg chg="add del">
          <ac:chgData name="Viet Anh Nguyen" userId="b95f61ff061388d5" providerId="LiveId" clId="{4E6D6609-40FF-461F-8FC4-5C36AE18131F}" dt="2022-01-14T06:00:12.580" v="1788"/>
          <ac:inkMkLst>
            <pc:docMk/>
            <pc:sldMk cId="1979308817" sldId="349"/>
            <ac:inkMk id="9" creationId="{02427EED-C32E-40C8-B2DF-92D6261E602F}"/>
          </ac:inkMkLst>
        </pc:inkChg>
        <pc:inkChg chg="add del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0" creationId="{961C2E81-8856-4869-B793-EDD01246539F}"/>
          </ac:inkMkLst>
        </pc:inkChg>
        <pc:inkChg chg="add del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1" creationId="{F56A2363-A2DF-491D-BD15-336B891068CD}"/>
          </ac:inkMkLst>
        </pc:inkChg>
        <pc:inkChg chg="add del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2" creationId="{F956E623-0354-4C5C-A0BE-16DBE60BF175}"/>
          </ac:inkMkLst>
        </pc:inkChg>
        <pc:inkChg chg="add del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3" creationId="{D5627A1B-A80F-4F72-AA7A-9BD33817670A}"/>
          </ac:inkMkLst>
        </pc:inkChg>
        <pc:inkChg chg="add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4" creationId="{EAA3A34A-D67F-4FFE-B220-A667DEA88755}"/>
          </ac:inkMkLst>
        </pc:inkChg>
        <pc:inkChg chg="add">
          <ac:chgData name="Viet Anh Nguyen" userId="b95f61ff061388d5" providerId="LiveId" clId="{4E6D6609-40FF-461F-8FC4-5C36AE18131F}" dt="2022-01-14T06:00:14.531" v="1792"/>
          <ac:inkMkLst>
            <pc:docMk/>
            <pc:sldMk cId="1979308817" sldId="349"/>
            <ac:inkMk id="15" creationId="{02926333-2F9A-4BE0-B085-16505C0C6F21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16" creationId="{558B8D09-307B-42A4-986E-1CA5C2EAABDF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17" creationId="{309E24D3-6167-489D-9720-53874BC1E2A5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18" creationId="{9F6DF688-D38D-4DD1-95F0-41E236136D1E}"/>
          </ac:inkMkLst>
        </pc:inkChg>
        <pc:inkChg chg="add">
          <ac:chgData name="Viet Anh Nguyen" userId="b95f61ff061388d5" providerId="LiveId" clId="{4E6D6609-40FF-461F-8FC4-5C36AE18131F}" dt="2022-01-14T06:00:23.153" v="1796" actId="9405"/>
          <ac:inkMkLst>
            <pc:docMk/>
            <pc:sldMk cId="1979308817" sldId="349"/>
            <ac:inkMk id="19" creationId="{C3017496-FBD9-4B3E-BDFB-6879A4BCB736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0" creationId="{4EAC2C8A-B255-4B69-BE7B-790BB74EE24A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1" creationId="{D7427F86-2821-4AC2-AB3C-50AA2AD1DE63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2" creationId="{00C8DEB5-2147-4B8C-B2F5-2ADCDAB11132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3" creationId="{55982DD9-7A25-4D81-8EBC-2A6BD147E07F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4" creationId="{3E6B4151-BC35-43FB-9F85-FCDDD6C48D97}"/>
          </ac:inkMkLst>
        </pc:inkChg>
        <pc:inkChg chg="add del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5" creationId="{78B9BDB1-E353-4CB3-B4BF-BBD20BB61518}"/>
          </ac:inkMkLst>
        </pc:inkChg>
        <pc:inkChg chg="add">
          <ac:chgData name="Viet Anh Nguyen" userId="b95f61ff061388d5" providerId="LiveId" clId="{4E6D6609-40FF-461F-8FC4-5C36AE18131F}" dt="2022-01-14T06:00:24.981" v="1803" actId="9405"/>
          <ac:inkMkLst>
            <pc:docMk/>
            <pc:sldMk cId="1979308817" sldId="349"/>
            <ac:inkMk id="26" creationId="{EDCF5966-A3D2-45E2-B521-ED10B05D7493}"/>
          </ac:inkMkLst>
        </pc:inkChg>
        <pc:inkChg chg="add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7" creationId="{6590EBEA-0C5F-42B5-9383-BFF944F34904}"/>
          </ac:inkMkLst>
        </pc:inkChg>
        <pc:inkChg chg="add">
          <ac:chgData name="Viet Anh Nguyen" userId="b95f61ff061388d5" providerId="LiveId" clId="{4E6D6609-40FF-461F-8FC4-5C36AE18131F}" dt="2022-01-14T06:00:25.501" v="1804"/>
          <ac:inkMkLst>
            <pc:docMk/>
            <pc:sldMk cId="1979308817" sldId="349"/>
            <ac:inkMk id="28" creationId="{E17CD7C3-B213-4572-B918-3CDF4B226FCB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29" creationId="{07C65083-EE3D-4153-8B94-B46FC2B810B8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0" creationId="{44D288D4-C927-492A-9F0D-CC6EA2D632B2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1" creationId="{DE2D704E-D83D-4BE8-85F4-E9D5E9D2D6F6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2" creationId="{7A0D199A-23F3-41A5-AB57-100A2C2EFF4F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3" creationId="{21AA67DE-1573-4412-9D63-69259A573AB7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4" creationId="{C341BA87-3F59-47E9-A31D-737D88388D41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5" creationId="{08E22DAB-85B1-4F26-9395-F060A248A5DF}"/>
          </ac:inkMkLst>
        </pc:inkChg>
        <pc:inkChg chg="add del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6" creationId="{14C937C2-4798-4159-9467-5A64AC8AC06E}"/>
          </ac:inkMkLst>
        </pc:inkChg>
        <pc:inkChg chg="add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7" creationId="{9258ED82-4EA5-4319-B325-8587B68BF765}"/>
          </ac:inkMkLst>
        </pc:inkChg>
        <pc:inkChg chg="add">
          <ac:chgData name="Viet Anh Nguyen" userId="b95f61ff061388d5" providerId="LiveId" clId="{4E6D6609-40FF-461F-8FC4-5C36AE18131F}" dt="2022-01-14T06:00:30.036" v="1813"/>
          <ac:inkMkLst>
            <pc:docMk/>
            <pc:sldMk cId="1979308817" sldId="349"/>
            <ac:inkMk id="38" creationId="{C552F2D2-F428-4E9E-8F38-E1B6D8D29EE2}"/>
          </ac:inkMkLst>
        </pc:inkChg>
        <pc:inkChg chg="add del">
          <ac:chgData name="Viet Anh Nguyen" userId="b95f61ff061388d5" providerId="LiveId" clId="{4E6D6609-40FF-461F-8FC4-5C36AE18131F}" dt="2022-01-14T06:00:31.504" v="1818"/>
          <ac:inkMkLst>
            <pc:docMk/>
            <pc:sldMk cId="1979308817" sldId="349"/>
            <ac:inkMk id="39" creationId="{80C5A5BF-DD1F-4271-AC67-7B6F0801C9B9}"/>
          </ac:inkMkLst>
        </pc:inkChg>
        <pc:inkChg chg="add del">
          <ac:chgData name="Viet Anh Nguyen" userId="b95f61ff061388d5" providerId="LiveId" clId="{4E6D6609-40FF-461F-8FC4-5C36AE18131F}" dt="2022-01-14T06:00:31.504" v="1818"/>
          <ac:inkMkLst>
            <pc:docMk/>
            <pc:sldMk cId="1979308817" sldId="349"/>
            <ac:inkMk id="40" creationId="{785CD9F8-0516-41E5-9D9E-77621CA32B28}"/>
          </ac:inkMkLst>
        </pc:inkChg>
        <pc:inkChg chg="add del">
          <ac:chgData name="Viet Anh Nguyen" userId="b95f61ff061388d5" providerId="LiveId" clId="{4E6D6609-40FF-461F-8FC4-5C36AE18131F}" dt="2022-01-14T06:00:31.504" v="1818"/>
          <ac:inkMkLst>
            <pc:docMk/>
            <pc:sldMk cId="1979308817" sldId="349"/>
            <ac:inkMk id="41" creationId="{8063F52E-F4F4-4420-8A2E-934527516A27}"/>
          </ac:inkMkLst>
        </pc:inkChg>
        <pc:inkChg chg="add del">
          <ac:chgData name="Viet Anh Nguyen" userId="b95f61ff061388d5" providerId="LiveId" clId="{4E6D6609-40FF-461F-8FC4-5C36AE18131F}" dt="2022-01-14T06:00:31.504" v="1818"/>
          <ac:inkMkLst>
            <pc:docMk/>
            <pc:sldMk cId="1979308817" sldId="349"/>
            <ac:inkMk id="42" creationId="{DD275131-357A-4C5A-9D28-D83EF435E5E8}"/>
          </ac:inkMkLst>
        </pc:inkChg>
        <pc:inkChg chg="add del">
          <ac:chgData name="Viet Anh Nguyen" userId="b95f61ff061388d5" providerId="LiveId" clId="{4E6D6609-40FF-461F-8FC4-5C36AE18131F}" dt="2022-01-14T06:00:32.900" v="1821"/>
          <ac:inkMkLst>
            <pc:docMk/>
            <pc:sldMk cId="1979308817" sldId="349"/>
            <ac:inkMk id="43" creationId="{1420A16E-EE4B-40E8-B757-1328C8C8474C}"/>
          </ac:inkMkLst>
        </pc:inkChg>
        <pc:inkChg chg="add del">
          <ac:chgData name="Viet Anh Nguyen" userId="b95f61ff061388d5" providerId="LiveId" clId="{4E6D6609-40FF-461F-8FC4-5C36AE18131F}" dt="2022-01-14T06:00:32.900" v="1821"/>
          <ac:inkMkLst>
            <pc:docMk/>
            <pc:sldMk cId="1979308817" sldId="349"/>
            <ac:inkMk id="44" creationId="{B286DE3D-D42D-415D-907B-FC13643289FD}"/>
          </ac:inkMkLst>
        </pc:inkChg>
        <pc:inkChg chg="add del">
          <ac:chgData name="Viet Anh Nguyen" userId="b95f61ff061388d5" providerId="LiveId" clId="{4E6D6609-40FF-461F-8FC4-5C36AE18131F}" dt="2022-01-14T06:00:32.900" v="1821"/>
          <ac:inkMkLst>
            <pc:docMk/>
            <pc:sldMk cId="1979308817" sldId="349"/>
            <ac:inkMk id="45" creationId="{865E2530-5DD0-4963-9A3F-7394809F523C}"/>
          </ac:inkMkLst>
        </pc:inkChg>
        <pc:inkChg chg="add">
          <ac:chgData name="Viet Anh Nguyen" userId="b95f61ff061388d5" providerId="LiveId" clId="{4E6D6609-40FF-461F-8FC4-5C36AE18131F}" dt="2022-01-14T06:00:32.900" v="1821"/>
          <ac:inkMkLst>
            <pc:docMk/>
            <pc:sldMk cId="1979308817" sldId="349"/>
            <ac:inkMk id="46" creationId="{D8600E97-3B8C-47FC-8649-B20817225648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47" creationId="{DD6C4347-439A-4B5C-8983-37F156DB9E5B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48" creationId="{DC74D3C5-8A07-4F5E-AD57-D21053A8E185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49" creationId="{EA087A6E-1AA2-4413-88F0-817018802B15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0" creationId="{7D8D1C19-01BB-46D3-925B-AE7B2955E304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1" creationId="{65E52005-6B77-4EB1-A907-04B5155C0047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2" creationId="{24624648-83E7-458C-B9C4-DB9A2C1B5520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3" creationId="{E2DAEFC3-DB89-4CBB-BCD3-23F8C7CFB96C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4" creationId="{14055BC3-E008-4760-9B4F-2241F92B6F97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5" creationId="{9ADBFD78-EEAB-434F-B28A-707A04F2A042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6" creationId="{008DC3EB-5237-42E6-BFD7-8B1022CC195B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7" creationId="{6BDE021B-8DE1-41B1-8A97-C7D82DF4FFF0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8" creationId="{A149DA07-9334-4D4D-B3DC-6BEB028EAE30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59" creationId="{DEF4F2A1-6F8A-4898-98BE-C57F3DC4EA9F}"/>
          </ac:inkMkLst>
        </pc:inkChg>
        <pc:inkChg chg="add del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60" creationId="{066EC472-1846-4EE8-8188-A317A448CEA0}"/>
          </ac:inkMkLst>
        </pc:inkChg>
        <pc:inkChg chg="add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61" creationId="{4CBFDF82-0CBA-4D04-A336-A30B2599EB5E}"/>
          </ac:inkMkLst>
        </pc:inkChg>
        <pc:inkChg chg="add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62" creationId="{E26A32E0-99D7-4A0D-B2FC-C83412E5E86D}"/>
          </ac:inkMkLst>
        </pc:inkChg>
        <pc:inkChg chg="add">
          <ac:chgData name="Viet Anh Nguyen" userId="b95f61ff061388d5" providerId="LiveId" clId="{4E6D6609-40FF-461F-8FC4-5C36AE18131F}" dt="2022-01-14T06:00:38.820" v="1836"/>
          <ac:inkMkLst>
            <pc:docMk/>
            <pc:sldMk cId="1979308817" sldId="349"/>
            <ac:inkMk id="63" creationId="{4B112D5E-98F2-41AA-9288-5755E5962DC9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4" creationId="{9C0270E1-F82E-4F21-A938-56A571329495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5" creationId="{2A85233A-42FE-4FFB-ACE0-2FCA83763848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6" creationId="{81FA0AA9-FF93-4ED7-BB50-A4FACA55306A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7" creationId="{656E6EFB-E93F-4124-B88F-615A94EDFE9B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8" creationId="{C547E70B-C027-4530-83D6-DD389E4E0CBD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69" creationId="{9E47772C-8BDB-4F5F-87A6-2F0564BB47C1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70" creationId="{EDE09BEA-66C8-42B7-ACEF-0344E7A0E2AC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71" creationId="{811C6307-52CC-401D-A33F-C800485D7881}"/>
          </ac:inkMkLst>
        </pc:inkChg>
        <pc:inkChg chg="add del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72" creationId="{3BBA0CCB-A237-4EA3-8505-77843330D480}"/>
          </ac:inkMkLst>
        </pc:inkChg>
        <pc:inkChg chg="add">
          <ac:chgData name="Viet Anh Nguyen" userId="b95f61ff061388d5" providerId="LiveId" clId="{4E6D6609-40FF-461F-8FC4-5C36AE18131F}" dt="2022-01-14T06:00:42.216" v="1846" actId="9405"/>
          <ac:inkMkLst>
            <pc:docMk/>
            <pc:sldMk cId="1979308817" sldId="349"/>
            <ac:inkMk id="73" creationId="{D94CC0F3-1638-475A-AA92-A7AC604065D6}"/>
          </ac:inkMkLst>
        </pc:inkChg>
        <pc:inkChg chg="add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74" creationId="{4C70EC06-D923-4DEB-A568-61C4CD8016B0}"/>
          </ac:inkMkLst>
        </pc:inkChg>
        <pc:inkChg chg="add">
          <ac:chgData name="Viet Anh Nguyen" userId="b95f61ff061388d5" providerId="LiveId" clId="{4E6D6609-40FF-461F-8FC4-5C36AE18131F}" dt="2022-01-14T06:00:42.845" v="1847"/>
          <ac:inkMkLst>
            <pc:docMk/>
            <pc:sldMk cId="1979308817" sldId="349"/>
            <ac:inkMk id="75" creationId="{65E42540-823E-4B4D-AEEE-7FD25926B4B3}"/>
          </ac:inkMkLst>
        </pc:inkChg>
        <pc:inkChg chg="add del">
          <ac:chgData name="Viet Anh Nguyen" userId="b95f61ff061388d5" providerId="LiveId" clId="{4E6D6609-40FF-461F-8FC4-5C36AE18131F}" dt="2022-01-14T06:00:43.979" v="1851"/>
          <ac:inkMkLst>
            <pc:docMk/>
            <pc:sldMk cId="1979308817" sldId="349"/>
            <ac:inkMk id="76" creationId="{56B94405-34AD-4250-9A71-70FCF0BFF72A}"/>
          </ac:inkMkLst>
        </pc:inkChg>
        <pc:inkChg chg="add del">
          <ac:chgData name="Viet Anh Nguyen" userId="b95f61ff061388d5" providerId="LiveId" clId="{4E6D6609-40FF-461F-8FC4-5C36AE18131F}" dt="2022-01-14T06:00:43.979" v="1851"/>
          <ac:inkMkLst>
            <pc:docMk/>
            <pc:sldMk cId="1979308817" sldId="349"/>
            <ac:inkMk id="77" creationId="{9DB56B92-79E6-4D9E-849E-63CFF11EB085}"/>
          </ac:inkMkLst>
        </pc:inkChg>
        <pc:inkChg chg="add del">
          <ac:chgData name="Viet Anh Nguyen" userId="b95f61ff061388d5" providerId="LiveId" clId="{4E6D6609-40FF-461F-8FC4-5C36AE18131F}" dt="2022-01-14T06:00:43.979" v="1851"/>
          <ac:inkMkLst>
            <pc:docMk/>
            <pc:sldMk cId="1979308817" sldId="349"/>
            <ac:inkMk id="78" creationId="{8A25093E-A312-4C2A-B60E-3052C5BE407F}"/>
          </ac:inkMkLst>
        </pc:inkChg>
        <pc:inkChg chg="add">
          <ac:chgData name="Viet Anh Nguyen" userId="b95f61ff061388d5" providerId="LiveId" clId="{4E6D6609-40FF-461F-8FC4-5C36AE18131F}" dt="2022-01-14T06:00:43.979" v="1851"/>
          <ac:inkMkLst>
            <pc:docMk/>
            <pc:sldMk cId="1979308817" sldId="349"/>
            <ac:inkMk id="79" creationId="{97A4FEBE-5E98-4A3D-9EF1-76DC68EFED2A}"/>
          </ac:inkMkLst>
        </pc:inkChg>
        <pc:inkChg chg="add">
          <ac:chgData name="Viet Anh Nguyen" userId="b95f61ff061388d5" providerId="LiveId" clId="{4E6D6609-40FF-461F-8FC4-5C36AE18131F}" dt="2022-01-14T06:00:44.177" v="1852" actId="9405"/>
          <ac:inkMkLst>
            <pc:docMk/>
            <pc:sldMk cId="1979308817" sldId="349"/>
            <ac:inkMk id="80" creationId="{12102E1F-0C66-4AF9-9524-CBD2C0B6EFC4}"/>
          </ac:inkMkLst>
        </pc:inkChg>
        <pc:inkChg chg="add del">
          <ac:chgData name="Viet Anh Nguyen" userId="b95f61ff061388d5" providerId="LiveId" clId="{4E6D6609-40FF-461F-8FC4-5C36AE18131F}" dt="2022-01-14T06:00:46.754" v="1857"/>
          <ac:inkMkLst>
            <pc:docMk/>
            <pc:sldMk cId="1979308817" sldId="349"/>
            <ac:inkMk id="81" creationId="{86698B8F-754B-4418-A0D0-21C93051BE31}"/>
          </ac:inkMkLst>
        </pc:inkChg>
        <pc:inkChg chg="add del">
          <ac:chgData name="Viet Anh Nguyen" userId="b95f61ff061388d5" providerId="LiveId" clId="{4E6D6609-40FF-461F-8FC4-5C36AE18131F}" dt="2022-01-14T06:00:46.754" v="1857"/>
          <ac:inkMkLst>
            <pc:docMk/>
            <pc:sldMk cId="1979308817" sldId="349"/>
            <ac:inkMk id="82" creationId="{5AF9AB0E-08B6-495E-B78C-426062DC07D8}"/>
          </ac:inkMkLst>
        </pc:inkChg>
        <pc:inkChg chg="add del">
          <ac:chgData name="Viet Anh Nguyen" userId="b95f61ff061388d5" providerId="LiveId" clId="{4E6D6609-40FF-461F-8FC4-5C36AE18131F}" dt="2022-01-14T06:00:46.754" v="1857"/>
          <ac:inkMkLst>
            <pc:docMk/>
            <pc:sldMk cId="1979308817" sldId="349"/>
            <ac:inkMk id="83" creationId="{5C4F9C39-A67A-4EED-B0E8-5617721E86F7}"/>
          </ac:inkMkLst>
        </pc:inkChg>
        <pc:inkChg chg="add del">
          <ac:chgData name="Viet Anh Nguyen" userId="b95f61ff061388d5" providerId="LiveId" clId="{4E6D6609-40FF-461F-8FC4-5C36AE18131F}" dt="2022-01-14T06:00:46.754" v="1857"/>
          <ac:inkMkLst>
            <pc:docMk/>
            <pc:sldMk cId="1979308817" sldId="349"/>
            <ac:inkMk id="84" creationId="{EE571D9F-603B-4858-B5F2-32E0052D7D63}"/>
          </ac:inkMkLst>
        </pc:inkChg>
        <pc:inkChg chg="add">
          <ac:chgData name="Viet Anh Nguyen" userId="b95f61ff061388d5" providerId="LiveId" clId="{4E6D6609-40FF-461F-8FC4-5C36AE18131F}" dt="2022-01-14T06:00:46.754" v="1857"/>
          <ac:inkMkLst>
            <pc:docMk/>
            <pc:sldMk cId="1979308817" sldId="349"/>
            <ac:inkMk id="85" creationId="{686218AF-F9BC-4BE6-92B5-418812080F4D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86" creationId="{1B47BB53-5A1F-4E83-B75F-2C27616776F5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87" creationId="{EBBB8A29-A728-47C5-9D44-7B709A903C6F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88" creationId="{C5A7A25D-34BB-410E-93E8-6C95729EE249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89" creationId="{1D85110F-DFB0-4D13-A6F6-8A3637FCC35F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0" creationId="{7FA4083A-A0A1-4714-BBE9-BAC60AA5F434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1" creationId="{7CED32EC-918A-4A1A-8AD2-17826A6D3BC4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2" creationId="{ADFD0D0D-FC58-48F7-B012-ED8680306FA5}"/>
          </ac:inkMkLst>
        </pc:inkChg>
        <pc:inkChg chg="add del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3" creationId="{E96E6A0D-B5A0-4CF9-AA83-0CA6F6DA8FF0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94" creationId="{A4B1A7C6-B975-42C8-9AA4-9B16A8B47994}"/>
          </ac:inkMkLst>
        </pc:inkChg>
        <pc:inkChg chg="add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5" creationId="{90DC01BD-9FDB-4008-A20D-BF7F6580C2FF}"/>
          </ac:inkMkLst>
        </pc:inkChg>
        <pc:inkChg chg="add">
          <ac:chgData name="Viet Anh Nguyen" userId="b95f61ff061388d5" providerId="LiveId" clId="{4E6D6609-40FF-461F-8FC4-5C36AE18131F}" dt="2022-01-14T06:00:51.397" v="1867"/>
          <ac:inkMkLst>
            <pc:docMk/>
            <pc:sldMk cId="1979308817" sldId="349"/>
            <ac:inkMk id="96" creationId="{E100E2CE-E85C-412B-8B47-2CFE5D27C7DA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97" creationId="{3E194AD5-C03D-4B2C-83E5-ABB8F8820752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98" creationId="{E83BE17F-0E78-430F-9476-405327A863D9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99" creationId="{A68D4F33-CBE1-41FE-BBE3-719B9C3C819C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0" creationId="{FAC2E63C-8218-4E0B-9F4B-0244DFA078FC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1" creationId="{3E9B8F17-224D-4E39-A081-F6D6716D4C63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2" creationId="{014BB1DC-E3B5-4680-A537-C98F4C185B8B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3" creationId="{95A59F91-C1D8-4036-BCFD-2BC212F6A6E1}"/>
          </ac:inkMkLst>
        </pc:inkChg>
        <pc:inkChg chg="add del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4" creationId="{8D6920B7-5586-48B7-9BDB-25203918F638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05" creationId="{4AA276E8-1578-469A-B382-AFFB21484CEA}"/>
          </ac:inkMkLst>
        </pc:inkChg>
        <pc:inkChg chg="add">
          <ac:chgData name="Viet Anh Nguyen" userId="b95f61ff061388d5" providerId="LiveId" clId="{4E6D6609-40FF-461F-8FC4-5C36AE18131F}" dt="2022-01-14T06:00:53.882" v="1876"/>
          <ac:inkMkLst>
            <pc:docMk/>
            <pc:sldMk cId="1979308817" sldId="349"/>
            <ac:inkMk id="106" creationId="{4541D444-88DF-49FC-9B89-5F8F7809AF08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07" creationId="{69BD59F0-380C-4D20-A9A8-115E9F714BCD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08" creationId="{9EE7CE53-7314-4648-856F-2769ECA734F1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09" creationId="{567BC527-C9F0-4074-8502-D84EDE3808E5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0" creationId="{47AA7A63-D8AC-4F76-9CEE-F9EAF520E09A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1" creationId="{AEC44DA3-9726-4AC6-9000-05EF4D0A919F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2" creationId="{0AB404EF-A694-4E12-9CB4-C6A33CE4BB77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3" creationId="{FDFD0061-ED38-4055-96F5-26D765C059AD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4" creationId="{36B30D5E-E911-4938-83A9-3A4E836FFB9A}"/>
          </ac:inkMkLst>
        </pc:inkChg>
        <pc:inkChg chg="add del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5" creationId="{83970C68-453F-44F4-8B4C-DC6FF4787C1D}"/>
          </ac:inkMkLst>
        </pc:inkChg>
        <pc:inkChg chg="add del">
          <ac:chgData name="Viet Anh Nguyen" userId="b95f61ff061388d5" providerId="LiveId" clId="{4E6D6609-40FF-461F-8FC4-5C36AE18131F}" dt="2022-01-14T06:00:59.677" v="1890"/>
          <ac:inkMkLst>
            <pc:docMk/>
            <pc:sldMk cId="1979308817" sldId="349"/>
            <ac:inkMk id="116" creationId="{CC02AECD-0B63-4A05-A20A-4523104E4271}"/>
          </ac:inkMkLst>
        </pc:inkChg>
        <pc:inkChg chg="add">
          <ac:chgData name="Viet Anh Nguyen" userId="b95f61ff061388d5" providerId="LiveId" clId="{4E6D6609-40FF-461F-8FC4-5C36AE18131F}" dt="2022-01-14T06:00:58.689" v="1886"/>
          <ac:inkMkLst>
            <pc:docMk/>
            <pc:sldMk cId="1979308817" sldId="349"/>
            <ac:inkMk id="117" creationId="{775BA8D1-5D86-469D-A997-92DB458D7CF4}"/>
          </ac:inkMkLst>
        </pc:inkChg>
        <pc:inkChg chg="add del">
          <ac:chgData name="Viet Anh Nguyen" userId="b95f61ff061388d5" providerId="LiveId" clId="{4E6D6609-40FF-461F-8FC4-5C36AE18131F}" dt="2022-01-14T06:00:59.677" v="1890"/>
          <ac:inkMkLst>
            <pc:docMk/>
            <pc:sldMk cId="1979308817" sldId="349"/>
            <ac:inkMk id="118" creationId="{76A89B46-36EA-4737-ABB4-DB940F2B3644}"/>
          </ac:inkMkLst>
        </pc:inkChg>
        <pc:inkChg chg="add del">
          <ac:chgData name="Viet Anh Nguyen" userId="b95f61ff061388d5" providerId="LiveId" clId="{4E6D6609-40FF-461F-8FC4-5C36AE18131F}" dt="2022-01-14T06:00:59.677" v="1890"/>
          <ac:inkMkLst>
            <pc:docMk/>
            <pc:sldMk cId="1979308817" sldId="349"/>
            <ac:inkMk id="119" creationId="{425F8ACE-ABB0-40AF-BE59-CBEB6EE06EDB}"/>
          </ac:inkMkLst>
        </pc:inkChg>
        <pc:inkChg chg="add del">
          <ac:chgData name="Viet Anh Nguyen" userId="b95f61ff061388d5" providerId="LiveId" clId="{4E6D6609-40FF-461F-8FC4-5C36AE18131F}" dt="2022-01-14T06:00:59.677" v="1890"/>
          <ac:inkMkLst>
            <pc:docMk/>
            <pc:sldMk cId="1979308817" sldId="349"/>
            <ac:inkMk id="120" creationId="{16E9D919-5A85-4C5D-BE72-9E6D4CA26880}"/>
          </ac:inkMkLst>
        </pc:inkChg>
        <pc:inkChg chg="add">
          <ac:chgData name="Viet Anh Nguyen" userId="b95f61ff061388d5" providerId="LiveId" clId="{4E6D6609-40FF-461F-8FC4-5C36AE18131F}" dt="2022-01-14T06:00:59.677" v="1890"/>
          <ac:inkMkLst>
            <pc:docMk/>
            <pc:sldMk cId="1979308817" sldId="349"/>
            <ac:inkMk id="121" creationId="{A2ABCA90-3135-4713-9E22-E261DEEFCE05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2" creationId="{5BBD4DA2-6C6A-4A09-A0EF-AC68AA7A427B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3" creationId="{5C8F5359-ED3B-4FD9-9EE1-949B520DDB74}"/>
          </ac:inkMkLst>
        </pc:inkChg>
        <pc:inkChg chg="add">
          <ac:chgData name="Viet Anh Nguyen" userId="b95f61ff061388d5" providerId="LiveId" clId="{4E6D6609-40FF-461F-8FC4-5C36AE18131F}" dt="2022-01-14T06:01:00.835" v="1893" actId="9405"/>
          <ac:inkMkLst>
            <pc:docMk/>
            <pc:sldMk cId="1979308817" sldId="349"/>
            <ac:inkMk id="124" creationId="{81F4A4D1-DEC5-41C5-BB71-7F840C6B2910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5" creationId="{8AC08BB8-D473-4BAB-95B6-F6315BA07F73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6" creationId="{54742A2E-8E54-46E2-9E29-DBD81003362E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7" creationId="{88E59025-34C7-4680-A070-8DC64BFF5948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8" creationId="{D111DACC-D339-490D-A82D-002730E7B10B}"/>
          </ac:inkMkLst>
        </pc:inkChg>
        <pc:inkChg chg="add del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29" creationId="{C88B1893-3549-48B9-A056-996A135EF308}"/>
          </ac:inkMkLst>
        </pc:inkChg>
        <pc:inkChg chg="add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30" creationId="{47305C71-9AA6-4590-964C-291383ECCE3C}"/>
          </ac:inkMkLst>
        </pc:inkChg>
        <pc:inkChg chg="add">
          <ac:chgData name="Viet Anh Nguyen" userId="b95f61ff061388d5" providerId="LiveId" clId="{4E6D6609-40FF-461F-8FC4-5C36AE18131F}" dt="2022-01-14T06:01:03.215" v="1899"/>
          <ac:inkMkLst>
            <pc:docMk/>
            <pc:sldMk cId="1979308817" sldId="349"/>
            <ac:inkMk id="131" creationId="{EB3B5DB8-85AD-4356-BF8E-7690827C0F37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2" creationId="{12D00E64-D91C-4F0F-B4F7-E8AEBA7E8671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3" creationId="{F4416069-8F47-4241-BC92-24D895DCA60F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4" creationId="{421030E0-8E43-43FA-BA70-1C1FC2833032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5" creationId="{07D4B873-AD77-4B57-829C-19AB28E48570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6" creationId="{672CE414-ED8A-473B-BFE8-B63C2A1826CD}"/>
          </ac:inkMkLst>
        </pc:inkChg>
        <pc:inkChg chg="add del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7" creationId="{31A70B9A-DE97-4B0B-8889-B10A2448A6B3}"/>
          </ac:inkMkLst>
        </pc:inkChg>
        <pc:inkChg chg="add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8" creationId="{FD7933C9-A98E-4E22-8791-552EEE139CC5}"/>
          </ac:inkMkLst>
        </pc:inkChg>
        <pc:inkChg chg="add">
          <ac:chgData name="Viet Anh Nguyen" userId="b95f61ff061388d5" providerId="LiveId" clId="{4E6D6609-40FF-461F-8FC4-5C36AE18131F}" dt="2022-01-14T06:01:11.664" v="1906"/>
          <ac:inkMkLst>
            <pc:docMk/>
            <pc:sldMk cId="1979308817" sldId="349"/>
            <ac:inkMk id="139" creationId="{F75F2808-5635-4F7E-BC83-F950B8D3B724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0" creationId="{4D8D21AE-E0F8-472D-9417-71CBFCE6AF27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1" creationId="{ACAC011B-6062-421A-9891-A460D9B2F2D6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2" creationId="{81BA7AFA-E9FD-4489-A645-BDC5404EC2A5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3" creationId="{976663F1-1425-40B0-8FC0-B52B1B47C6E7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4" creationId="{D37AF6B8-85AA-44BB-9935-57F78B2F380A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5" creationId="{B2356DBB-0DB9-4318-BB47-DE016E75592D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6" creationId="{E3FFD574-91ED-4D65-8A30-2958BCDFA062}"/>
          </ac:inkMkLst>
        </pc:inkChg>
        <pc:inkChg chg="add del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7" creationId="{AAE0428B-E563-4346-AD67-A61611D73F0E}"/>
          </ac:inkMkLst>
        </pc:inkChg>
        <pc:inkChg chg="add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8" creationId="{15D7007A-3FDE-4654-AEBB-25F06601BE40}"/>
          </ac:inkMkLst>
        </pc:inkChg>
        <pc:inkChg chg="add">
          <ac:chgData name="Viet Anh Nguyen" userId="b95f61ff061388d5" providerId="LiveId" clId="{4E6D6609-40FF-461F-8FC4-5C36AE18131F}" dt="2022-01-14T06:04:05.156" v="2055"/>
          <ac:inkMkLst>
            <pc:docMk/>
            <pc:sldMk cId="1979308817" sldId="349"/>
            <ac:inkMk id="149" creationId="{2D8BF4F5-1067-4EF5-8455-45CA19F72541}"/>
          </ac:inkMkLst>
        </pc:inkChg>
      </pc:sldChg>
      <pc:sldChg chg="addSp delSp new mod">
        <pc:chgData name="Viet Anh Nguyen" userId="b95f61ff061388d5" providerId="LiveId" clId="{4E6D6609-40FF-461F-8FC4-5C36AE18131F}" dt="2022-01-14T06:01:55.208" v="1985"/>
        <pc:sldMkLst>
          <pc:docMk/>
          <pc:sldMk cId="2517306121" sldId="350"/>
        </pc:sldMkLst>
        <pc:inkChg chg="add del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2" creationId="{DA7B7A4E-7562-4BEC-B1AE-326A656D2FF8}"/>
          </ac:inkMkLst>
        </pc:inkChg>
        <pc:inkChg chg="add del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3" creationId="{A5E2C2BD-CDC8-4D2C-8D11-3917671B6A61}"/>
          </ac:inkMkLst>
        </pc:inkChg>
        <pc:inkChg chg="add del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4" creationId="{57F51500-B73B-49CF-929A-10A20ED56426}"/>
          </ac:inkMkLst>
        </pc:inkChg>
        <pc:inkChg chg="add del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5" creationId="{33410471-F949-4793-8FB2-9C48139CF404}"/>
          </ac:inkMkLst>
        </pc:inkChg>
        <pc:inkChg chg="add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6" creationId="{8AD66F9A-2012-4254-99D1-A41312D64F13}"/>
          </ac:inkMkLst>
        </pc:inkChg>
        <pc:inkChg chg="add">
          <ac:chgData name="Viet Anh Nguyen" userId="b95f61ff061388d5" providerId="LiveId" clId="{4E6D6609-40FF-461F-8FC4-5C36AE18131F}" dt="2022-01-14T06:01:19.667" v="1912"/>
          <ac:inkMkLst>
            <pc:docMk/>
            <pc:sldMk cId="2517306121" sldId="350"/>
            <ac:inkMk id="7" creationId="{7750F6DE-8FD1-419F-93D4-79F6CA89DD95}"/>
          </ac:inkMkLst>
        </pc:inkChg>
        <pc:inkChg chg="add">
          <ac:chgData name="Viet Anh Nguyen" userId="b95f61ff061388d5" providerId="LiveId" clId="{4E6D6609-40FF-461F-8FC4-5C36AE18131F}" dt="2022-01-14T06:01:19.912" v="1913" actId="9405"/>
          <ac:inkMkLst>
            <pc:docMk/>
            <pc:sldMk cId="2517306121" sldId="350"/>
            <ac:inkMk id="8" creationId="{68774CD9-F1A0-4DF0-BC1B-656DFEC41387}"/>
          </ac:inkMkLst>
        </pc:inkChg>
        <pc:inkChg chg="add">
          <ac:chgData name="Viet Anh Nguyen" userId="b95f61ff061388d5" providerId="LiveId" clId="{4E6D6609-40FF-461F-8FC4-5C36AE18131F}" dt="2022-01-14T06:01:21.054" v="1914" actId="9405"/>
          <ac:inkMkLst>
            <pc:docMk/>
            <pc:sldMk cId="2517306121" sldId="350"/>
            <ac:inkMk id="9" creationId="{3B1AB59A-0B57-4F37-AA07-238E67DD6FFD}"/>
          </ac:inkMkLst>
        </pc:inkChg>
        <pc:inkChg chg="add">
          <ac:chgData name="Viet Anh Nguyen" userId="b95f61ff061388d5" providerId="LiveId" clId="{4E6D6609-40FF-461F-8FC4-5C36AE18131F}" dt="2022-01-14T06:01:21.487" v="1915" actId="9405"/>
          <ac:inkMkLst>
            <pc:docMk/>
            <pc:sldMk cId="2517306121" sldId="350"/>
            <ac:inkMk id="10" creationId="{F8AA30F9-B668-4B9D-9D9C-CA1154C7915A}"/>
          </ac:inkMkLst>
        </pc:inkChg>
        <pc:inkChg chg="add">
          <ac:chgData name="Viet Anh Nguyen" userId="b95f61ff061388d5" providerId="LiveId" clId="{4E6D6609-40FF-461F-8FC4-5C36AE18131F}" dt="2022-01-14T06:01:21.766" v="1916" actId="9405"/>
          <ac:inkMkLst>
            <pc:docMk/>
            <pc:sldMk cId="2517306121" sldId="350"/>
            <ac:inkMk id="11" creationId="{EF6FCC72-515B-4E94-B75D-A3C7AF539628}"/>
          </ac:inkMkLst>
        </pc:inkChg>
        <pc:inkChg chg="add del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2" creationId="{AA8458E2-66B1-4909-8D41-745F1CA0C0C9}"/>
          </ac:inkMkLst>
        </pc:inkChg>
        <pc:inkChg chg="add del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3" creationId="{CC24DC30-AAC0-44CC-8FCE-D5FBD0C962A8}"/>
          </ac:inkMkLst>
        </pc:inkChg>
        <pc:inkChg chg="add del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4" creationId="{063F37F7-4BF2-480A-9762-DFE6073BB9C0}"/>
          </ac:inkMkLst>
        </pc:inkChg>
        <pc:inkChg chg="add del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5" creationId="{B31AFAC2-98C1-4B8A-91B5-88758C85E8AB}"/>
          </ac:inkMkLst>
        </pc:inkChg>
        <pc:inkChg chg="add del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6" creationId="{893E62AA-EC54-45B3-9C26-66E906A02DE4}"/>
          </ac:inkMkLst>
        </pc:inkChg>
        <pc:inkChg chg="add">
          <ac:chgData name="Viet Anh Nguyen" userId="b95f61ff061388d5" providerId="LiveId" clId="{4E6D6609-40FF-461F-8FC4-5C36AE18131F}" dt="2022-01-14T06:01:23.536" v="1922" actId="9405"/>
          <ac:inkMkLst>
            <pc:docMk/>
            <pc:sldMk cId="2517306121" sldId="350"/>
            <ac:inkMk id="17" creationId="{72A2A70C-36C0-427A-B2B8-2ED6E0F9F214}"/>
          </ac:inkMkLst>
        </pc:inkChg>
        <pc:inkChg chg="add">
          <ac:chgData name="Viet Anh Nguyen" userId="b95f61ff061388d5" providerId="LiveId" clId="{4E6D6609-40FF-461F-8FC4-5C36AE18131F}" dt="2022-01-14T06:01:24.471" v="1923" actId="9405"/>
          <ac:inkMkLst>
            <pc:docMk/>
            <pc:sldMk cId="2517306121" sldId="350"/>
            <ac:inkMk id="18" creationId="{69153738-C8FB-4405-AC10-DBBC17EAAB0B}"/>
          </ac:inkMkLst>
        </pc:inkChg>
        <pc:inkChg chg="add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19" creationId="{5D0953F3-CD0D-4E93-9C59-404BEF75A9B1}"/>
          </ac:inkMkLst>
        </pc:inkChg>
        <pc:inkChg chg="add">
          <ac:chgData name="Viet Anh Nguyen" userId="b95f61ff061388d5" providerId="LiveId" clId="{4E6D6609-40FF-461F-8FC4-5C36AE18131F}" dt="2022-01-14T06:01:25.019" v="1924"/>
          <ac:inkMkLst>
            <pc:docMk/>
            <pc:sldMk cId="2517306121" sldId="350"/>
            <ac:inkMk id="20" creationId="{269F4990-4EC4-4E45-B650-A633D247C436}"/>
          </ac:inkMkLst>
        </pc:inkChg>
        <pc:inkChg chg="add del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1" creationId="{984F9B4C-BCE4-4BBE-8796-F1873695CEAE}"/>
          </ac:inkMkLst>
        </pc:inkChg>
        <pc:inkChg chg="add del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2" creationId="{15BF7A20-687F-4B73-9841-64B41E86B3D6}"/>
          </ac:inkMkLst>
        </pc:inkChg>
        <pc:inkChg chg="add del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3" creationId="{5B62AF05-5C39-4F13-BFC1-055BEB162323}"/>
          </ac:inkMkLst>
        </pc:inkChg>
        <pc:inkChg chg="add del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4" creationId="{B8F3E5A9-BF81-4864-A0FF-035A76D8773D}"/>
          </ac:inkMkLst>
        </pc:inkChg>
        <pc:inkChg chg="add del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5" creationId="{B633FD56-3D4E-453D-A0E9-79EB6CBD23AD}"/>
          </ac:inkMkLst>
        </pc:inkChg>
        <pc:inkChg chg="add">
          <ac:chgData name="Viet Anh Nguyen" userId="b95f61ff061388d5" providerId="LiveId" clId="{4E6D6609-40FF-461F-8FC4-5C36AE18131F}" dt="2022-01-14T06:01:29.089" v="1930" actId="9405"/>
          <ac:inkMkLst>
            <pc:docMk/>
            <pc:sldMk cId="2517306121" sldId="350"/>
            <ac:inkMk id="26" creationId="{28C327C8-19BD-4FE2-BEB8-BB21FE5AAF22}"/>
          </ac:inkMkLst>
        </pc:inkChg>
        <pc:inkChg chg="add">
          <ac:chgData name="Viet Anh Nguyen" userId="b95f61ff061388d5" providerId="LiveId" clId="{4E6D6609-40FF-461F-8FC4-5C36AE18131F}" dt="2022-01-14T06:01:29.302" v="1931" actId="9405"/>
          <ac:inkMkLst>
            <pc:docMk/>
            <pc:sldMk cId="2517306121" sldId="350"/>
            <ac:inkMk id="27" creationId="{7885995A-8099-4450-BFA5-0F5F103FF777}"/>
          </ac:inkMkLst>
        </pc:inkChg>
        <pc:inkChg chg="add">
          <ac:chgData name="Viet Anh Nguyen" userId="b95f61ff061388d5" providerId="LiveId" clId="{4E6D6609-40FF-461F-8FC4-5C36AE18131F}" dt="2022-01-14T06:01:29.985" v="1932"/>
          <ac:inkMkLst>
            <pc:docMk/>
            <pc:sldMk cId="2517306121" sldId="350"/>
            <ac:inkMk id="28" creationId="{75AD1F43-7CDB-4771-99D0-B9345EBB0AA5}"/>
          </ac:inkMkLst>
        </pc:inkChg>
        <pc:inkChg chg="add del">
          <ac:chgData name="Viet Anh Nguyen" userId="b95f61ff061388d5" providerId="LiveId" clId="{4E6D6609-40FF-461F-8FC4-5C36AE18131F}" dt="2022-01-14T06:01:31.518" v="1937"/>
          <ac:inkMkLst>
            <pc:docMk/>
            <pc:sldMk cId="2517306121" sldId="350"/>
            <ac:inkMk id="29" creationId="{7ABBC8F8-BD83-4DEF-978D-BFB8498D7FDB}"/>
          </ac:inkMkLst>
        </pc:inkChg>
        <pc:inkChg chg="add del">
          <ac:chgData name="Viet Anh Nguyen" userId="b95f61ff061388d5" providerId="LiveId" clId="{4E6D6609-40FF-461F-8FC4-5C36AE18131F}" dt="2022-01-14T06:01:31.518" v="1937"/>
          <ac:inkMkLst>
            <pc:docMk/>
            <pc:sldMk cId="2517306121" sldId="350"/>
            <ac:inkMk id="30" creationId="{52578A0E-F6BC-42A9-99FB-BA357219EC34}"/>
          </ac:inkMkLst>
        </pc:inkChg>
        <pc:inkChg chg="add">
          <ac:chgData name="Viet Anh Nguyen" userId="b95f61ff061388d5" providerId="LiveId" clId="{4E6D6609-40FF-461F-8FC4-5C36AE18131F}" dt="2022-01-14T06:01:30.627" v="1935" actId="9405"/>
          <ac:inkMkLst>
            <pc:docMk/>
            <pc:sldMk cId="2517306121" sldId="350"/>
            <ac:inkMk id="31" creationId="{97540F7B-AB07-4C9A-A92A-59943E2D1F01}"/>
          </ac:inkMkLst>
        </pc:inkChg>
        <pc:inkChg chg="add">
          <ac:chgData name="Viet Anh Nguyen" userId="b95f61ff061388d5" providerId="LiveId" clId="{4E6D6609-40FF-461F-8FC4-5C36AE18131F}" dt="2022-01-14T06:01:30.807" v="1936" actId="9405"/>
          <ac:inkMkLst>
            <pc:docMk/>
            <pc:sldMk cId="2517306121" sldId="350"/>
            <ac:inkMk id="32" creationId="{5C8E5859-C3B8-4266-AE68-99BA77CEB9D8}"/>
          </ac:inkMkLst>
        </pc:inkChg>
        <pc:inkChg chg="add">
          <ac:chgData name="Viet Anh Nguyen" userId="b95f61ff061388d5" providerId="LiveId" clId="{4E6D6609-40FF-461F-8FC4-5C36AE18131F}" dt="2022-01-14T06:01:31.518" v="1937"/>
          <ac:inkMkLst>
            <pc:docMk/>
            <pc:sldMk cId="2517306121" sldId="350"/>
            <ac:inkMk id="33" creationId="{FF10852B-FC3E-44FD-BFF6-3973E333CA37}"/>
          </ac:inkMkLst>
        </pc:inkChg>
        <pc:inkChg chg="add del">
          <ac:chgData name="Viet Anh Nguyen" userId="b95f61ff061388d5" providerId="LiveId" clId="{4E6D6609-40FF-461F-8FC4-5C36AE18131F}" dt="2022-01-14T06:01:34.221" v="1941"/>
          <ac:inkMkLst>
            <pc:docMk/>
            <pc:sldMk cId="2517306121" sldId="350"/>
            <ac:inkMk id="34" creationId="{0C2DD995-EAC8-43F7-BC41-C3225CCE859A}"/>
          </ac:inkMkLst>
        </pc:inkChg>
        <pc:inkChg chg="add del">
          <ac:chgData name="Viet Anh Nguyen" userId="b95f61ff061388d5" providerId="LiveId" clId="{4E6D6609-40FF-461F-8FC4-5C36AE18131F}" dt="2022-01-14T06:01:34.221" v="1941"/>
          <ac:inkMkLst>
            <pc:docMk/>
            <pc:sldMk cId="2517306121" sldId="350"/>
            <ac:inkMk id="35" creationId="{2694752C-A255-420A-99D7-658216697F97}"/>
          </ac:inkMkLst>
        </pc:inkChg>
        <pc:inkChg chg="add del">
          <ac:chgData name="Viet Anh Nguyen" userId="b95f61ff061388d5" providerId="LiveId" clId="{4E6D6609-40FF-461F-8FC4-5C36AE18131F}" dt="2022-01-14T06:01:34.221" v="1941"/>
          <ac:inkMkLst>
            <pc:docMk/>
            <pc:sldMk cId="2517306121" sldId="350"/>
            <ac:inkMk id="36" creationId="{F6E4241C-9CE6-4375-8AB1-154D960758B6}"/>
          </ac:inkMkLst>
        </pc:inkChg>
        <pc:inkChg chg="add">
          <ac:chgData name="Viet Anh Nguyen" userId="b95f61ff061388d5" providerId="LiveId" clId="{4E6D6609-40FF-461F-8FC4-5C36AE18131F}" dt="2022-01-14T06:01:34.221" v="1941"/>
          <ac:inkMkLst>
            <pc:docMk/>
            <pc:sldMk cId="2517306121" sldId="350"/>
            <ac:inkMk id="37" creationId="{A6F13520-B72D-49FA-85E8-BA4719F42F3A}"/>
          </ac:inkMkLst>
        </pc:inkChg>
        <pc:inkChg chg="add del">
          <ac:chgData name="Viet Anh Nguyen" userId="b95f61ff061388d5" providerId="LiveId" clId="{4E6D6609-40FF-461F-8FC4-5C36AE18131F}" dt="2022-01-14T06:01:36.051" v="1944"/>
          <ac:inkMkLst>
            <pc:docMk/>
            <pc:sldMk cId="2517306121" sldId="350"/>
            <ac:inkMk id="38" creationId="{5E79C3A7-D0C4-4AA7-9EF0-12C2FEAA09B9}"/>
          </ac:inkMkLst>
        </pc:inkChg>
        <pc:inkChg chg="add del">
          <ac:chgData name="Viet Anh Nguyen" userId="b95f61ff061388d5" providerId="LiveId" clId="{4E6D6609-40FF-461F-8FC4-5C36AE18131F}" dt="2022-01-14T06:01:36.051" v="1944"/>
          <ac:inkMkLst>
            <pc:docMk/>
            <pc:sldMk cId="2517306121" sldId="350"/>
            <ac:inkMk id="39" creationId="{C45C417F-7496-4C5F-878C-A15535F03DC6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0" creationId="{267CB133-629D-4DEA-A9AE-D430B1A6FFAF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1" creationId="{2B5E31D4-9332-4BA2-B2DD-1D1B1CEC8C34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2" creationId="{EDE25A1D-EFFA-447A-9CC1-7041576FAAD6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3" creationId="{2737E2CF-D763-43A7-AC39-392FBCDB81D2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4" creationId="{987D4F9C-9E54-4499-8480-A67A9B0EBD13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5" creationId="{9FA6334F-5B45-4058-873A-7BDDFD05A122}"/>
          </ac:inkMkLst>
        </pc:inkChg>
        <pc:inkChg chg="add del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6" creationId="{A1E6C675-7CE5-4FEC-8F4D-BB50FB186AA8}"/>
          </ac:inkMkLst>
        </pc:inkChg>
        <pc:inkChg chg="add del">
          <ac:chgData name="Viet Anh Nguyen" userId="b95f61ff061388d5" providerId="LiveId" clId="{4E6D6609-40FF-461F-8FC4-5C36AE18131F}" dt="2022-01-14T06:01:41.476" v="1954"/>
          <ac:inkMkLst>
            <pc:docMk/>
            <pc:sldMk cId="2517306121" sldId="350"/>
            <ac:inkMk id="47" creationId="{DC6E7606-AE30-4AA6-B3FA-B756F3CF4D96}"/>
          </ac:inkMkLst>
        </pc:inkChg>
        <pc:inkChg chg="add">
          <ac:chgData name="Viet Anh Nguyen" userId="b95f61ff061388d5" providerId="LiveId" clId="{4E6D6609-40FF-461F-8FC4-5C36AE18131F}" dt="2022-01-14T06:01:39.072" v="1951"/>
          <ac:inkMkLst>
            <pc:docMk/>
            <pc:sldMk cId="2517306121" sldId="350"/>
            <ac:inkMk id="48" creationId="{61BAD554-812C-4AFC-AE9C-4A4C95E25BAA}"/>
          </ac:inkMkLst>
        </pc:inkChg>
        <pc:inkChg chg="add del">
          <ac:chgData name="Viet Anh Nguyen" userId="b95f61ff061388d5" providerId="LiveId" clId="{4E6D6609-40FF-461F-8FC4-5C36AE18131F}" dt="2022-01-14T06:01:41.476" v="1954"/>
          <ac:inkMkLst>
            <pc:docMk/>
            <pc:sldMk cId="2517306121" sldId="350"/>
            <ac:inkMk id="49" creationId="{CE53078A-B3C0-4779-96BA-9B73A7C707D0}"/>
          </ac:inkMkLst>
        </pc:inkChg>
        <pc:inkChg chg="add del">
          <ac:chgData name="Viet Anh Nguyen" userId="b95f61ff061388d5" providerId="LiveId" clId="{4E6D6609-40FF-461F-8FC4-5C36AE18131F}" dt="2022-01-14T06:01:41.476" v="1954"/>
          <ac:inkMkLst>
            <pc:docMk/>
            <pc:sldMk cId="2517306121" sldId="350"/>
            <ac:inkMk id="50" creationId="{BA6A5884-03F5-48D1-BE69-0C11F3E2F8F9}"/>
          </ac:inkMkLst>
        </pc:inkChg>
        <pc:inkChg chg="add del">
          <ac:chgData name="Viet Anh Nguyen" userId="b95f61ff061388d5" providerId="LiveId" clId="{4E6D6609-40FF-461F-8FC4-5C36AE18131F}" dt="2022-01-14T06:01:42.547" v="1956"/>
          <ac:inkMkLst>
            <pc:docMk/>
            <pc:sldMk cId="2517306121" sldId="350"/>
            <ac:inkMk id="51" creationId="{179BB311-531B-4760-9622-452711FCB67B}"/>
          </ac:inkMkLst>
        </pc:inkChg>
        <pc:inkChg chg="add del">
          <ac:chgData name="Viet Anh Nguyen" userId="b95f61ff061388d5" providerId="LiveId" clId="{4E6D6609-40FF-461F-8FC4-5C36AE18131F}" dt="2022-01-14T06:01:42.547" v="1956"/>
          <ac:inkMkLst>
            <pc:docMk/>
            <pc:sldMk cId="2517306121" sldId="350"/>
            <ac:inkMk id="52" creationId="{190C5BF0-A659-4390-A127-45D67DEC3DD6}"/>
          </ac:inkMkLst>
        </pc:inkChg>
        <pc:inkChg chg="add">
          <ac:chgData name="Viet Anh Nguyen" userId="b95f61ff061388d5" providerId="LiveId" clId="{4E6D6609-40FF-461F-8FC4-5C36AE18131F}" dt="2022-01-14T06:01:42.547" v="1956"/>
          <ac:inkMkLst>
            <pc:docMk/>
            <pc:sldMk cId="2517306121" sldId="350"/>
            <ac:inkMk id="53" creationId="{7F5EE845-70C9-4867-8790-C70D9422386D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4" creationId="{1E16C8BE-90A8-4A80-BD45-95847C9EC754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5" creationId="{60F726BA-FCBC-4190-A1C2-690866BFD048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6" creationId="{544F3856-782D-406E-8879-DA93B61F9D0E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7" creationId="{61009D8E-61EF-4B3D-878D-721783993D7F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8" creationId="{2CD76DE9-224C-40A9-AFA2-B8DA8E25E386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59" creationId="{3BACC074-6F7C-4F4A-926B-9AB37BCC16E2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60" creationId="{BA78D04B-A1DA-4AB5-A47E-D68FA11CA95D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61" creationId="{E55E6680-367A-4F6A-A2C2-2652C4F4FFD8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62" creationId="{1FA9C9E5-A303-412B-824A-4D16F577AE6C}"/>
          </ac:inkMkLst>
        </pc:inkChg>
        <pc:inkChg chg="add del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63" creationId="{4A5F8F6B-CA21-4EB8-95EA-0E2332D4706E}"/>
          </ac:inkMkLst>
        </pc:inkChg>
        <pc:inkChg chg="add">
          <ac:chgData name="Viet Anh Nguyen" userId="b95f61ff061388d5" providerId="LiveId" clId="{4E6D6609-40FF-461F-8FC4-5C36AE18131F}" dt="2022-01-14T06:01:46.609" v="1967"/>
          <ac:inkMkLst>
            <pc:docMk/>
            <pc:sldMk cId="2517306121" sldId="350"/>
            <ac:inkMk id="64" creationId="{3825760B-FE1D-41B5-B85A-C7F72E138BCA}"/>
          </ac:inkMkLst>
        </pc:inkChg>
        <pc:inkChg chg="add">
          <ac:chgData name="Viet Anh Nguyen" userId="b95f61ff061388d5" providerId="LiveId" clId="{4E6D6609-40FF-461F-8FC4-5C36AE18131F}" dt="2022-01-14T06:01:47.076" v="1968" actId="9405"/>
          <ac:inkMkLst>
            <pc:docMk/>
            <pc:sldMk cId="2517306121" sldId="350"/>
            <ac:inkMk id="65" creationId="{0C01CBA3-B927-48D6-8CBA-F713C2437448}"/>
          </ac:inkMkLst>
        </pc:inkChg>
        <pc:inkChg chg="add">
          <ac:chgData name="Viet Anh Nguyen" userId="b95f61ff061388d5" providerId="LiveId" clId="{4E6D6609-40FF-461F-8FC4-5C36AE18131F}" dt="2022-01-14T06:01:48.422" v="1969" actId="9405"/>
          <ac:inkMkLst>
            <pc:docMk/>
            <pc:sldMk cId="2517306121" sldId="350"/>
            <ac:inkMk id="66" creationId="{E7A19E21-4B39-4143-AB25-486504A4A00B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67" creationId="{F14E2280-4DC5-4EAB-89CD-90F01F9899D9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68" creationId="{CE87E518-FBC2-42BB-8815-A3ABAB2AD51D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69" creationId="{7939E3E5-1BB0-4F4A-84AB-4CDDF13CCCD0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70" creationId="{037A8143-04EA-4AB6-8520-6E8816B0BFBE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71" creationId="{4C5E6D71-2298-476A-B9BF-1EC793D599D3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72" creationId="{27583EB0-5E53-4EA8-BD35-F203A45AA34E}"/>
          </ac:inkMkLst>
        </pc:inkChg>
        <pc:inkChg chg="add del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73" creationId="{0BCD3A08-9AF0-4E70-A215-49B1AD068D85}"/>
          </ac:inkMkLst>
        </pc:inkChg>
        <pc:inkChg chg="add">
          <ac:chgData name="Viet Anh Nguyen" userId="b95f61ff061388d5" providerId="LiveId" clId="{4E6D6609-40FF-461F-8FC4-5C36AE18131F}" dt="2022-01-14T06:01:51.381" v="1977"/>
          <ac:inkMkLst>
            <pc:docMk/>
            <pc:sldMk cId="2517306121" sldId="350"/>
            <ac:inkMk id="74" creationId="{B5E0578C-3886-4808-804D-1DAC235315AC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75" creationId="{6E57490D-2B62-47CB-AD98-B44E0C7B8AD4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76" creationId="{AC5D6CC3-AB11-431D-8FE1-ABDF55A999C7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77" creationId="{EFB3D781-C3B5-41F8-8115-6D1945A57538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78" creationId="{C974E7CD-DB9A-4974-8A7D-3965F053B7A3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79" creationId="{A2965C12-5BAE-48C5-B135-25006A7805B5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80" creationId="{9A984F77-C5B5-43CB-9095-8E1444361342}"/>
          </ac:inkMkLst>
        </pc:inkChg>
        <pc:inkChg chg="add del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81" creationId="{B84D484E-86A3-49C6-BEC6-AD2E01E2C688}"/>
          </ac:inkMkLst>
        </pc:inkChg>
        <pc:inkChg chg="add">
          <ac:chgData name="Viet Anh Nguyen" userId="b95f61ff061388d5" providerId="LiveId" clId="{4E6D6609-40FF-461F-8FC4-5C36AE18131F}" dt="2022-01-14T06:01:55.208" v="1985"/>
          <ac:inkMkLst>
            <pc:docMk/>
            <pc:sldMk cId="2517306121" sldId="350"/>
            <ac:inkMk id="82" creationId="{EFF3381A-FAA6-45BA-83DA-806A8F7B3309}"/>
          </ac:inkMkLst>
        </pc:inkChg>
      </pc:sldChg>
      <pc:sldChg chg="addSp delSp new mod">
        <pc:chgData name="Viet Anh Nguyen" userId="b95f61ff061388d5" providerId="LiveId" clId="{4E6D6609-40FF-461F-8FC4-5C36AE18131F}" dt="2022-01-14T06:20:27.851" v="2338"/>
        <pc:sldMkLst>
          <pc:docMk/>
          <pc:sldMk cId="622621687" sldId="351"/>
        </pc:sldMkLst>
        <pc:inkChg chg="add del">
          <ac:chgData name="Viet Anh Nguyen" userId="b95f61ff061388d5" providerId="LiveId" clId="{4E6D6609-40FF-461F-8FC4-5C36AE18131F}" dt="2022-01-14T06:18:16.287" v="2205"/>
          <ac:inkMkLst>
            <pc:docMk/>
            <pc:sldMk cId="622621687" sldId="351"/>
            <ac:inkMk id="2" creationId="{5FBAD73B-973B-4ABE-93EB-31ACE537C875}"/>
          </ac:inkMkLst>
        </pc:inkChg>
        <pc:inkChg chg="add del">
          <ac:chgData name="Viet Anh Nguyen" userId="b95f61ff061388d5" providerId="LiveId" clId="{4E6D6609-40FF-461F-8FC4-5C36AE18131F}" dt="2022-01-14T06:18:16.287" v="2205"/>
          <ac:inkMkLst>
            <pc:docMk/>
            <pc:sldMk cId="622621687" sldId="351"/>
            <ac:inkMk id="3" creationId="{0899BF95-7E0E-469E-8D6C-D06C8B432F4B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4" creationId="{D0DE8A57-62EB-4942-978E-E3C5A22F0DE3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5" creationId="{54576B55-A5FE-4ED7-867E-2BEC737CE0FF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6" creationId="{55034440-47B1-4911-B59B-5E66C64E1CAD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7" creationId="{FCE4F5AE-E182-4C9A-B6B4-84E8B311118D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8" creationId="{5FC2C4A0-5188-443B-8634-70B3E0218932}"/>
          </ac:inkMkLst>
        </pc:inkChg>
        <pc:inkChg chg="add del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9" creationId="{FFD5440C-A41C-40C9-9637-CEDF27359F5A}"/>
          </ac:inkMkLst>
        </pc:inkChg>
        <pc:inkChg chg="add">
          <ac:chgData name="Viet Anh Nguyen" userId="b95f61ff061388d5" providerId="LiveId" clId="{4E6D6609-40FF-461F-8FC4-5C36AE18131F}" dt="2022-01-14T06:17:52.629" v="2186"/>
          <ac:inkMkLst>
            <pc:docMk/>
            <pc:sldMk cId="622621687" sldId="351"/>
            <ac:inkMk id="10" creationId="{4A4B276B-F769-4EE9-8E75-E1D74231DA9F}"/>
          </ac:inkMkLst>
        </pc:inkChg>
        <pc:inkChg chg="add del">
          <ac:chgData name="Viet Anh Nguyen" userId="b95f61ff061388d5" providerId="LiveId" clId="{4E6D6609-40FF-461F-8FC4-5C36AE18131F}" dt="2022-01-14T06:17:59.054" v="2190"/>
          <ac:inkMkLst>
            <pc:docMk/>
            <pc:sldMk cId="622621687" sldId="351"/>
            <ac:inkMk id="11" creationId="{E600722B-6C94-4DB8-B2BB-6D0B561EADE8}"/>
          </ac:inkMkLst>
        </pc:inkChg>
        <pc:inkChg chg="add del">
          <ac:chgData name="Viet Anh Nguyen" userId="b95f61ff061388d5" providerId="LiveId" clId="{4E6D6609-40FF-461F-8FC4-5C36AE18131F}" dt="2022-01-14T06:17:59.054" v="2190"/>
          <ac:inkMkLst>
            <pc:docMk/>
            <pc:sldMk cId="622621687" sldId="351"/>
            <ac:inkMk id="12" creationId="{9AD3A23F-2B6E-4091-B3AE-98A56B802BEC}"/>
          </ac:inkMkLst>
        </pc:inkChg>
        <pc:inkChg chg="add del">
          <ac:chgData name="Viet Anh Nguyen" userId="b95f61ff061388d5" providerId="LiveId" clId="{4E6D6609-40FF-461F-8FC4-5C36AE18131F}" dt="2022-01-14T06:17:59.054" v="2190"/>
          <ac:inkMkLst>
            <pc:docMk/>
            <pc:sldMk cId="622621687" sldId="351"/>
            <ac:inkMk id="13" creationId="{4C5AEC37-6A8A-4A31-A004-A2588464CE53}"/>
          </ac:inkMkLst>
        </pc:inkChg>
        <pc:inkChg chg="add del">
          <ac:chgData name="Viet Anh Nguyen" userId="b95f61ff061388d5" providerId="LiveId" clId="{4E6D6609-40FF-461F-8FC4-5C36AE18131F}" dt="2022-01-14T06:18:01.226" v="2194"/>
          <ac:inkMkLst>
            <pc:docMk/>
            <pc:sldMk cId="622621687" sldId="351"/>
            <ac:inkMk id="14" creationId="{3047C1F0-ADBA-415C-A555-65F81F3A80CB}"/>
          </ac:inkMkLst>
        </pc:inkChg>
        <pc:inkChg chg="add del">
          <ac:chgData name="Viet Anh Nguyen" userId="b95f61ff061388d5" providerId="LiveId" clId="{4E6D6609-40FF-461F-8FC4-5C36AE18131F}" dt="2022-01-14T06:18:01.226" v="2194"/>
          <ac:inkMkLst>
            <pc:docMk/>
            <pc:sldMk cId="622621687" sldId="351"/>
            <ac:inkMk id="15" creationId="{9A1164FF-27D2-4292-A220-E8A64B3D7E9E}"/>
          </ac:inkMkLst>
        </pc:inkChg>
        <pc:inkChg chg="add del">
          <ac:chgData name="Viet Anh Nguyen" userId="b95f61ff061388d5" providerId="LiveId" clId="{4E6D6609-40FF-461F-8FC4-5C36AE18131F}" dt="2022-01-14T06:18:01.226" v="2194"/>
          <ac:inkMkLst>
            <pc:docMk/>
            <pc:sldMk cId="622621687" sldId="351"/>
            <ac:inkMk id="16" creationId="{ECEAA22E-9B9E-4405-9573-5EC3F72F41B5}"/>
          </ac:inkMkLst>
        </pc:inkChg>
        <pc:inkChg chg="add">
          <ac:chgData name="Viet Anh Nguyen" userId="b95f61ff061388d5" providerId="LiveId" clId="{4E6D6609-40FF-461F-8FC4-5C36AE18131F}" dt="2022-01-14T06:18:00.293" v="2193" actId="9405"/>
          <ac:inkMkLst>
            <pc:docMk/>
            <pc:sldMk cId="622621687" sldId="351"/>
            <ac:inkMk id="17" creationId="{37F0AE30-ADE2-42AE-B0BB-9443D9886BC2}"/>
          </ac:inkMkLst>
        </pc:inkChg>
        <pc:inkChg chg="add">
          <ac:chgData name="Viet Anh Nguyen" userId="b95f61ff061388d5" providerId="LiveId" clId="{4E6D6609-40FF-461F-8FC4-5C36AE18131F}" dt="2022-01-14T06:18:01.226" v="2194"/>
          <ac:inkMkLst>
            <pc:docMk/>
            <pc:sldMk cId="622621687" sldId="351"/>
            <ac:inkMk id="18" creationId="{86D03C1A-84C7-4BC4-9FE2-76C2AF3C34B5}"/>
          </ac:inkMkLst>
        </pc:inkChg>
        <pc:inkChg chg="add del">
          <ac:chgData name="Viet Anh Nguyen" userId="b95f61ff061388d5" providerId="LiveId" clId="{4E6D6609-40FF-461F-8FC4-5C36AE18131F}" dt="2022-01-14T06:18:17.902" v="2208"/>
          <ac:inkMkLst>
            <pc:docMk/>
            <pc:sldMk cId="622621687" sldId="351"/>
            <ac:inkMk id="19" creationId="{8C22DD5F-C549-45F7-8895-B723F15762ED}"/>
          </ac:inkMkLst>
        </pc:inkChg>
        <pc:inkChg chg="add del">
          <ac:chgData name="Viet Anh Nguyen" userId="b95f61ff061388d5" providerId="LiveId" clId="{4E6D6609-40FF-461F-8FC4-5C36AE18131F}" dt="2022-01-14T06:18:17.902" v="2208"/>
          <ac:inkMkLst>
            <pc:docMk/>
            <pc:sldMk cId="622621687" sldId="351"/>
            <ac:inkMk id="20" creationId="{203C6718-8630-4EBC-87B4-4BF6A0C08ED3}"/>
          </ac:inkMkLst>
        </pc:inkChg>
        <pc:inkChg chg="add del">
          <ac:chgData name="Viet Anh Nguyen" userId="b95f61ff061388d5" providerId="LiveId" clId="{4E6D6609-40FF-461F-8FC4-5C36AE18131F}" dt="2022-01-14T06:18:08.028" v="2201"/>
          <ac:inkMkLst>
            <pc:docMk/>
            <pc:sldMk cId="622621687" sldId="351"/>
            <ac:inkMk id="21" creationId="{F0E8E122-A5E2-4E66-A293-00F3CC58C945}"/>
          </ac:inkMkLst>
        </pc:inkChg>
        <pc:inkChg chg="add del">
          <ac:chgData name="Viet Anh Nguyen" userId="b95f61ff061388d5" providerId="LiveId" clId="{4E6D6609-40FF-461F-8FC4-5C36AE18131F}" dt="2022-01-14T06:18:08.028" v="2201"/>
          <ac:inkMkLst>
            <pc:docMk/>
            <pc:sldMk cId="622621687" sldId="351"/>
            <ac:inkMk id="22" creationId="{B765E48E-F0BE-423E-86EB-175EBDC9C233}"/>
          </ac:inkMkLst>
        </pc:inkChg>
        <pc:inkChg chg="add del">
          <ac:chgData name="Viet Anh Nguyen" userId="b95f61ff061388d5" providerId="LiveId" clId="{4E6D6609-40FF-461F-8FC4-5C36AE18131F}" dt="2022-01-14T06:18:08.028" v="2201"/>
          <ac:inkMkLst>
            <pc:docMk/>
            <pc:sldMk cId="622621687" sldId="351"/>
            <ac:inkMk id="23" creationId="{D29F8D83-8344-4A32-8048-C94323777B7F}"/>
          </ac:inkMkLst>
        </pc:inkChg>
        <pc:inkChg chg="add">
          <ac:chgData name="Viet Anh Nguyen" userId="b95f61ff061388d5" providerId="LiveId" clId="{4E6D6609-40FF-461F-8FC4-5C36AE18131F}" dt="2022-01-14T06:18:07.076" v="2200" actId="9405"/>
          <ac:inkMkLst>
            <pc:docMk/>
            <pc:sldMk cId="622621687" sldId="351"/>
            <ac:inkMk id="24" creationId="{94915070-F28E-4C1B-B80F-A3CB01248B72}"/>
          </ac:inkMkLst>
        </pc:inkChg>
        <pc:inkChg chg="add">
          <ac:chgData name="Viet Anh Nguyen" userId="b95f61ff061388d5" providerId="LiveId" clId="{4E6D6609-40FF-461F-8FC4-5C36AE18131F}" dt="2022-01-14T06:18:08.028" v="2201"/>
          <ac:inkMkLst>
            <pc:docMk/>
            <pc:sldMk cId="622621687" sldId="351"/>
            <ac:inkMk id="25" creationId="{B9A25013-5B72-45A2-A17F-8DD2A7954B00}"/>
          </ac:inkMkLst>
        </pc:inkChg>
        <pc:inkChg chg="add">
          <ac:chgData name="Viet Anh Nguyen" userId="b95f61ff061388d5" providerId="LiveId" clId="{4E6D6609-40FF-461F-8FC4-5C36AE18131F}" dt="2022-01-14T06:18:10.785" v="2202" actId="9405"/>
          <ac:inkMkLst>
            <pc:docMk/>
            <pc:sldMk cId="622621687" sldId="351"/>
            <ac:inkMk id="26" creationId="{AA7BDBFE-B52C-4054-860C-0F73EF148377}"/>
          </ac:inkMkLst>
        </pc:inkChg>
        <pc:inkChg chg="add del">
          <ac:chgData name="Viet Anh Nguyen" userId="b95f61ff061388d5" providerId="LiveId" clId="{4E6D6609-40FF-461F-8FC4-5C36AE18131F}" dt="2022-01-14T06:18:16.287" v="2205"/>
          <ac:inkMkLst>
            <pc:docMk/>
            <pc:sldMk cId="622621687" sldId="351"/>
            <ac:inkMk id="27" creationId="{8AADAFDE-CD7D-4CC5-8874-7E9212E1DF18}"/>
          </ac:inkMkLst>
        </pc:inkChg>
        <pc:inkChg chg="add del">
          <ac:chgData name="Viet Anh Nguyen" userId="b95f61ff061388d5" providerId="LiveId" clId="{4E6D6609-40FF-461F-8FC4-5C36AE18131F}" dt="2022-01-14T06:18:16.287" v="2205"/>
          <ac:inkMkLst>
            <pc:docMk/>
            <pc:sldMk cId="622621687" sldId="351"/>
            <ac:inkMk id="28" creationId="{AD447506-CA2C-45B6-8DC0-4DCADBAEF334}"/>
          </ac:inkMkLst>
        </pc:inkChg>
        <pc:inkChg chg="add">
          <ac:chgData name="Viet Anh Nguyen" userId="b95f61ff061388d5" providerId="LiveId" clId="{4E6D6609-40FF-461F-8FC4-5C36AE18131F}" dt="2022-01-14T06:18:16.287" v="2205"/>
          <ac:inkMkLst>
            <pc:docMk/>
            <pc:sldMk cId="622621687" sldId="351"/>
            <ac:inkMk id="29" creationId="{768813C8-B421-473D-9034-67DC4CFF14A4}"/>
          </ac:inkMkLst>
        </pc:inkChg>
        <pc:inkChg chg="add del">
          <ac:chgData name="Viet Anh Nguyen" userId="b95f61ff061388d5" providerId="LiveId" clId="{4E6D6609-40FF-461F-8FC4-5C36AE18131F}" dt="2022-01-14T06:18:17.902" v="2208"/>
          <ac:inkMkLst>
            <pc:docMk/>
            <pc:sldMk cId="622621687" sldId="351"/>
            <ac:inkMk id="30" creationId="{1B28697F-D1AE-4F39-B76F-52180C5FC90F}"/>
          </ac:inkMkLst>
        </pc:inkChg>
        <pc:inkChg chg="add del">
          <ac:chgData name="Viet Anh Nguyen" userId="b95f61ff061388d5" providerId="LiveId" clId="{4E6D6609-40FF-461F-8FC4-5C36AE18131F}" dt="2022-01-14T06:18:17.902" v="2208"/>
          <ac:inkMkLst>
            <pc:docMk/>
            <pc:sldMk cId="622621687" sldId="351"/>
            <ac:inkMk id="31" creationId="{1147B286-A07B-4A91-85E8-DB2796F2DB46}"/>
          </ac:inkMkLst>
        </pc:inkChg>
        <pc:inkChg chg="add">
          <ac:chgData name="Viet Anh Nguyen" userId="b95f61ff061388d5" providerId="LiveId" clId="{4E6D6609-40FF-461F-8FC4-5C36AE18131F}" dt="2022-01-14T06:18:17.902" v="2208"/>
          <ac:inkMkLst>
            <pc:docMk/>
            <pc:sldMk cId="622621687" sldId="351"/>
            <ac:inkMk id="32" creationId="{29FC63FD-06A0-4834-A85A-F3F79B829EA7}"/>
          </ac:inkMkLst>
        </pc:inkChg>
        <pc:inkChg chg="add del">
          <ac:chgData name="Viet Anh Nguyen" userId="b95f61ff061388d5" providerId="LiveId" clId="{4E6D6609-40FF-461F-8FC4-5C36AE18131F}" dt="2022-01-14T06:18:29.248" v="2211"/>
          <ac:inkMkLst>
            <pc:docMk/>
            <pc:sldMk cId="622621687" sldId="351"/>
            <ac:inkMk id="33" creationId="{C5B0064F-5EEA-48D0-A9D8-A0856DC5F13E}"/>
          </ac:inkMkLst>
        </pc:inkChg>
        <pc:inkChg chg="add del">
          <ac:chgData name="Viet Anh Nguyen" userId="b95f61ff061388d5" providerId="LiveId" clId="{4E6D6609-40FF-461F-8FC4-5C36AE18131F}" dt="2022-01-14T06:18:29.248" v="2211"/>
          <ac:inkMkLst>
            <pc:docMk/>
            <pc:sldMk cId="622621687" sldId="351"/>
            <ac:inkMk id="34" creationId="{0E1797D0-49BA-4651-A171-2BB0874394D5}"/>
          </ac:inkMkLst>
        </pc:inkChg>
        <pc:inkChg chg="add">
          <ac:chgData name="Viet Anh Nguyen" userId="b95f61ff061388d5" providerId="LiveId" clId="{4E6D6609-40FF-461F-8FC4-5C36AE18131F}" dt="2022-01-14T06:18:29.248" v="2211"/>
          <ac:inkMkLst>
            <pc:docMk/>
            <pc:sldMk cId="622621687" sldId="351"/>
            <ac:inkMk id="35" creationId="{9AEF4E4E-82B1-4DBA-970D-7D1C9AD5FE5F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36" creationId="{3F0E5659-96C7-4FDB-8C8A-1A5E2461B54E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37" creationId="{8BE8F454-3047-4D03-84F7-1F60A434D9BA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38" creationId="{6E5245D1-D414-4D26-A048-C4A05088691D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39" creationId="{58A5386D-D5A9-43FC-8F29-D541BE9606C3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40" creationId="{20EF90B8-78B2-4471-A8F0-8875B9C9674C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41" creationId="{8DF370C4-FE04-4082-BDEA-AD925EF3A187}"/>
          </ac:inkMkLst>
        </pc:inkChg>
        <pc:inkChg chg="add del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42" creationId="{3EE7D988-137D-44F8-B72D-7FA59D2D6ED0}"/>
          </ac:inkMkLst>
        </pc:inkChg>
        <pc:inkChg chg="add">
          <ac:chgData name="Viet Anh Nguyen" userId="b95f61ff061388d5" providerId="LiveId" clId="{4E6D6609-40FF-461F-8FC4-5C36AE18131F}" dt="2022-01-14T06:18:31.161" v="2219" actId="9405"/>
          <ac:inkMkLst>
            <pc:docMk/>
            <pc:sldMk cId="622621687" sldId="351"/>
            <ac:inkMk id="43" creationId="{27341898-9474-4542-B82A-E4531AC3CF22}"/>
          </ac:inkMkLst>
        </pc:inkChg>
        <pc:inkChg chg="add">
          <ac:chgData name="Viet Anh Nguyen" userId="b95f61ff061388d5" providerId="LiveId" clId="{4E6D6609-40FF-461F-8FC4-5C36AE18131F}" dt="2022-01-14T06:18:31.324" v="2220" actId="9405"/>
          <ac:inkMkLst>
            <pc:docMk/>
            <pc:sldMk cId="622621687" sldId="351"/>
            <ac:inkMk id="44" creationId="{957C3461-59D0-4B28-9643-0D11B99B2471}"/>
          </ac:inkMkLst>
        </pc:inkChg>
        <pc:inkChg chg="add">
          <ac:chgData name="Viet Anh Nguyen" userId="b95f61ff061388d5" providerId="LiveId" clId="{4E6D6609-40FF-461F-8FC4-5C36AE18131F}" dt="2022-01-14T06:18:31.869" v="2221"/>
          <ac:inkMkLst>
            <pc:docMk/>
            <pc:sldMk cId="622621687" sldId="351"/>
            <ac:inkMk id="45" creationId="{92321AB7-8327-4698-AFDF-BB719E7E908B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46" creationId="{19F9E96B-1583-4F09-95C3-18064ACB6531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47" creationId="{2C978A22-906C-4ADA-958E-BD57E4C529F5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48" creationId="{741A15F0-8A77-4A7A-BA0B-88EE6B88A5FB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49" creationId="{E3267D11-E435-4C75-920F-B24F780E979B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50" creationId="{B2A67AA9-7523-440F-92DF-C56E5D10B431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51" creationId="{B745CC05-02E6-4E6D-8B2A-28DFC4AD593A}"/>
          </ac:inkMkLst>
        </pc:inkChg>
        <pc:inkChg chg="add del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52" creationId="{48DD0539-19DD-49BC-ACC2-1A3518AF1856}"/>
          </ac:inkMkLst>
        </pc:inkChg>
        <pc:inkChg chg="add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53" creationId="{849D241C-3DED-4731-A2D7-4D041C3DBF0B}"/>
          </ac:inkMkLst>
        </pc:inkChg>
        <pc:inkChg chg="add">
          <ac:chgData name="Viet Anh Nguyen" userId="b95f61ff061388d5" providerId="LiveId" clId="{4E6D6609-40FF-461F-8FC4-5C36AE18131F}" dt="2022-01-14T06:18:37.041" v="2229"/>
          <ac:inkMkLst>
            <pc:docMk/>
            <pc:sldMk cId="622621687" sldId="351"/>
            <ac:inkMk id="54" creationId="{B24AFFEB-A734-491B-BAC7-51DF128A0C3C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55" creationId="{4C9DDE5A-379C-4100-B6CA-AE8D88B07E64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56" creationId="{80318629-8710-4E1E-B271-84D81C3BB900}"/>
          </ac:inkMkLst>
        </pc:inkChg>
        <pc:inkChg chg="add">
          <ac:chgData name="Viet Anh Nguyen" userId="b95f61ff061388d5" providerId="LiveId" clId="{4E6D6609-40FF-461F-8FC4-5C36AE18131F}" dt="2022-01-14T06:18:55.627" v="2232" actId="9405"/>
          <ac:inkMkLst>
            <pc:docMk/>
            <pc:sldMk cId="622621687" sldId="351"/>
            <ac:inkMk id="57" creationId="{0C2CAC67-C141-4196-B8B5-320469F77388}"/>
          </ac:inkMkLst>
        </pc:inkChg>
        <pc:inkChg chg="add">
          <ac:chgData name="Viet Anh Nguyen" userId="b95f61ff061388d5" providerId="LiveId" clId="{4E6D6609-40FF-461F-8FC4-5C36AE18131F}" dt="2022-01-14T06:18:55.799" v="2233" actId="9405"/>
          <ac:inkMkLst>
            <pc:docMk/>
            <pc:sldMk cId="622621687" sldId="351"/>
            <ac:inkMk id="58" creationId="{31DADAC0-DE5E-438D-AA03-7BF7258C0166}"/>
          </ac:inkMkLst>
        </pc:inkChg>
        <pc:inkChg chg="add">
          <ac:chgData name="Viet Anh Nguyen" userId="b95f61ff061388d5" providerId="LiveId" clId="{4E6D6609-40FF-461F-8FC4-5C36AE18131F}" dt="2022-01-14T06:18:56.619" v="2234" actId="9405"/>
          <ac:inkMkLst>
            <pc:docMk/>
            <pc:sldMk cId="622621687" sldId="351"/>
            <ac:inkMk id="59" creationId="{2AF95956-0158-4BD8-A710-1143C08D0EE6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0" creationId="{17C44336-A213-448D-A2D0-30974451F4E9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1" creationId="{D29B9E1C-99FE-4ECE-B270-5EA26D940C67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2" creationId="{F96DF1B8-A274-4D37-8DEA-ACE9C333F372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3" creationId="{19E21E76-1CDC-4389-85B7-31D987410DBF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4" creationId="{D580B8F7-1C28-4679-9829-FF2F4E6A11F5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5" creationId="{892FA63A-A251-4DC0-B4E1-F8C158C9EF7B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6" creationId="{D79231B0-0E27-4F1D-84D8-491C6E52E1CF}"/>
          </ac:inkMkLst>
        </pc:inkChg>
        <pc:inkChg chg="add del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7" creationId="{1684A8C6-A2F6-4A80-8789-C245C1706131}"/>
          </ac:inkMkLst>
        </pc:inkChg>
        <pc:inkChg chg="add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8" creationId="{3A8198B1-9911-44C0-A44A-C9999B81D6F8}"/>
          </ac:inkMkLst>
        </pc:inkChg>
        <pc:inkChg chg="add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69" creationId="{AE9FF4FB-3190-4C62-8F93-E4E3E9B2194F}"/>
          </ac:inkMkLst>
        </pc:inkChg>
        <pc:inkChg chg="add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70" creationId="{5E0A60E8-06AF-4BED-A472-5DFF080BFD0B}"/>
          </ac:inkMkLst>
        </pc:inkChg>
        <pc:inkChg chg="add">
          <ac:chgData name="Viet Anh Nguyen" userId="b95f61ff061388d5" providerId="LiveId" clId="{4E6D6609-40FF-461F-8FC4-5C36AE18131F}" dt="2022-01-14T06:19:00.277" v="2243"/>
          <ac:inkMkLst>
            <pc:docMk/>
            <pc:sldMk cId="622621687" sldId="351"/>
            <ac:inkMk id="71" creationId="{1BC5D8D5-BA53-4A8A-888D-37A55FD36219}"/>
          </ac:inkMkLst>
        </pc:inkChg>
        <pc:inkChg chg="add del">
          <ac:chgData name="Viet Anh Nguyen" userId="b95f61ff061388d5" providerId="LiveId" clId="{4E6D6609-40FF-461F-8FC4-5C36AE18131F}" dt="2022-01-14T06:19:03.803" v="2246"/>
          <ac:inkMkLst>
            <pc:docMk/>
            <pc:sldMk cId="622621687" sldId="351"/>
            <ac:inkMk id="72" creationId="{CF9A0943-4566-487F-B553-F1C2C49447B9}"/>
          </ac:inkMkLst>
        </pc:inkChg>
        <pc:inkChg chg="add del">
          <ac:chgData name="Viet Anh Nguyen" userId="b95f61ff061388d5" providerId="LiveId" clId="{4E6D6609-40FF-461F-8FC4-5C36AE18131F}" dt="2022-01-14T06:19:03.803" v="2246"/>
          <ac:inkMkLst>
            <pc:docMk/>
            <pc:sldMk cId="622621687" sldId="351"/>
            <ac:inkMk id="73" creationId="{DC3488EF-4859-40CE-9EBA-C631A498CA0E}"/>
          </ac:inkMkLst>
        </pc:inkChg>
        <pc:inkChg chg="add">
          <ac:chgData name="Viet Anh Nguyen" userId="b95f61ff061388d5" providerId="LiveId" clId="{4E6D6609-40FF-461F-8FC4-5C36AE18131F}" dt="2022-01-14T06:19:03.803" v="2246"/>
          <ac:inkMkLst>
            <pc:docMk/>
            <pc:sldMk cId="622621687" sldId="351"/>
            <ac:inkMk id="74" creationId="{CA263C53-2474-4793-8720-5FD5DC042661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75" creationId="{BEE11F3F-2CE9-4A7B-9662-0333C7607BC7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76" creationId="{A5F0899B-00E0-4B5C-BA33-282D94639D9B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77" creationId="{A593172A-870D-4EE7-BFA6-E11C8FDE5831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78" creationId="{0699F90F-F90F-479B-9917-14C1DA86E769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79" creationId="{6D1CF65A-B65F-45EA-B600-2EBAB84F37C9}"/>
          </ac:inkMkLst>
        </pc:inkChg>
        <pc:inkChg chg="add del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80" creationId="{97B40CAA-EB8A-4505-B92A-8F128708D9BD}"/>
          </ac:inkMkLst>
        </pc:inkChg>
        <pc:inkChg chg="add">
          <ac:chgData name="Viet Anh Nguyen" userId="b95f61ff061388d5" providerId="LiveId" clId="{4E6D6609-40FF-461F-8FC4-5C36AE18131F}" dt="2022-01-14T06:19:13.109" v="2253"/>
          <ac:inkMkLst>
            <pc:docMk/>
            <pc:sldMk cId="622621687" sldId="351"/>
            <ac:inkMk id="81" creationId="{C5D02146-8B18-4C0C-8A12-777CE9ACC8B6}"/>
          </ac:inkMkLst>
        </pc:inkChg>
        <pc:inkChg chg="add">
          <ac:chgData name="Viet Anh Nguyen" userId="b95f61ff061388d5" providerId="LiveId" clId="{4E6D6609-40FF-461F-8FC4-5C36AE18131F}" dt="2022-01-14T06:19:13.352" v="2254" actId="9405"/>
          <ac:inkMkLst>
            <pc:docMk/>
            <pc:sldMk cId="622621687" sldId="351"/>
            <ac:inkMk id="82" creationId="{184C6656-FCCA-4ABF-9180-E7A9DAA8E75C}"/>
          </ac:inkMkLst>
        </pc:inkChg>
        <pc:inkChg chg="add">
          <ac:chgData name="Viet Anh Nguyen" userId="b95f61ff061388d5" providerId="LiveId" clId="{4E6D6609-40FF-461F-8FC4-5C36AE18131F}" dt="2022-01-14T06:19:13.564" v="2255" actId="9405"/>
          <ac:inkMkLst>
            <pc:docMk/>
            <pc:sldMk cId="622621687" sldId="351"/>
            <ac:inkMk id="83" creationId="{1DFE9CBC-3038-42C8-A478-8938376C9435}"/>
          </ac:inkMkLst>
        </pc:inkChg>
        <pc:inkChg chg="add del">
          <ac:chgData name="Viet Anh Nguyen" userId="b95f61ff061388d5" providerId="LiveId" clId="{4E6D6609-40FF-461F-8FC4-5C36AE18131F}" dt="2022-01-14T06:19:15.310" v="2259"/>
          <ac:inkMkLst>
            <pc:docMk/>
            <pc:sldMk cId="622621687" sldId="351"/>
            <ac:inkMk id="84" creationId="{470AB65A-0345-47F6-B278-13D380519881}"/>
          </ac:inkMkLst>
        </pc:inkChg>
        <pc:inkChg chg="add del">
          <ac:chgData name="Viet Anh Nguyen" userId="b95f61ff061388d5" providerId="LiveId" clId="{4E6D6609-40FF-461F-8FC4-5C36AE18131F}" dt="2022-01-14T06:19:15.310" v="2259"/>
          <ac:inkMkLst>
            <pc:docMk/>
            <pc:sldMk cId="622621687" sldId="351"/>
            <ac:inkMk id="85" creationId="{0CE96C4A-4AAD-4D08-B0F3-84B0F9B48C04}"/>
          </ac:inkMkLst>
        </pc:inkChg>
        <pc:inkChg chg="add del">
          <ac:chgData name="Viet Anh Nguyen" userId="b95f61ff061388d5" providerId="LiveId" clId="{4E6D6609-40FF-461F-8FC4-5C36AE18131F}" dt="2022-01-14T06:19:15.310" v="2259"/>
          <ac:inkMkLst>
            <pc:docMk/>
            <pc:sldMk cId="622621687" sldId="351"/>
            <ac:inkMk id="86" creationId="{BAFCE4C7-FD4F-485F-8959-9843FCCF3E1E}"/>
          </ac:inkMkLst>
        </pc:inkChg>
        <pc:inkChg chg="add">
          <ac:chgData name="Viet Anh Nguyen" userId="b95f61ff061388d5" providerId="LiveId" clId="{4E6D6609-40FF-461F-8FC4-5C36AE18131F}" dt="2022-01-14T06:19:15.310" v="2259"/>
          <ac:inkMkLst>
            <pc:docMk/>
            <pc:sldMk cId="622621687" sldId="351"/>
            <ac:inkMk id="87" creationId="{2C00C3D7-87DE-4A35-A286-4AB60051980B}"/>
          </ac:inkMkLst>
        </pc:inkChg>
        <pc:inkChg chg="add del">
          <ac:chgData name="Viet Anh Nguyen" userId="b95f61ff061388d5" providerId="LiveId" clId="{4E6D6609-40FF-461F-8FC4-5C36AE18131F}" dt="2022-01-14T06:19:34.777" v="2262"/>
          <ac:inkMkLst>
            <pc:docMk/>
            <pc:sldMk cId="622621687" sldId="351"/>
            <ac:inkMk id="88" creationId="{81374F04-41E9-4328-B96B-ABE18ACB253A}"/>
          </ac:inkMkLst>
        </pc:inkChg>
        <pc:inkChg chg="add del">
          <ac:chgData name="Viet Anh Nguyen" userId="b95f61ff061388d5" providerId="LiveId" clId="{4E6D6609-40FF-461F-8FC4-5C36AE18131F}" dt="2022-01-14T06:19:34.777" v="2262"/>
          <ac:inkMkLst>
            <pc:docMk/>
            <pc:sldMk cId="622621687" sldId="351"/>
            <ac:inkMk id="89" creationId="{A920FB30-3B67-4A1F-8712-9DE9BF18ECF4}"/>
          </ac:inkMkLst>
        </pc:inkChg>
        <pc:inkChg chg="add">
          <ac:chgData name="Viet Anh Nguyen" userId="b95f61ff061388d5" providerId="LiveId" clId="{4E6D6609-40FF-461F-8FC4-5C36AE18131F}" dt="2022-01-14T06:19:34.777" v="2262"/>
          <ac:inkMkLst>
            <pc:docMk/>
            <pc:sldMk cId="622621687" sldId="351"/>
            <ac:inkMk id="90" creationId="{BD16A299-98A8-4974-963D-956542DBACE0}"/>
          </ac:inkMkLst>
        </pc:inkChg>
        <pc:inkChg chg="add del">
          <ac:chgData name="Viet Anh Nguyen" userId="b95f61ff061388d5" providerId="LiveId" clId="{4E6D6609-40FF-461F-8FC4-5C36AE18131F}" dt="2022-01-14T06:19:47.434" v="2266"/>
          <ac:inkMkLst>
            <pc:docMk/>
            <pc:sldMk cId="622621687" sldId="351"/>
            <ac:inkMk id="91" creationId="{6EB507EB-E102-4A41-BD56-E0F0B1F346E5}"/>
          </ac:inkMkLst>
        </pc:inkChg>
        <pc:inkChg chg="add del">
          <ac:chgData name="Viet Anh Nguyen" userId="b95f61ff061388d5" providerId="LiveId" clId="{4E6D6609-40FF-461F-8FC4-5C36AE18131F}" dt="2022-01-14T06:19:47.434" v="2266"/>
          <ac:inkMkLst>
            <pc:docMk/>
            <pc:sldMk cId="622621687" sldId="351"/>
            <ac:inkMk id="92" creationId="{188CFEE9-2478-4B75-A0A1-FB7F70B906A1}"/>
          </ac:inkMkLst>
        </pc:inkChg>
        <pc:inkChg chg="add del">
          <ac:chgData name="Viet Anh Nguyen" userId="b95f61ff061388d5" providerId="LiveId" clId="{4E6D6609-40FF-461F-8FC4-5C36AE18131F}" dt="2022-01-14T06:19:47.434" v="2266"/>
          <ac:inkMkLst>
            <pc:docMk/>
            <pc:sldMk cId="622621687" sldId="351"/>
            <ac:inkMk id="93" creationId="{1F1B1240-A34C-4072-AF3C-54B621EC31CA}"/>
          </ac:inkMkLst>
        </pc:inkChg>
        <pc:inkChg chg="add del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4" creationId="{1B1EFD0B-0AAE-464D-99E3-B0961FF4F2BC}"/>
          </ac:inkMkLst>
        </pc:inkChg>
        <pc:inkChg chg="add del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5" creationId="{AFB89633-022A-4B7D-B8BF-1DEF6CDA3A8E}"/>
          </ac:inkMkLst>
        </pc:inkChg>
        <pc:inkChg chg="add del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6" creationId="{68432531-01FB-4202-83CC-9B091BA91A32}"/>
          </ac:inkMkLst>
        </pc:inkChg>
        <pc:inkChg chg="add del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7" creationId="{128D27E0-FEAB-4129-B376-13E7E9E09EA7}"/>
          </ac:inkMkLst>
        </pc:inkChg>
        <pc:inkChg chg="add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8" creationId="{87505E92-887A-49E3-A52B-87FEA154718F}"/>
          </ac:inkMkLst>
        </pc:inkChg>
        <pc:inkChg chg="add">
          <ac:chgData name="Viet Anh Nguyen" userId="b95f61ff061388d5" providerId="LiveId" clId="{4E6D6609-40FF-461F-8FC4-5C36AE18131F}" dt="2022-01-14T06:19:49.062" v="2270"/>
          <ac:inkMkLst>
            <pc:docMk/>
            <pc:sldMk cId="622621687" sldId="351"/>
            <ac:inkMk id="99" creationId="{5F282445-3CA3-487F-922B-A03BE59597B1}"/>
          </ac:inkMkLst>
        </pc:inkChg>
        <pc:inkChg chg="add del">
          <ac:chgData name="Viet Anh Nguyen" userId="b95f61ff061388d5" providerId="LiveId" clId="{4E6D6609-40FF-461F-8FC4-5C36AE18131F}" dt="2022-01-14T06:19:53.683" v="2275"/>
          <ac:inkMkLst>
            <pc:docMk/>
            <pc:sldMk cId="622621687" sldId="351"/>
            <ac:inkMk id="100" creationId="{D7394488-A402-4105-BFEB-DD203192EC0F}"/>
          </ac:inkMkLst>
        </pc:inkChg>
        <pc:inkChg chg="add del">
          <ac:chgData name="Viet Anh Nguyen" userId="b95f61ff061388d5" providerId="LiveId" clId="{4E6D6609-40FF-461F-8FC4-5C36AE18131F}" dt="2022-01-14T06:19:53.683" v="2275"/>
          <ac:inkMkLst>
            <pc:docMk/>
            <pc:sldMk cId="622621687" sldId="351"/>
            <ac:inkMk id="101" creationId="{63D4BE5E-891B-4684-86C2-1E2CAA0990FA}"/>
          </ac:inkMkLst>
        </pc:inkChg>
        <pc:inkChg chg="add del">
          <ac:chgData name="Viet Anh Nguyen" userId="b95f61ff061388d5" providerId="LiveId" clId="{4E6D6609-40FF-461F-8FC4-5C36AE18131F}" dt="2022-01-14T06:19:53.683" v="2275"/>
          <ac:inkMkLst>
            <pc:docMk/>
            <pc:sldMk cId="622621687" sldId="351"/>
            <ac:inkMk id="102" creationId="{C944F667-6E54-4DA9-8E88-A6CF6E2053CD}"/>
          </ac:inkMkLst>
        </pc:inkChg>
        <pc:inkChg chg="add del">
          <ac:chgData name="Viet Anh Nguyen" userId="b95f61ff061388d5" providerId="LiveId" clId="{4E6D6609-40FF-461F-8FC4-5C36AE18131F}" dt="2022-01-14T06:19:53.683" v="2275"/>
          <ac:inkMkLst>
            <pc:docMk/>
            <pc:sldMk cId="622621687" sldId="351"/>
            <ac:inkMk id="103" creationId="{EA26BD0B-0026-4CC7-841C-4BA1AF78298C}"/>
          </ac:inkMkLst>
        </pc:inkChg>
        <pc:inkChg chg="add">
          <ac:chgData name="Viet Anh Nguyen" userId="b95f61ff061388d5" providerId="LiveId" clId="{4E6D6609-40FF-461F-8FC4-5C36AE18131F}" dt="2022-01-14T06:19:53.683" v="2275"/>
          <ac:inkMkLst>
            <pc:docMk/>
            <pc:sldMk cId="622621687" sldId="351"/>
            <ac:inkMk id="104" creationId="{E53FBB1F-35C9-4F7E-AD15-A50226F4AAF5}"/>
          </ac:inkMkLst>
        </pc:inkChg>
        <pc:inkChg chg="add del">
          <ac:chgData name="Viet Anh Nguyen" userId="b95f61ff061388d5" providerId="LiveId" clId="{4E6D6609-40FF-461F-8FC4-5C36AE18131F}" dt="2022-01-14T06:19:57.937" v="2280"/>
          <ac:inkMkLst>
            <pc:docMk/>
            <pc:sldMk cId="622621687" sldId="351"/>
            <ac:inkMk id="105" creationId="{3CE3D235-DD04-4924-BB15-D620073C07EE}"/>
          </ac:inkMkLst>
        </pc:inkChg>
        <pc:inkChg chg="add del">
          <ac:chgData name="Viet Anh Nguyen" userId="b95f61ff061388d5" providerId="LiveId" clId="{4E6D6609-40FF-461F-8FC4-5C36AE18131F}" dt="2022-01-14T06:19:57.937" v="2280"/>
          <ac:inkMkLst>
            <pc:docMk/>
            <pc:sldMk cId="622621687" sldId="351"/>
            <ac:inkMk id="106" creationId="{D4AF9EBD-8AC9-4929-9DCB-7D23A80B268D}"/>
          </ac:inkMkLst>
        </pc:inkChg>
        <pc:inkChg chg="add del">
          <ac:chgData name="Viet Anh Nguyen" userId="b95f61ff061388d5" providerId="LiveId" clId="{4E6D6609-40FF-461F-8FC4-5C36AE18131F}" dt="2022-01-14T06:19:57.937" v="2280"/>
          <ac:inkMkLst>
            <pc:docMk/>
            <pc:sldMk cId="622621687" sldId="351"/>
            <ac:inkMk id="107" creationId="{0FECE70A-9CF2-4512-A877-D3377078ECDC}"/>
          </ac:inkMkLst>
        </pc:inkChg>
        <pc:inkChg chg="add del">
          <ac:chgData name="Viet Anh Nguyen" userId="b95f61ff061388d5" providerId="LiveId" clId="{4E6D6609-40FF-461F-8FC4-5C36AE18131F}" dt="2022-01-14T06:19:58.942" v="2284"/>
          <ac:inkMkLst>
            <pc:docMk/>
            <pc:sldMk cId="622621687" sldId="351"/>
            <ac:inkMk id="108" creationId="{ADC42D20-60B4-4D21-963E-6EED2E0F63CA}"/>
          </ac:inkMkLst>
        </pc:inkChg>
        <pc:inkChg chg="add">
          <ac:chgData name="Viet Anh Nguyen" userId="b95f61ff061388d5" providerId="LiveId" clId="{4E6D6609-40FF-461F-8FC4-5C36AE18131F}" dt="2022-01-14T06:19:57.937" v="2280"/>
          <ac:inkMkLst>
            <pc:docMk/>
            <pc:sldMk cId="622621687" sldId="351"/>
            <ac:inkMk id="109" creationId="{FD504871-12C5-4AC6-AC3F-5B01110DFC38}"/>
          </ac:inkMkLst>
        </pc:inkChg>
        <pc:inkChg chg="add del">
          <ac:chgData name="Viet Anh Nguyen" userId="b95f61ff061388d5" providerId="LiveId" clId="{4E6D6609-40FF-461F-8FC4-5C36AE18131F}" dt="2022-01-14T06:19:58.942" v="2284"/>
          <ac:inkMkLst>
            <pc:docMk/>
            <pc:sldMk cId="622621687" sldId="351"/>
            <ac:inkMk id="110" creationId="{839C7F73-7CC2-4E8F-A4EF-29A46F58A41E}"/>
          </ac:inkMkLst>
        </pc:inkChg>
        <pc:inkChg chg="add del">
          <ac:chgData name="Viet Anh Nguyen" userId="b95f61ff061388d5" providerId="LiveId" clId="{4E6D6609-40FF-461F-8FC4-5C36AE18131F}" dt="2022-01-14T06:19:58.942" v="2284"/>
          <ac:inkMkLst>
            <pc:docMk/>
            <pc:sldMk cId="622621687" sldId="351"/>
            <ac:inkMk id="111" creationId="{D59A3F32-9028-40D8-AF55-4578445BD06B}"/>
          </ac:inkMkLst>
        </pc:inkChg>
        <pc:inkChg chg="add del">
          <ac:chgData name="Viet Anh Nguyen" userId="b95f61ff061388d5" providerId="LiveId" clId="{4E6D6609-40FF-461F-8FC4-5C36AE18131F}" dt="2022-01-14T06:19:58.942" v="2284"/>
          <ac:inkMkLst>
            <pc:docMk/>
            <pc:sldMk cId="622621687" sldId="351"/>
            <ac:inkMk id="112" creationId="{9312BDC7-AE08-4388-BF03-2B1BA00C53F1}"/>
          </ac:inkMkLst>
        </pc:inkChg>
        <pc:inkChg chg="add">
          <ac:chgData name="Viet Anh Nguyen" userId="b95f61ff061388d5" providerId="LiveId" clId="{4E6D6609-40FF-461F-8FC4-5C36AE18131F}" dt="2022-01-14T06:19:58.942" v="2284"/>
          <ac:inkMkLst>
            <pc:docMk/>
            <pc:sldMk cId="622621687" sldId="351"/>
            <ac:inkMk id="113" creationId="{348FE0E0-E378-4B4E-A509-3B00CDA49B20}"/>
          </ac:inkMkLst>
        </pc:inkChg>
        <pc:inkChg chg="add del">
          <ac:chgData name="Viet Anh Nguyen" userId="b95f61ff061388d5" providerId="LiveId" clId="{4E6D6609-40FF-461F-8FC4-5C36AE18131F}" dt="2022-01-14T06:20:00.277" v="2287"/>
          <ac:inkMkLst>
            <pc:docMk/>
            <pc:sldMk cId="622621687" sldId="351"/>
            <ac:inkMk id="114" creationId="{5DD1709A-3157-4F33-92E2-3AAB4127A1F2}"/>
          </ac:inkMkLst>
        </pc:inkChg>
        <pc:inkChg chg="add del">
          <ac:chgData name="Viet Anh Nguyen" userId="b95f61ff061388d5" providerId="LiveId" clId="{4E6D6609-40FF-461F-8FC4-5C36AE18131F}" dt="2022-01-14T06:20:00.277" v="2287"/>
          <ac:inkMkLst>
            <pc:docMk/>
            <pc:sldMk cId="622621687" sldId="351"/>
            <ac:inkMk id="115" creationId="{A79AEA6E-2AF3-4610-B6CA-E36D02366609}"/>
          </ac:inkMkLst>
        </pc:inkChg>
        <pc:inkChg chg="add">
          <ac:chgData name="Viet Anh Nguyen" userId="b95f61ff061388d5" providerId="LiveId" clId="{4E6D6609-40FF-461F-8FC4-5C36AE18131F}" dt="2022-01-14T06:20:00.277" v="2287"/>
          <ac:inkMkLst>
            <pc:docMk/>
            <pc:sldMk cId="622621687" sldId="351"/>
            <ac:inkMk id="116" creationId="{B6765BBA-9465-4BD3-9FD0-5F6ADC9BE7FC}"/>
          </ac:inkMkLst>
        </pc:inkChg>
        <pc:inkChg chg="add del">
          <ac:chgData name="Viet Anh Nguyen" userId="b95f61ff061388d5" providerId="LiveId" clId="{4E6D6609-40FF-461F-8FC4-5C36AE18131F}" dt="2022-01-14T06:20:03.125" v="2293"/>
          <ac:inkMkLst>
            <pc:docMk/>
            <pc:sldMk cId="622621687" sldId="351"/>
            <ac:inkMk id="117" creationId="{B905CBB9-5EE2-41BA-9CA5-B3DBE1CE81F5}"/>
          </ac:inkMkLst>
        </pc:inkChg>
        <pc:inkChg chg="add del">
          <ac:chgData name="Viet Anh Nguyen" userId="b95f61ff061388d5" providerId="LiveId" clId="{4E6D6609-40FF-461F-8FC4-5C36AE18131F}" dt="2022-01-14T06:20:03.125" v="2293"/>
          <ac:inkMkLst>
            <pc:docMk/>
            <pc:sldMk cId="622621687" sldId="351"/>
            <ac:inkMk id="118" creationId="{D12C783F-09E5-4370-8B32-2B71698E7B8E}"/>
          </ac:inkMkLst>
        </pc:inkChg>
        <pc:inkChg chg="add del">
          <ac:chgData name="Viet Anh Nguyen" userId="b95f61ff061388d5" providerId="LiveId" clId="{4E6D6609-40FF-461F-8FC4-5C36AE18131F}" dt="2022-01-14T06:20:03.125" v="2293"/>
          <ac:inkMkLst>
            <pc:docMk/>
            <pc:sldMk cId="622621687" sldId="351"/>
            <ac:inkMk id="119" creationId="{6ACEDC90-D7C5-4FAB-9DE8-1854309CD2D4}"/>
          </ac:inkMkLst>
        </pc:inkChg>
        <pc:inkChg chg="add del">
          <ac:chgData name="Viet Anh Nguyen" userId="b95f61ff061388d5" providerId="LiveId" clId="{4E6D6609-40FF-461F-8FC4-5C36AE18131F}" dt="2022-01-14T06:20:03.125" v="2293"/>
          <ac:inkMkLst>
            <pc:docMk/>
            <pc:sldMk cId="622621687" sldId="351"/>
            <ac:inkMk id="120" creationId="{4D153836-639C-49C1-97AA-452784E242FF}"/>
          </ac:inkMkLst>
        </pc:inkChg>
        <pc:inkChg chg="add">
          <ac:chgData name="Viet Anh Nguyen" userId="b95f61ff061388d5" providerId="LiveId" clId="{4E6D6609-40FF-461F-8FC4-5C36AE18131F}" dt="2022-01-14T06:20:02.190" v="2292" actId="9405"/>
          <ac:inkMkLst>
            <pc:docMk/>
            <pc:sldMk cId="622621687" sldId="351"/>
            <ac:inkMk id="121" creationId="{29E48921-1AE1-411B-8DFF-E6449E64CA5E}"/>
          </ac:inkMkLst>
        </pc:inkChg>
        <pc:inkChg chg="add">
          <ac:chgData name="Viet Anh Nguyen" userId="b95f61ff061388d5" providerId="LiveId" clId="{4E6D6609-40FF-461F-8FC4-5C36AE18131F}" dt="2022-01-14T06:20:03.125" v="2293"/>
          <ac:inkMkLst>
            <pc:docMk/>
            <pc:sldMk cId="622621687" sldId="351"/>
            <ac:inkMk id="122" creationId="{FEE21A8F-A9C3-4EC3-A053-1B2F490C04CB}"/>
          </ac:inkMkLst>
        </pc:inkChg>
        <pc:inkChg chg="add del">
          <ac:chgData name="Viet Anh Nguyen" userId="b95f61ff061388d5" providerId="LiveId" clId="{4E6D6609-40FF-461F-8FC4-5C36AE18131F}" dt="2022-01-14T06:20:04.785" v="2298"/>
          <ac:inkMkLst>
            <pc:docMk/>
            <pc:sldMk cId="622621687" sldId="351"/>
            <ac:inkMk id="123" creationId="{1D2DA050-1E41-434E-B292-60E823C51597}"/>
          </ac:inkMkLst>
        </pc:inkChg>
        <pc:inkChg chg="add del">
          <ac:chgData name="Viet Anh Nguyen" userId="b95f61ff061388d5" providerId="LiveId" clId="{4E6D6609-40FF-461F-8FC4-5C36AE18131F}" dt="2022-01-14T06:20:04.785" v="2298"/>
          <ac:inkMkLst>
            <pc:docMk/>
            <pc:sldMk cId="622621687" sldId="351"/>
            <ac:inkMk id="124" creationId="{C32985D4-7B47-4B4C-A222-4CAD8748EE86}"/>
          </ac:inkMkLst>
        </pc:inkChg>
        <pc:inkChg chg="add del">
          <ac:chgData name="Viet Anh Nguyen" userId="b95f61ff061388d5" providerId="LiveId" clId="{4E6D6609-40FF-461F-8FC4-5C36AE18131F}" dt="2022-01-14T06:20:04.785" v="2298"/>
          <ac:inkMkLst>
            <pc:docMk/>
            <pc:sldMk cId="622621687" sldId="351"/>
            <ac:inkMk id="125" creationId="{C9592E54-AE3F-4A5E-8AF6-62A2D05F8520}"/>
          </ac:inkMkLst>
        </pc:inkChg>
        <pc:inkChg chg="add del">
          <ac:chgData name="Viet Anh Nguyen" userId="b95f61ff061388d5" providerId="LiveId" clId="{4E6D6609-40FF-461F-8FC4-5C36AE18131F}" dt="2022-01-14T06:20:04.785" v="2298"/>
          <ac:inkMkLst>
            <pc:docMk/>
            <pc:sldMk cId="622621687" sldId="351"/>
            <ac:inkMk id="126" creationId="{6C267A17-6BB5-4244-9ADD-8BC63F80ABB5}"/>
          </ac:inkMkLst>
        </pc:inkChg>
        <pc:inkChg chg="add">
          <ac:chgData name="Viet Anh Nguyen" userId="b95f61ff061388d5" providerId="LiveId" clId="{4E6D6609-40FF-461F-8FC4-5C36AE18131F}" dt="2022-01-14T06:20:04.785" v="2298"/>
          <ac:inkMkLst>
            <pc:docMk/>
            <pc:sldMk cId="622621687" sldId="351"/>
            <ac:inkMk id="127" creationId="{72FF70A3-9E66-47A3-8EF1-ACFABF1F5A6B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28" creationId="{76E20608-EB38-43BD-9E1F-EA4FE8EF6C2E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29" creationId="{D5DA63AC-51A4-4D86-A718-E67068F55E1E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0" creationId="{9D330756-BA2E-4DA0-AC8C-D49478E557AC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1" creationId="{544665D3-5C0A-4776-B201-D261C2D3A79B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2" creationId="{8FE351E7-DCCC-4C6A-B1C3-7AB4EC9D526C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3" creationId="{A9B9A0F2-EB36-465F-9AD1-821812475278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4" creationId="{371CF9DE-1D68-4263-A185-E67730EAC9CE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5" creationId="{57E85686-9E57-4033-8A66-BB8C56CF767E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6" creationId="{AC2618FB-3B27-40DB-84CC-9EC858443F13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7" creationId="{E22284E2-7DEA-4104-970E-F45CE2324467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8" creationId="{8AE89F00-0E27-45AA-9917-FE8CD2790D36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39" creationId="{6610A06F-2E6A-438B-9F00-DA7F5E55695C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0" creationId="{451E4661-904C-438E-A846-B7039CD4E0F6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1" creationId="{CE1B3895-78E4-4493-9295-83F6DE1C1EEB}"/>
          </ac:inkMkLst>
        </pc:inkChg>
        <pc:inkChg chg="add del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2" creationId="{C23C033B-6840-4F20-BDB5-31C75E19FAB5}"/>
          </ac:inkMkLst>
        </pc:inkChg>
        <pc:inkChg chg="add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3" creationId="{2B6651B4-9949-42D8-B73C-358ADCD45E9A}"/>
          </ac:inkMkLst>
        </pc:inkChg>
        <pc:inkChg chg="add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4" creationId="{5A58FC8F-6D17-41DB-AF04-E7A12166BE59}"/>
          </ac:inkMkLst>
        </pc:inkChg>
        <pc:inkChg chg="add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5" creationId="{FA589318-7D48-45B4-B8F2-5FD27B3E7819}"/>
          </ac:inkMkLst>
        </pc:inkChg>
        <pc:inkChg chg="add">
          <ac:chgData name="Viet Anh Nguyen" userId="b95f61ff061388d5" providerId="LiveId" clId="{4E6D6609-40FF-461F-8FC4-5C36AE18131F}" dt="2022-01-14T06:20:09.673" v="2314"/>
          <ac:inkMkLst>
            <pc:docMk/>
            <pc:sldMk cId="622621687" sldId="351"/>
            <ac:inkMk id="146" creationId="{87AB0138-BCFF-4D56-8AFE-948E2A0BA97B}"/>
          </ac:inkMkLst>
        </pc:inkChg>
        <pc:inkChg chg="add del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47" creationId="{A889B2E5-F481-432A-BDEF-04BF16E394CA}"/>
          </ac:inkMkLst>
        </pc:inkChg>
        <pc:inkChg chg="add del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48" creationId="{19A69943-2D66-48BB-AF99-1A7BE30756E4}"/>
          </ac:inkMkLst>
        </pc:inkChg>
        <pc:inkChg chg="add del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49" creationId="{00B2399E-5C3E-4CF4-8013-2EF38E90A272}"/>
          </ac:inkMkLst>
        </pc:inkChg>
        <pc:inkChg chg="add del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50" creationId="{A5DA1A75-E188-40D9-BCDA-BA7D5121CF5C}"/>
          </ac:inkMkLst>
        </pc:inkChg>
        <pc:inkChg chg="add del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51" creationId="{815E74EA-EF48-4D77-AF78-E57DC96FFC9C}"/>
          </ac:inkMkLst>
        </pc:inkChg>
        <pc:inkChg chg="add">
          <ac:chgData name="Viet Anh Nguyen" userId="b95f61ff061388d5" providerId="LiveId" clId="{4E6D6609-40FF-461F-8FC4-5C36AE18131F}" dt="2022-01-14T06:20:11.731" v="2320"/>
          <ac:inkMkLst>
            <pc:docMk/>
            <pc:sldMk cId="622621687" sldId="351"/>
            <ac:inkMk id="152" creationId="{8B387360-550F-4826-98EA-2502C7A61CD0}"/>
          </ac:inkMkLst>
        </pc:inkChg>
        <pc:inkChg chg="add del">
          <ac:chgData name="Viet Anh Nguyen" userId="b95f61ff061388d5" providerId="LiveId" clId="{4E6D6609-40FF-461F-8FC4-5C36AE18131F}" dt="2022-01-14T06:20:20.309" v="2324"/>
          <ac:inkMkLst>
            <pc:docMk/>
            <pc:sldMk cId="622621687" sldId="351"/>
            <ac:inkMk id="153" creationId="{11C34FFA-527C-4A70-83B2-0525C850E58C}"/>
          </ac:inkMkLst>
        </pc:inkChg>
        <pc:inkChg chg="add del">
          <ac:chgData name="Viet Anh Nguyen" userId="b95f61ff061388d5" providerId="LiveId" clId="{4E6D6609-40FF-461F-8FC4-5C36AE18131F}" dt="2022-01-14T06:20:20.309" v="2324"/>
          <ac:inkMkLst>
            <pc:docMk/>
            <pc:sldMk cId="622621687" sldId="351"/>
            <ac:inkMk id="154" creationId="{A0443D50-F041-435D-8C8E-459F95A42CD8}"/>
          </ac:inkMkLst>
        </pc:inkChg>
        <pc:inkChg chg="add del">
          <ac:chgData name="Viet Anh Nguyen" userId="b95f61ff061388d5" providerId="LiveId" clId="{4E6D6609-40FF-461F-8FC4-5C36AE18131F}" dt="2022-01-14T06:20:20.309" v="2324"/>
          <ac:inkMkLst>
            <pc:docMk/>
            <pc:sldMk cId="622621687" sldId="351"/>
            <ac:inkMk id="155" creationId="{5CC29DDD-0907-4F47-96B2-2107D619DDBE}"/>
          </ac:inkMkLst>
        </pc:inkChg>
        <pc:inkChg chg="add">
          <ac:chgData name="Viet Anh Nguyen" userId="b95f61ff061388d5" providerId="LiveId" clId="{4E6D6609-40FF-461F-8FC4-5C36AE18131F}" dt="2022-01-14T06:20:20.309" v="2324"/>
          <ac:inkMkLst>
            <pc:docMk/>
            <pc:sldMk cId="622621687" sldId="351"/>
            <ac:inkMk id="156" creationId="{C3FD9489-3197-42F0-B76D-04605F77205D}"/>
          </ac:inkMkLst>
        </pc:inkChg>
        <pc:inkChg chg="add">
          <ac:chgData name="Viet Anh Nguyen" userId="b95f61ff061388d5" providerId="LiveId" clId="{4E6D6609-40FF-461F-8FC4-5C36AE18131F}" dt="2022-01-14T06:20:20.708" v="2325" actId="9405"/>
          <ac:inkMkLst>
            <pc:docMk/>
            <pc:sldMk cId="622621687" sldId="351"/>
            <ac:inkMk id="157" creationId="{1A2B83EF-0678-4F5C-8C07-DA768C75F8E5}"/>
          </ac:inkMkLst>
        </pc:inkChg>
        <pc:inkChg chg="add">
          <ac:chgData name="Viet Anh Nguyen" userId="b95f61ff061388d5" providerId="LiveId" clId="{4E6D6609-40FF-461F-8FC4-5C36AE18131F}" dt="2022-01-14T06:20:20.881" v="2326" actId="9405"/>
          <ac:inkMkLst>
            <pc:docMk/>
            <pc:sldMk cId="622621687" sldId="351"/>
            <ac:inkMk id="158" creationId="{B461F262-4C60-4EE3-A832-9FAB556B126F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59" creationId="{C63C73C2-3635-48BC-A068-500194404131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0" creationId="{E4D28423-1AE4-4504-9A69-18A4572A8C76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1" creationId="{F7BC58ED-7461-403E-91CB-64BF5963FADA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2" creationId="{D788B682-78E0-45B2-ACF5-5FD1F46863B5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3" creationId="{B3076A92-AD3C-47EB-ABFB-723C91F2010C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4" creationId="{894DB8A1-3BE3-4E21-B26E-73259DE94B5A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5" creationId="{3EEAD059-7B95-4E85-9BA2-3F32DEFEEDE6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6" creationId="{628314F8-73E1-4E41-AFF8-323B93F2C3C2}"/>
          </ac:inkMkLst>
        </pc:inkChg>
        <pc:inkChg chg="add del">
          <ac:chgData name="Viet Anh Nguyen" userId="b95f61ff061388d5" providerId="LiveId" clId="{4E6D6609-40FF-461F-8FC4-5C36AE18131F}" dt="2022-01-14T06:20:26.806" v="2336"/>
          <ac:inkMkLst>
            <pc:docMk/>
            <pc:sldMk cId="622621687" sldId="351"/>
            <ac:inkMk id="167" creationId="{CB4B93AF-234A-4BDE-9CA5-135BFD71F6C7}"/>
          </ac:inkMkLst>
        </pc:inkChg>
        <pc:inkChg chg="add del">
          <ac:chgData name="Viet Anh Nguyen" userId="b95f61ff061388d5" providerId="LiveId" clId="{4E6D6609-40FF-461F-8FC4-5C36AE18131F}" dt="2022-01-14T06:20:27.851" v="2338"/>
          <ac:inkMkLst>
            <pc:docMk/>
            <pc:sldMk cId="622621687" sldId="351"/>
            <ac:inkMk id="168" creationId="{35BA9C62-0CEE-415F-AA7E-C3FCDE3DEEAB}"/>
          </ac:inkMkLst>
        </pc:inkChg>
        <pc:inkChg chg="add del">
          <ac:chgData name="Viet Anh Nguyen" userId="b95f61ff061388d5" providerId="LiveId" clId="{4E6D6609-40FF-461F-8FC4-5C36AE18131F}" dt="2022-01-14T06:20:27.851" v="2338"/>
          <ac:inkMkLst>
            <pc:docMk/>
            <pc:sldMk cId="622621687" sldId="351"/>
            <ac:inkMk id="169" creationId="{1FDFB507-FAE6-4312-9EF8-B9C0FE024EA1}"/>
          </ac:inkMkLst>
        </pc:inkChg>
        <pc:inkChg chg="add">
          <ac:chgData name="Viet Anh Nguyen" userId="b95f61ff061388d5" providerId="LiveId" clId="{4E6D6609-40FF-461F-8FC4-5C36AE18131F}" dt="2022-01-14T06:20:27.851" v="2338"/>
          <ac:inkMkLst>
            <pc:docMk/>
            <pc:sldMk cId="622621687" sldId="351"/>
            <ac:inkMk id="170" creationId="{6537383F-832C-4F01-B4D2-B317B7AFE9C7}"/>
          </ac:inkMkLst>
        </pc:inkChg>
      </pc:sldChg>
      <pc:sldChg chg="addSp delSp modSp new mod">
        <pc:chgData name="Viet Anh Nguyen" userId="b95f61ff061388d5" providerId="LiveId" clId="{4E6D6609-40FF-461F-8FC4-5C36AE18131F}" dt="2022-01-14T06:28:20.942" v="2523"/>
        <pc:sldMkLst>
          <pc:docMk/>
          <pc:sldMk cId="3015496883" sldId="352"/>
        </pc:sldMkLst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2" creationId="{0497CD35-3AEE-40A6-9FF7-1D8F3887B1AD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3" creationId="{864C98BB-B61F-49BD-9083-C2288829D69B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4" creationId="{C877F796-0789-4FFB-9D8B-25027CF8464D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5" creationId="{9F365290-4ADC-4452-B3CE-AFAE33B271E5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6" creationId="{60D96C2D-96C8-4BC1-AC65-01D99A009DF8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7" creationId="{7C32A17E-7A41-4522-BE09-669F85D4D121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8" creationId="{BE0D35EC-5397-47A4-B4A4-3A743BAC717B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9" creationId="{08AAC4D3-D74F-4F8A-86F5-323E43DA1703}"/>
          </ac:inkMkLst>
        </pc:inkChg>
        <pc:inkChg chg="add del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10" creationId="{D059A092-BDBA-4AA2-851E-85663C5327D9}"/>
          </ac:inkMkLst>
        </pc:inkChg>
        <pc:inkChg chg="add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11" creationId="{69A4D3F9-5397-4734-A3C0-B4BA4CA927F6}"/>
          </ac:inkMkLst>
        </pc:inkChg>
        <pc:inkChg chg="add">
          <ac:chgData name="Viet Anh Nguyen" userId="b95f61ff061388d5" providerId="LiveId" clId="{4E6D6609-40FF-461F-8FC4-5C36AE18131F}" dt="2022-01-14T06:23:30.517" v="2349"/>
          <ac:inkMkLst>
            <pc:docMk/>
            <pc:sldMk cId="3015496883" sldId="352"/>
            <ac:inkMk id="12" creationId="{DF1975DA-3759-4747-985B-8FD5DA85763F}"/>
          </ac:inkMkLst>
        </pc:inkChg>
        <pc:inkChg chg="add">
          <ac:chgData name="Viet Anh Nguyen" userId="b95f61ff061388d5" providerId="LiveId" clId="{4E6D6609-40FF-461F-8FC4-5C36AE18131F}" dt="2022-01-14T06:23:31.199" v="2350" actId="9405"/>
          <ac:inkMkLst>
            <pc:docMk/>
            <pc:sldMk cId="3015496883" sldId="352"/>
            <ac:inkMk id="13" creationId="{05051F0F-F44E-40C5-A26A-C681F7707B31}"/>
          </ac:inkMkLst>
        </pc:inkChg>
        <pc:inkChg chg="add del">
          <ac:chgData name="Viet Anh Nguyen" userId="b95f61ff061388d5" providerId="LiveId" clId="{4E6D6609-40FF-461F-8FC4-5C36AE18131F}" dt="2022-01-14T06:23:34.468" v="2355"/>
          <ac:inkMkLst>
            <pc:docMk/>
            <pc:sldMk cId="3015496883" sldId="352"/>
            <ac:inkMk id="14" creationId="{257A178F-C698-4E75-B52B-244697EA075D}"/>
          </ac:inkMkLst>
        </pc:inkChg>
        <pc:inkChg chg="add del">
          <ac:chgData name="Viet Anh Nguyen" userId="b95f61ff061388d5" providerId="LiveId" clId="{4E6D6609-40FF-461F-8FC4-5C36AE18131F}" dt="2022-01-14T06:23:34.468" v="2355"/>
          <ac:inkMkLst>
            <pc:docMk/>
            <pc:sldMk cId="3015496883" sldId="352"/>
            <ac:inkMk id="15" creationId="{AF61B3B0-2D3E-47F9-AF75-6D42749B1873}"/>
          </ac:inkMkLst>
        </pc:inkChg>
        <pc:inkChg chg="add del">
          <ac:chgData name="Viet Anh Nguyen" userId="b95f61ff061388d5" providerId="LiveId" clId="{4E6D6609-40FF-461F-8FC4-5C36AE18131F}" dt="2022-01-14T06:23:34.468" v="2355"/>
          <ac:inkMkLst>
            <pc:docMk/>
            <pc:sldMk cId="3015496883" sldId="352"/>
            <ac:inkMk id="16" creationId="{9B4410FD-18AD-4578-86C7-FEE66F84ACB6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17" creationId="{8DAA6E93-0BE2-4C39-8680-A6F504C726F1}"/>
          </ac:inkMkLst>
        </pc:inkChg>
        <pc:inkChg chg="add">
          <ac:chgData name="Viet Anh Nguyen" userId="b95f61ff061388d5" providerId="LiveId" clId="{4E6D6609-40FF-461F-8FC4-5C36AE18131F}" dt="2022-01-14T06:23:34.468" v="2355"/>
          <ac:inkMkLst>
            <pc:docMk/>
            <pc:sldMk cId="3015496883" sldId="352"/>
            <ac:inkMk id="18" creationId="{282F4F2B-08F1-48F3-8424-90A6A70F57E4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19" creationId="{C568A740-2629-45CC-B398-E771AE363B02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0" creationId="{95DA47BA-9B1E-434B-8F6A-47EDC59B875D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1" creationId="{93D2160A-6E2B-4B10-9B37-0274050235AB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2" creationId="{6E7FCEE4-0187-4242-A7D9-08D63C3693A4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3" creationId="{72F237B8-DA78-4D80-88E9-AE62598B06E9}"/>
          </ac:inkMkLst>
        </pc:inkChg>
        <pc:inkChg chg="add del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4" creationId="{96B72AB2-EE80-412C-9B95-8F60789A0D12}"/>
          </ac:inkMkLst>
        </pc:inkChg>
        <pc:inkChg chg="add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5" creationId="{5BFEA046-4D36-4FFD-B982-D03EB4613027}"/>
          </ac:inkMkLst>
        </pc:inkChg>
        <pc:inkChg chg="add">
          <ac:chgData name="Viet Anh Nguyen" userId="b95f61ff061388d5" providerId="LiveId" clId="{4E6D6609-40FF-461F-8FC4-5C36AE18131F}" dt="2022-01-14T06:23:36.613" v="2362"/>
          <ac:inkMkLst>
            <pc:docMk/>
            <pc:sldMk cId="3015496883" sldId="352"/>
            <ac:inkMk id="26" creationId="{F80D0238-6A4C-4105-858D-3E89FDBF78B4}"/>
          </ac:inkMkLst>
        </pc:inkChg>
        <pc:inkChg chg="add">
          <ac:chgData name="Viet Anh Nguyen" userId="b95f61ff061388d5" providerId="LiveId" clId="{4E6D6609-40FF-461F-8FC4-5C36AE18131F}" dt="2022-01-14T06:23:36.715" v="2363" actId="9405"/>
          <ac:inkMkLst>
            <pc:docMk/>
            <pc:sldMk cId="3015496883" sldId="352"/>
            <ac:inkMk id="27" creationId="{27965766-5C40-418E-8009-8932CFEFA514}"/>
          </ac:inkMkLst>
        </pc:inkChg>
        <pc:inkChg chg="add">
          <ac:chgData name="Viet Anh Nguyen" userId="b95f61ff061388d5" providerId="LiveId" clId="{4E6D6609-40FF-461F-8FC4-5C36AE18131F}" dt="2022-01-14T06:23:36.896" v="2364" actId="9405"/>
          <ac:inkMkLst>
            <pc:docMk/>
            <pc:sldMk cId="3015496883" sldId="352"/>
            <ac:inkMk id="28" creationId="{8D547F30-37DD-487B-82BA-6D9940D146BB}"/>
          </ac:inkMkLst>
        </pc:inkChg>
        <pc:inkChg chg="add del">
          <ac:chgData name="Viet Anh Nguyen" userId="b95f61ff061388d5" providerId="LiveId" clId="{4E6D6609-40FF-461F-8FC4-5C36AE18131F}" dt="2022-01-14T06:23:40.545" v="2368"/>
          <ac:inkMkLst>
            <pc:docMk/>
            <pc:sldMk cId="3015496883" sldId="352"/>
            <ac:inkMk id="29" creationId="{FCB0D8FD-7FD7-4C8F-917C-D403F8AB926B}"/>
          </ac:inkMkLst>
        </pc:inkChg>
        <pc:inkChg chg="add del">
          <ac:chgData name="Viet Anh Nguyen" userId="b95f61ff061388d5" providerId="LiveId" clId="{4E6D6609-40FF-461F-8FC4-5C36AE18131F}" dt="2022-01-14T06:23:40.545" v="2368"/>
          <ac:inkMkLst>
            <pc:docMk/>
            <pc:sldMk cId="3015496883" sldId="352"/>
            <ac:inkMk id="30" creationId="{922E7273-3D27-45BE-A999-9A7CC0C4D76C}"/>
          </ac:inkMkLst>
        </pc:inkChg>
        <pc:inkChg chg="add del">
          <ac:chgData name="Viet Anh Nguyen" userId="b95f61ff061388d5" providerId="LiveId" clId="{4E6D6609-40FF-461F-8FC4-5C36AE18131F}" dt="2022-01-14T06:23:40.545" v="2368"/>
          <ac:inkMkLst>
            <pc:docMk/>
            <pc:sldMk cId="3015496883" sldId="352"/>
            <ac:inkMk id="31" creationId="{D1FA1604-5F3A-42CE-8058-CB6B444F4373}"/>
          </ac:inkMkLst>
        </pc:inkChg>
        <pc:inkChg chg="add">
          <ac:chgData name="Viet Anh Nguyen" userId="b95f61ff061388d5" providerId="LiveId" clId="{4E6D6609-40FF-461F-8FC4-5C36AE18131F}" dt="2022-01-14T06:23:40.545" v="2368"/>
          <ac:inkMkLst>
            <pc:docMk/>
            <pc:sldMk cId="3015496883" sldId="352"/>
            <ac:inkMk id="32" creationId="{B9837C67-4460-4ED4-9BF2-CD95EA1BA14F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3" creationId="{E78A14B0-B653-4F5D-9079-BC6651022D4E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4" creationId="{784C239C-224A-4E68-9D7E-EACECF7FAA3B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5" creationId="{673C5B4A-B72F-4A7B-A5CC-E1C3DFD3D02C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6" creationId="{E1D313C4-CBD5-446A-8248-A464399CB8C8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7" creationId="{AB9C66B0-12FC-492A-9497-799FC8CD38AE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8" creationId="{A2F3F00A-3F4E-4AA8-9F94-9CBE32FDFEEA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39" creationId="{FFB42958-38B7-4EE0-871D-934547386B05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0" creationId="{3450DE04-B78E-4846-809F-2EE3B1D74DF5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1" creationId="{9AF10014-7309-4CF0-9145-D70A3C556771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2" creationId="{120A6B0B-6F9F-4820-9E0B-3BE6F836BF69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3" creationId="{5A4599E8-3338-47E4-9132-16B065B7C30E}"/>
          </ac:inkMkLst>
        </pc:inkChg>
        <pc:inkChg chg="add del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4" creationId="{1C9E320F-32D5-4CC2-B708-25ADD19A1C83}"/>
          </ac:inkMkLst>
        </pc:inkChg>
        <pc:inkChg chg="add">
          <ac:chgData name="Viet Anh Nguyen" userId="b95f61ff061388d5" providerId="LiveId" clId="{4E6D6609-40FF-461F-8FC4-5C36AE18131F}" dt="2022-01-14T06:23:45.265" v="2381" actId="9405"/>
          <ac:inkMkLst>
            <pc:docMk/>
            <pc:sldMk cId="3015496883" sldId="352"/>
            <ac:inkMk id="45" creationId="{6E83FDB5-E080-46CD-838C-0D147481242B}"/>
          </ac:inkMkLst>
        </pc:inkChg>
        <pc:inkChg chg="add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6" creationId="{6DAEB693-952D-4867-92CE-389555DA99EA}"/>
          </ac:inkMkLst>
        </pc:inkChg>
        <pc:inkChg chg="add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7" creationId="{9FC6DA07-31D7-430B-8DCB-8D0A0072869E}"/>
          </ac:inkMkLst>
        </pc:inkChg>
        <pc:inkChg chg="add">
          <ac:chgData name="Viet Anh Nguyen" userId="b95f61ff061388d5" providerId="LiveId" clId="{4E6D6609-40FF-461F-8FC4-5C36AE18131F}" dt="2022-01-14T06:23:46.317" v="2382"/>
          <ac:inkMkLst>
            <pc:docMk/>
            <pc:sldMk cId="3015496883" sldId="352"/>
            <ac:inkMk id="48" creationId="{A9927012-D59D-4B1A-9010-828506D76B3D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49" creationId="{040B8218-FBD5-4DB3-BB19-A51312789E1A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0" creationId="{BBD22264-E32E-41F6-90FD-5C3CCE8D823E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1" creationId="{14985740-746B-4E91-9F5B-BFFEEE397123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2" creationId="{F2DD10CF-CDE5-4E11-8C35-CD39E0765608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3" creationId="{9DC9216F-B0EE-4ECB-BE9B-EFF392B46302}"/>
          </ac:inkMkLst>
        </pc:inkChg>
        <pc:inkChg chg="add">
          <ac:chgData name="Viet Anh Nguyen" userId="b95f61ff061388d5" providerId="LiveId" clId="{4E6D6609-40FF-461F-8FC4-5C36AE18131F}" dt="2022-01-14T06:23:48.086" v="2388" actId="9405"/>
          <ac:inkMkLst>
            <pc:docMk/>
            <pc:sldMk cId="3015496883" sldId="352"/>
            <ac:inkMk id="54" creationId="{5B4BA49E-8477-4A28-8C15-536CAB187DA3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5" creationId="{80F058B5-9E69-484F-8FC6-C8CBA8C117A2}"/>
          </ac:inkMkLst>
        </pc:inkChg>
        <pc:inkChg chg="add del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6" creationId="{E39EF314-2C76-4D1A-9F79-6492B3C8039A}"/>
          </ac:inkMkLst>
        </pc:inkChg>
        <pc:inkChg chg="add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7" creationId="{A6D6D4A6-C45A-4B14-9F7A-6EDBC8FDE933}"/>
          </ac:inkMkLst>
        </pc:inkChg>
        <pc:inkChg chg="add">
          <ac:chgData name="Viet Anh Nguyen" userId="b95f61ff061388d5" providerId="LiveId" clId="{4E6D6609-40FF-461F-8FC4-5C36AE18131F}" dt="2022-01-14T06:23:49.882" v="2391"/>
          <ac:inkMkLst>
            <pc:docMk/>
            <pc:sldMk cId="3015496883" sldId="352"/>
            <ac:inkMk id="58" creationId="{97C7215D-A063-463A-8BB5-2F0DB68D4714}"/>
          </ac:inkMkLst>
        </pc:inkChg>
        <pc:inkChg chg="add">
          <ac:chgData name="Viet Anh Nguyen" userId="b95f61ff061388d5" providerId="LiveId" clId="{4E6D6609-40FF-461F-8FC4-5C36AE18131F}" dt="2022-01-14T06:23:50.120" v="2392" actId="9405"/>
          <ac:inkMkLst>
            <pc:docMk/>
            <pc:sldMk cId="3015496883" sldId="352"/>
            <ac:inkMk id="59" creationId="{91050C26-5A1D-43C6-BEE8-0BFC89CA467D}"/>
          </ac:inkMkLst>
        </pc:inkChg>
        <pc:inkChg chg="add">
          <ac:chgData name="Viet Anh Nguyen" userId="b95f61ff061388d5" providerId="LiveId" clId="{4E6D6609-40FF-461F-8FC4-5C36AE18131F}" dt="2022-01-14T06:23:50.308" v="2393" actId="9405"/>
          <ac:inkMkLst>
            <pc:docMk/>
            <pc:sldMk cId="3015496883" sldId="352"/>
            <ac:inkMk id="60" creationId="{7BE56205-74CF-4F3D-B215-553B36889776}"/>
          </ac:inkMkLst>
        </pc:inkChg>
        <pc:inkChg chg="add del">
          <ac:chgData name="Viet Anh Nguyen" userId="b95f61ff061388d5" providerId="LiveId" clId="{4E6D6609-40FF-461F-8FC4-5C36AE18131F}" dt="2022-01-14T06:23:52.834" v="2397"/>
          <ac:inkMkLst>
            <pc:docMk/>
            <pc:sldMk cId="3015496883" sldId="352"/>
            <ac:inkMk id="61" creationId="{B2856DFB-43E6-4022-9764-8EAEF7BD2E3B}"/>
          </ac:inkMkLst>
        </pc:inkChg>
        <pc:inkChg chg="add del">
          <ac:chgData name="Viet Anh Nguyen" userId="b95f61ff061388d5" providerId="LiveId" clId="{4E6D6609-40FF-461F-8FC4-5C36AE18131F}" dt="2022-01-14T06:23:52.834" v="2397"/>
          <ac:inkMkLst>
            <pc:docMk/>
            <pc:sldMk cId="3015496883" sldId="352"/>
            <ac:inkMk id="62" creationId="{CC9EBBC3-3754-4CD7-90EE-5EEDCF012125}"/>
          </ac:inkMkLst>
        </pc:inkChg>
        <pc:inkChg chg="add">
          <ac:chgData name="Viet Anh Nguyen" userId="b95f61ff061388d5" providerId="LiveId" clId="{4E6D6609-40FF-461F-8FC4-5C36AE18131F}" dt="2022-01-14T06:23:51.937" v="2396" actId="9405"/>
          <ac:inkMkLst>
            <pc:docMk/>
            <pc:sldMk cId="3015496883" sldId="352"/>
            <ac:inkMk id="63" creationId="{F53D0EDE-F147-4049-95B4-3823BDF90A11}"/>
          </ac:inkMkLst>
        </pc:inkChg>
        <pc:inkChg chg="add">
          <ac:chgData name="Viet Anh Nguyen" userId="b95f61ff061388d5" providerId="LiveId" clId="{4E6D6609-40FF-461F-8FC4-5C36AE18131F}" dt="2022-01-14T06:23:52.834" v="2397"/>
          <ac:inkMkLst>
            <pc:docMk/>
            <pc:sldMk cId="3015496883" sldId="352"/>
            <ac:inkMk id="64" creationId="{E4EE1004-9A63-4DE7-8AB0-FD7324B737F8}"/>
          </ac:inkMkLst>
        </pc:inkChg>
        <pc:inkChg chg="add del">
          <ac:chgData name="Viet Anh Nguyen" userId="b95f61ff061388d5" providerId="LiveId" clId="{4E6D6609-40FF-461F-8FC4-5C36AE18131F}" dt="2022-01-14T06:23:53.901" v="2400"/>
          <ac:inkMkLst>
            <pc:docMk/>
            <pc:sldMk cId="3015496883" sldId="352"/>
            <ac:inkMk id="65" creationId="{16AE0D94-850D-48EB-9F34-928AAC6A84AF}"/>
          </ac:inkMkLst>
        </pc:inkChg>
        <pc:inkChg chg="add del">
          <ac:chgData name="Viet Anh Nguyen" userId="b95f61ff061388d5" providerId="LiveId" clId="{4E6D6609-40FF-461F-8FC4-5C36AE18131F}" dt="2022-01-14T06:23:53.901" v="2400"/>
          <ac:inkMkLst>
            <pc:docMk/>
            <pc:sldMk cId="3015496883" sldId="352"/>
            <ac:inkMk id="66" creationId="{52314D47-CEEC-4092-B4FB-FAF410797581}"/>
          </ac:inkMkLst>
        </pc:inkChg>
        <pc:inkChg chg="add del">
          <ac:chgData name="Viet Anh Nguyen" userId="b95f61ff061388d5" providerId="LiveId" clId="{4E6D6609-40FF-461F-8FC4-5C36AE18131F}" dt="2022-01-14T06:23:54.926" v="2403"/>
          <ac:inkMkLst>
            <pc:docMk/>
            <pc:sldMk cId="3015496883" sldId="352"/>
            <ac:inkMk id="67" creationId="{6A01D074-B5A1-4887-ABAA-3E9B438F6C0D}"/>
          </ac:inkMkLst>
        </pc:inkChg>
        <pc:inkChg chg="add del">
          <ac:chgData name="Viet Anh Nguyen" userId="b95f61ff061388d5" providerId="LiveId" clId="{4E6D6609-40FF-461F-8FC4-5C36AE18131F}" dt="2022-01-14T06:23:54.926" v="2403"/>
          <ac:inkMkLst>
            <pc:docMk/>
            <pc:sldMk cId="3015496883" sldId="352"/>
            <ac:inkMk id="68" creationId="{CA45CA0F-812A-465F-8597-FE15B9B989D7}"/>
          </ac:inkMkLst>
        </pc:inkChg>
        <pc:inkChg chg="add del">
          <ac:chgData name="Viet Anh Nguyen" userId="b95f61ff061388d5" providerId="LiveId" clId="{4E6D6609-40FF-461F-8FC4-5C36AE18131F}" dt="2022-01-14T06:23:54.926" v="2403"/>
          <ac:inkMkLst>
            <pc:docMk/>
            <pc:sldMk cId="3015496883" sldId="352"/>
            <ac:inkMk id="69" creationId="{E42E17BF-6F13-42E1-BE8D-6ABF39C71EE6}"/>
          </ac:inkMkLst>
        </pc:inkChg>
        <pc:inkChg chg="add">
          <ac:chgData name="Viet Anh Nguyen" userId="b95f61ff061388d5" providerId="LiveId" clId="{4E6D6609-40FF-461F-8FC4-5C36AE18131F}" dt="2022-01-14T06:23:54.926" v="2403"/>
          <ac:inkMkLst>
            <pc:docMk/>
            <pc:sldMk cId="3015496883" sldId="352"/>
            <ac:inkMk id="70" creationId="{F1671CD4-CB4A-436B-B132-CEBECA466666}"/>
          </ac:inkMkLst>
        </pc:inkChg>
        <pc:inkChg chg="add del">
          <ac:chgData name="Viet Anh Nguyen" userId="b95f61ff061388d5" providerId="LiveId" clId="{4E6D6609-40FF-461F-8FC4-5C36AE18131F}" dt="2022-01-14T06:23:56.515" v="2407"/>
          <ac:inkMkLst>
            <pc:docMk/>
            <pc:sldMk cId="3015496883" sldId="352"/>
            <ac:inkMk id="71" creationId="{82BE16B3-5E15-497B-BD7F-28B650179005}"/>
          </ac:inkMkLst>
        </pc:inkChg>
        <pc:inkChg chg="add del">
          <ac:chgData name="Viet Anh Nguyen" userId="b95f61ff061388d5" providerId="LiveId" clId="{4E6D6609-40FF-461F-8FC4-5C36AE18131F}" dt="2022-01-14T06:23:56.515" v="2407"/>
          <ac:inkMkLst>
            <pc:docMk/>
            <pc:sldMk cId="3015496883" sldId="352"/>
            <ac:inkMk id="72" creationId="{BE574334-A953-455F-8FC9-91A69E2BE840}"/>
          </ac:inkMkLst>
        </pc:inkChg>
        <pc:inkChg chg="add del">
          <ac:chgData name="Viet Anh Nguyen" userId="b95f61ff061388d5" providerId="LiveId" clId="{4E6D6609-40FF-461F-8FC4-5C36AE18131F}" dt="2022-01-14T06:23:56.515" v="2407"/>
          <ac:inkMkLst>
            <pc:docMk/>
            <pc:sldMk cId="3015496883" sldId="352"/>
            <ac:inkMk id="73" creationId="{F8533F01-3BC5-491B-81F7-526494C38FE0}"/>
          </ac:inkMkLst>
        </pc:inkChg>
        <pc:inkChg chg="add">
          <ac:chgData name="Viet Anh Nguyen" userId="b95f61ff061388d5" providerId="LiveId" clId="{4E6D6609-40FF-461F-8FC4-5C36AE18131F}" dt="2022-01-14T06:23:56.515" v="2407"/>
          <ac:inkMkLst>
            <pc:docMk/>
            <pc:sldMk cId="3015496883" sldId="352"/>
            <ac:inkMk id="74" creationId="{8DDB80DD-D3EF-4681-9EA8-FDB859B7B6F1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75" creationId="{EA39B786-ADED-496D-AA57-AA024CCFE252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76" creationId="{C4E860D1-16BC-43FB-A508-4AB3D4E72820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77" creationId="{C762DA88-3D67-4825-A5A5-7D27E1C7AD44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78" creationId="{F2922652-30E0-400C-86AB-C9D90AA3EBDE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79" creationId="{637310B1-3903-41E7-900E-069DC2A545E0}"/>
          </ac:inkMkLst>
        </pc:inkChg>
        <pc:inkChg chg="add del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80" creationId="{EA30BB54-E752-4F30-B319-D7C29CE42B76}"/>
          </ac:inkMkLst>
        </pc:inkChg>
        <pc:inkChg chg="add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81" creationId="{C401ABA6-4388-4D08-8BE9-C4ABA874D171}"/>
          </ac:inkMkLst>
        </pc:inkChg>
        <pc:inkChg chg="add">
          <ac:chgData name="Viet Anh Nguyen" userId="b95f61ff061388d5" providerId="LiveId" clId="{4E6D6609-40FF-461F-8FC4-5C36AE18131F}" dt="2022-01-14T06:23:58.818" v="2414"/>
          <ac:inkMkLst>
            <pc:docMk/>
            <pc:sldMk cId="3015496883" sldId="352"/>
            <ac:inkMk id="82" creationId="{DD3131E9-A692-413D-9AFB-4FDE0A548A12}"/>
          </ac:inkMkLst>
        </pc:inkChg>
        <pc:inkChg chg="add del">
          <ac:chgData name="Viet Anh Nguyen" userId="b95f61ff061388d5" providerId="LiveId" clId="{4E6D6609-40FF-461F-8FC4-5C36AE18131F}" dt="2022-01-14T06:26:28.816" v="2417"/>
          <ac:inkMkLst>
            <pc:docMk/>
            <pc:sldMk cId="3015496883" sldId="352"/>
            <ac:inkMk id="83" creationId="{36A044DF-70A9-441E-94F2-C726B91CDA26}"/>
          </ac:inkMkLst>
        </pc:inkChg>
        <pc:inkChg chg="add del">
          <ac:chgData name="Viet Anh Nguyen" userId="b95f61ff061388d5" providerId="LiveId" clId="{4E6D6609-40FF-461F-8FC4-5C36AE18131F}" dt="2022-01-14T06:26:28.816" v="2417"/>
          <ac:inkMkLst>
            <pc:docMk/>
            <pc:sldMk cId="3015496883" sldId="352"/>
            <ac:inkMk id="84" creationId="{1D2C3366-BC2D-422B-835F-D25C197C660A}"/>
          </ac:inkMkLst>
        </pc:inkChg>
        <pc:inkChg chg="add">
          <ac:chgData name="Viet Anh Nguyen" userId="b95f61ff061388d5" providerId="LiveId" clId="{4E6D6609-40FF-461F-8FC4-5C36AE18131F}" dt="2022-01-14T06:26:28.816" v="2417"/>
          <ac:inkMkLst>
            <pc:docMk/>
            <pc:sldMk cId="3015496883" sldId="352"/>
            <ac:inkMk id="85" creationId="{86608AB2-4627-4345-94B5-652A9DE9E565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86" creationId="{DD03FDB6-0957-4F38-9F01-2490637B5D97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87" creationId="{285CD984-9B93-4898-B600-303D69441887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88" creationId="{978D3BB9-1821-489C-83A2-BB73C458E256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89" creationId="{B65415F0-F5BB-486D-86C2-94F201FE8285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90" creationId="{8205BD38-8AC0-4830-BEDD-5AD6781E010A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91" creationId="{50DFE720-677C-4E6F-9749-8E4A0C7347C6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92" creationId="{65B709DE-231F-417E-A4C2-34F5D5EDE59A}"/>
          </ac:inkMkLst>
        </pc:inkChg>
        <pc:inkChg chg="add del">
          <ac:chgData name="Viet Anh Nguyen" userId="b95f61ff061388d5" providerId="LiveId" clId="{4E6D6609-40FF-461F-8FC4-5C36AE18131F}" dt="2022-01-14T06:26:35.313" v="2426"/>
          <ac:inkMkLst>
            <pc:docMk/>
            <pc:sldMk cId="3015496883" sldId="352"/>
            <ac:inkMk id="93" creationId="{5DC805D4-233A-4BF7-A208-0A8A5A5BEE28}"/>
          </ac:inkMkLst>
        </pc:inkChg>
        <pc:inkChg chg="add del">
          <ac:chgData name="Viet Anh Nguyen" userId="b95f61ff061388d5" providerId="LiveId" clId="{4E6D6609-40FF-461F-8FC4-5C36AE18131F}" dt="2022-01-14T06:26:36.848" v="2430"/>
          <ac:inkMkLst>
            <pc:docMk/>
            <pc:sldMk cId="3015496883" sldId="352"/>
            <ac:inkMk id="94" creationId="{D8B1F0D8-F358-4E48-8870-8127BE43697A}"/>
          </ac:inkMkLst>
        </pc:inkChg>
        <pc:inkChg chg="add del">
          <ac:chgData name="Viet Anh Nguyen" userId="b95f61ff061388d5" providerId="LiveId" clId="{4E6D6609-40FF-461F-8FC4-5C36AE18131F}" dt="2022-01-14T06:26:36.848" v="2430"/>
          <ac:inkMkLst>
            <pc:docMk/>
            <pc:sldMk cId="3015496883" sldId="352"/>
            <ac:inkMk id="95" creationId="{305A6B90-6F6B-471C-B231-864451C380C9}"/>
          </ac:inkMkLst>
        </pc:inkChg>
        <pc:inkChg chg="add del">
          <ac:chgData name="Viet Anh Nguyen" userId="b95f61ff061388d5" providerId="LiveId" clId="{4E6D6609-40FF-461F-8FC4-5C36AE18131F}" dt="2022-01-14T06:26:36.848" v="2430"/>
          <ac:inkMkLst>
            <pc:docMk/>
            <pc:sldMk cId="3015496883" sldId="352"/>
            <ac:inkMk id="96" creationId="{8C099B4C-ECD8-44EB-8A34-2F02E8003F82}"/>
          </ac:inkMkLst>
        </pc:inkChg>
        <pc:inkChg chg="add del">
          <ac:chgData name="Viet Anh Nguyen" userId="b95f61ff061388d5" providerId="LiveId" clId="{4E6D6609-40FF-461F-8FC4-5C36AE18131F}" dt="2022-01-14T06:26:36.848" v="2430"/>
          <ac:inkMkLst>
            <pc:docMk/>
            <pc:sldMk cId="3015496883" sldId="352"/>
            <ac:inkMk id="97" creationId="{C86158EE-58FF-4C64-A083-C402988E30CE}"/>
          </ac:inkMkLst>
        </pc:inkChg>
        <pc:inkChg chg="add del">
          <ac:chgData name="Viet Anh Nguyen" userId="b95f61ff061388d5" providerId="LiveId" clId="{4E6D6609-40FF-461F-8FC4-5C36AE18131F}" dt="2022-01-14T06:26:36.848" v="2430"/>
          <ac:inkMkLst>
            <pc:docMk/>
            <pc:sldMk cId="3015496883" sldId="352"/>
            <ac:inkMk id="98" creationId="{10516E1A-D90B-4BAF-AB23-CD8D7A2B8754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99" creationId="{F605C4C8-9E8C-4729-AA59-83CF09F5E24D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0" creationId="{EE1E13E0-25D8-4140-96F3-6A3CDA756B66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1" creationId="{FB6B2F35-039F-4535-8B8C-BBF79EE4A252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2" creationId="{461D457A-CBAC-45ED-BAC5-ADFDA669722C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3" creationId="{3A05CC7B-6513-42CA-AE8B-23A04DD26271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4" creationId="{F048499A-EF8D-4B29-B4B4-11B19DB90C70}"/>
          </ac:inkMkLst>
        </pc:inkChg>
        <pc:inkChg chg="add del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5" creationId="{A36DD0C7-E1CD-40D3-8764-A95E017D3687}"/>
          </ac:inkMkLst>
        </pc:inkChg>
        <pc:inkChg chg="add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6" creationId="{DD6F259D-DFB6-4C10-A87B-CCDD5B3D6266}"/>
          </ac:inkMkLst>
        </pc:inkChg>
        <pc:inkChg chg="add">
          <ac:chgData name="Viet Anh Nguyen" userId="b95f61ff061388d5" providerId="LiveId" clId="{4E6D6609-40FF-461F-8FC4-5C36AE18131F}" dt="2022-01-14T06:26:40.155" v="2437"/>
          <ac:inkMkLst>
            <pc:docMk/>
            <pc:sldMk cId="3015496883" sldId="352"/>
            <ac:inkMk id="107" creationId="{1D184603-CE2F-4A64-B345-042D915E8715}"/>
          </ac:inkMkLst>
        </pc:inkChg>
        <pc:inkChg chg="add">
          <ac:chgData name="Viet Anh Nguyen" userId="b95f61ff061388d5" providerId="LiveId" clId="{4E6D6609-40FF-461F-8FC4-5C36AE18131F}" dt="2022-01-14T06:26:40.683" v="2438" actId="9405"/>
          <ac:inkMkLst>
            <pc:docMk/>
            <pc:sldMk cId="3015496883" sldId="352"/>
            <ac:inkMk id="108" creationId="{C1AAF2CC-7647-45E1-B3FF-5DCB608E0DC2}"/>
          </ac:inkMkLst>
        </pc:inkChg>
        <pc:inkChg chg="add">
          <ac:chgData name="Viet Anh Nguyen" userId="b95f61ff061388d5" providerId="LiveId" clId="{4E6D6609-40FF-461F-8FC4-5C36AE18131F}" dt="2022-01-14T06:26:40.882" v="2439" actId="9405"/>
          <ac:inkMkLst>
            <pc:docMk/>
            <pc:sldMk cId="3015496883" sldId="352"/>
            <ac:inkMk id="109" creationId="{35DB575E-0D40-48BD-8D1A-FE46AAD339BE}"/>
          </ac:inkMkLst>
        </pc:inkChg>
        <pc:inkChg chg="add">
          <ac:chgData name="Viet Anh Nguyen" userId="b95f61ff061388d5" providerId="LiveId" clId="{4E6D6609-40FF-461F-8FC4-5C36AE18131F}" dt="2022-01-14T06:26:53.025" v="2440" actId="9405"/>
          <ac:inkMkLst>
            <pc:docMk/>
            <pc:sldMk cId="3015496883" sldId="352"/>
            <ac:inkMk id="110" creationId="{93E99D63-793B-4FA7-9774-6486E1E60FBA}"/>
          </ac:inkMkLst>
        </pc:inkChg>
        <pc:inkChg chg="add">
          <ac:chgData name="Viet Anh Nguyen" userId="b95f61ff061388d5" providerId="LiveId" clId="{4E6D6609-40FF-461F-8FC4-5C36AE18131F}" dt="2022-01-14T06:26:53.463" v="2441" actId="9405"/>
          <ac:inkMkLst>
            <pc:docMk/>
            <pc:sldMk cId="3015496883" sldId="352"/>
            <ac:inkMk id="111" creationId="{1B534E91-E2E5-484B-8B49-8D9B1682957F}"/>
          </ac:inkMkLst>
        </pc:inkChg>
        <pc:inkChg chg="add del">
          <ac:chgData name="Viet Anh Nguyen" userId="b95f61ff061388d5" providerId="LiveId" clId="{4E6D6609-40FF-461F-8FC4-5C36AE18131F}" dt="2022-01-14T06:26:58.727" v="2444"/>
          <ac:inkMkLst>
            <pc:docMk/>
            <pc:sldMk cId="3015496883" sldId="352"/>
            <ac:inkMk id="112" creationId="{2EFEFE85-61D7-46FD-BD28-18003879DC35}"/>
          </ac:inkMkLst>
        </pc:inkChg>
        <pc:inkChg chg="add del">
          <ac:chgData name="Viet Anh Nguyen" userId="b95f61ff061388d5" providerId="LiveId" clId="{4E6D6609-40FF-461F-8FC4-5C36AE18131F}" dt="2022-01-14T06:26:58.727" v="2444"/>
          <ac:inkMkLst>
            <pc:docMk/>
            <pc:sldMk cId="3015496883" sldId="352"/>
            <ac:inkMk id="113" creationId="{C2561107-96E5-4491-8A22-AA089533C00F}"/>
          </ac:inkMkLst>
        </pc:inkChg>
        <pc:inkChg chg="add del">
          <ac:chgData name="Viet Anh Nguyen" userId="b95f61ff061388d5" providerId="LiveId" clId="{4E6D6609-40FF-461F-8FC4-5C36AE18131F}" dt="2022-01-14T06:27:00.741" v="2448"/>
          <ac:inkMkLst>
            <pc:docMk/>
            <pc:sldMk cId="3015496883" sldId="352"/>
            <ac:inkMk id="114" creationId="{CC5B8293-8F54-4231-A73F-17E22244512C}"/>
          </ac:inkMkLst>
        </pc:inkChg>
        <pc:inkChg chg="add del">
          <ac:chgData name="Viet Anh Nguyen" userId="b95f61ff061388d5" providerId="LiveId" clId="{4E6D6609-40FF-461F-8FC4-5C36AE18131F}" dt="2022-01-14T06:27:00.741" v="2448"/>
          <ac:inkMkLst>
            <pc:docMk/>
            <pc:sldMk cId="3015496883" sldId="352"/>
            <ac:inkMk id="115" creationId="{89B876EB-044C-4440-BB8B-B7EC721DF1C8}"/>
          </ac:inkMkLst>
        </pc:inkChg>
        <pc:inkChg chg="add del">
          <ac:chgData name="Viet Anh Nguyen" userId="b95f61ff061388d5" providerId="LiveId" clId="{4E6D6609-40FF-461F-8FC4-5C36AE18131F}" dt="2022-01-14T06:27:00.741" v="2448"/>
          <ac:inkMkLst>
            <pc:docMk/>
            <pc:sldMk cId="3015496883" sldId="352"/>
            <ac:inkMk id="116" creationId="{D8624DE1-4153-49AF-9B32-39FD7D8B4CBB}"/>
          </ac:inkMkLst>
        </pc:inkChg>
        <pc:inkChg chg="add del">
          <ac:chgData name="Viet Anh Nguyen" userId="b95f61ff061388d5" providerId="LiveId" clId="{4E6D6609-40FF-461F-8FC4-5C36AE18131F}" dt="2022-01-14T06:27:00.741" v="2448"/>
          <ac:inkMkLst>
            <pc:docMk/>
            <pc:sldMk cId="3015496883" sldId="352"/>
            <ac:inkMk id="117" creationId="{6376E5CA-048C-48E5-913D-1A5A836687F8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18" creationId="{86C44297-A435-4B71-B425-E018CD19E98D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19" creationId="{A0791002-E99B-4657-BD7F-287A07031C2C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20" creationId="{589FF405-B6C0-4FB3-9F17-A208EB6172C6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21" creationId="{93A2BF19-F8FE-4629-8F6E-5468959E5883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22" creationId="{D30178BD-12DA-4FCC-8CFC-485F38455DE9}"/>
          </ac:inkMkLst>
        </pc:inkChg>
        <pc:inkChg chg="add del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23" creationId="{0CBA647F-EA02-405A-AF31-DBA40E361A83}"/>
          </ac:inkMkLst>
        </pc:inkChg>
        <pc:inkChg chg="add">
          <ac:chgData name="Viet Anh Nguyen" userId="b95f61ff061388d5" providerId="LiveId" clId="{4E6D6609-40FF-461F-8FC4-5C36AE18131F}" dt="2022-01-14T06:27:03.891" v="2454"/>
          <ac:inkMkLst>
            <pc:docMk/>
            <pc:sldMk cId="3015496883" sldId="352"/>
            <ac:inkMk id="124" creationId="{DADD3ABD-E47A-4BB6-8F1F-F31A317F27AE}"/>
          </ac:inkMkLst>
        </pc:inkChg>
        <pc:inkChg chg="add">
          <ac:chgData name="Viet Anh Nguyen" userId="b95f61ff061388d5" providerId="LiveId" clId="{4E6D6609-40FF-461F-8FC4-5C36AE18131F}" dt="2022-01-14T06:27:10.528" v="2455" actId="9405"/>
          <ac:inkMkLst>
            <pc:docMk/>
            <pc:sldMk cId="3015496883" sldId="352"/>
            <ac:inkMk id="125" creationId="{AE323496-D36D-4972-8FF3-61BC3F3B5FA2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26" creationId="{60157DBF-75FC-4EAD-8267-C2BA901E55F7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27" creationId="{FC13C053-46F9-4089-B395-40D252B49DB8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28" creationId="{2AC0D40B-B3BC-44B5-B5D2-78399C1C6054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29" creationId="{E27895F6-3A1D-427D-B26B-8094F299E1A7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30" creationId="{6C7D1EE8-C5D2-4572-9AAA-1FE7E5CFF45A}"/>
          </ac:inkMkLst>
        </pc:inkChg>
        <pc:inkChg chg="add del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31" creationId="{F70FF944-2396-493D-A839-0CD5195C6B0F}"/>
          </ac:inkMkLst>
        </pc:inkChg>
        <pc:inkChg chg="add">
          <ac:chgData name="Viet Anh Nguyen" userId="b95f61ff061388d5" providerId="LiveId" clId="{4E6D6609-40FF-461F-8FC4-5C36AE18131F}" dt="2022-01-14T06:27:21.739" v="2462" actId="9405"/>
          <ac:inkMkLst>
            <pc:docMk/>
            <pc:sldMk cId="3015496883" sldId="352"/>
            <ac:inkMk id="132" creationId="{DA509CAC-2E4A-4A6C-8700-625435C9BAB1}"/>
          </ac:inkMkLst>
        </pc:inkChg>
        <pc:inkChg chg="add">
          <ac:chgData name="Viet Anh Nguyen" userId="b95f61ff061388d5" providerId="LiveId" clId="{4E6D6609-40FF-461F-8FC4-5C36AE18131F}" dt="2022-01-14T06:27:22.315" v="2463"/>
          <ac:inkMkLst>
            <pc:docMk/>
            <pc:sldMk cId="3015496883" sldId="352"/>
            <ac:inkMk id="133" creationId="{F7288158-9A9D-4E34-BE12-96BB46543B43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4" creationId="{B847675D-E07D-4092-ACBE-66BC965BE6D3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5" creationId="{175BFBE6-1CE6-4BB8-B982-7EFC9DBD1797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6" creationId="{6DA6D025-0BB7-40D2-8B36-7EE12DD4EB72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7" creationId="{7B14FB0E-B55B-4730-9716-DD4944F738DF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8" creationId="{B7CE9070-D143-4432-B572-5FF664BB8EC7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39" creationId="{49544634-B05E-4C4F-A2DC-C4D423102DE2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0" creationId="{CACBE1AC-F145-4381-88AF-8DCE4D69B22C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1" creationId="{A55FC578-5B9A-45CD-A202-79240698344B}"/>
          </ac:inkMkLst>
        </pc:inkChg>
        <pc:inkChg chg="add del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2" creationId="{B7637DF4-52D0-4C5F-863D-3912624ACADC}"/>
          </ac:inkMkLst>
        </pc:inkChg>
        <pc:inkChg chg="add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3" creationId="{C37A5E2C-E52B-4276-97C7-D6CE236C2946}"/>
          </ac:inkMkLst>
        </pc:inkChg>
        <pc:inkChg chg="add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4" creationId="{7044B915-9AE3-46DE-A6F9-F63EC87814F3}"/>
          </ac:inkMkLst>
        </pc:inkChg>
        <pc:inkChg chg="add">
          <ac:chgData name="Viet Anh Nguyen" userId="b95f61ff061388d5" providerId="LiveId" clId="{4E6D6609-40FF-461F-8FC4-5C36AE18131F}" dt="2022-01-14T06:27:26.813" v="2473"/>
          <ac:inkMkLst>
            <pc:docMk/>
            <pc:sldMk cId="3015496883" sldId="352"/>
            <ac:inkMk id="145" creationId="{DAE9CC1E-AA7E-4B45-81A2-24BC4DAC7AB8}"/>
          </ac:inkMkLst>
        </pc:inkChg>
        <pc:inkChg chg="add del">
          <ac:chgData name="Viet Anh Nguyen" userId="b95f61ff061388d5" providerId="LiveId" clId="{4E6D6609-40FF-461F-8FC4-5C36AE18131F}" dt="2022-01-14T06:27:27.972" v="2476"/>
          <ac:inkMkLst>
            <pc:docMk/>
            <pc:sldMk cId="3015496883" sldId="352"/>
            <ac:inkMk id="146" creationId="{A5C38446-54F9-4CC3-BEEF-3BFAD038E9AB}"/>
          </ac:inkMkLst>
        </pc:inkChg>
        <pc:inkChg chg="add del">
          <ac:chgData name="Viet Anh Nguyen" userId="b95f61ff061388d5" providerId="LiveId" clId="{4E6D6609-40FF-461F-8FC4-5C36AE18131F}" dt="2022-01-14T06:27:27.972" v="2476"/>
          <ac:inkMkLst>
            <pc:docMk/>
            <pc:sldMk cId="3015496883" sldId="352"/>
            <ac:inkMk id="147" creationId="{C5F35770-3F92-44CD-AC2B-0C604677E760}"/>
          </ac:inkMkLst>
        </pc:inkChg>
        <pc:inkChg chg="add">
          <ac:chgData name="Viet Anh Nguyen" userId="b95f61ff061388d5" providerId="LiveId" clId="{4E6D6609-40FF-461F-8FC4-5C36AE18131F}" dt="2022-01-14T06:27:27.972" v="2476"/>
          <ac:inkMkLst>
            <pc:docMk/>
            <pc:sldMk cId="3015496883" sldId="352"/>
            <ac:inkMk id="148" creationId="{C6D50BC3-14DA-482E-BE8C-78FDB7FA2284}"/>
          </ac:inkMkLst>
        </pc:inkChg>
        <pc:inkChg chg="add del">
          <ac:chgData name="Viet Anh Nguyen" userId="b95f61ff061388d5" providerId="LiveId" clId="{4E6D6609-40FF-461F-8FC4-5C36AE18131F}" dt="2022-01-14T06:27:30.523" v="2479"/>
          <ac:inkMkLst>
            <pc:docMk/>
            <pc:sldMk cId="3015496883" sldId="352"/>
            <ac:inkMk id="149" creationId="{5B4062DC-8E4D-415C-B1FF-1734758338AA}"/>
          </ac:inkMkLst>
        </pc:inkChg>
        <pc:inkChg chg="add del">
          <ac:chgData name="Viet Anh Nguyen" userId="b95f61ff061388d5" providerId="LiveId" clId="{4E6D6609-40FF-461F-8FC4-5C36AE18131F}" dt="2022-01-14T06:27:30.523" v="2479"/>
          <ac:inkMkLst>
            <pc:docMk/>
            <pc:sldMk cId="3015496883" sldId="352"/>
            <ac:inkMk id="150" creationId="{54220425-7CC0-487B-88C1-2C5EBD9D9101}"/>
          </ac:inkMkLst>
        </pc:inkChg>
        <pc:inkChg chg="add del">
          <ac:chgData name="Viet Anh Nguyen" userId="b95f61ff061388d5" providerId="LiveId" clId="{4E6D6609-40FF-461F-8FC4-5C36AE18131F}" dt="2022-01-14T06:27:33.601" v="2482"/>
          <ac:inkMkLst>
            <pc:docMk/>
            <pc:sldMk cId="3015496883" sldId="352"/>
            <ac:inkMk id="151" creationId="{4466A470-FF63-45E8-AC30-A969398B52FE}"/>
          </ac:inkMkLst>
        </pc:inkChg>
        <pc:inkChg chg="add del">
          <ac:chgData name="Viet Anh Nguyen" userId="b95f61ff061388d5" providerId="LiveId" clId="{4E6D6609-40FF-461F-8FC4-5C36AE18131F}" dt="2022-01-14T06:27:33.601" v="2482"/>
          <ac:inkMkLst>
            <pc:docMk/>
            <pc:sldMk cId="3015496883" sldId="352"/>
            <ac:inkMk id="152" creationId="{619B8C17-667D-4A28-B8C9-7F230FF4EA30}"/>
          </ac:inkMkLst>
        </pc:inkChg>
        <pc:inkChg chg="add del">
          <ac:chgData name="Viet Anh Nguyen" userId="b95f61ff061388d5" providerId="LiveId" clId="{4E6D6609-40FF-461F-8FC4-5C36AE18131F}" dt="2022-01-14T06:27:33.601" v="2482"/>
          <ac:inkMkLst>
            <pc:docMk/>
            <pc:sldMk cId="3015496883" sldId="352"/>
            <ac:inkMk id="153" creationId="{7A4D4AAE-0C94-401F-AF94-95893EFC8618}"/>
          </ac:inkMkLst>
        </pc:inkChg>
        <pc:inkChg chg="add del">
          <ac:chgData name="Viet Anh Nguyen" userId="b95f61ff061388d5" providerId="LiveId" clId="{4E6D6609-40FF-461F-8FC4-5C36AE18131F}" dt="2022-01-14T06:27:36.358" v="2486"/>
          <ac:inkMkLst>
            <pc:docMk/>
            <pc:sldMk cId="3015496883" sldId="352"/>
            <ac:inkMk id="154" creationId="{9E062782-BB5A-42D0-AA40-331ECAD6ED02}"/>
          </ac:inkMkLst>
        </pc:inkChg>
        <pc:inkChg chg="add del">
          <ac:chgData name="Viet Anh Nguyen" userId="b95f61ff061388d5" providerId="LiveId" clId="{4E6D6609-40FF-461F-8FC4-5C36AE18131F}" dt="2022-01-14T06:27:36.358" v="2486"/>
          <ac:inkMkLst>
            <pc:docMk/>
            <pc:sldMk cId="3015496883" sldId="352"/>
            <ac:inkMk id="155" creationId="{9C703E98-83C5-4D91-A814-80442595854C}"/>
          </ac:inkMkLst>
        </pc:inkChg>
        <pc:inkChg chg="add del">
          <ac:chgData name="Viet Anh Nguyen" userId="b95f61ff061388d5" providerId="LiveId" clId="{4E6D6609-40FF-461F-8FC4-5C36AE18131F}" dt="2022-01-14T06:27:36.358" v="2486"/>
          <ac:inkMkLst>
            <pc:docMk/>
            <pc:sldMk cId="3015496883" sldId="352"/>
            <ac:inkMk id="156" creationId="{EBAF5AA7-E726-4D8B-B645-D1583F7E6E37}"/>
          </ac:inkMkLst>
        </pc:inkChg>
        <pc:inkChg chg="add del">
          <ac:chgData name="Viet Anh Nguyen" userId="b95f61ff061388d5" providerId="LiveId" clId="{4E6D6609-40FF-461F-8FC4-5C36AE18131F}" dt="2022-01-14T06:27:36.358" v="2486"/>
          <ac:inkMkLst>
            <pc:docMk/>
            <pc:sldMk cId="3015496883" sldId="352"/>
            <ac:inkMk id="157" creationId="{8E3F9138-6BC3-46AE-A0AE-269562DEDA79}"/>
          </ac:inkMkLst>
        </pc:inkChg>
        <pc:inkChg chg="add del">
          <ac:chgData name="Viet Anh Nguyen" userId="b95f61ff061388d5" providerId="LiveId" clId="{4E6D6609-40FF-461F-8FC4-5C36AE18131F}" dt="2022-01-14T06:27:37.304" v="2488"/>
          <ac:inkMkLst>
            <pc:docMk/>
            <pc:sldMk cId="3015496883" sldId="352"/>
            <ac:inkMk id="158" creationId="{D6BB05C1-FEC3-4103-BA75-5CA11872E239}"/>
          </ac:inkMkLst>
        </pc:inkChg>
        <pc:inkChg chg="add del">
          <ac:chgData name="Viet Anh Nguyen" userId="b95f61ff061388d5" providerId="LiveId" clId="{4E6D6609-40FF-461F-8FC4-5C36AE18131F}" dt="2022-01-14T06:27:37.304" v="2488"/>
          <ac:inkMkLst>
            <pc:docMk/>
            <pc:sldMk cId="3015496883" sldId="352"/>
            <ac:inkMk id="159" creationId="{EA250795-15ED-4DD6-9AB7-8E5AEC9A2662}"/>
          </ac:inkMkLst>
        </pc:inkChg>
        <pc:inkChg chg="add">
          <ac:chgData name="Viet Anh Nguyen" userId="b95f61ff061388d5" providerId="LiveId" clId="{4E6D6609-40FF-461F-8FC4-5C36AE18131F}" dt="2022-01-14T06:27:37.304" v="2488"/>
          <ac:inkMkLst>
            <pc:docMk/>
            <pc:sldMk cId="3015496883" sldId="352"/>
            <ac:inkMk id="160" creationId="{299B56EA-4582-4757-98D0-658EF76A1DD6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1" creationId="{07A1ED01-C30B-4472-89A1-56BD7E092CA1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2" creationId="{BA29373B-5416-4C2A-9B21-53C4E8C60DDD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3" creationId="{CE5BC01F-A578-4842-801C-AD3981DA752C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4" creationId="{C10125AC-ED65-4175-9B3B-ABBC2170E791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5" creationId="{632FEB65-44F6-4E44-BD7C-24673B5A2D7E}"/>
          </ac:inkMkLst>
        </pc:inkChg>
        <pc:inkChg chg="add del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6" creationId="{DAC4B165-17E6-491F-8A1A-2E35730DA23B}"/>
          </ac:inkMkLst>
        </pc:inkChg>
        <pc:inkChg chg="add">
          <ac:chgData name="Viet Anh Nguyen" userId="b95f61ff061388d5" providerId="LiveId" clId="{4E6D6609-40FF-461F-8FC4-5C36AE18131F}" dt="2022-01-14T06:27:41.062" v="2495"/>
          <ac:inkMkLst>
            <pc:docMk/>
            <pc:sldMk cId="3015496883" sldId="352"/>
            <ac:inkMk id="167" creationId="{93191720-A0CC-4426-8958-7E1DE4CCC1C7}"/>
          </ac:inkMkLst>
        </pc:inkChg>
        <pc:inkChg chg="add del">
          <ac:chgData name="Viet Anh Nguyen" userId="b95f61ff061388d5" providerId="LiveId" clId="{4E6D6609-40FF-461F-8FC4-5C36AE18131F}" dt="2022-01-14T06:27:43.556" v="2500"/>
          <ac:inkMkLst>
            <pc:docMk/>
            <pc:sldMk cId="3015496883" sldId="352"/>
            <ac:inkMk id="168" creationId="{B33DF77A-FCC3-4C85-A733-6D5620578768}"/>
          </ac:inkMkLst>
        </pc:inkChg>
        <pc:inkChg chg="add del">
          <ac:chgData name="Viet Anh Nguyen" userId="b95f61ff061388d5" providerId="LiveId" clId="{4E6D6609-40FF-461F-8FC4-5C36AE18131F}" dt="2022-01-14T06:27:43.556" v="2500"/>
          <ac:inkMkLst>
            <pc:docMk/>
            <pc:sldMk cId="3015496883" sldId="352"/>
            <ac:inkMk id="169" creationId="{917F6963-5EC0-4C1C-80EB-97A6F86D638C}"/>
          </ac:inkMkLst>
        </pc:inkChg>
        <pc:inkChg chg="add del">
          <ac:chgData name="Viet Anh Nguyen" userId="b95f61ff061388d5" providerId="LiveId" clId="{4E6D6609-40FF-461F-8FC4-5C36AE18131F}" dt="2022-01-14T06:27:43.556" v="2500"/>
          <ac:inkMkLst>
            <pc:docMk/>
            <pc:sldMk cId="3015496883" sldId="352"/>
            <ac:inkMk id="170" creationId="{1AE8268D-AE0A-4BDA-A9D5-AFBF6CE45B52}"/>
          </ac:inkMkLst>
        </pc:inkChg>
        <pc:inkChg chg="add del">
          <ac:chgData name="Viet Anh Nguyen" userId="b95f61ff061388d5" providerId="LiveId" clId="{4E6D6609-40FF-461F-8FC4-5C36AE18131F}" dt="2022-01-14T06:27:43.556" v="2500"/>
          <ac:inkMkLst>
            <pc:docMk/>
            <pc:sldMk cId="3015496883" sldId="352"/>
            <ac:inkMk id="171" creationId="{44B74F2E-95D0-4F40-9643-EF437E079BAF}"/>
          </ac:inkMkLst>
        </pc:inkChg>
        <pc:inkChg chg="add">
          <ac:chgData name="Viet Anh Nguyen" userId="b95f61ff061388d5" providerId="LiveId" clId="{4E6D6609-40FF-461F-8FC4-5C36AE18131F}" dt="2022-01-14T06:27:43.556" v="2500"/>
          <ac:inkMkLst>
            <pc:docMk/>
            <pc:sldMk cId="3015496883" sldId="352"/>
            <ac:inkMk id="172" creationId="{4062F61C-D9DC-4B57-AC20-88395C7B0FE7}"/>
          </ac:inkMkLst>
        </pc:inkChg>
        <pc:inkChg chg="add del">
          <ac:chgData name="Viet Anh Nguyen" userId="b95f61ff061388d5" providerId="LiveId" clId="{4E6D6609-40FF-461F-8FC4-5C36AE18131F}" dt="2022-01-14T06:27:45.179" v="2503"/>
          <ac:inkMkLst>
            <pc:docMk/>
            <pc:sldMk cId="3015496883" sldId="352"/>
            <ac:inkMk id="173" creationId="{CC711061-EA68-4EB4-832D-A2A519B4DC9E}"/>
          </ac:inkMkLst>
        </pc:inkChg>
        <pc:inkChg chg="add del">
          <ac:chgData name="Viet Anh Nguyen" userId="b95f61ff061388d5" providerId="LiveId" clId="{4E6D6609-40FF-461F-8FC4-5C36AE18131F}" dt="2022-01-14T06:27:45.179" v="2503"/>
          <ac:inkMkLst>
            <pc:docMk/>
            <pc:sldMk cId="3015496883" sldId="352"/>
            <ac:inkMk id="174" creationId="{F9FBBCE9-B384-4C5F-8C30-CB781D983BF4}"/>
          </ac:inkMkLst>
        </pc:inkChg>
        <pc:inkChg chg="add mod">
          <ac:chgData name="Viet Anh Nguyen" userId="b95f61ff061388d5" providerId="LiveId" clId="{4E6D6609-40FF-461F-8FC4-5C36AE18131F}" dt="2022-01-14T06:27:47.926" v="2504"/>
          <ac:inkMkLst>
            <pc:docMk/>
            <pc:sldMk cId="3015496883" sldId="352"/>
            <ac:inkMk id="175" creationId="{741F526D-454A-435A-BD4A-C854A6378C32}"/>
          </ac:inkMkLst>
        </pc:inkChg>
        <pc:inkChg chg="add del">
          <ac:chgData name="Viet Anh Nguyen" userId="b95f61ff061388d5" providerId="LiveId" clId="{4E6D6609-40FF-461F-8FC4-5C36AE18131F}" dt="2022-01-14T06:27:58.197" v="2507"/>
          <ac:inkMkLst>
            <pc:docMk/>
            <pc:sldMk cId="3015496883" sldId="352"/>
            <ac:inkMk id="176" creationId="{B0ED2BE6-DCC4-48A7-B0DA-7945523479CC}"/>
          </ac:inkMkLst>
        </pc:inkChg>
        <pc:inkChg chg="add del">
          <ac:chgData name="Viet Anh Nguyen" userId="b95f61ff061388d5" providerId="LiveId" clId="{4E6D6609-40FF-461F-8FC4-5C36AE18131F}" dt="2022-01-14T06:27:58.197" v="2507"/>
          <ac:inkMkLst>
            <pc:docMk/>
            <pc:sldMk cId="3015496883" sldId="352"/>
            <ac:inkMk id="177" creationId="{EB285BBD-F7E7-4062-BD2A-12172A495754}"/>
          </ac:inkMkLst>
        </pc:inkChg>
        <pc:inkChg chg="add">
          <ac:chgData name="Viet Anh Nguyen" userId="b95f61ff061388d5" providerId="LiveId" clId="{4E6D6609-40FF-461F-8FC4-5C36AE18131F}" dt="2022-01-14T06:27:58.197" v="2507"/>
          <ac:inkMkLst>
            <pc:docMk/>
            <pc:sldMk cId="3015496883" sldId="352"/>
            <ac:inkMk id="178" creationId="{CCC44A31-1377-4490-A086-39ABDE9027A0}"/>
          </ac:inkMkLst>
        </pc:inkChg>
        <pc:inkChg chg="add del">
          <ac:chgData name="Viet Anh Nguyen" userId="b95f61ff061388d5" providerId="LiveId" clId="{4E6D6609-40FF-461F-8FC4-5C36AE18131F}" dt="2022-01-14T06:28:03.052" v="2510"/>
          <ac:inkMkLst>
            <pc:docMk/>
            <pc:sldMk cId="3015496883" sldId="352"/>
            <ac:inkMk id="179" creationId="{8391CF7A-4E57-461C-BFE2-984BDA34E68C}"/>
          </ac:inkMkLst>
        </pc:inkChg>
        <pc:inkChg chg="add del">
          <ac:chgData name="Viet Anh Nguyen" userId="b95f61ff061388d5" providerId="LiveId" clId="{4E6D6609-40FF-461F-8FC4-5C36AE18131F}" dt="2022-01-14T06:28:03.052" v="2510"/>
          <ac:inkMkLst>
            <pc:docMk/>
            <pc:sldMk cId="3015496883" sldId="352"/>
            <ac:inkMk id="180" creationId="{98A46AA7-B249-48A3-958E-5275F4879EF4}"/>
          </ac:inkMkLst>
        </pc:inkChg>
        <pc:inkChg chg="add mod">
          <ac:chgData name="Viet Anh Nguyen" userId="b95f61ff061388d5" providerId="LiveId" clId="{4E6D6609-40FF-461F-8FC4-5C36AE18131F}" dt="2022-01-14T06:28:09.197" v="2511"/>
          <ac:inkMkLst>
            <pc:docMk/>
            <pc:sldMk cId="3015496883" sldId="352"/>
            <ac:inkMk id="181" creationId="{462F8E69-8242-433A-AE95-EE1660999987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2" creationId="{2FABB529-9746-4DC5-A068-C83559D1DDCA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3" creationId="{6E441399-93AC-48CB-BAED-FD791DC26341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4" creationId="{0FFDBFCB-5BD4-460F-84BA-0517BD2D59D5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5" creationId="{E78A7254-69D5-4AA4-9C01-2FD843A0FB1E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6" creationId="{A1C65516-E31B-4207-810E-C3F4F4C6EC19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7" creationId="{65AD1004-1CAF-458C-926C-EBEF26A999D7}"/>
          </ac:inkMkLst>
        </pc:inkChg>
        <pc:inkChg chg="add del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8" creationId="{C5C9438B-A4D2-4E32-9D56-FACF02BC9493}"/>
          </ac:inkMkLst>
        </pc:inkChg>
        <pc:inkChg chg="add">
          <ac:chgData name="Viet Anh Nguyen" userId="b95f61ff061388d5" providerId="LiveId" clId="{4E6D6609-40FF-461F-8FC4-5C36AE18131F}" dt="2022-01-14T06:28:14.892" v="2519"/>
          <ac:inkMkLst>
            <pc:docMk/>
            <pc:sldMk cId="3015496883" sldId="352"/>
            <ac:inkMk id="189" creationId="{774B750E-A708-4CF1-A824-1E9388CF0A40}"/>
          </ac:inkMkLst>
        </pc:inkChg>
        <pc:inkChg chg="add del">
          <ac:chgData name="Viet Anh Nguyen" userId="b95f61ff061388d5" providerId="LiveId" clId="{4E6D6609-40FF-461F-8FC4-5C36AE18131F}" dt="2022-01-14T06:28:20.942" v="2523"/>
          <ac:inkMkLst>
            <pc:docMk/>
            <pc:sldMk cId="3015496883" sldId="352"/>
            <ac:inkMk id="190" creationId="{344DE5A7-8743-4895-A2E5-D74AB6CCFA32}"/>
          </ac:inkMkLst>
        </pc:inkChg>
        <pc:inkChg chg="add del">
          <ac:chgData name="Viet Anh Nguyen" userId="b95f61ff061388d5" providerId="LiveId" clId="{4E6D6609-40FF-461F-8FC4-5C36AE18131F}" dt="2022-01-14T06:28:20.942" v="2523"/>
          <ac:inkMkLst>
            <pc:docMk/>
            <pc:sldMk cId="3015496883" sldId="352"/>
            <ac:inkMk id="191" creationId="{C12EDBDA-8F64-40B9-A024-0D51928A525F}"/>
          </ac:inkMkLst>
        </pc:inkChg>
        <pc:inkChg chg="add del">
          <ac:chgData name="Viet Anh Nguyen" userId="b95f61ff061388d5" providerId="LiveId" clId="{4E6D6609-40FF-461F-8FC4-5C36AE18131F}" dt="2022-01-14T06:28:20.942" v="2523"/>
          <ac:inkMkLst>
            <pc:docMk/>
            <pc:sldMk cId="3015496883" sldId="352"/>
            <ac:inkMk id="192" creationId="{44A3A659-210B-4D07-B8BB-045507E3B492}"/>
          </ac:inkMkLst>
        </pc:inkChg>
        <pc:inkChg chg="add">
          <ac:chgData name="Viet Anh Nguyen" userId="b95f61ff061388d5" providerId="LiveId" clId="{4E6D6609-40FF-461F-8FC4-5C36AE18131F}" dt="2022-01-14T06:28:20.942" v="2523"/>
          <ac:inkMkLst>
            <pc:docMk/>
            <pc:sldMk cId="3015496883" sldId="352"/>
            <ac:inkMk id="193" creationId="{01821B2E-C4DB-4E00-AFAC-C74EFE12BABF}"/>
          </ac:inkMkLst>
        </pc:inkChg>
      </pc:sldChg>
      <pc:sldChg chg="addSp delSp modSp new mod">
        <pc:chgData name="Viet Anh Nguyen" userId="b95f61ff061388d5" providerId="LiveId" clId="{4E6D6609-40FF-461F-8FC4-5C36AE18131F}" dt="2022-01-14T06:34:36.059" v="2832"/>
        <pc:sldMkLst>
          <pc:docMk/>
          <pc:sldMk cId="2351658911" sldId="353"/>
        </pc:sldMkLst>
        <pc:inkChg chg="add del">
          <ac:chgData name="Viet Anh Nguyen" userId="b95f61ff061388d5" providerId="LiveId" clId="{4E6D6609-40FF-461F-8FC4-5C36AE18131F}" dt="2022-01-14T06:29:25.446" v="2527"/>
          <ac:inkMkLst>
            <pc:docMk/>
            <pc:sldMk cId="2351658911" sldId="353"/>
            <ac:inkMk id="2" creationId="{BDF35D39-4537-44F9-B22C-178B48F33929}"/>
          </ac:inkMkLst>
        </pc:inkChg>
        <pc:inkChg chg="add del">
          <ac:chgData name="Viet Anh Nguyen" userId="b95f61ff061388d5" providerId="LiveId" clId="{4E6D6609-40FF-461F-8FC4-5C36AE18131F}" dt="2022-01-14T06:29:25.446" v="2527"/>
          <ac:inkMkLst>
            <pc:docMk/>
            <pc:sldMk cId="2351658911" sldId="353"/>
            <ac:inkMk id="3" creationId="{465A98B8-E8F7-4DA4-B26E-07E75E72512A}"/>
          </ac:inkMkLst>
        </pc:inkChg>
        <pc:inkChg chg="add del">
          <ac:chgData name="Viet Anh Nguyen" userId="b95f61ff061388d5" providerId="LiveId" clId="{4E6D6609-40FF-461F-8FC4-5C36AE18131F}" dt="2022-01-14T06:29:26.524" v="2531"/>
          <ac:inkMkLst>
            <pc:docMk/>
            <pc:sldMk cId="2351658911" sldId="353"/>
            <ac:inkMk id="4" creationId="{1D4F46DE-0F97-49A8-9CD5-27D2DC6BE911}"/>
          </ac:inkMkLst>
        </pc:inkChg>
        <pc:inkChg chg="add del">
          <ac:chgData name="Viet Anh Nguyen" userId="b95f61ff061388d5" providerId="LiveId" clId="{4E6D6609-40FF-461F-8FC4-5C36AE18131F}" dt="2022-01-14T06:29:26.524" v="2531"/>
          <ac:inkMkLst>
            <pc:docMk/>
            <pc:sldMk cId="2351658911" sldId="353"/>
            <ac:inkMk id="5" creationId="{B28F7537-E3EC-4127-B229-6CAFE75071E5}"/>
          </ac:inkMkLst>
        </pc:inkChg>
        <pc:inkChg chg="add del">
          <ac:chgData name="Viet Anh Nguyen" userId="b95f61ff061388d5" providerId="LiveId" clId="{4E6D6609-40FF-461F-8FC4-5C36AE18131F}" dt="2022-01-14T06:29:26.524" v="2531"/>
          <ac:inkMkLst>
            <pc:docMk/>
            <pc:sldMk cId="2351658911" sldId="353"/>
            <ac:inkMk id="6" creationId="{C74F8D0D-5E17-4028-97CC-F6EA942D3D35}"/>
          </ac:inkMkLst>
        </pc:inkChg>
        <pc:inkChg chg="add del">
          <ac:chgData name="Viet Anh Nguyen" userId="b95f61ff061388d5" providerId="LiveId" clId="{4E6D6609-40FF-461F-8FC4-5C36AE18131F}" dt="2022-01-14T06:29:26.524" v="2531"/>
          <ac:inkMkLst>
            <pc:docMk/>
            <pc:sldMk cId="2351658911" sldId="353"/>
            <ac:inkMk id="7" creationId="{8A53D04D-6F57-447F-85A7-9F155064F027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8" creationId="{53398A16-8FC6-48AB-A182-7FC1CDE41FBC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9" creationId="{B01E2DCD-0F44-43E8-AF74-B4BD9DFC4254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10" creationId="{07F3D6EB-FFF9-4E8A-A50D-E96CD8378EB3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11" creationId="{2415A60C-57ED-4445-B2C9-46C8CA8B45D6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12" creationId="{E04046B3-E070-484E-9411-E2D79C381BA8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13" creationId="{230824F9-38F1-4F85-89C2-B4278E0112E8}"/>
          </ac:inkMkLst>
        </pc:inkChg>
        <pc:inkChg chg="add del">
          <ac:chgData name="Viet Anh Nguyen" userId="b95f61ff061388d5" providerId="LiveId" clId="{4E6D6609-40FF-461F-8FC4-5C36AE18131F}" dt="2022-01-14T06:29:29.570" v="2538"/>
          <ac:inkMkLst>
            <pc:docMk/>
            <pc:sldMk cId="2351658911" sldId="353"/>
            <ac:inkMk id="14" creationId="{62A6DED8-1C1D-492A-A1FB-331418951F3D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15" creationId="{C1CE6CD0-4506-430F-9129-83D4E6F5DDB8}"/>
          </ac:inkMkLst>
        </pc:inkChg>
        <pc:inkChg chg="add del">
          <ac:chgData name="Viet Anh Nguyen" userId="b95f61ff061388d5" providerId="LiveId" clId="{4E6D6609-40FF-461F-8FC4-5C36AE18131F}" dt="2022-01-14T06:29:32.389" v="2545"/>
          <ac:inkMkLst>
            <pc:docMk/>
            <pc:sldMk cId="2351658911" sldId="353"/>
            <ac:inkMk id="16" creationId="{B69405E1-6141-4F81-B157-42A6BE5B3D5B}"/>
          </ac:inkMkLst>
        </pc:inkChg>
        <pc:inkChg chg="add del">
          <ac:chgData name="Viet Anh Nguyen" userId="b95f61ff061388d5" providerId="LiveId" clId="{4E6D6609-40FF-461F-8FC4-5C36AE18131F}" dt="2022-01-14T06:29:32.389" v="2545"/>
          <ac:inkMkLst>
            <pc:docMk/>
            <pc:sldMk cId="2351658911" sldId="353"/>
            <ac:inkMk id="17" creationId="{77542D1D-251A-44C2-8BFD-3D8F4AECD819}"/>
          </ac:inkMkLst>
        </pc:inkChg>
        <pc:inkChg chg="add del">
          <ac:chgData name="Viet Anh Nguyen" userId="b95f61ff061388d5" providerId="LiveId" clId="{4E6D6609-40FF-461F-8FC4-5C36AE18131F}" dt="2022-01-14T06:29:32.389" v="2545"/>
          <ac:inkMkLst>
            <pc:docMk/>
            <pc:sldMk cId="2351658911" sldId="353"/>
            <ac:inkMk id="18" creationId="{9C60AB50-B8D4-4955-9414-9ED227ED551D}"/>
          </ac:inkMkLst>
        </pc:inkChg>
        <pc:inkChg chg="add del">
          <ac:chgData name="Viet Anh Nguyen" userId="b95f61ff061388d5" providerId="LiveId" clId="{4E6D6609-40FF-461F-8FC4-5C36AE18131F}" dt="2022-01-14T06:29:32.389" v="2545"/>
          <ac:inkMkLst>
            <pc:docMk/>
            <pc:sldMk cId="2351658911" sldId="353"/>
            <ac:inkMk id="19" creationId="{A7A6576C-27EE-4F57-AFD9-7F3DA3DDF976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20" creationId="{5E822085-9EF4-42CA-9F33-CCE0FC4CC949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1" creationId="{CB4CBD1B-810B-4B1B-BB21-3D58C0D568CB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22" creationId="{63EE3DBA-474F-4437-A8FA-2D34A9911BD4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3" creationId="{9EF71E89-E54D-49B7-A693-72A4AC35BADB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4" creationId="{352FC1A9-91F0-4A3C-B894-914A4C921EB6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5" creationId="{51D18084-43C1-4949-8A08-BBEB51973A09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6" creationId="{A49BC35F-EF2F-4A36-A286-E786D19DB908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7" creationId="{98920E83-7B60-4679-B497-56464CED065A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8" creationId="{D9001087-44FF-4ACB-A0C8-440A9D8617EE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29" creationId="{AFAD2826-7C2D-4F27-A611-9F1AE7EBB704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30" creationId="{B4B800AD-5E79-45F1-A646-E9B62FF0B4BF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31" creationId="{9B1358B1-2D6A-4BE7-956B-CF783C7D15F0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32" creationId="{A33E965A-8698-48A7-9057-19FC1A3A469A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33" creationId="{23FD3C36-C318-4A4E-949A-65A0C60283F1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34" creationId="{885C7D4F-A1C4-4411-BE99-6805AE3C1219}"/>
          </ac:inkMkLst>
        </pc:inkChg>
        <pc:inkChg chg="add del">
          <ac:chgData name="Viet Anh Nguyen" userId="b95f61ff061388d5" providerId="LiveId" clId="{4E6D6609-40FF-461F-8FC4-5C36AE18131F}" dt="2022-01-14T06:29:36.880" v="2559"/>
          <ac:inkMkLst>
            <pc:docMk/>
            <pc:sldMk cId="2351658911" sldId="353"/>
            <ac:inkMk id="35" creationId="{931EA243-02E4-402C-825C-E31E004B0E69}"/>
          </ac:inkMkLst>
        </pc:inkChg>
        <pc:inkChg chg="add mod">
          <ac:chgData name="Viet Anh Nguyen" userId="b95f61ff061388d5" providerId="LiveId" clId="{4E6D6609-40FF-461F-8FC4-5C36AE18131F}" dt="2022-01-14T06:29:39.844" v="2561"/>
          <ac:inkMkLst>
            <pc:docMk/>
            <pc:sldMk cId="2351658911" sldId="353"/>
            <ac:inkMk id="36" creationId="{DFCEBE11-88F6-4F6B-86EE-357A5A0AB112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37" creationId="{E0A259D0-6E92-4B93-8F02-61B77AE4B140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38" creationId="{EB2D59D9-9719-4DE5-9019-34A6A1B9F2FE}"/>
          </ac:inkMkLst>
        </pc:inkChg>
        <pc:inkChg chg="add">
          <ac:chgData name="Viet Anh Nguyen" userId="b95f61ff061388d5" providerId="LiveId" clId="{4E6D6609-40FF-461F-8FC4-5C36AE18131F}" dt="2022-01-14T06:29:36.896" v="2560" actId="9405"/>
          <ac:inkMkLst>
            <pc:docMk/>
            <pc:sldMk cId="2351658911" sldId="353"/>
            <ac:inkMk id="39" creationId="{146B0186-7CEA-4926-A527-546D0A28AA8B}"/>
          </ac:inkMkLst>
        </pc:inkChg>
        <pc:inkChg chg="add">
          <ac:chgData name="Viet Anh Nguyen" userId="b95f61ff061388d5" providerId="LiveId" clId="{4E6D6609-40FF-461F-8FC4-5C36AE18131F}" dt="2022-01-14T06:29:43.271" v="2562" actId="9405"/>
          <ac:inkMkLst>
            <pc:docMk/>
            <pc:sldMk cId="2351658911" sldId="353"/>
            <ac:inkMk id="40" creationId="{0A3437FD-C726-45E7-9554-A066FBFEEA55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1" creationId="{A0EEE668-D72B-41B8-A100-C215397AFE83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2" creationId="{F9576F5E-C29E-491D-8884-7800F40B804D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3" creationId="{D9F050A6-2AD2-4A86-BFC8-9110B10C7B8C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4" creationId="{0C1BC733-63A3-46D2-9138-6E8011F33B73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5" creationId="{14784560-4EDB-4C56-A9EE-056D82CD758F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6" creationId="{F0E86879-8E63-424C-B7BA-EF7C71CCC1F4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7" creationId="{AB2C7EA1-9C43-4868-93BB-B44AA61093A1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8" creationId="{71E231FB-2173-41F6-B780-D1B94C3D4708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49" creationId="{EE4342DB-79D1-47E1-98DC-E612CFFE6E65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0" creationId="{5C9855DF-AAC4-4346-B393-2A9A36FA79AF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1" creationId="{C950FA20-C163-4B46-A4EE-AFC80668E719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2" creationId="{74029252-41B7-4434-ADA3-905FAD897450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3" creationId="{61B1FAC9-CEF5-41F1-8672-947901BEBDEF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4" creationId="{58076028-FF23-4DC3-971E-004B1C845AF2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5" creationId="{2B3D7FCB-9EDC-4BB6-B649-4E5FE36C2EA2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6" creationId="{C1893AF5-B0AA-4787-83B8-AFEACDE62E83}"/>
          </ac:inkMkLst>
        </pc:inkChg>
        <pc:inkChg chg="add del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7" creationId="{796CD4C2-D2E4-409E-959A-91FB1A5DC460}"/>
          </ac:inkMkLst>
        </pc:inkChg>
        <pc:inkChg chg="add">
          <ac:chgData name="Viet Anh Nguyen" userId="b95f61ff061388d5" providerId="LiveId" clId="{4E6D6609-40FF-461F-8FC4-5C36AE18131F}" dt="2022-01-14T06:29:49.648" v="2580"/>
          <ac:inkMkLst>
            <pc:docMk/>
            <pc:sldMk cId="2351658911" sldId="353"/>
            <ac:inkMk id="58" creationId="{ADBCCACE-06F7-4812-A1E2-89D195EB52AD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59" creationId="{47539C05-6B3C-442B-9DD1-C107E9324D1B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60" creationId="{715EDCF1-4CC7-4230-A7DE-D679CCB104C1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61" creationId="{F3343A74-3924-4A70-8DC7-BF6EE3A30972}"/>
          </ac:inkMkLst>
        </pc:inkChg>
        <pc:inkChg chg="add">
          <ac:chgData name="Viet Anh Nguyen" userId="b95f61ff061388d5" providerId="LiveId" clId="{4E6D6609-40FF-461F-8FC4-5C36AE18131F}" dt="2022-01-14T06:29:50.571" v="2584" actId="9405"/>
          <ac:inkMkLst>
            <pc:docMk/>
            <pc:sldMk cId="2351658911" sldId="353"/>
            <ac:inkMk id="62" creationId="{895B13BE-5F4C-4CA2-8AD9-29C2EAA799A1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63" creationId="{D0127B73-23FC-4210-9366-1F532FE6CC92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64" creationId="{CD0EDDE1-07C6-411B-9C53-D5D9197D0146}"/>
          </ac:inkMkLst>
        </pc:inkChg>
        <pc:inkChg chg="add del">
          <ac:chgData name="Viet Anh Nguyen" userId="b95f61ff061388d5" providerId="LiveId" clId="{4E6D6609-40FF-461F-8FC4-5C36AE18131F}" dt="2022-01-14T06:29:52.441" v="2588"/>
          <ac:inkMkLst>
            <pc:docMk/>
            <pc:sldMk cId="2351658911" sldId="353"/>
            <ac:inkMk id="65" creationId="{AE74EDBD-6967-49F4-8E8E-97BA85BC4F9C}"/>
          </ac:inkMkLst>
        </pc:inkChg>
        <pc:inkChg chg="add del">
          <ac:chgData name="Viet Anh Nguyen" userId="b95f61ff061388d5" providerId="LiveId" clId="{4E6D6609-40FF-461F-8FC4-5C36AE18131F}" dt="2022-01-14T06:29:53.603" v="2592"/>
          <ac:inkMkLst>
            <pc:docMk/>
            <pc:sldMk cId="2351658911" sldId="353"/>
            <ac:inkMk id="66" creationId="{C0B0D5BB-462B-4869-87B3-A0C59AAB0233}"/>
          </ac:inkMkLst>
        </pc:inkChg>
        <pc:inkChg chg="add del">
          <ac:chgData name="Viet Anh Nguyen" userId="b95f61ff061388d5" providerId="LiveId" clId="{4E6D6609-40FF-461F-8FC4-5C36AE18131F}" dt="2022-01-14T06:29:53.603" v="2592"/>
          <ac:inkMkLst>
            <pc:docMk/>
            <pc:sldMk cId="2351658911" sldId="353"/>
            <ac:inkMk id="67" creationId="{05753D7E-9BA8-4131-9CEF-A2ECC3437BEC}"/>
          </ac:inkMkLst>
        </pc:inkChg>
        <pc:inkChg chg="add del">
          <ac:chgData name="Viet Anh Nguyen" userId="b95f61ff061388d5" providerId="LiveId" clId="{4E6D6609-40FF-461F-8FC4-5C36AE18131F}" dt="2022-01-14T06:29:53.603" v="2592"/>
          <ac:inkMkLst>
            <pc:docMk/>
            <pc:sldMk cId="2351658911" sldId="353"/>
            <ac:inkMk id="68" creationId="{06A968A4-FF30-4365-BDB8-C087FA5797AE}"/>
          </ac:inkMkLst>
        </pc:inkChg>
        <pc:inkChg chg="add del">
          <ac:chgData name="Viet Anh Nguyen" userId="b95f61ff061388d5" providerId="LiveId" clId="{4E6D6609-40FF-461F-8FC4-5C36AE18131F}" dt="2022-01-14T06:29:53.603" v="2592"/>
          <ac:inkMkLst>
            <pc:docMk/>
            <pc:sldMk cId="2351658911" sldId="353"/>
            <ac:inkMk id="69" creationId="{FCA2FE3F-03CA-4636-9CFA-A2C542F33CA0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70" creationId="{04759E15-AD2D-4515-8882-A4530184D32A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71" creationId="{CF3189AE-A6F2-4044-9873-4509EAAFA0EA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72" creationId="{CC73D858-3B79-4690-8BAD-051FCF6A7AB7}"/>
          </ac:inkMkLst>
        </pc:inkChg>
        <pc:inkChg chg="add del">
          <ac:chgData name="Viet Anh Nguyen" userId="b95f61ff061388d5" providerId="LiveId" clId="{4E6D6609-40FF-461F-8FC4-5C36AE18131F}" dt="2022-01-14T06:29:54.806" v="2596"/>
          <ac:inkMkLst>
            <pc:docMk/>
            <pc:sldMk cId="2351658911" sldId="353"/>
            <ac:inkMk id="73" creationId="{31DACE31-FE6B-4AA5-A4C2-9746A4F2512A}"/>
          </ac:inkMkLst>
        </pc:inkChg>
        <pc:inkChg chg="add del">
          <ac:chgData name="Viet Anh Nguyen" userId="b95f61ff061388d5" providerId="LiveId" clId="{4E6D6609-40FF-461F-8FC4-5C36AE18131F}" dt="2022-01-14T06:29:55.904" v="2598"/>
          <ac:inkMkLst>
            <pc:docMk/>
            <pc:sldMk cId="2351658911" sldId="353"/>
            <ac:inkMk id="74" creationId="{FFED13CC-0CBA-4858-9742-EE8CDAC653C2}"/>
          </ac:inkMkLst>
        </pc:inkChg>
        <pc:inkChg chg="add del">
          <ac:chgData name="Viet Anh Nguyen" userId="b95f61ff061388d5" providerId="LiveId" clId="{4E6D6609-40FF-461F-8FC4-5C36AE18131F}" dt="2022-01-14T06:29:55.904" v="2598"/>
          <ac:inkMkLst>
            <pc:docMk/>
            <pc:sldMk cId="2351658911" sldId="353"/>
            <ac:inkMk id="75" creationId="{EBCACA65-9D33-47B5-B8D0-9D319AA574AF}"/>
          </ac:inkMkLst>
        </pc:inkChg>
        <pc:inkChg chg="add del">
          <ac:chgData name="Viet Anh Nguyen" userId="b95f61ff061388d5" providerId="LiveId" clId="{4E6D6609-40FF-461F-8FC4-5C36AE18131F}" dt="2022-01-14T06:29:56.908" v="2602"/>
          <ac:inkMkLst>
            <pc:docMk/>
            <pc:sldMk cId="2351658911" sldId="353"/>
            <ac:inkMk id="76" creationId="{36CCC63D-F4B5-40DB-94E0-31E527F4248B}"/>
          </ac:inkMkLst>
        </pc:inkChg>
        <pc:inkChg chg="add del">
          <ac:chgData name="Viet Anh Nguyen" userId="b95f61ff061388d5" providerId="LiveId" clId="{4E6D6609-40FF-461F-8FC4-5C36AE18131F}" dt="2022-01-14T06:29:56.908" v="2602"/>
          <ac:inkMkLst>
            <pc:docMk/>
            <pc:sldMk cId="2351658911" sldId="353"/>
            <ac:inkMk id="77" creationId="{6EB97484-D82C-49E1-9669-91230EF4F4D1}"/>
          </ac:inkMkLst>
        </pc:inkChg>
        <pc:inkChg chg="add del">
          <ac:chgData name="Viet Anh Nguyen" userId="b95f61ff061388d5" providerId="LiveId" clId="{4E6D6609-40FF-461F-8FC4-5C36AE18131F}" dt="2022-01-14T06:29:56.908" v="2602"/>
          <ac:inkMkLst>
            <pc:docMk/>
            <pc:sldMk cId="2351658911" sldId="353"/>
            <ac:inkMk id="78" creationId="{7DF0E573-52B6-4794-9A3E-49A624F463A9}"/>
          </ac:inkMkLst>
        </pc:inkChg>
        <pc:inkChg chg="add del">
          <ac:chgData name="Viet Anh Nguyen" userId="b95f61ff061388d5" providerId="LiveId" clId="{4E6D6609-40FF-461F-8FC4-5C36AE18131F}" dt="2022-01-14T06:29:56.908" v="2602"/>
          <ac:inkMkLst>
            <pc:docMk/>
            <pc:sldMk cId="2351658911" sldId="353"/>
            <ac:inkMk id="79" creationId="{0470B798-ADF3-4F7C-BB13-46C1A34454DF}"/>
          </ac:inkMkLst>
        </pc:inkChg>
        <pc:inkChg chg="add">
          <ac:chgData name="Viet Anh Nguyen" userId="b95f61ff061388d5" providerId="LiveId" clId="{4E6D6609-40FF-461F-8FC4-5C36AE18131F}" dt="2022-01-14T06:29:56.908" v="2602"/>
          <ac:inkMkLst>
            <pc:docMk/>
            <pc:sldMk cId="2351658911" sldId="353"/>
            <ac:inkMk id="80" creationId="{651D9307-ED99-46DC-8F27-8DC292C898FC}"/>
          </ac:inkMkLst>
        </pc:inkChg>
        <pc:inkChg chg="add del">
          <ac:chgData name="Viet Anh Nguyen" userId="b95f61ff061388d5" providerId="LiveId" clId="{4E6D6609-40FF-461F-8FC4-5C36AE18131F}" dt="2022-01-14T06:29:58.949" v="2606"/>
          <ac:inkMkLst>
            <pc:docMk/>
            <pc:sldMk cId="2351658911" sldId="353"/>
            <ac:inkMk id="81" creationId="{609430DE-952B-4155-B5B1-C0CF62920C35}"/>
          </ac:inkMkLst>
        </pc:inkChg>
        <pc:inkChg chg="add del">
          <ac:chgData name="Viet Anh Nguyen" userId="b95f61ff061388d5" providerId="LiveId" clId="{4E6D6609-40FF-461F-8FC4-5C36AE18131F}" dt="2022-01-14T06:29:58.949" v="2606"/>
          <ac:inkMkLst>
            <pc:docMk/>
            <pc:sldMk cId="2351658911" sldId="353"/>
            <ac:inkMk id="82" creationId="{D5617C29-3F64-4C68-81C3-620967D23F05}"/>
          </ac:inkMkLst>
        </pc:inkChg>
        <pc:inkChg chg="add del">
          <ac:chgData name="Viet Anh Nguyen" userId="b95f61ff061388d5" providerId="LiveId" clId="{4E6D6609-40FF-461F-8FC4-5C36AE18131F}" dt="2022-01-14T06:29:58.949" v="2606"/>
          <ac:inkMkLst>
            <pc:docMk/>
            <pc:sldMk cId="2351658911" sldId="353"/>
            <ac:inkMk id="83" creationId="{E38B99A3-9CEB-45F7-8D47-219F72743CA9}"/>
          </ac:inkMkLst>
        </pc:inkChg>
        <pc:inkChg chg="add">
          <ac:chgData name="Viet Anh Nguyen" userId="b95f61ff061388d5" providerId="LiveId" clId="{4E6D6609-40FF-461F-8FC4-5C36AE18131F}" dt="2022-01-14T06:29:58.949" v="2606"/>
          <ac:inkMkLst>
            <pc:docMk/>
            <pc:sldMk cId="2351658911" sldId="353"/>
            <ac:inkMk id="84" creationId="{C37AADB9-A1FA-44DC-B5A0-6E8A756304FA}"/>
          </ac:inkMkLst>
        </pc:inkChg>
        <pc:inkChg chg="add del">
          <ac:chgData name="Viet Anh Nguyen" userId="b95f61ff061388d5" providerId="LiveId" clId="{4E6D6609-40FF-461F-8FC4-5C36AE18131F}" dt="2022-01-14T06:30:00.926" v="2610"/>
          <ac:inkMkLst>
            <pc:docMk/>
            <pc:sldMk cId="2351658911" sldId="353"/>
            <ac:inkMk id="85" creationId="{9B025BC4-D0CB-4C1F-9042-9F1EC0CAE773}"/>
          </ac:inkMkLst>
        </pc:inkChg>
        <pc:inkChg chg="add del">
          <ac:chgData name="Viet Anh Nguyen" userId="b95f61ff061388d5" providerId="LiveId" clId="{4E6D6609-40FF-461F-8FC4-5C36AE18131F}" dt="2022-01-14T06:30:00.926" v="2610"/>
          <ac:inkMkLst>
            <pc:docMk/>
            <pc:sldMk cId="2351658911" sldId="353"/>
            <ac:inkMk id="86" creationId="{4995B090-476C-4A9E-B1C6-3ADA81D77F4F}"/>
          </ac:inkMkLst>
        </pc:inkChg>
        <pc:inkChg chg="add del">
          <ac:chgData name="Viet Anh Nguyen" userId="b95f61ff061388d5" providerId="LiveId" clId="{4E6D6609-40FF-461F-8FC4-5C36AE18131F}" dt="2022-01-14T06:30:00.926" v="2610"/>
          <ac:inkMkLst>
            <pc:docMk/>
            <pc:sldMk cId="2351658911" sldId="353"/>
            <ac:inkMk id="87" creationId="{581A0587-EF6E-49D8-96EE-F4C970C88570}"/>
          </ac:inkMkLst>
        </pc:inkChg>
        <pc:inkChg chg="add">
          <ac:chgData name="Viet Anh Nguyen" userId="b95f61ff061388d5" providerId="LiveId" clId="{4E6D6609-40FF-461F-8FC4-5C36AE18131F}" dt="2022-01-14T06:30:00.926" v="2610"/>
          <ac:inkMkLst>
            <pc:docMk/>
            <pc:sldMk cId="2351658911" sldId="353"/>
            <ac:inkMk id="88" creationId="{CF0A7BF9-3D40-4B7E-B56B-CD2FF91A2193}"/>
          </ac:inkMkLst>
        </pc:inkChg>
        <pc:inkChg chg="add">
          <ac:chgData name="Viet Anh Nguyen" userId="b95f61ff061388d5" providerId="LiveId" clId="{4E6D6609-40FF-461F-8FC4-5C36AE18131F}" dt="2022-01-14T06:30:01.039" v="2611" actId="9405"/>
          <ac:inkMkLst>
            <pc:docMk/>
            <pc:sldMk cId="2351658911" sldId="353"/>
            <ac:inkMk id="89" creationId="{6782AF53-5D65-4F56-9A42-3D5BD3D59EDC}"/>
          </ac:inkMkLst>
        </pc:inkChg>
        <pc:inkChg chg="add del">
          <ac:chgData name="Viet Anh Nguyen" userId="b95f61ff061388d5" providerId="LiveId" clId="{4E6D6609-40FF-461F-8FC4-5C36AE18131F}" dt="2022-01-14T06:30:03.095" v="2614"/>
          <ac:inkMkLst>
            <pc:docMk/>
            <pc:sldMk cId="2351658911" sldId="353"/>
            <ac:inkMk id="90" creationId="{01175A46-798C-46E5-A33B-B2C07EFFC27D}"/>
          </ac:inkMkLst>
        </pc:inkChg>
        <pc:inkChg chg="add del">
          <ac:chgData name="Viet Anh Nguyen" userId="b95f61ff061388d5" providerId="LiveId" clId="{4E6D6609-40FF-461F-8FC4-5C36AE18131F}" dt="2022-01-14T06:30:03.095" v="2614"/>
          <ac:inkMkLst>
            <pc:docMk/>
            <pc:sldMk cId="2351658911" sldId="353"/>
            <ac:inkMk id="91" creationId="{69F33F19-BE51-4E3F-8B91-BA7A8A852AFD}"/>
          </ac:inkMkLst>
        </pc:inkChg>
        <pc:inkChg chg="add">
          <ac:chgData name="Viet Anh Nguyen" userId="b95f61ff061388d5" providerId="LiveId" clId="{4E6D6609-40FF-461F-8FC4-5C36AE18131F}" dt="2022-01-14T06:30:03.095" v="2614"/>
          <ac:inkMkLst>
            <pc:docMk/>
            <pc:sldMk cId="2351658911" sldId="353"/>
            <ac:inkMk id="92" creationId="{CDB064F9-2348-47D2-927E-DD3AF57F1B67}"/>
          </ac:inkMkLst>
        </pc:inkChg>
        <pc:inkChg chg="add del">
          <ac:chgData name="Viet Anh Nguyen" userId="b95f61ff061388d5" providerId="LiveId" clId="{4E6D6609-40FF-461F-8FC4-5C36AE18131F}" dt="2022-01-14T06:30:34.813" v="2617"/>
          <ac:inkMkLst>
            <pc:docMk/>
            <pc:sldMk cId="2351658911" sldId="353"/>
            <ac:inkMk id="93" creationId="{D40F232F-A51C-4BEF-9635-036BACC93F2B}"/>
          </ac:inkMkLst>
        </pc:inkChg>
        <pc:inkChg chg="add del">
          <ac:chgData name="Viet Anh Nguyen" userId="b95f61ff061388d5" providerId="LiveId" clId="{4E6D6609-40FF-461F-8FC4-5C36AE18131F}" dt="2022-01-14T06:30:34.813" v="2617"/>
          <ac:inkMkLst>
            <pc:docMk/>
            <pc:sldMk cId="2351658911" sldId="353"/>
            <ac:inkMk id="94" creationId="{6C9C4CEC-ADEE-437C-871D-22E836FA8A2D}"/>
          </ac:inkMkLst>
        </pc:inkChg>
        <pc:inkChg chg="add">
          <ac:chgData name="Viet Anh Nguyen" userId="b95f61ff061388d5" providerId="LiveId" clId="{4E6D6609-40FF-461F-8FC4-5C36AE18131F}" dt="2022-01-14T06:30:34.813" v="2617"/>
          <ac:inkMkLst>
            <pc:docMk/>
            <pc:sldMk cId="2351658911" sldId="353"/>
            <ac:inkMk id="95" creationId="{7ED31E36-C500-446E-9F85-CF455C5D7082}"/>
          </ac:inkMkLst>
        </pc:inkChg>
        <pc:inkChg chg="add del">
          <ac:chgData name="Viet Anh Nguyen" userId="b95f61ff061388d5" providerId="LiveId" clId="{4E6D6609-40FF-461F-8FC4-5C36AE18131F}" dt="2022-01-14T06:30:37.088" v="2622"/>
          <ac:inkMkLst>
            <pc:docMk/>
            <pc:sldMk cId="2351658911" sldId="353"/>
            <ac:inkMk id="96" creationId="{322279D1-EA35-48EF-8D32-C693D19DD358}"/>
          </ac:inkMkLst>
        </pc:inkChg>
        <pc:inkChg chg="add del">
          <ac:chgData name="Viet Anh Nguyen" userId="b95f61ff061388d5" providerId="LiveId" clId="{4E6D6609-40FF-461F-8FC4-5C36AE18131F}" dt="2022-01-14T06:30:37.088" v="2622"/>
          <ac:inkMkLst>
            <pc:docMk/>
            <pc:sldMk cId="2351658911" sldId="353"/>
            <ac:inkMk id="97" creationId="{E56EEFB4-6A05-480B-9587-6F1F957CC183}"/>
          </ac:inkMkLst>
        </pc:inkChg>
        <pc:inkChg chg="add">
          <ac:chgData name="Viet Anh Nguyen" userId="b95f61ff061388d5" providerId="LiveId" clId="{4E6D6609-40FF-461F-8FC4-5C36AE18131F}" dt="2022-01-14T06:30:36.019" v="2620" actId="9405"/>
          <ac:inkMkLst>
            <pc:docMk/>
            <pc:sldMk cId="2351658911" sldId="353"/>
            <ac:inkMk id="98" creationId="{E57AA5FD-6355-4C17-AB00-EF982CADA3AF}"/>
          </ac:inkMkLst>
        </pc:inkChg>
        <pc:inkChg chg="add">
          <ac:chgData name="Viet Anh Nguyen" userId="b95f61ff061388d5" providerId="LiveId" clId="{4E6D6609-40FF-461F-8FC4-5C36AE18131F}" dt="2022-01-14T06:30:36.168" v="2621" actId="9405"/>
          <ac:inkMkLst>
            <pc:docMk/>
            <pc:sldMk cId="2351658911" sldId="353"/>
            <ac:inkMk id="99" creationId="{F3B10717-7E3F-4320-9240-FE284D3A8FF0}"/>
          </ac:inkMkLst>
        </pc:inkChg>
        <pc:inkChg chg="add">
          <ac:chgData name="Viet Anh Nguyen" userId="b95f61ff061388d5" providerId="LiveId" clId="{4E6D6609-40FF-461F-8FC4-5C36AE18131F}" dt="2022-01-14T06:30:37.088" v="2622"/>
          <ac:inkMkLst>
            <pc:docMk/>
            <pc:sldMk cId="2351658911" sldId="353"/>
            <ac:inkMk id="100" creationId="{26C5A5EF-EB59-47B3-9FFB-B49C7E8049E2}"/>
          </ac:inkMkLst>
        </pc:inkChg>
        <pc:inkChg chg="add del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1" creationId="{7CB413DC-8F1C-4047-8F4B-3109FE7DC70C}"/>
          </ac:inkMkLst>
        </pc:inkChg>
        <pc:inkChg chg="add del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2" creationId="{60AFC8AE-B7CA-468F-B693-30C1ED34ED3C}"/>
          </ac:inkMkLst>
        </pc:inkChg>
        <pc:inkChg chg="add del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3" creationId="{59E0D457-11FD-44B7-8B0B-AD4EF40F104A}"/>
          </ac:inkMkLst>
        </pc:inkChg>
        <pc:inkChg chg="add del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4" creationId="{CC81DBD1-E358-4764-B54D-FC4A55A329E7}"/>
          </ac:inkMkLst>
        </pc:inkChg>
        <pc:inkChg chg="add">
          <ac:chgData name="Viet Anh Nguyen" userId="b95f61ff061388d5" providerId="LiveId" clId="{4E6D6609-40FF-461F-8FC4-5C36AE18131F}" dt="2022-01-14T06:30:39.134" v="2627" actId="9405"/>
          <ac:inkMkLst>
            <pc:docMk/>
            <pc:sldMk cId="2351658911" sldId="353"/>
            <ac:inkMk id="105" creationId="{B7B93D16-28C3-4689-B7B5-559AA8ED311D}"/>
          </ac:inkMkLst>
        </pc:inkChg>
        <pc:inkChg chg="add">
          <ac:chgData name="Viet Anh Nguyen" userId="b95f61ff061388d5" providerId="LiveId" clId="{4E6D6609-40FF-461F-8FC4-5C36AE18131F}" dt="2022-01-14T06:30:39.276" v="2628" actId="9405"/>
          <ac:inkMkLst>
            <pc:docMk/>
            <pc:sldMk cId="2351658911" sldId="353"/>
            <ac:inkMk id="106" creationId="{C55394EB-1631-4EE6-A19A-8A084D943F4E}"/>
          </ac:inkMkLst>
        </pc:inkChg>
        <pc:inkChg chg="add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7" creationId="{59C64E97-E171-47F7-B54D-71D767EC29A5}"/>
          </ac:inkMkLst>
        </pc:inkChg>
        <pc:inkChg chg="add">
          <ac:chgData name="Viet Anh Nguyen" userId="b95f61ff061388d5" providerId="LiveId" clId="{4E6D6609-40FF-461F-8FC4-5C36AE18131F}" dt="2022-01-14T06:30:40.179" v="2629"/>
          <ac:inkMkLst>
            <pc:docMk/>
            <pc:sldMk cId="2351658911" sldId="353"/>
            <ac:inkMk id="108" creationId="{9626D857-B6D7-45A4-8A9B-BB00C1F45A38}"/>
          </ac:inkMkLst>
        </pc:inkChg>
        <pc:inkChg chg="add del">
          <ac:chgData name="Viet Anh Nguyen" userId="b95f61ff061388d5" providerId="LiveId" clId="{4E6D6609-40FF-461F-8FC4-5C36AE18131F}" dt="2022-01-14T06:30:53.194" v="2633"/>
          <ac:inkMkLst>
            <pc:docMk/>
            <pc:sldMk cId="2351658911" sldId="353"/>
            <ac:inkMk id="109" creationId="{B96136DE-189A-485E-9489-745C2914CD52}"/>
          </ac:inkMkLst>
        </pc:inkChg>
        <pc:inkChg chg="add del">
          <ac:chgData name="Viet Anh Nguyen" userId="b95f61ff061388d5" providerId="LiveId" clId="{4E6D6609-40FF-461F-8FC4-5C36AE18131F}" dt="2022-01-14T06:30:53.194" v="2633"/>
          <ac:inkMkLst>
            <pc:docMk/>
            <pc:sldMk cId="2351658911" sldId="353"/>
            <ac:inkMk id="110" creationId="{F0343379-E79F-4070-97D7-1E06C1D40BE0}"/>
          </ac:inkMkLst>
        </pc:inkChg>
        <pc:inkChg chg="add del">
          <ac:chgData name="Viet Anh Nguyen" userId="b95f61ff061388d5" providerId="LiveId" clId="{4E6D6609-40FF-461F-8FC4-5C36AE18131F}" dt="2022-01-14T06:30:53.194" v="2633"/>
          <ac:inkMkLst>
            <pc:docMk/>
            <pc:sldMk cId="2351658911" sldId="353"/>
            <ac:inkMk id="111" creationId="{B3756301-B534-4B1B-8871-AF84784B95CF}"/>
          </ac:inkMkLst>
        </pc:inkChg>
        <pc:inkChg chg="add">
          <ac:chgData name="Viet Anh Nguyen" userId="b95f61ff061388d5" providerId="LiveId" clId="{4E6D6609-40FF-461F-8FC4-5C36AE18131F}" dt="2022-01-14T06:30:53.194" v="2633"/>
          <ac:inkMkLst>
            <pc:docMk/>
            <pc:sldMk cId="2351658911" sldId="353"/>
            <ac:inkMk id="112" creationId="{05CA8D03-6AFF-46F4-B1D5-6D1A4137CEE8}"/>
          </ac:inkMkLst>
        </pc:inkChg>
        <pc:inkChg chg="add del">
          <ac:chgData name="Viet Anh Nguyen" userId="b95f61ff061388d5" providerId="LiveId" clId="{4E6D6609-40FF-461F-8FC4-5C36AE18131F}" dt="2022-01-14T06:30:57.015" v="2638"/>
          <ac:inkMkLst>
            <pc:docMk/>
            <pc:sldMk cId="2351658911" sldId="353"/>
            <ac:inkMk id="113" creationId="{46AA4FBC-4F41-4D98-AC96-18884E24EBA8}"/>
          </ac:inkMkLst>
        </pc:inkChg>
        <pc:inkChg chg="add del">
          <ac:chgData name="Viet Anh Nguyen" userId="b95f61ff061388d5" providerId="LiveId" clId="{4E6D6609-40FF-461F-8FC4-5C36AE18131F}" dt="2022-01-14T06:30:57.015" v="2638"/>
          <ac:inkMkLst>
            <pc:docMk/>
            <pc:sldMk cId="2351658911" sldId="353"/>
            <ac:inkMk id="114" creationId="{2AF1B855-36AB-46FB-A5A2-35C1F9570649}"/>
          </ac:inkMkLst>
        </pc:inkChg>
        <pc:inkChg chg="add del">
          <ac:chgData name="Viet Anh Nguyen" userId="b95f61ff061388d5" providerId="LiveId" clId="{4E6D6609-40FF-461F-8FC4-5C36AE18131F}" dt="2022-01-14T06:30:57.015" v="2638"/>
          <ac:inkMkLst>
            <pc:docMk/>
            <pc:sldMk cId="2351658911" sldId="353"/>
            <ac:inkMk id="115" creationId="{650C320F-47C2-4D75-BDB6-56B4C7298101}"/>
          </ac:inkMkLst>
        </pc:inkChg>
        <pc:inkChg chg="add del">
          <ac:chgData name="Viet Anh Nguyen" userId="b95f61ff061388d5" providerId="LiveId" clId="{4E6D6609-40FF-461F-8FC4-5C36AE18131F}" dt="2022-01-14T06:30:57.015" v="2638"/>
          <ac:inkMkLst>
            <pc:docMk/>
            <pc:sldMk cId="2351658911" sldId="353"/>
            <ac:inkMk id="116" creationId="{16AAACBA-2711-40C4-B116-D24FCB9559C5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17" creationId="{D47EF483-1021-44B4-B70B-3B2B3F61BDE8}"/>
          </ac:inkMkLst>
        </pc:inkChg>
        <pc:inkChg chg="add del">
          <ac:chgData name="Viet Anh Nguyen" userId="b95f61ff061388d5" providerId="LiveId" clId="{4E6D6609-40FF-461F-8FC4-5C36AE18131F}" dt="2022-01-14T06:30:58.892" v="2642"/>
          <ac:inkMkLst>
            <pc:docMk/>
            <pc:sldMk cId="2351658911" sldId="353"/>
            <ac:inkMk id="118" creationId="{3AE879BB-8E03-45F2-9F4B-C933A23A05DB}"/>
          </ac:inkMkLst>
        </pc:inkChg>
        <pc:inkChg chg="add del">
          <ac:chgData name="Viet Anh Nguyen" userId="b95f61ff061388d5" providerId="LiveId" clId="{4E6D6609-40FF-461F-8FC4-5C36AE18131F}" dt="2022-01-14T06:30:58.892" v="2642"/>
          <ac:inkMkLst>
            <pc:docMk/>
            <pc:sldMk cId="2351658911" sldId="353"/>
            <ac:inkMk id="119" creationId="{255E11DC-8E45-47F8-8911-36A690295FDD}"/>
          </ac:inkMkLst>
        </pc:inkChg>
        <pc:inkChg chg="add del">
          <ac:chgData name="Viet Anh Nguyen" userId="b95f61ff061388d5" providerId="LiveId" clId="{4E6D6609-40FF-461F-8FC4-5C36AE18131F}" dt="2022-01-14T06:30:58.892" v="2642"/>
          <ac:inkMkLst>
            <pc:docMk/>
            <pc:sldMk cId="2351658911" sldId="353"/>
            <ac:inkMk id="120" creationId="{8B1BF89B-E701-4697-B439-BFAA4757255D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1" creationId="{19D9DB59-EE6E-42DC-AB1F-F810EC3DC6F5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2" creationId="{749F8C4E-D3E1-4795-82C5-70A82476FB86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3" creationId="{6770B85C-A39E-40C2-AE46-26EA15DA0EC5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4" creationId="{C021E8FF-1F9C-4A38-AFFA-3F211AE54079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5" creationId="{7C340E3A-2730-4FF8-B8FF-19C4BFBFEE97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6" creationId="{54267B7C-7CEC-442F-8F0D-B41F08CE4C62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7" creationId="{9B5C13C1-5A58-4BAF-8017-6C79F3EFF4F4}"/>
          </ac:inkMkLst>
        </pc:inkChg>
        <pc:inkChg chg="add del">
          <ac:chgData name="Viet Anh Nguyen" userId="b95f61ff061388d5" providerId="LiveId" clId="{4E6D6609-40FF-461F-8FC4-5C36AE18131F}" dt="2022-01-14T06:31:03.176" v="2650"/>
          <ac:inkMkLst>
            <pc:docMk/>
            <pc:sldMk cId="2351658911" sldId="353"/>
            <ac:inkMk id="128" creationId="{96741C5F-AA2D-4C18-A4E5-B490AAF62926}"/>
          </ac:inkMkLst>
        </pc:inkChg>
        <pc:inkChg chg="add del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29" creationId="{E8CA7BA6-15F5-4EA8-9F74-9EF391C8C513}"/>
          </ac:inkMkLst>
        </pc:inkChg>
        <pc:inkChg chg="add del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30" creationId="{9BEB85FE-8C89-4BF9-903C-1CBFFF2640ED}"/>
          </ac:inkMkLst>
        </pc:inkChg>
        <pc:inkChg chg="add del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31" creationId="{F006C069-9498-4941-8055-5F9549F50075}"/>
          </ac:inkMkLst>
        </pc:inkChg>
        <pc:inkChg chg="add del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32" creationId="{CBD84EA1-DB7C-4DB5-B7F1-124BA2FA168F}"/>
          </ac:inkMkLst>
        </pc:inkChg>
        <pc:inkChg chg="add del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33" creationId="{F979CE90-C162-44E4-90AE-9BA97F53C237}"/>
          </ac:inkMkLst>
        </pc:inkChg>
        <pc:inkChg chg="add">
          <ac:chgData name="Viet Anh Nguyen" userId="b95f61ff061388d5" providerId="LiveId" clId="{4E6D6609-40FF-461F-8FC4-5C36AE18131F}" dt="2022-01-14T06:31:04.939" v="2655"/>
          <ac:inkMkLst>
            <pc:docMk/>
            <pc:sldMk cId="2351658911" sldId="353"/>
            <ac:inkMk id="134" creationId="{E2466BBE-88B8-4536-ADD2-06849AB6D078}"/>
          </ac:inkMkLst>
        </pc:inkChg>
        <pc:inkChg chg="add del">
          <ac:chgData name="Viet Anh Nguyen" userId="b95f61ff061388d5" providerId="LiveId" clId="{4E6D6609-40FF-461F-8FC4-5C36AE18131F}" dt="2022-01-14T06:31:17.263" v="2660"/>
          <ac:inkMkLst>
            <pc:docMk/>
            <pc:sldMk cId="2351658911" sldId="353"/>
            <ac:inkMk id="135" creationId="{873D1824-27F2-4BDD-8FB3-5773693F8381}"/>
          </ac:inkMkLst>
        </pc:inkChg>
        <pc:inkChg chg="add del">
          <ac:chgData name="Viet Anh Nguyen" userId="b95f61ff061388d5" providerId="LiveId" clId="{4E6D6609-40FF-461F-8FC4-5C36AE18131F}" dt="2022-01-14T06:31:17.263" v="2660"/>
          <ac:inkMkLst>
            <pc:docMk/>
            <pc:sldMk cId="2351658911" sldId="353"/>
            <ac:inkMk id="136" creationId="{7F58A6C5-6981-4663-9F70-4865DF06F215}"/>
          </ac:inkMkLst>
        </pc:inkChg>
        <pc:inkChg chg="add del">
          <ac:chgData name="Viet Anh Nguyen" userId="b95f61ff061388d5" providerId="LiveId" clId="{4E6D6609-40FF-461F-8FC4-5C36AE18131F}" dt="2022-01-14T06:31:17.263" v="2660"/>
          <ac:inkMkLst>
            <pc:docMk/>
            <pc:sldMk cId="2351658911" sldId="353"/>
            <ac:inkMk id="137" creationId="{9BD81071-B4B9-440B-8982-C0320B86D419}"/>
          </ac:inkMkLst>
        </pc:inkChg>
        <pc:inkChg chg="add del">
          <ac:chgData name="Viet Anh Nguyen" userId="b95f61ff061388d5" providerId="LiveId" clId="{4E6D6609-40FF-461F-8FC4-5C36AE18131F}" dt="2022-01-14T06:31:17.263" v="2660"/>
          <ac:inkMkLst>
            <pc:docMk/>
            <pc:sldMk cId="2351658911" sldId="353"/>
            <ac:inkMk id="138" creationId="{B2DC84A8-FE44-4DE6-970B-D8F6ACCE8512}"/>
          </ac:inkMkLst>
        </pc:inkChg>
        <pc:inkChg chg="add mod">
          <ac:chgData name="Viet Anh Nguyen" userId="b95f61ff061388d5" providerId="LiveId" clId="{4E6D6609-40FF-461F-8FC4-5C36AE18131F}" dt="2022-01-14T06:34:00.194" v="2821"/>
          <ac:inkMkLst>
            <pc:docMk/>
            <pc:sldMk cId="2351658911" sldId="353"/>
            <ac:inkMk id="139" creationId="{AE8A79B8-A935-453C-9583-868ADA4D6291}"/>
          </ac:inkMkLst>
        </pc:inkChg>
        <pc:inkChg chg="add">
          <ac:chgData name="Viet Anh Nguyen" userId="b95f61ff061388d5" providerId="LiveId" clId="{4E6D6609-40FF-461F-8FC4-5C36AE18131F}" dt="2022-01-14T06:31:22.224" v="2661" actId="9405"/>
          <ac:inkMkLst>
            <pc:docMk/>
            <pc:sldMk cId="2351658911" sldId="353"/>
            <ac:inkMk id="140" creationId="{294A69EF-2583-4A49-BC19-4DAFFA7B65E1}"/>
          </ac:inkMkLst>
        </pc:inkChg>
        <pc:inkChg chg="add del">
          <ac:chgData name="Viet Anh Nguyen" userId="b95f61ff061388d5" providerId="LiveId" clId="{4E6D6609-40FF-461F-8FC4-5C36AE18131F}" dt="2022-01-14T06:31:26.132" v="2664"/>
          <ac:inkMkLst>
            <pc:docMk/>
            <pc:sldMk cId="2351658911" sldId="353"/>
            <ac:inkMk id="141" creationId="{2D856D1F-7CC1-4E8B-BFCF-3E4D56649BC2}"/>
          </ac:inkMkLst>
        </pc:inkChg>
        <pc:inkChg chg="add del">
          <ac:chgData name="Viet Anh Nguyen" userId="b95f61ff061388d5" providerId="LiveId" clId="{4E6D6609-40FF-461F-8FC4-5C36AE18131F}" dt="2022-01-14T06:31:26.132" v="2664"/>
          <ac:inkMkLst>
            <pc:docMk/>
            <pc:sldMk cId="2351658911" sldId="353"/>
            <ac:inkMk id="142" creationId="{C596A1AC-8042-4182-8173-193FC5CA3312}"/>
          </ac:inkMkLst>
        </pc:inkChg>
        <pc:inkChg chg="add del">
          <ac:chgData name="Viet Anh Nguyen" userId="b95f61ff061388d5" providerId="LiveId" clId="{4E6D6609-40FF-461F-8FC4-5C36AE18131F}" dt="2022-01-14T06:31:27.769" v="2667"/>
          <ac:inkMkLst>
            <pc:docMk/>
            <pc:sldMk cId="2351658911" sldId="353"/>
            <ac:inkMk id="143" creationId="{B51ED768-7D22-4E85-84F8-A88D7D0C2A6F}"/>
          </ac:inkMkLst>
        </pc:inkChg>
        <pc:inkChg chg="add del">
          <ac:chgData name="Viet Anh Nguyen" userId="b95f61ff061388d5" providerId="LiveId" clId="{4E6D6609-40FF-461F-8FC4-5C36AE18131F}" dt="2022-01-14T06:31:27.769" v="2667"/>
          <ac:inkMkLst>
            <pc:docMk/>
            <pc:sldMk cId="2351658911" sldId="353"/>
            <ac:inkMk id="144" creationId="{223A42AF-C012-418D-B2DD-F2B6E19A4ECB}"/>
          </ac:inkMkLst>
        </pc:inkChg>
        <pc:inkChg chg="add del">
          <ac:chgData name="Viet Anh Nguyen" userId="b95f61ff061388d5" providerId="LiveId" clId="{4E6D6609-40FF-461F-8FC4-5C36AE18131F}" dt="2022-01-14T06:31:27.769" v="2667"/>
          <ac:inkMkLst>
            <pc:docMk/>
            <pc:sldMk cId="2351658911" sldId="353"/>
            <ac:inkMk id="145" creationId="{9F18BA50-967E-4F89-873E-B609A8395558}"/>
          </ac:inkMkLst>
        </pc:inkChg>
        <pc:inkChg chg="add mod">
          <ac:chgData name="Viet Anh Nguyen" userId="b95f61ff061388d5" providerId="LiveId" clId="{4E6D6609-40FF-461F-8FC4-5C36AE18131F}" dt="2022-01-14T06:34:28.527" v="2829"/>
          <ac:inkMkLst>
            <pc:docMk/>
            <pc:sldMk cId="2351658911" sldId="353"/>
            <ac:inkMk id="146" creationId="{95586326-6AFC-42A7-A2D3-7AC0A8E12B22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47" creationId="{B0122793-9B3B-4CDF-B125-74DE68CF2C8A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48" creationId="{E046F0FE-58F9-4CDB-9692-760075A3405B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49" creationId="{F12DDEAA-EBC6-4905-B077-4CB28FEACBAF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0" creationId="{C8E5DD8D-87D7-4807-B0FF-10020FCAA418}"/>
          </ac:inkMkLst>
        </pc:inkChg>
        <pc:inkChg chg="add">
          <ac:chgData name="Viet Anh Nguyen" userId="b95f61ff061388d5" providerId="LiveId" clId="{4E6D6609-40FF-461F-8FC4-5C36AE18131F}" dt="2022-01-14T06:32:09.965" v="2672" actId="9405"/>
          <ac:inkMkLst>
            <pc:docMk/>
            <pc:sldMk cId="2351658911" sldId="353"/>
            <ac:inkMk id="151" creationId="{CB1572A4-AB43-45DF-8136-14E7C22490D5}"/>
          </ac:inkMkLst>
        </pc:inkChg>
        <pc:inkChg chg="add">
          <ac:chgData name="Viet Anh Nguyen" userId="b95f61ff061388d5" providerId="LiveId" clId="{4E6D6609-40FF-461F-8FC4-5C36AE18131F}" dt="2022-01-14T06:32:10.112" v="2673" actId="9405"/>
          <ac:inkMkLst>
            <pc:docMk/>
            <pc:sldMk cId="2351658911" sldId="353"/>
            <ac:inkMk id="152" creationId="{F8DAA824-D2B4-42E7-841E-20B5481B2128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3" creationId="{0AA4F95E-1041-4E18-9A77-63B30B019030}"/>
          </ac:inkMkLst>
        </pc:inkChg>
        <pc:inkChg chg="add del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4" creationId="{2A616ACC-E71E-4E2B-86F8-D8DE3363C7A0}"/>
          </ac:inkMkLst>
        </pc:inkChg>
        <pc:inkChg chg="add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5" creationId="{D8A2DF93-BD33-499D-AE95-C3B02C7107FB}"/>
          </ac:inkMkLst>
        </pc:inkChg>
        <pc:inkChg chg="add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6" creationId="{A12B9B8D-4DE6-40EA-9103-159813A14C8C}"/>
          </ac:inkMkLst>
        </pc:inkChg>
        <pc:inkChg chg="add">
          <ac:chgData name="Viet Anh Nguyen" userId="b95f61ff061388d5" providerId="LiveId" clId="{4E6D6609-40FF-461F-8FC4-5C36AE18131F}" dt="2022-01-14T06:32:12.073" v="2676"/>
          <ac:inkMkLst>
            <pc:docMk/>
            <pc:sldMk cId="2351658911" sldId="353"/>
            <ac:inkMk id="157" creationId="{D476E621-B479-497E-A963-807E2AAC142F}"/>
          </ac:inkMkLst>
        </pc:inkChg>
        <pc:inkChg chg="add">
          <ac:chgData name="Viet Anh Nguyen" userId="b95f61ff061388d5" providerId="LiveId" clId="{4E6D6609-40FF-461F-8FC4-5C36AE18131F}" dt="2022-01-14T06:32:12.186" v="2677" actId="9405"/>
          <ac:inkMkLst>
            <pc:docMk/>
            <pc:sldMk cId="2351658911" sldId="353"/>
            <ac:inkMk id="158" creationId="{7C2012F6-9415-4112-BDB3-FC96FE758BD3}"/>
          </ac:inkMkLst>
        </pc:inkChg>
        <pc:inkChg chg="add">
          <ac:chgData name="Viet Anh Nguyen" userId="b95f61ff061388d5" providerId="LiveId" clId="{4E6D6609-40FF-461F-8FC4-5C36AE18131F}" dt="2022-01-14T06:32:12.326" v="2678" actId="9405"/>
          <ac:inkMkLst>
            <pc:docMk/>
            <pc:sldMk cId="2351658911" sldId="353"/>
            <ac:inkMk id="159" creationId="{52E57837-2D03-4462-8955-1019A453416A}"/>
          </ac:inkMkLst>
        </pc:inkChg>
        <pc:inkChg chg="add">
          <ac:chgData name="Viet Anh Nguyen" userId="b95f61ff061388d5" providerId="LiveId" clId="{4E6D6609-40FF-461F-8FC4-5C36AE18131F}" dt="2022-01-14T06:32:12.470" v="2679" actId="9405"/>
          <ac:inkMkLst>
            <pc:docMk/>
            <pc:sldMk cId="2351658911" sldId="353"/>
            <ac:inkMk id="160" creationId="{E3C0D040-8E18-49FD-8C57-CB0E47FDD161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1" creationId="{98599237-57F8-44CB-AF0C-63495AC7AF95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2" creationId="{C8DBDCD4-A93F-44FE-AC66-649F6ED0EE1A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3" creationId="{78864D20-ADC8-426C-80DB-F7C889A847CA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4" creationId="{AEEAA3BE-7189-414E-B260-C4D06A8FA7E3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5" creationId="{00D90100-E50D-43C3-AF14-FA8285A5D2A7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6" creationId="{04CDD4D2-3E0E-4FDD-9DAB-CB38C3998ADC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7" creationId="{6AAE6CD4-418C-46EF-91F5-5E87ACF459C6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8" creationId="{FA380913-1260-4423-9651-1C005D80C4DE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69" creationId="{046C83C4-33DD-4BAE-A05D-8BBEFC3FEF5E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70" creationId="{62DE66C0-4A42-4243-9B81-530D2E7DEB73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71" creationId="{B9B07944-77BC-4ED9-9914-CD46355AA0B3}"/>
          </ac:inkMkLst>
        </pc:inkChg>
        <pc:inkChg chg="add del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72" creationId="{72292609-823D-49C1-AA46-D6422A7AEB73}"/>
          </ac:inkMkLst>
        </pc:inkChg>
        <pc:inkChg chg="add">
          <ac:chgData name="Viet Anh Nguyen" userId="b95f61ff061388d5" providerId="LiveId" clId="{4E6D6609-40FF-461F-8FC4-5C36AE18131F}" dt="2022-01-14T06:32:18.461" v="2692"/>
          <ac:inkMkLst>
            <pc:docMk/>
            <pc:sldMk cId="2351658911" sldId="353"/>
            <ac:inkMk id="173" creationId="{A4874959-5019-4E93-A1A3-8C6F2000345F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4" creationId="{2F517DA5-C6AB-4E9C-9F64-5BB0A22A4335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5" creationId="{25D1D7F5-75F4-4ADE-9EFF-C31444453AD9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6" creationId="{E71B1121-47D3-471E-A47B-75F5FCAAB159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7" creationId="{595D79BC-F356-4BFB-8C6F-A3CB2AA0FDA1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8" creationId="{C5915249-9391-4587-8C13-9E2EA6729BA2}"/>
          </ac:inkMkLst>
        </pc:inkChg>
        <pc:inkChg chg="add del">
          <ac:chgData name="Viet Anh Nguyen" userId="b95f61ff061388d5" providerId="LiveId" clId="{4E6D6609-40FF-461F-8FC4-5C36AE18131F}" dt="2022-01-14T06:32:28.101" v="2699"/>
          <ac:inkMkLst>
            <pc:docMk/>
            <pc:sldMk cId="2351658911" sldId="353"/>
            <ac:inkMk id="179" creationId="{4A0B6B67-65EC-4128-BA55-3C4DE0B62AE9}"/>
          </ac:inkMkLst>
        </pc:inkChg>
        <pc:inkChg chg="add del">
          <ac:chgData name="Viet Anh Nguyen" userId="b95f61ff061388d5" providerId="LiveId" clId="{4E6D6609-40FF-461F-8FC4-5C36AE18131F}" dt="2022-01-14T06:32:32.095" v="2701"/>
          <ac:inkMkLst>
            <pc:docMk/>
            <pc:sldMk cId="2351658911" sldId="353"/>
            <ac:inkMk id="180" creationId="{FFF38C15-2CF7-4CB8-9128-A6BE336BF08D}"/>
          </ac:inkMkLst>
        </pc:inkChg>
        <pc:inkChg chg="add del">
          <ac:chgData name="Viet Anh Nguyen" userId="b95f61ff061388d5" providerId="LiveId" clId="{4E6D6609-40FF-461F-8FC4-5C36AE18131F}" dt="2022-01-14T06:32:32.094" v="2700"/>
          <ac:inkMkLst>
            <pc:docMk/>
            <pc:sldMk cId="2351658911" sldId="353"/>
            <ac:inkMk id="181" creationId="{7E7F8150-F7FB-41F9-88EC-D10C386EA003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2" creationId="{8E7F8364-F35F-4D53-BAB3-2BEC197CFE3A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3" creationId="{BF3A5F30-FC9A-42DF-9D30-524B07F4C880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4" creationId="{C6891E7F-E96D-45E4-A0C7-010539CB5D5C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5" creationId="{56FF27D2-B65F-4B3D-8D4C-86C63397E40C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6" creationId="{83C67B65-F6B7-437E-8D4F-73B9CF2A6F7B}"/>
          </ac:inkMkLst>
        </pc:inkChg>
        <pc:inkChg chg="add del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7" creationId="{9FCCED2F-DB2D-45BD-B048-5DBA1AD1A325}"/>
          </ac:inkMkLst>
        </pc:inkChg>
        <pc:inkChg chg="add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8" creationId="{536C3DD1-6F9A-438D-85B4-8B3D1BAADC4B}"/>
          </ac:inkMkLst>
        </pc:inkChg>
        <pc:inkChg chg="add">
          <ac:chgData name="Viet Anh Nguyen" userId="b95f61ff061388d5" providerId="LiveId" clId="{4E6D6609-40FF-461F-8FC4-5C36AE18131F}" dt="2022-01-14T06:32:38.198" v="2708"/>
          <ac:inkMkLst>
            <pc:docMk/>
            <pc:sldMk cId="2351658911" sldId="353"/>
            <ac:inkMk id="189" creationId="{15E3EC62-A694-47B1-85B3-443D6C6D9846}"/>
          </ac:inkMkLst>
        </pc:inkChg>
        <pc:inkChg chg="add">
          <ac:chgData name="Viet Anh Nguyen" userId="b95f61ff061388d5" providerId="LiveId" clId="{4E6D6609-40FF-461F-8FC4-5C36AE18131F}" dt="2022-01-14T06:32:39.136" v="2709" actId="9405"/>
          <ac:inkMkLst>
            <pc:docMk/>
            <pc:sldMk cId="2351658911" sldId="353"/>
            <ac:inkMk id="190" creationId="{0C298FCE-CD55-479B-8D9E-03D9836487E4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1" creationId="{8E753B40-6C6A-4755-86E0-1DD4E7441E66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2" creationId="{636D4433-DFED-4232-9FD3-E0BBF35DFC16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3" creationId="{18E74C0D-71F0-4465-BE8D-BEEEFCAAC6C6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4" creationId="{628CE645-C893-4115-905E-9E9EB840F00D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5" creationId="{BDB6799B-E4C6-45BD-B0D1-EDF7FA373F2B}"/>
          </ac:inkMkLst>
        </pc:inkChg>
        <pc:inkChg chg="add del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6" creationId="{EC6AC767-91EF-4AD4-A4F2-726699665518}"/>
          </ac:inkMkLst>
        </pc:inkChg>
        <pc:inkChg chg="add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7" creationId="{83C685F8-E2BE-4350-8874-02CF3A810457}"/>
          </ac:inkMkLst>
        </pc:inkChg>
        <pc:inkChg chg="add">
          <ac:chgData name="Viet Anh Nguyen" userId="b95f61ff061388d5" providerId="LiveId" clId="{4E6D6609-40FF-461F-8FC4-5C36AE18131F}" dt="2022-01-14T06:32:42.605" v="2716"/>
          <ac:inkMkLst>
            <pc:docMk/>
            <pc:sldMk cId="2351658911" sldId="353"/>
            <ac:inkMk id="198" creationId="{482B10C1-AF67-4431-870A-C51133E803D7}"/>
          </ac:inkMkLst>
        </pc:inkChg>
        <pc:inkChg chg="add del">
          <ac:chgData name="Viet Anh Nguyen" userId="b95f61ff061388d5" providerId="LiveId" clId="{4E6D6609-40FF-461F-8FC4-5C36AE18131F}" dt="2022-01-14T06:34:05.595" v="2824"/>
          <ac:inkMkLst>
            <pc:docMk/>
            <pc:sldMk cId="2351658911" sldId="353"/>
            <ac:inkMk id="199" creationId="{93D28341-2961-499B-8522-22A7361B9418}"/>
          </ac:inkMkLst>
        </pc:inkChg>
        <pc:inkChg chg="add del">
          <ac:chgData name="Viet Anh Nguyen" userId="b95f61ff061388d5" providerId="LiveId" clId="{4E6D6609-40FF-461F-8FC4-5C36AE18131F}" dt="2022-01-14T06:34:05.595" v="2824"/>
          <ac:inkMkLst>
            <pc:docMk/>
            <pc:sldMk cId="2351658911" sldId="353"/>
            <ac:inkMk id="200" creationId="{C5118EC4-36F5-4A2A-A611-BF900A5AB99F}"/>
          </ac:inkMkLst>
        </pc:inkChg>
        <pc:inkChg chg="add">
          <ac:chgData name="Viet Anh Nguyen" userId="b95f61ff061388d5" providerId="LiveId" clId="{4E6D6609-40FF-461F-8FC4-5C36AE18131F}" dt="2022-01-14T06:34:05.595" v="2824"/>
          <ac:inkMkLst>
            <pc:docMk/>
            <pc:sldMk cId="2351658911" sldId="353"/>
            <ac:inkMk id="201" creationId="{38CBB915-0AC4-497C-8CC5-32E5B6D558D5}"/>
          </ac:inkMkLst>
        </pc:inkChg>
        <pc:inkChg chg="add del">
          <ac:chgData name="Viet Anh Nguyen" userId="b95f61ff061388d5" providerId="LiveId" clId="{4E6D6609-40FF-461F-8FC4-5C36AE18131F}" dt="2022-01-14T06:34:36.059" v="2832"/>
          <ac:inkMkLst>
            <pc:docMk/>
            <pc:sldMk cId="2351658911" sldId="353"/>
            <ac:inkMk id="202" creationId="{5B5002C3-122C-439F-AA39-1A83620BAC8A}"/>
          </ac:inkMkLst>
        </pc:inkChg>
        <pc:inkChg chg="add del">
          <ac:chgData name="Viet Anh Nguyen" userId="b95f61ff061388d5" providerId="LiveId" clId="{4E6D6609-40FF-461F-8FC4-5C36AE18131F}" dt="2022-01-14T06:34:36.059" v="2832"/>
          <ac:inkMkLst>
            <pc:docMk/>
            <pc:sldMk cId="2351658911" sldId="353"/>
            <ac:inkMk id="203" creationId="{4509AB92-9F73-462A-BD6F-D59C6CFF8174}"/>
          </ac:inkMkLst>
        </pc:inkChg>
        <pc:inkChg chg="add">
          <ac:chgData name="Viet Anh Nguyen" userId="b95f61ff061388d5" providerId="LiveId" clId="{4E6D6609-40FF-461F-8FC4-5C36AE18131F}" dt="2022-01-14T06:34:36.059" v="2832"/>
          <ac:inkMkLst>
            <pc:docMk/>
            <pc:sldMk cId="2351658911" sldId="353"/>
            <ac:inkMk id="204" creationId="{7FBE3693-D159-4927-8B37-63364E56FA8E}"/>
          </ac:inkMkLst>
        </pc:inkChg>
      </pc:sldChg>
      <pc:sldChg chg="addSp delSp modSp new mod">
        <pc:chgData name="Viet Anh Nguyen" userId="b95f61ff061388d5" providerId="LiveId" clId="{4E6D6609-40FF-461F-8FC4-5C36AE18131F}" dt="2022-01-14T06:35:12.521" v="2865"/>
        <pc:sldMkLst>
          <pc:docMk/>
          <pc:sldMk cId="2935279297" sldId="354"/>
        </pc:sldMkLst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2" creationId="{48344226-5EC5-4D51-9A6D-1021E309E8C4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3" creationId="{5E6B6DA6-9C0C-4B4A-BF72-FBC1F13A0794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4" creationId="{33AE494D-0EE2-4229-8E46-5660CCB6A8CB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5" creationId="{F10F785B-71D7-4B9D-A793-4A0E02BAA40B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6" creationId="{5081CCC0-D145-411C-A987-9C706478F5B0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7" creationId="{9E13432C-BE32-4572-8B77-5F7DC167E5F8}"/>
          </ac:inkMkLst>
        </pc:inkChg>
        <pc:inkChg chg="add del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8" creationId="{B0D43578-BED9-474D-9E61-EFA034BB0F80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9" creationId="{9C28F12D-1F4E-4965-A2DE-3EAA66F8C14D}"/>
          </ac:inkMkLst>
        </pc:inkChg>
        <pc:inkChg chg="add">
          <ac:chgData name="Viet Anh Nguyen" userId="b95f61ff061388d5" providerId="LiveId" clId="{4E6D6609-40FF-461F-8FC4-5C36AE18131F}" dt="2022-01-14T06:32:50.946" v="2725"/>
          <ac:inkMkLst>
            <pc:docMk/>
            <pc:sldMk cId="2935279297" sldId="354"/>
            <ac:inkMk id="10" creationId="{8EC00289-6625-43C6-B7C4-8CD121C94340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1" creationId="{23C31801-4237-4CA5-80FA-708C54C229AA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2" creationId="{16B81F34-3983-4756-9588-72C77AC37BC3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3" creationId="{AADF6FE0-D6CF-4F9E-B758-2CDEE0812119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4" creationId="{EF8B1ED0-4CF3-418B-AB63-323BBF4C8CB8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5" creationId="{47755CAB-6A4D-45FB-902C-7E9C575571FB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6" creationId="{04FC27ED-4788-4EEA-99A1-C35DC39308B1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7" creationId="{0BD7AD75-D4C6-46EE-AC94-664ECAB262DC}"/>
          </ac:inkMkLst>
        </pc:inkChg>
        <pc:inkChg chg="add del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8" creationId="{B62F9628-D198-405F-BB14-6E6A2BAB506C}"/>
          </ac:inkMkLst>
        </pc:inkChg>
        <pc:inkChg chg="add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19" creationId="{F7338755-6535-43D7-98BD-A44640512817}"/>
          </ac:inkMkLst>
        </pc:inkChg>
        <pc:inkChg chg="add">
          <ac:chgData name="Viet Anh Nguyen" userId="b95f61ff061388d5" providerId="LiveId" clId="{4E6D6609-40FF-461F-8FC4-5C36AE18131F}" dt="2022-01-14T06:32:53.521" v="2734"/>
          <ac:inkMkLst>
            <pc:docMk/>
            <pc:sldMk cId="2935279297" sldId="354"/>
            <ac:inkMk id="20" creationId="{0878A80E-0169-48D5-9733-8B065BE29E46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1" creationId="{3569E8FD-056E-4A5F-A645-418612619842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2" creationId="{AD945B39-91BD-480F-B456-DA8B45D53DFD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3" creationId="{C6DE51BB-2E0B-4248-878D-04CAA73C5ED1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4" creationId="{BFD64B6E-0063-4E51-9C0B-B2F019B0A7AD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5" creationId="{2FDA946E-B879-4513-BFBC-36A7EA290123}"/>
          </ac:inkMkLst>
        </pc:inkChg>
        <pc:inkChg chg="add">
          <ac:chgData name="Viet Anh Nguyen" userId="b95f61ff061388d5" providerId="LiveId" clId="{4E6D6609-40FF-461F-8FC4-5C36AE18131F}" dt="2022-01-14T06:32:54.976" v="2740" actId="9405"/>
          <ac:inkMkLst>
            <pc:docMk/>
            <pc:sldMk cId="2935279297" sldId="354"/>
            <ac:inkMk id="26" creationId="{2682928E-AB26-4A45-9C7F-0E07FCFEABB4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7" creationId="{998F89CC-CB33-4FF1-B372-6DBB2CF9B383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8" creationId="{C9043253-8371-49CF-BDC5-0AE7844D852C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29" creationId="{82DC5EAE-5D39-43CD-A7AE-8945607522F7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30" creationId="{CB8ADCC7-43A0-4C3B-93FC-442195B31454}"/>
          </ac:inkMkLst>
        </pc:inkChg>
        <pc:inkChg chg="add del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31" creationId="{1756A5B6-27CB-4341-B863-D3A0051F28D9}"/>
          </ac:inkMkLst>
        </pc:inkChg>
        <pc:inkChg chg="add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32" creationId="{9AFC216E-3785-4361-9C49-33D43817427C}"/>
          </ac:inkMkLst>
        </pc:inkChg>
        <pc:inkChg chg="add">
          <ac:chgData name="Viet Anh Nguyen" userId="b95f61ff061388d5" providerId="LiveId" clId="{4E6D6609-40FF-461F-8FC4-5C36AE18131F}" dt="2022-01-14T06:32:57.189" v="2746"/>
          <ac:inkMkLst>
            <pc:docMk/>
            <pc:sldMk cId="2935279297" sldId="354"/>
            <ac:inkMk id="33" creationId="{0F6E000B-6C8E-410A-B082-D53BEC9A6AF1}"/>
          </ac:inkMkLst>
        </pc:inkChg>
        <pc:inkChg chg="add">
          <ac:chgData name="Viet Anh Nguyen" userId="b95f61ff061388d5" providerId="LiveId" clId="{4E6D6609-40FF-461F-8FC4-5C36AE18131F}" dt="2022-01-14T06:32:57.210" v="2747" actId="9405"/>
          <ac:inkMkLst>
            <pc:docMk/>
            <pc:sldMk cId="2935279297" sldId="354"/>
            <ac:inkMk id="34" creationId="{E85EE165-6701-49C7-BD8E-0EE42FCC1FF8}"/>
          </ac:inkMkLst>
        </pc:inkChg>
        <pc:inkChg chg="add">
          <ac:chgData name="Viet Anh Nguyen" userId="b95f61ff061388d5" providerId="LiveId" clId="{4E6D6609-40FF-461F-8FC4-5C36AE18131F}" dt="2022-01-14T06:32:57.398" v="2748" actId="9405"/>
          <ac:inkMkLst>
            <pc:docMk/>
            <pc:sldMk cId="2935279297" sldId="354"/>
            <ac:inkMk id="35" creationId="{793A5A48-160F-436B-B702-740F6D6215C1}"/>
          </ac:inkMkLst>
        </pc:inkChg>
        <pc:inkChg chg="add">
          <ac:chgData name="Viet Anh Nguyen" userId="b95f61ff061388d5" providerId="LiveId" clId="{4E6D6609-40FF-461F-8FC4-5C36AE18131F}" dt="2022-01-14T06:32:57.965" v="2749" actId="9405"/>
          <ac:inkMkLst>
            <pc:docMk/>
            <pc:sldMk cId="2935279297" sldId="354"/>
            <ac:inkMk id="36" creationId="{EE58384D-6283-493D-BACF-8DD4C41D57D4}"/>
          </ac:inkMkLst>
        </pc:inkChg>
        <pc:inkChg chg="add">
          <ac:chgData name="Viet Anh Nguyen" userId="b95f61ff061388d5" providerId="LiveId" clId="{4E6D6609-40FF-461F-8FC4-5C36AE18131F}" dt="2022-01-14T06:32:58.250" v="2750" actId="9405"/>
          <ac:inkMkLst>
            <pc:docMk/>
            <pc:sldMk cId="2935279297" sldId="354"/>
            <ac:inkMk id="37" creationId="{65CC716E-315C-4D2C-8A11-1263FB1A2B41}"/>
          </ac:inkMkLst>
        </pc:inkChg>
        <pc:inkChg chg="add del">
          <ac:chgData name="Viet Anh Nguyen" userId="b95f61ff061388d5" providerId="LiveId" clId="{4E6D6609-40FF-461F-8FC4-5C36AE18131F}" dt="2022-01-14T06:33:01.856" v="2755"/>
          <ac:inkMkLst>
            <pc:docMk/>
            <pc:sldMk cId="2935279297" sldId="354"/>
            <ac:inkMk id="38" creationId="{4B4FC2FE-4A39-4E18-BEEF-719105BE3609}"/>
          </ac:inkMkLst>
        </pc:inkChg>
        <pc:inkChg chg="add del">
          <ac:chgData name="Viet Anh Nguyen" userId="b95f61ff061388d5" providerId="LiveId" clId="{4E6D6609-40FF-461F-8FC4-5C36AE18131F}" dt="2022-01-14T06:33:01.856" v="2755"/>
          <ac:inkMkLst>
            <pc:docMk/>
            <pc:sldMk cId="2935279297" sldId="354"/>
            <ac:inkMk id="39" creationId="{7F7C5B61-29F9-4A15-B658-492708A7049E}"/>
          </ac:inkMkLst>
        </pc:inkChg>
        <pc:inkChg chg="add del">
          <ac:chgData name="Viet Anh Nguyen" userId="b95f61ff061388d5" providerId="LiveId" clId="{4E6D6609-40FF-461F-8FC4-5C36AE18131F}" dt="2022-01-14T06:33:01.856" v="2755"/>
          <ac:inkMkLst>
            <pc:docMk/>
            <pc:sldMk cId="2935279297" sldId="354"/>
            <ac:inkMk id="40" creationId="{863B5D03-E0BA-4D41-ABF1-900304B21041}"/>
          </ac:inkMkLst>
        </pc:inkChg>
        <pc:inkChg chg="add del">
          <ac:chgData name="Viet Anh Nguyen" userId="b95f61ff061388d5" providerId="LiveId" clId="{4E6D6609-40FF-461F-8FC4-5C36AE18131F}" dt="2022-01-14T06:33:01.856" v="2755"/>
          <ac:inkMkLst>
            <pc:docMk/>
            <pc:sldMk cId="2935279297" sldId="354"/>
            <ac:inkMk id="41" creationId="{EFFA3D41-EE28-445A-BC38-D9B86C42687D}"/>
          </ac:inkMkLst>
        </pc:inkChg>
        <pc:inkChg chg="add del">
          <ac:chgData name="Viet Anh Nguyen" userId="b95f61ff061388d5" providerId="LiveId" clId="{4E6D6609-40FF-461F-8FC4-5C36AE18131F}" dt="2022-01-14T06:33:05.099" v="2760"/>
          <ac:inkMkLst>
            <pc:docMk/>
            <pc:sldMk cId="2935279297" sldId="354"/>
            <ac:inkMk id="42" creationId="{5E1EDDDD-8506-4FD0-97B4-98531365FCC2}"/>
          </ac:inkMkLst>
        </pc:inkChg>
        <pc:inkChg chg="add del">
          <ac:chgData name="Viet Anh Nguyen" userId="b95f61ff061388d5" providerId="LiveId" clId="{4E6D6609-40FF-461F-8FC4-5C36AE18131F}" dt="2022-01-14T06:33:05.099" v="2760"/>
          <ac:inkMkLst>
            <pc:docMk/>
            <pc:sldMk cId="2935279297" sldId="354"/>
            <ac:inkMk id="43" creationId="{AEC750D3-15F7-4F30-B703-2D04D41C06A6}"/>
          </ac:inkMkLst>
        </pc:inkChg>
        <pc:inkChg chg="add del">
          <ac:chgData name="Viet Anh Nguyen" userId="b95f61ff061388d5" providerId="LiveId" clId="{4E6D6609-40FF-461F-8FC4-5C36AE18131F}" dt="2022-01-14T06:33:05.099" v="2760"/>
          <ac:inkMkLst>
            <pc:docMk/>
            <pc:sldMk cId="2935279297" sldId="354"/>
            <ac:inkMk id="44" creationId="{3D9E3E4F-0656-45A6-8D1C-F4A2B05F7644}"/>
          </ac:inkMkLst>
        </pc:inkChg>
        <pc:inkChg chg="add">
          <ac:chgData name="Viet Anh Nguyen" userId="b95f61ff061388d5" providerId="LiveId" clId="{4E6D6609-40FF-461F-8FC4-5C36AE18131F}" dt="2022-01-14T06:33:03.953" v="2758" actId="9405"/>
          <ac:inkMkLst>
            <pc:docMk/>
            <pc:sldMk cId="2935279297" sldId="354"/>
            <ac:inkMk id="45" creationId="{10FFB30E-A6E8-4CCE-9486-4D9026CBAF5D}"/>
          </ac:inkMkLst>
        </pc:inkChg>
        <pc:inkChg chg="add">
          <ac:chgData name="Viet Anh Nguyen" userId="b95f61ff061388d5" providerId="LiveId" clId="{4E6D6609-40FF-461F-8FC4-5C36AE18131F}" dt="2022-01-14T06:33:04.199" v="2759" actId="9405"/>
          <ac:inkMkLst>
            <pc:docMk/>
            <pc:sldMk cId="2935279297" sldId="354"/>
            <ac:inkMk id="46" creationId="{4058329B-C693-49A7-BFFD-9BFB092D8CE8}"/>
          </ac:inkMkLst>
        </pc:inkChg>
        <pc:inkChg chg="add mod">
          <ac:chgData name="Viet Anh Nguyen" userId="b95f61ff061388d5" providerId="LiveId" clId="{4E6D6609-40FF-461F-8FC4-5C36AE18131F}" dt="2022-01-14T06:34:20.271" v="2825"/>
          <ac:inkMkLst>
            <pc:docMk/>
            <pc:sldMk cId="2935279297" sldId="354"/>
            <ac:inkMk id="47" creationId="{3ADB46FD-779B-42F7-B5ED-3715D412029B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48" creationId="{C4B490E6-63EE-4C8D-A1ED-F27BFD25CBBE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49" creationId="{3BD1C37A-6B5C-4154-91E5-044FB5EACEA8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0" creationId="{93588898-6E67-4397-A2E1-F493AFF3FC70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1" creationId="{35667123-665E-4C4A-B812-CEF961ABB6DD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2" creationId="{47AEB1C5-9CB0-4B1A-84A7-46850091F917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3" creationId="{6D3119C6-152E-4EA1-A6D6-24CEE2B7F221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4" creationId="{D1305384-09DC-4961-BCD9-6CDD2C44ED8C}"/>
          </ac:inkMkLst>
        </pc:inkChg>
        <pc:inkChg chg="add del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5" creationId="{E977ABF3-92D4-40F3-A5AA-8E5D906964D8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56" creationId="{8F57A027-D569-4974-96BD-337429ED91BF}"/>
          </ac:inkMkLst>
        </pc:inkChg>
        <pc:inkChg chg="add">
          <ac:chgData name="Viet Anh Nguyen" userId="b95f61ff061388d5" providerId="LiveId" clId="{4E6D6609-40FF-461F-8FC4-5C36AE18131F}" dt="2022-01-14T06:33:08.978" v="2769"/>
          <ac:inkMkLst>
            <pc:docMk/>
            <pc:sldMk cId="2935279297" sldId="354"/>
            <ac:inkMk id="57" creationId="{9E56E7F3-BFDA-4803-8850-1644271E9EA0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58" creationId="{3025D7B0-5E1A-4232-B10C-5D5341D601A2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59" creationId="{EDE45344-FF8E-4CF5-92C5-23282F4FFE5E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0" creationId="{502D6A6E-FCFA-4ACC-B0A7-C6B8253B38E8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1" creationId="{F9E4DD74-E490-43E8-8915-E42F432A2A7B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2" creationId="{91FD88B7-B458-41C2-915E-1EE5CB3C4C4E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3" creationId="{1E294C21-CB54-4940-B359-A9CA10E13B2D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4" creationId="{82835739-8AF5-4E27-98FF-ADE2E49E5309}"/>
          </ac:inkMkLst>
        </pc:inkChg>
        <pc:inkChg chg="add del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5" creationId="{25A74C91-A2FE-4B9F-BFF1-B3E8AE0BE668}"/>
          </ac:inkMkLst>
        </pc:inkChg>
        <pc:inkChg chg="add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6" creationId="{5737A54A-FC43-453A-B94D-38EF8586F150}"/>
          </ac:inkMkLst>
        </pc:inkChg>
        <pc:inkChg chg="add">
          <ac:chgData name="Viet Anh Nguyen" userId="b95f61ff061388d5" providerId="LiveId" clId="{4E6D6609-40FF-461F-8FC4-5C36AE18131F}" dt="2022-01-14T06:33:11.554" v="2778"/>
          <ac:inkMkLst>
            <pc:docMk/>
            <pc:sldMk cId="2935279297" sldId="354"/>
            <ac:inkMk id="67" creationId="{88F2F3FB-E546-4689-9277-9AC6F1D8EE9E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68" creationId="{2A819410-886A-4C42-B55B-5960EF87F80B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69" creationId="{FB7B2890-C4D7-45DE-AFE6-554E4F20A6BF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0" creationId="{146D6ADE-7997-46C2-9FE1-620911AD9CB0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1" creationId="{C4DC8CCD-280B-4851-8371-6E6087C81E04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2" creationId="{62AE46FD-061B-40D6-AC83-128E59126D33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3" creationId="{070A85D5-9AFE-444D-9D96-803BB459D240}"/>
          </ac:inkMkLst>
        </pc:inkChg>
        <pc:inkChg chg="add del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4" creationId="{08EA9CC4-48AD-42F7-8529-9C173D9BDE2D}"/>
          </ac:inkMkLst>
        </pc:inkChg>
        <pc:inkChg chg="add del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75" creationId="{182E42FE-1B7B-45CA-A6F5-8631D6C2D05E}"/>
          </ac:inkMkLst>
        </pc:inkChg>
        <pc:inkChg chg="add">
          <ac:chgData name="Viet Anh Nguyen" userId="b95f61ff061388d5" providerId="LiveId" clId="{4E6D6609-40FF-461F-8FC4-5C36AE18131F}" dt="2022-01-14T06:33:14.353" v="2786"/>
          <ac:inkMkLst>
            <pc:docMk/>
            <pc:sldMk cId="2935279297" sldId="354"/>
            <ac:inkMk id="76" creationId="{A930D006-99A6-4B1A-9E4A-4BC384943EA8}"/>
          </ac:inkMkLst>
        </pc:inkChg>
        <pc:inkChg chg="add del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77" creationId="{B774B8C5-DF68-42F5-A8F3-0E6C3ED516FF}"/>
          </ac:inkMkLst>
        </pc:inkChg>
        <pc:inkChg chg="add del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78" creationId="{5E76D25C-6EE9-4EEE-949A-3402A9DA6B27}"/>
          </ac:inkMkLst>
        </pc:inkChg>
        <pc:inkChg chg="add del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79" creationId="{7ECC3558-F8E8-41AC-980E-C32653E2E3A1}"/>
          </ac:inkMkLst>
        </pc:inkChg>
        <pc:inkChg chg="add del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80" creationId="{1EAE324C-ADBE-4C20-BC2A-9EDF2E1DBE30}"/>
          </ac:inkMkLst>
        </pc:inkChg>
        <pc:inkChg chg="add">
          <ac:chgData name="Viet Anh Nguyen" userId="b95f61ff061388d5" providerId="LiveId" clId="{4E6D6609-40FF-461F-8FC4-5C36AE18131F}" dt="2022-01-14T06:33:15.856" v="2791" actId="9405"/>
          <ac:inkMkLst>
            <pc:docMk/>
            <pc:sldMk cId="2935279297" sldId="354"/>
            <ac:inkMk id="81" creationId="{9EABEF00-8042-4771-A9A3-0A45904D898A}"/>
          </ac:inkMkLst>
        </pc:inkChg>
        <pc:inkChg chg="add">
          <ac:chgData name="Viet Anh Nguyen" userId="b95f61ff061388d5" providerId="LiveId" clId="{4E6D6609-40FF-461F-8FC4-5C36AE18131F}" dt="2022-01-14T06:33:16.059" v="2792" actId="9405"/>
          <ac:inkMkLst>
            <pc:docMk/>
            <pc:sldMk cId="2935279297" sldId="354"/>
            <ac:inkMk id="82" creationId="{6A9957C4-E17B-4DBA-9C8A-E6DF2DCBD774}"/>
          </ac:inkMkLst>
        </pc:inkChg>
        <pc:inkChg chg="add">
          <ac:chgData name="Viet Anh Nguyen" userId="b95f61ff061388d5" providerId="LiveId" clId="{4E6D6609-40FF-461F-8FC4-5C36AE18131F}" dt="2022-01-14T06:33:16.471" v="2793" actId="9405"/>
          <ac:inkMkLst>
            <pc:docMk/>
            <pc:sldMk cId="2935279297" sldId="354"/>
            <ac:inkMk id="83" creationId="{E542660E-6727-430C-BEC7-6F66105E7672}"/>
          </ac:inkMkLst>
        </pc:inkChg>
        <pc:inkChg chg="add">
          <ac:chgData name="Viet Anh Nguyen" userId="b95f61ff061388d5" providerId="LiveId" clId="{4E6D6609-40FF-461F-8FC4-5C36AE18131F}" dt="2022-01-14T06:33:16.682" v="2794" actId="9405"/>
          <ac:inkMkLst>
            <pc:docMk/>
            <pc:sldMk cId="2935279297" sldId="354"/>
            <ac:inkMk id="84" creationId="{FF4A8755-5581-42D0-813D-55852EADF30E}"/>
          </ac:inkMkLst>
        </pc:inkChg>
        <pc:inkChg chg="add">
          <ac:chgData name="Viet Anh Nguyen" userId="b95f61ff061388d5" providerId="LiveId" clId="{4E6D6609-40FF-461F-8FC4-5C36AE18131F}" dt="2022-01-14T06:33:17.588" v="2795"/>
          <ac:inkMkLst>
            <pc:docMk/>
            <pc:sldMk cId="2935279297" sldId="354"/>
            <ac:inkMk id="85" creationId="{C305CEA2-97A3-4590-957E-096BAEE18F43}"/>
          </ac:inkMkLst>
        </pc:inkChg>
        <pc:inkChg chg="add del">
          <ac:chgData name="Viet Anh Nguyen" userId="b95f61ff061388d5" providerId="LiveId" clId="{4E6D6609-40FF-461F-8FC4-5C36AE18131F}" dt="2022-01-14T06:33:21.237" v="2803"/>
          <ac:inkMkLst>
            <pc:docMk/>
            <pc:sldMk cId="2935279297" sldId="354"/>
            <ac:inkMk id="86" creationId="{6A142162-1BCD-4141-9641-AD44348A99D9}"/>
          </ac:inkMkLst>
        </pc:inkChg>
        <pc:inkChg chg="add del">
          <ac:chgData name="Viet Anh Nguyen" userId="b95f61ff061388d5" providerId="LiveId" clId="{4E6D6609-40FF-461F-8FC4-5C36AE18131F}" dt="2022-01-14T06:33:21.237" v="2803"/>
          <ac:inkMkLst>
            <pc:docMk/>
            <pc:sldMk cId="2935279297" sldId="354"/>
            <ac:inkMk id="87" creationId="{C7C54376-8BC0-4F60-A178-F9E4654E6D67}"/>
          </ac:inkMkLst>
        </pc:inkChg>
        <pc:inkChg chg="add del">
          <ac:chgData name="Viet Anh Nguyen" userId="b95f61ff061388d5" providerId="LiveId" clId="{4E6D6609-40FF-461F-8FC4-5C36AE18131F}" dt="2022-01-14T06:33:21.237" v="2803"/>
          <ac:inkMkLst>
            <pc:docMk/>
            <pc:sldMk cId="2935279297" sldId="354"/>
            <ac:inkMk id="88" creationId="{E1A799D8-A3FC-45D1-B5D3-23AD933887CC}"/>
          </ac:inkMkLst>
        </pc:inkChg>
        <pc:inkChg chg="add del">
          <ac:chgData name="Viet Anh Nguyen" userId="b95f61ff061388d5" providerId="LiveId" clId="{4E6D6609-40FF-461F-8FC4-5C36AE18131F}" dt="2022-01-14T06:33:21.237" v="2803"/>
          <ac:inkMkLst>
            <pc:docMk/>
            <pc:sldMk cId="2935279297" sldId="354"/>
            <ac:inkMk id="89" creationId="{BF323A61-AEED-4C31-B0AA-51A8FE0DC911}"/>
          </ac:inkMkLst>
        </pc:inkChg>
        <pc:inkChg chg="add del">
          <ac:chgData name="Viet Anh Nguyen" userId="b95f61ff061388d5" providerId="LiveId" clId="{4E6D6609-40FF-461F-8FC4-5C36AE18131F}" dt="2022-01-14T06:33:21.237" v="2803"/>
          <ac:inkMkLst>
            <pc:docMk/>
            <pc:sldMk cId="2935279297" sldId="354"/>
            <ac:inkMk id="90" creationId="{85666A4B-D6D6-4FEB-B656-13A0208DF924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91" creationId="{A18B7794-A185-422E-8402-3B9773EE71FB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92" creationId="{A9519AB0-4259-4CF9-9E55-A97FC345C910}"/>
          </ac:inkMkLst>
        </pc:inkChg>
        <pc:inkChg chg="add del mod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93" creationId="{476B113F-4FD9-4A21-9135-98E0B351A6BA}"/>
          </ac:inkMkLst>
        </pc:inkChg>
        <pc:inkChg chg="add del">
          <ac:chgData name="Viet Anh Nguyen" userId="b95f61ff061388d5" providerId="LiveId" clId="{4E6D6609-40FF-461F-8FC4-5C36AE18131F}" dt="2022-01-14T06:33:27.627" v="2806"/>
          <ac:inkMkLst>
            <pc:docMk/>
            <pc:sldMk cId="2935279297" sldId="354"/>
            <ac:inkMk id="94" creationId="{59532F01-FFAA-44A2-9084-CAA86F4FF9FA}"/>
          </ac:inkMkLst>
        </pc:inkChg>
        <pc:inkChg chg="add del">
          <ac:chgData name="Viet Anh Nguyen" userId="b95f61ff061388d5" providerId="LiveId" clId="{4E6D6609-40FF-461F-8FC4-5C36AE18131F}" dt="2022-01-14T06:33:27.627" v="2806"/>
          <ac:inkMkLst>
            <pc:docMk/>
            <pc:sldMk cId="2935279297" sldId="354"/>
            <ac:inkMk id="95" creationId="{70CDFC10-E381-4EA0-BDA3-FC6B1FA457B1}"/>
          </ac:inkMkLst>
        </pc:inkChg>
        <pc:inkChg chg="add del">
          <ac:chgData name="Viet Anh Nguyen" userId="b95f61ff061388d5" providerId="LiveId" clId="{4E6D6609-40FF-461F-8FC4-5C36AE18131F}" dt="2022-01-14T06:33:29.638" v="2811"/>
          <ac:inkMkLst>
            <pc:docMk/>
            <pc:sldMk cId="2935279297" sldId="354"/>
            <ac:inkMk id="96" creationId="{6A3F545A-0833-40D8-9A01-2241F6FDCEE0}"/>
          </ac:inkMkLst>
        </pc:inkChg>
        <pc:inkChg chg="add del">
          <ac:chgData name="Viet Anh Nguyen" userId="b95f61ff061388d5" providerId="LiveId" clId="{4E6D6609-40FF-461F-8FC4-5C36AE18131F}" dt="2022-01-14T06:33:29.638" v="2811"/>
          <ac:inkMkLst>
            <pc:docMk/>
            <pc:sldMk cId="2935279297" sldId="354"/>
            <ac:inkMk id="97" creationId="{EC3ECD65-2FD7-4F06-A11C-04E798DCC106}"/>
          </ac:inkMkLst>
        </pc:inkChg>
        <pc:inkChg chg="add del">
          <ac:chgData name="Viet Anh Nguyen" userId="b95f61ff061388d5" providerId="LiveId" clId="{4E6D6609-40FF-461F-8FC4-5C36AE18131F}" dt="2022-01-14T06:33:29.638" v="2811"/>
          <ac:inkMkLst>
            <pc:docMk/>
            <pc:sldMk cId="2935279297" sldId="354"/>
            <ac:inkMk id="98" creationId="{318CF4AD-A28C-406D-9BEA-B0AA0CEDF855}"/>
          </ac:inkMkLst>
        </pc:inkChg>
        <pc:inkChg chg="add del">
          <ac:chgData name="Viet Anh Nguyen" userId="b95f61ff061388d5" providerId="LiveId" clId="{4E6D6609-40FF-461F-8FC4-5C36AE18131F}" dt="2022-01-14T06:33:29.638" v="2811"/>
          <ac:inkMkLst>
            <pc:docMk/>
            <pc:sldMk cId="2935279297" sldId="354"/>
            <ac:inkMk id="99" creationId="{7DE66C2C-C31D-4439-B91A-C7784158E458}"/>
          </ac:inkMkLst>
        </pc:inkChg>
        <pc:inkChg chg="add del">
          <ac:chgData name="Viet Anh Nguyen" userId="b95f61ff061388d5" providerId="LiveId" clId="{4E6D6609-40FF-461F-8FC4-5C36AE18131F}" dt="2022-01-14T06:33:29.638" v="2811"/>
          <ac:inkMkLst>
            <pc:docMk/>
            <pc:sldMk cId="2935279297" sldId="354"/>
            <ac:inkMk id="100" creationId="{E0F9FE19-F0E7-493A-A9E6-F23AE589ED84}"/>
          </ac:inkMkLst>
        </pc:inkChg>
        <pc:inkChg chg="add del">
          <ac:chgData name="Viet Anh Nguyen" userId="b95f61ff061388d5" providerId="LiveId" clId="{4E6D6609-40FF-461F-8FC4-5C36AE18131F}" dt="2022-01-14T06:34:48.663" v="2839"/>
          <ac:inkMkLst>
            <pc:docMk/>
            <pc:sldMk cId="2935279297" sldId="354"/>
            <ac:inkMk id="101" creationId="{C17FA630-D9A8-4E0A-8DA6-F43DBBACDC35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2" creationId="{7AAFA64D-0660-4BD2-B529-4C77D9214CCE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3" creationId="{417148CE-B1DF-4A26-A2FB-041DE5911C4C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4" creationId="{6665E227-E404-487C-8114-4C1844AA9C31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5" creationId="{94CC8874-A505-4D86-A9D9-D34EA9BA5DA6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6" creationId="{DFCF9E38-B7B8-40FE-B763-11A05CB11E13}"/>
          </ac:inkMkLst>
        </pc:inkChg>
        <pc:inkChg chg="add del">
          <ac:chgData name="Viet Anh Nguyen" userId="b95f61ff061388d5" providerId="LiveId" clId="{4E6D6609-40FF-461F-8FC4-5C36AE18131F}" dt="2022-01-14T06:33:38.703" v="2818"/>
          <ac:inkMkLst>
            <pc:docMk/>
            <pc:sldMk cId="2935279297" sldId="354"/>
            <ac:inkMk id="107" creationId="{C629A30E-EDC6-4426-A295-978F7BF31BB2}"/>
          </ac:inkMkLst>
        </pc:inkChg>
        <pc:inkChg chg="add del">
          <ac:chgData name="Viet Anh Nguyen" userId="b95f61ff061388d5" providerId="LiveId" clId="{4E6D6609-40FF-461F-8FC4-5C36AE18131F}" dt="2022-01-14T06:33:39.799" v="2820"/>
          <ac:inkMkLst>
            <pc:docMk/>
            <pc:sldMk cId="2935279297" sldId="354"/>
            <ac:inkMk id="108" creationId="{0E7DE4E9-D625-4D9E-922A-B975E65CA709}"/>
          </ac:inkMkLst>
        </pc:inkChg>
        <pc:inkChg chg="add del">
          <ac:chgData name="Viet Anh Nguyen" userId="b95f61ff061388d5" providerId="LiveId" clId="{4E6D6609-40FF-461F-8FC4-5C36AE18131F}" dt="2022-01-14T06:33:39.799" v="2820"/>
          <ac:inkMkLst>
            <pc:docMk/>
            <pc:sldMk cId="2935279297" sldId="354"/>
            <ac:inkMk id="109" creationId="{F2595FCC-8D23-4C76-9FAA-0501EC373826}"/>
          </ac:inkMkLst>
        </pc:inkChg>
        <pc:inkChg chg="add del">
          <ac:chgData name="Viet Anh Nguyen" userId="b95f61ff061388d5" providerId="LiveId" clId="{4E6D6609-40FF-461F-8FC4-5C36AE18131F}" dt="2022-01-14T06:34:50.401" v="2840"/>
          <ac:inkMkLst>
            <pc:docMk/>
            <pc:sldMk cId="2935279297" sldId="354"/>
            <ac:inkMk id="110" creationId="{359B492A-F895-4EAA-9E81-24E5D920A152}"/>
          </ac:inkMkLst>
        </pc:inkChg>
        <pc:inkChg chg="add del">
          <ac:chgData name="Viet Anh Nguyen" userId="b95f61ff061388d5" providerId="LiveId" clId="{4E6D6609-40FF-461F-8FC4-5C36AE18131F}" dt="2022-01-14T06:34:25.235" v="2828"/>
          <ac:inkMkLst>
            <pc:docMk/>
            <pc:sldMk cId="2935279297" sldId="354"/>
            <ac:inkMk id="111" creationId="{96571D4E-A28C-4E39-9F8A-36E356A038BA}"/>
          </ac:inkMkLst>
        </pc:inkChg>
        <pc:inkChg chg="add del">
          <ac:chgData name="Viet Anh Nguyen" userId="b95f61ff061388d5" providerId="LiveId" clId="{4E6D6609-40FF-461F-8FC4-5C36AE18131F}" dt="2022-01-14T06:34:25.235" v="2828"/>
          <ac:inkMkLst>
            <pc:docMk/>
            <pc:sldMk cId="2935279297" sldId="354"/>
            <ac:inkMk id="112" creationId="{5E086C63-CE57-4D0F-A5EB-086FCAC9CF23}"/>
          </ac:inkMkLst>
        </pc:inkChg>
        <pc:inkChg chg="add">
          <ac:chgData name="Viet Anh Nguyen" userId="b95f61ff061388d5" providerId="LiveId" clId="{4E6D6609-40FF-461F-8FC4-5C36AE18131F}" dt="2022-01-14T06:34:25.235" v="2828"/>
          <ac:inkMkLst>
            <pc:docMk/>
            <pc:sldMk cId="2935279297" sldId="354"/>
            <ac:inkMk id="113" creationId="{E222F0C8-E973-47A9-9844-C09CB811856F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114" creationId="{FA40DDB6-F8B7-476A-86ED-25823D542425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115" creationId="{DC3BCA5F-59F1-460F-A43E-73816E221064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116" creationId="{EC775521-0FBE-445D-AFF9-E1121D3B0A6B}"/>
          </ac:inkMkLst>
        </pc:inkChg>
        <pc:inkChg chg="add del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117" creationId="{FA32B3F4-3CA7-447A-AC68-91651E0AC81F}"/>
          </ac:inkMkLst>
        </pc:inkChg>
        <pc:inkChg chg="add">
          <ac:chgData name="Viet Anh Nguyen" userId="b95f61ff061388d5" providerId="LiveId" clId="{4E6D6609-40FF-461F-8FC4-5C36AE18131F}" dt="2022-01-14T06:34:46.237" v="2838"/>
          <ac:inkMkLst>
            <pc:docMk/>
            <pc:sldMk cId="2935279297" sldId="354"/>
            <ac:inkMk id="118" creationId="{D10FC4DE-F98C-4B96-BF56-E7A0DDFD0D20}"/>
          </ac:inkMkLst>
        </pc:inkChg>
        <pc:inkChg chg="add del">
          <ac:chgData name="Viet Anh Nguyen" userId="b95f61ff061388d5" providerId="LiveId" clId="{4E6D6609-40FF-461F-8FC4-5C36AE18131F}" dt="2022-01-14T06:34:57.306" v="2849"/>
          <ac:inkMkLst>
            <pc:docMk/>
            <pc:sldMk cId="2935279297" sldId="354"/>
            <ac:inkMk id="119" creationId="{3866CE5D-213E-4A1A-B9F2-9EE5F9D0101C}"/>
          </ac:inkMkLst>
        </pc:inkChg>
        <pc:inkChg chg="add del">
          <ac:chgData name="Viet Anh Nguyen" userId="b95f61ff061388d5" providerId="LiveId" clId="{4E6D6609-40FF-461F-8FC4-5C36AE18131F}" dt="2022-01-14T06:34:57.306" v="2849"/>
          <ac:inkMkLst>
            <pc:docMk/>
            <pc:sldMk cId="2935279297" sldId="354"/>
            <ac:inkMk id="120" creationId="{C45D36C1-4238-4B81-9E7B-D3C0FE0A1421}"/>
          </ac:inkMkLst>
        </pc:inkChg>
        <pc:inkChg chg="add del">
          <ac:chgData name="Viet Anh Nguyen" userId="b95f61ff061388d5" providerId="LiveId" clId="{4E6D6609-40FF-461F-8FC4-5C36AE18131F}" dt="2022-01-14T06:34:57.306" v="2849"/>
          <ac:inkMkLst>
            <pc:docMk/>
            <pc:sldMk cId="2935279297" sldId="354"/>
            <ac:inkMk id="121" creationId="{E367173F-27EA-440E-A6B2-2CE42DB7C10F}"/>
          </ac:inkMkLst>
        </pc:inkChg>
        <pc:inkChg chg="add del">
          <ac:chgData name="Viet Anh Nguyen" userId="b95f61ff061388d5" providerId="LiveId" clId="{4E6D6609-40FF-461F-8FC4-5C36AE18131F}" dt="2022-01-14T06:34:57.306" v="2849"/>
          <ac:inkMkLst>
            <pc:docMk/>
            <pc:sldMk cId="2935279297" sldId="354"/>
            <ac:inkMk id="122" creationId="{AEC4981C-4C4E-42FB-BFDF-7E3131325C62}"/>
          </ac:inkMkLst>
        </pc:inkChg>
        <pc:inkChg chg="add del">
          <ac:chgData name="Viet Anh Nguyen" userId="b95f61ff061388d5" providerId="LiveId" clId="{4E6D6609-40FF-461F-8FC4-5C36AE18131F}" dt="2022-01-14T06:34:57.306" v="2849"/>
          <ac:inkMkLst>
            <pc:docMk/>
            <pc:sldMk cId="2935279297" sldId="354"/>
            <ac:inkMk id="123" creationId="{5DE66D3A-796B-4D11-B3CB-3AA354EC9033}"/>
          </ac:inkMkLst>
        </pc:inkChg>
        <pc:inkChg chg="add">
          <ac:chgData name="Viet Anh Nguyen" userId="b95f61ff061388d5" providerId="LiveId" clId="{4E6D6609-40FF-461F-8FC4-5C36AE18131F}" dt="2022-01-14T06:34:56.400" v="2846" actId="9405"/>
          <ac:inkMkLst>
            <pc:docMk/>
            <pc:sldMk cId="2935279297" sldId="354"/>
            <ac:inkMk id="124" creationId="{39C032B5-7D0E-42D9-9B22-F2276665B885}"/>
          </ac:inkMkLst>
        </pc:inkChg>
        <pc:inkChg chg="add">
          <ac:chgData name="Viet Anh Nguyen" userId="b95f61ff061388d5" providerId="LiveId" clId="{4E6D6609-40FF-461F-8FC4-5C36AE18131F}" dt="2022-01-14T06:34:56.549" v="2847" actId="9405"/>
          <ac:inkMkLst>
            <pc:docMk/>
            <pc:sldMk cId="2935279297" sldId="354"/>
            <ac:inkMk id="125" creationId="{EC4F213E-DA83-4EB7-87FC-BFB9B9FE16DC}"/>
          </ac:inkMkLst>
        </pc:inkChg>
        <pc:inkChg chg="add">
          <ac:chgData name="Viet Anh Nguyen" userId="b95f61ff061388d5" providerId="LiveId" clId="{4E6D6609-40FF-461F-8FC4-5C36AE18131F}" dt="2022-01-14T06:34:56.660" v="2848" actId="9405"/>
          <ac:inkMkLst>
            <pc:docMk/>
            <pc:sldMk cId="2935279297" sldId="354"/>
            <ac:inkMk id="126" creationId="{BB57F477-94A5-4BD0-B69F-32B6EBC1D41A}"/>
          </ac:inkMkLst>
        </pc:inkChg>
        <pc:inkChg chg="add del">
          <ac:chgData name="Viet Anh Nguyen" userId="b95f61ff061388d5" providerId="LiveId" clId="{4E6D6609-40FF-461F-8FC4-5C36AE18131F}" dt="2022-01-14T06:35:12.521" v="2865"/>
          <ac:inkMkLst>
            <pc:docMk/>
            <pc:sldMk cId="2935279297" sldId="354"/>
            <ac:inkMk id="127" creationId="{BE5C4E9D-C152-4048-972C-3046B5E0E8D5}"/>
          </ac:inkMkLst>
        </pc:inkChg>
        <pc:inkChg chg="add del">
          <ac:chgData name="Viet Anh Nguyen" userId="b95f61ff061388d5" providerId="LiveId" clId="{4E6D6609-40FF-461F-8FC4-5C36AE18131F}" dt="2022-01-14T06:35:02.844" v="2854"/>
          <ac:inkMkLst>
            <pc:docMk/>
            <pc:sldMk cId="2935279297" sldId="354"/>
            <ac:inkMk id="128" creationId="{27AD3A2D-7C69-4F54-9DC5-0093361B14DF}"/>
          </ac:inkMkLst>
        </pc:inkChg>
        <pc:inkChg chg="add del">
          <ac:chgData name="Viet Anh Nguyen" userId="b95f61ff061388d5" providerId="LiveId" clId="{4E6D6609-40FF-461F-8FC4-5C36AE18131F}" dt="2022-01-14T06:35:02.844" v="2854"/>
          <ac:inkMkLst>
            <pc:docMk/>
            <pc:sldMk cId="2935279297" sldId="354"/>
            <ac:inkMk id="129" creationId="{E617569F-EE77-4A74-8795-EBCCD424B55A}"/>
          </ac:inkMkLst>
        </pc:inkChg>
        <pc:inkChg chg="add del">
          <ac:chgData name="Viet Anh Nguyen" userId="b95f61ff061388d5" providerId="LiveId" clId="{4E6D6609-40FF-461F-8FC4-5C36AE18131F}" dt="2022-01-14T06:35:02.844" v="2854"/>
          <ac:inkMkLst>
            <pc:docMk/>
            <pc:sldMk cId="2935279297" sldId="354"/>
            <ac:inkMk id="130" creationId="{B3A09EC1-5D59-4200-A018-AAA958C48315}"/>
          </ac:inkMkLst>
        </pc:inkChg>
        <pc:inkChg chg="add del">
          <ac:chgData name="Viet Anh Nguyen" userId="b95f61ff061388d5" providerId="LiveId" clId="{4E6D6609-40FF-461F-8FC4-5C36AE18131F}" dt="2022-01-14T06:35:02.844" v="2854"/>
          <ac:inkMkLst>
            <pc:docMk/>
            <pc:sldMk cId="2935279297" sldId="354"/>
            <ac:inkMk id="131" creationId="{A9C9F619-4B85-42DC-8FA5-A39E66AE12E0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2" creationId="{F07406F1-545C-42AF-B7AB-6944D53410D2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3" creationId="{413D08EA-F5A7-4731-B40A-55AC2323374F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4" creationId="{611825B2-A36C-4E68-8331-7C0D7C0A9306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5" creationId="{84F0CEF2-3CE9-4253-9F70-6704F80C1345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6" creationId="{39A94972-BE77-4CD5-92D7-1F9A4C9F38C7}"/>
          </ac:inkMkLst>
        </pc:inkChg>
        <pc:inkChg chg="add del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7" creationId="{D858583B-80E2-414B-B1FD-95E6BE8FEA86}"/>
          </ac:inkMkLst>
        </pc:inkChg>
        <pc:inkChg chg="add">
          <ac:chgData name="Viet Anh Nguyen" userId="b95f61ff061388d5" providerId="LiveId" clId="{4E6D6609-40FF-461F-8FC4-5C36AE18131F}" dt="2022-01-14T06:35:04.483" v="2860"/>
          <ac:inkMkLst>
            <pc:docMk/>
            <pc:sldMk cId="2935279297" sldId="354"/>
            <ac:inkMk id="138" creationId="{BBDE4229-4A79-40CC-B027-41FB3A65DA3A}"/>
          </ac:inkMkLst>
        </pc:inkChg>
        <pc:inkChg chg="add del">
          <ac:chgData name="Viet Anh Nguyen" userId="b95f61ff061388d5" providerId="LiveId" clId="{4E6D6609-40FF-461F-8FC4-5C36AE18131F}" dt="2022-01-14T06:35:10.949" v="2863"/>
          <ac:inkMkLst>
            <pc:docMk/>
            <pc:sldMk cId="2935279297" sldId="354"/>
            <ac:inkMk id="139" creationId="{50D57A62-BA66-4229-AF0B-461EF9B79549}"/>
          </ac:inkMkLst>
        </pc:inkChg>
        <pc:inkChg chg="add del">
          <ac:chgData name="Viet Anh Nguyen" userId="b95f61ff061388d5" providerId="LiveId" clId="{4E6D6609-40FF-461F-8FC4-5C36AE18131F}" dt="2022-01-14T06:35:10.949" v="2863"/>
          <ac:inkMkLst>
            <pc:docMk/>
            <pc:sldMk cId="2935279297" sldId="354"/>
            <ac:inkMk id="140" creationId="{43E47467-7FF2-400A-AAEE-32BD985B96E6}"/>
          </ac:inkMkLst>
        </pc:inkChg>
        <pc:inkChg chg="add del">
          <ac:chgData name="Viet Anh Nguyen" userId="b95f61ff061388d5" providerId="LiveId" clId="{4E6D6609-40FF-461F-8FC4-5C36AE18131F}" dt="2022-01-14T06:35:12.521" v="2865"/>
          <ac:inkMkLst>
            <pc:docMk/>
            <pc:sldMk cId="2935279297" sldId="354"/>
            <ac:inkMk id="141" creationId="{D63B78F3-9588-49D1-9020-108F2D02E249}"/>
          </ac:inkMkLst>
        </pc:inkChg>
        <pc:inkChg chg="add del">
          <ac:chgData name="Viet Anh Nguyen" userId="b95f61ff061388d5" providerId="LiveId" clId="{4E6D6609-40FF-461F-8FC4-5C36AE18131F}" dt="2022-01-14T06:35:12.521" v="2865"/>
          <ac:inkMkLst>
            <pc:docMk/>
            <pc:sldMk cId="2935279297" sldId="354"/>
            <ac:inkMk id="142" creationId="{68D334BA-9089-49BE-8C9B-3CE0E70CFA09}"/>
          </ac:inkMkLst>
        </pc:inkChg>
        <pc:inkChg chg="add">
          <ac:chgData name="Viet Anh Nguyen" userId="b95f61ff061388d5" providerId="LiveId" clId="{4E6D6609-40FF-461F-8FC4-5C36AE18131F}" dt="2022-01-14T06:35:12.521" v="2865"/>
          <ac:inkMkLst>
            <pc:docMk/>
            <pc:sldMk cId="2935279297" sldId="354"/>
            <ac:inkMk id="143" creationId="{4EA4D700-26E3-46AB-B6A1-48676D7B7013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4T06:48:03.888" v="3026" actId="9405"/>
        <pc:sldMkLst>
          <pc:docMk/>
          <pc:sldMk cId="3285707834" sldId="355"/>
        </pc:sldMkLst>
        <pc:spChg chg="del">
          <ac:chgData name="Viet Anh Nguyen" userId="b95f61ff061388d5" providerId="LiveId" clId="{4E6D6609-40FF-461F-8FC4-5C36AE18131F}" dt="2022-01-14T06:46:06.573" v="2867" actId="700"/>
          <ac:spMkLst>
            <pc:docMk/>
            <pc:sldMk cId="3285707834" sldId="355"/>
            <ac:spMk id="2" creationId="{4A0BF279-4164-449B-BFFF-B9B13F8E32AA}"/>
          </ac:spMkLst>
        </pc:spChg>
        <pc:spChg chg="del">
          <ac:chgData name="Viet Anh Nguyen" userId="b95f61ff061388d5" providerId="LiveId" clId="{4E6D6609-40FF-461F-8FC4-5C36AE18131F}" dt="2022-01-14T06:46:06.573" v="2867" actId="700"/>
          <ac:spMkLst>
            <pc:docMk/>
            <pc:sldMk cId="3285707834" sldId="355"/>
            <ac:spMk id="3" creationId="{28DFD164-F4FC-4958-9B03-C9DB6006EB77}"/>
          </ac:spMkLst>
        </pc:spChg>
        <pc:inkChg chg="add del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4" creationId="{9B28E39D-AC7D-4700-9F04-B139A4899813}"/>
          </ac:inkMkLst>
        </pc:inkChg>
        <pc:inkChg chg="add del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5" creationId="{C1E081B5-E143-4E11-8014-4E1E6450C79F}"/>
          </ac:inkMkLst>
        </pc:inkChg>
        <pc:inkChg chg="add del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6" creationId="{A15479A4-6118-4632-8E6C-17F1993916BF}"/>
          </ac:inkMkLst>
        </pc:inkChg>
        <pc:inkChg chg="add del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7" creationId="{3537E75D-B125-4A1B-BF0D-B1C04339CA96}"/>
          </ac:inkMkLst>
        </pc:inkChg>
        <pc:inkChg chg="add del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8" creationId="{A74061A8-BDC6-4147-A58C-924699085978}"/>
          </ac:inkMkLst>
        </pc:inkChg>
        <pc:inkChg chg="add del">
          <ac:chgData name="Viet Anh Nguyen" userId="b95f61ff061388d5" providerId="LiveId" clId="{4E6D6609-40FF-461F-8FC4-5C36AE18131F}" dt="2022-01-14T06:46:15.677" v="2878"/>
          <ac:inkMkLst>
            <pc:docMk/>
            <pc:sldMk cId="3285707834" sldId="355"/>
            <ac:inkMk id="9" creationId="{173A23F0-511F-4388-9AC4-C213D6354071}"/>
          </ac:inkMkLst>
        </pc:inkChg>
        <pc:inkChg chg="add">
          <ac:chgData name="Viet Anh Nguyen" userId="b95f61ff061388d5" providerId="LiveId" clId="{4E6D6609-40FF-461F-8FC4-5C36AE18131F}" dt="2022-01-14T06:46:13.480" v="2873"/>
          <ac:inkMkLst>
            <pc:docMk/>
            <pc:sldMk cId="3285707834" sldId="355"/>
            <ac:inkMk id="10" creationId="{D49B17E1-3CFB-4CC6-8638-C132C56059B0}"/>
          </ac:inkMkLst>
        </pc:inkChg>
        <pc:inkChg chg="add del">
          <ac:chgData name="Viet Anh Nguyen" userId="b95f61ff061388d5" providerId="LiveId" clId="{4E6D6609-40FF-461F-8FC4-5C36AE18131F}" dt="2022-01-14T06:46:15.677" v="2878"/>
          <ac:inkMkLst>
            <pc:docMk/>
            <pc:sldMk cId="3285707834" sldId="355"/>
            <ac:inkMk id="11" creationId="{E0004B52-3116-44EA-9E46-EA7CF1E955F7}"/>
          </ac:inkMkLst>
        </pc:inkChg>
        <pc:inkChg chg="add del">
          <ac:chgData name="Viet Anh Nguyen" userId="b95f61ff061388d5" providerId="LiveId" clId="{4E6D6609-40FF-461F-8FC4-5C36AE18131F}" dt="2022-01-14T06:46:15.677" v="2878"/>
          <ac:inkMkLst>
            <pc:docMk/>
            <pc:sldMk cId="3285707834" sldId="355"/>
            <ac:inkMk id="12" creationId="{832F1D20-23FC-4B2B-82C7-5CC572637676}"/>
          </ac:inkMkLst>
        </pc:inkChg>
        <pc:inkChg chg="add del">
          <ac:chgData name="Viet Anh Nguyen" userId="b95f61ff061388d5" providerId="LiveId" clId="{4E6D6609-40FF-461F-8FC4-5C36AE18131F}" dt="2022-01-14T06:46:15.677" v="2878"/>
          <ac:inkMkLst>
            <pc:docMk/>
            <pc:sldMk cId="3285707834" sldId="355"/>
            <ac:inkMk id="13" creationId="{450CAE02-EC03-4FC0-84D7-96EB8958187B}"/>
          </ac:inkMkLst>
        </pc:inkChg>
        <pc:inkChg chg="add del">
          <ac:chgData name="Viet Anh Nguyen" userId="b95f61ff061388d5" providerId="LiveId" clId="{4E6D6609-40FF-461F-8FC4-5C36AE18131F}" dt="2022-01-14T06:46:15.677" v="2878"/>
          <ac:inkMkLst>
            <pc:docMk/>
            <pc:sldMk cId="3285707834" sldId="355"/>
            <ac:inkMk id="14" creationId="{1636E553-EBCB-4B36-AA80-285888662A62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15" creationId="{427D00A5-881F-41CA-9B7E-34C69D167DA6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16" creationId="{14656A65-25B9-41BF-BD58-1517C90FC742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17" creationId="{0D606601-41BB-45BA-8F72-A1C103570B7C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18" creationId="{7A8745E6-7860-4A5E-AC51-ADD09C9CD7D9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19" creationId="{1B952DF0-32EA-45B0-AB43-FA7AB957759A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0" creationId="{83EBE8E6-7968-4F13-9407-EB9715D044B3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1" creationId="{1C5159B7-DF7D-440E-A255-D5CE60C0DD70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2" creationId="{C4853470-6117-4436-B773-499FEEFC4F26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3" creationId="{CF551E45-3DA6-4272-9CEA-1AB75B3628E7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4" creationId="{BB9E5B5D-DCC8-4F7C-ABB2-EDE460B49BFD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5" creationId="{EE334355-D4CC-4B03-8760-EEDA826A4DA1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6" creationId="{7DCB69F9-91E1-4051-A064-CD17E3548EEA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7" creationId="{6EA2AD25-68A3-4D7F-A9BC-903FE3B672CD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8" creationId="{E14ED697-A8EC-425D-9AFC-9EA12B71355A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29" creationId="{1ABFC5F9-FB83-4ECC-83B9-B7A8027E422B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0" creationId="{CB0FF127-BC39-41A6-A671-5F1D56C8109F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1" creationId="{4AD0122B-60DC-41BE-BFC8-812DCE743A95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2" creationId="{D87CE97F-1701-43C7-A824-C9829A7974FE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3" creationId="{4A4AEF51-02BB-495D-BF62-05DE02053175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4" creationId="{501E2A69-1803-40A9-B3CC-DBF889A845EE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5" creationId="{A294EF7C-A56E-4436-BEBE-53726242BB9D}"/>
          </ac:inkMkLst>
        </pc:inkChg>
        <pc:inkChg chg="add del">
          <ac:chgData name="Viet Anh Nguyen" userId="b95f61ff061388d5" providerId="LiveId" clId="{4E6D6609-40FF-461F-8FC4-5C36AE18131F}" dt="2022-01-14T06:46:22.277" v="2900"/>
          <ac:inkMkLst>
            <pc:docMk/>
            <pc:sldMk cId="3285707834" sldId="355"/>
            <ac:inkMk id="36" creationId="{244549A5-A238-4E98-9F65-6EEAD1FF12BE}"/>
          </ac:inkMkLst>
        </pc:inkChg>
        <pc:inkChg chg="add del">
          <ac:chgData name="Viet Anh Nguyen" userId="b95f61ff061388d5" providerId="LiveId" clId="{4E6D6609-40FF-461F-8FC4-5C36AE18131F}" dt="2022-01-14T06:46:24.824" v="2907"/>
          <ac:inkMkLst>
            <pc:docMk/>
            <pc:sldMk cId="3285707834" sldId="355"/>
            <ac:inkMk id="37" creationId="{E56EDADA-0822-4AEB-8562-6591B0E75998}"/>
          </ac:inkMkLst>
        </pc:inkChg>
        <pc:inkChg chg="add del">
          <ac:chgData name="Viet Anh Nguyen" userId="b95f61ff061388d5" providerId="LiveId" clId="{4E6D6609-40FF-461F-8FC4-5C36AE18131F}" dt="2022-01-14T06:46:24.824" v="2907"/>
          <ac:inkMkLst>
            <pc:docMk/>
            <pc:sldMk cId="3285707834" sldId="355"/>
            <ac:inkMk id="38" creationId="{EBD7F99D-7F4D-4316-94A9-5ED75E1AAE48}"/>
          </ac:inkMkLst>
        </pc:inkChg>
        <pc:inkChg chg="add del">
          <ac:chgData name="Viet Anh Nguyen" userId="b95f61ff061388d5" providerId="LiveId" clId="{4E6D6609-40FF-461F-8FC4-5C36AE18131F}" dt="2022-01-14T06:46:24.824" v="2907"/>
          <ac:inkMkLst>
            <pc:docMk/>
            <pc:sldMk cId="3285707834" sldId="355"/>
            <ac:inkMk id="39" creationId="{BD81B25B-4165-426C-8E8A-2A6C0E694070}"/>
          </ac:inkMkLst>
        </pc:inkChg>
        <pc:inkChg chg="add del">
          <ac:chgData name="Viet Anh Nguyen" userId="b95f61ff061388d5" providerId="LiveId" clId="{4E6D6609-40FF-461F-8FC4-5C36AE18131F}" dt="2022-01-14T06:46:24.824" v="2907"/>
          <ac:inkMkLst>
            <pc:docMk/>
            <pc:sldMk cId="3285707834" sldId="355"/>
            <ac:inkMk id="40" creationId="{51886AF2-CC09-49CA-B1F4-16C380D28F3A}"/>
          </ac:inkMkLst>
        </pc:inkChg>
        <pc:inkChg chg="add">
          <ac:chgData name="Viet Anh Nguyen" userId="b95f61ff061388d5" providerId="LiveId" clId="{4E6D6609-40FF-461F-8FC4-5C36AE18131F}" dt="2022-01-14T06:46:23.154" v="2904" actId="9405"/>
          <ac:inkMkLst>
            <pc:docMk/>
            <pc:sldMk cId="3285707834" sldId="355"/>
            <ac:inkMk id="41" creationId="{2151CE8A-22FC-445A-942D-730376383B7B}"/>
          </ac:inkMkLst>
        </pc:inkChg>
        <pc:inkChg chg="add">
          <ac:chgData name="Viet Anh Nguyen" userId="b95f61ff061388d5" providerId="LiveId" clId="{4E6D6609-40FF-461F-8FC4-5C36AE18131F}" dt="2022-01-14T06:46:23.373" v="2905" actId="9405"/>
          <ac:inkMkLst>
            <pc:docMk/>
            <pc:sldMk cId="3285707834" sldId="355"/>
            <ac:inkMk id="42" creationId="{3C4AE4F2-2B54-45BC-8BB1-010084D67527}"/>
          </ac:inkMkLst>
        </pc:inkChg>
        <pc:inkChg chg="add">
          <ac:chgData name="Viet Anh Nguyen" userId="b95f61ff061388d5" providerId="LiveId" clId="{4E6D6609-40FF-461F-8FC4-5C36AE18131F}" dt="2022-01-14T06:46:23.813" v="2906" actId="9405"/>
          <ac:inkMkLst>
            <pc:docMk/>
            <pc:sldMk cId="3285707834" sldId="355"/>
            <ac:inkMk id="43" creationId="{464D7644-F760-42CC-B76E-8A450904DBF8}"/>
          </ac:inkMkLst>
        </pc:inkChg>
        <pc:inkChg chg="add">
          <ac:chgData name="Viet Anh Nguyen" userId="b95f61ff061388d5" providerId="LiveId" clId="{4E6D6609-40FF-461F-8FC4-5C36AE18131F}" dt="2022-01-14T06:46:24.824" v="2907"/>
          <ac:inkMkLst>
            <pc:docMk/>
            <pc:sldMk cId="3285707834" sldId="355"/>
            <ac:inkMk id="44" creationId="{E8068C77-53EA-4A7A-8F13-67DE7B78F94F}"/>
          </ac:inkMkLst>
        </pc:inkChg>
        <pc:inkChg chg="add del">
          <ac:chgData name="Viet Anh Nguyen" userId="b95f61ff061388d5" providerId="LiveId" clId="{4E6D6609-40FF-461F-8FC4-5C36AE18131F}" dt="2022-01-14T06:46:37.901" v="2910"/>
          <ac:inkMkLst>
            <pc:docMk/>
            <pc:sldMk cId="3285707834" sldId="355"/>
            <ac:inkMk id="45" creationId="{BEADABDD-370D-499B-817C-251653422E15}"/>
          </ac:inkMkLst>
        </pc:inkChg>
        <pc:inkChg chg="add del">
          <ac:chgData name="Viet Anh Nguyen" userId="b95f61ff061388d5" providerId="LiveId" clId="{4E6D6609-40FF-461F-8FC4-5C36AE18131F}" dt="2022-01-14T06:46:37.901" v="2910"/>
          <ac:inkMkLst>
            <pc:docMk/>
            <pc:sldMk cId="3285707834" sldId="355"/>
            <ac:inkMk id="46" creationId="{DAAA537E-6FBD-4E00-8971-9A46350F6D88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47" creationId="{9E7BCC67-E17D-4C4E-8B2A-906B48FC4BD0}"/>
          </ac:inkMkLst>
        </pc:inkChg>
        <pc:inkChg chg="add del">
          <ac:chgData name="Viet Anh Nguyen" userId="b95f61ff061388d5" providerId="LiveId" clId="{4E6D6609-40FF-461F-8FC4-5C36AE18131F}" dt="2022-01-14T06:46:40.529" v="2915"/>
          <ac:inkMkLst>
            <pc:docMk/>
            <pc:sldMk cId="3285707834" sldId="355"/>
            <ac:inkMk id="48" creationId="{1C4BD9DB-AD42-47C9-84F5-51E205815582}"/>
          </ac:inkMkLst>
        </pc:inkChg>
        <pc:inkChg chg="add del">
          <ac:chgData name="Viet Anh Nguyen" userId="b95f61ff061388d5" providerId="LiveId" clId="{4E6D6609-40FF-461F-8FC4-5C36AE18131F}" dt="2022-01-14T06:46:40.529" v="2915"/>
          <ac:inkMkLst>
            <pc:docMk/>
            <pc:sldMk cId="3285707834" sldId="355"/>
            <ac:inkMk id="49" creationId="{F87CD377-45C0-4B38-B67A-E3D5979C7A81}"/>
          </ac:inkMkLst>
        </pc:inkChg>
        <pc:inkChg chg="add del">
          <ac:chgData name="Viet Anh Nguyen" userId="b95f61ff061388d5" providerId="LiveId" clId="{4E6D6609-40FF-461F-8FC4-5C36AE18131F}" dt="2022-01-14T06:46:40.529" v="2915"/>
          <ac:inkMkLst>
            <pc:docMk/>
            <pc:sldMk cId="3285707834" sldId="355"/>
            <ac:inkMk id="50" creationId="{60C0EE30-D5FD-4921-9D05-35B8A8E3D2D7}"/>
          </ac:inkMkLst>
        </pc:inkChg>
        <pc:inkChg chg="add del">
          <ac:chgData name="Viet Anh Nguyen" userId="b95f61ff061388d5" providerId="LiveId" clId="{4E6D6609-40FF-461F-8FC4-5C36AE18131F}" dt="2022-01-14T06:46:40.529" v="2915"/>
          <ac:inkMkLst>
            <pc:docMk/>
            <pc:sldMk cId="3285707834" sldId="355"/>
            <ac:inkMk id="51" creationId="{E8A1BE7A-4B65-4ACE-BCC5-E1B031778D62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2" creationId="{8CDDAD41-F718-487C-AF99-E186B1545EA5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3" creationId="{1F917407-6507-4C69-9D1E-3E02C0871DCA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4" creationId="{48D463CC-4B50-4D37-B6DC-2D36065B2521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5" creationId="{18017E6F-1768-46B8-A405-9A6EEC9B0A99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6" creationId="{C88A1CAC-DAC7-441A-AEF3-4AC3CC7A2701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7" creationId="{8F45AF52-C12C-452A-8F61-8CC0CCF94A06}"/>
          </ac:inkMkLst>
        </pc:inkChg>
        <pc:inkChg chg="add del">
          <ac:chgData name="Viet Anh Nguyen" userId="b95f61ff061388d5" providerId="LiveId" clId="{4E6D6609-40FF-461F-8FC4-5C36AE18131F}" dt="2022-01-14T06:46:44.898" v="2922"/>
          <ac:inkMkLst>
            <pc:docMk/>
            <pc:sldMk cId="3285707834" sldId="355"/>
            <ac:inkMk id="58" creationId="{E92EF76D-B953-414A-B30D-47AFF7384F55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59" creationId="{AF373296-88D6-468F-987C-8871339FCA57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0" creationId="{290DC263-DAF8-4BE8-8019-0A9CA4B17A30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1" creationId="{13778169-44EE-4473-97F1-D05803CB87FB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2" creationId="{F50806DE-8D2D-420A-B986-DC115C0D9B9F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3" creationId="{68A78B8B-4A23-4A63-800B-494D665AFBCE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4" creationId="{542D3E21-D2C7-4D58-A1C2-040621CDBDB8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5" creationId="{76E3C49B-081C-4433-A514-03C6C5C68895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6" creationId="{CB6565FB-2EE1-4029-ADC6-99083608AF57}"/>
          </ac:inkMkLst>
        </pc:inkChg>
        <pc:inkChg chg="add del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7" creationId="{4B6C57F0-806B-452A-9FBF-50397263584E}"/>
          </ac:inkMkLst>
        </pc:inkChg>
        <pc:inkChg chg="add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8" creationId="{43468F7D-2515-44D1-ABA6-74C8FECFEB24}"/>
          </ac:inkMkLst>
        </pc:inkChg>
        <pc:inkChg chg="add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69" creationId="{2D8C96B9-6B3C-4C25-8DA9-24E0117F043B}"/>
          </ac:inkMkLst>
        </pc:inkChg>
        <pc:inkChg chg="add">
          <ac:chgData name="Viet Anh Nguyen" userId="b95f61ff061388d5" providerId="LiveId" clId="{4E6D6609-40FF-461F-8FC4-5C36AE18131F}" dt="2022-01-14T06:46:49.243" v="2931"/>
          <ac:inkMkLst>
            <pc:docMk/>
            <pc:sldMk cId="3285707834" sldId="355"/>
            <ac:inkMk id="70" creationId="{6E136811-A393-47AA-9171-05F56C234D5B}"/>
          </ac:inkMkLst>
        </pc:inkChg>
        <pc:inkChg chg="add del">
          <ac:chgData name="Viet Anh Nguyen" userId="b95f61ff061388d5" providerId="LiveId" clId="{4E6D6609-40FF-461F-8FC4-5C36AE18131F}" dt="2022-01-14T06:46:51.309" v="2934"/>
          <ac:inkMkLst>
            <pc:docMk/>
            <pc:sldMk cId="3285707834" sldId="355"/>
            <ac:inkMk id="71" creationId="{BA85437D-0F9B-4244-9703-E9F08672AB9F}"/>
          </ac:inkMkLst>
        </pc:inkChg>
        <pc:inkChg chg="add del">
          <ac:chgData name="Viet Anh Nguyen" userId="b95f61ff061388d5" providerId="LiveId" clId="{4E6D6609-40FF-461F-8FC4-5C36AE18131F}" dt="2022-01-14T06:46:51.309" v="2934"/>
          <ac:inkMkLst>
            <pc:docMk/>
            <pc:sldMk cId="3285707834" sldId="355"/>
            <ac:inkMk id="72" creationId="{6F703DCE-538B-43AA-860C-E67EF9DCCF8C}"/>
          </ac:inkMkLst>
        </pc:inkChg>
        <pc:inkChg chg="add">
          <ac:chgData name="Viet Anh Nguyen" userId="b95f61ff061388d5" providerId="LiveId" clId="{4E6D6609-40FF-461F-8FC4-5C36AE18131F}" dt="2022-01-14T06:46:51.309" v="2934"/>
          <ac:inkMkLst>
            <pc:docMk/>
            <pc:sldMk cId="3285707834" sldId="355"/>
            <ac:inkMk id="73" creationId="{5BADA9E8-5036-4ADF-BF3C-A605C71DA0EA}"/>
          </ac:inkMkLst>
        </pc:inkChg>
        <pc:inkChg chg="add del">
          <ac:chgData name="Viet Anh Nguyen" userId="b95f61ff061388d5" providerId="LiveId" clId="{4E6D6609-40FF-461F-8FC4-5C36AE18131F}" dt="2022-01-14T06:46:52.548" v="2937"/>
          <ac:inkMkLst>
            <pc:docMk/>
            <pc:sldMk cId="3285707834" sldId="355"/>
            <ac:inkMk id="74" creationId="{9E0BC5D6-E25A-4956-B7B7-0A85243707D7}"/>
          </ac:inkMkLst>
        </pc:inkChg>
        <pc:inkChg chg="add del">
          <ac:chgData name="Viet Anh Nguyen" userId="b95f61ff061388d5" providerId="LiveId" clId="{4E6D6609-40FF-461F-8FC4-5C36AE18131F}" dt="2022-01-14T06:46:52.548" v="2937"/>
          <ac:inkMkLst>
            <pc:docMk/>
            <pc:sldMk cId="3285707834" sldId="355"/>
            <ac:inkMk id="75" creationId="{E563299C-8927-423A-BC7D-3FB46743566F}"/>
          </ac:inkMkLst>
        </pc:inkChg>
        <pc:inkChg chg="add">
          <ac:chgData name="Viet Anh Nguyen" userId="b95f61ff061388d5" providerId="LiveId" clId="{4E6D6609-40FF-461F-8FC4-5C36AE18131F}" dt="2022-01-14T06:46:52.548" v="2937"/>
          <ac:inkMkLst>
            <pc:docMk/>
            <pc:sldMk cId="3285707834" sldId="355"/>
            <ac:inkMk id="76" creationId="{4A526564-532A-42D3-BA83-FAFAA156D8E0}"/>
          </ac:inkMkLst>
        </pc:inkChg>
        <pc:inkChg chg="add del">
          <ac:chgData name="Viet Anh Nguyen" userId="b95f61ff061388d5" providerId="LiveId" clId="{4E6D6609-40FF-461F-8FC4-5C36AE18131F}" dt="2022-01-14T06:47:01.878" v="2942"/>
          <ac:inkMkLst>
            <pc:docMk/>
            <pc:sldMk cId="3285707834" sldId="355"/>
            <ac:inkMk id="77" creationId="{1E3051F0-6159-47E9-87EE-F9A2AF117B0A}"/>
          </ac:inkMkLst>
        </pc:inkChg>
        <pc:inkChg chg="add del">
          <ac:chgData name="Viet Anh Nguyen" userId="b95f61ff061388d5" providerId="LiveId" clId="{4E6D6609-40FF-461F-8FC4-5C36AE18131F}" dt="2022-01-14T06:47:01.878" v="2942"/>
          <ac:inkMkLst>
            <pc:docMk/>
            <pc:sldMk cId="3285707834" sldId="355"/>
            <ac:inkMk id="78" creationId="{5E386C0F-193E-4D5E-98AE-7ED98601DE3A}"/>
          </ac:inkMkLst>
        </pc:inkChg>
        <pc:inkChg chg="add del">
          <ac:chgData name="Viet Anh Nguyen" userId="b95f61ff061388d5" providerId="LiveId" clId="{4E6D6609-40FF-461F-8FC4-5C36AE18131F}" dt="2022-01-14T06:47:01.878" v="2942"/>
          <ac:inkMkLst>
            <pc:docMk/>
            <pc:sldMk cId="3285707834" sldId="355"/>
            <ac:inkMk id="79" creationId="{31BC510F-130B-4617-B5F6-EE3F9183BC59}"/>
          </ac:inkMkLst>
        </pc:inkChg>
        <pc:inkChg chg="add del">
          <ac:chgData name="Viet Anh Nguyen" userId="b95f61ff061388d5" providerId="LiveId" clId="{4E6D6609-40FF-461F-8FC4-5C36AE18131F}" dt="2022-01-14T06:47:01.878" v="2942"/>
          <ac:inkMkLst>
            <pc:docMk/>
            <pc:sldMk cId="3285707834" sldId="355"/>
            <ac:inkMk id="80" creationId="{967A2E66-8050-44CE-BCBF-4C2DCCE5CD37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1" creationId="{A5AA474D-905E-436E-9F81-FD3B450ED5CD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2" creationId="{C18E517C-4356-494C-8741-76920AAD08AA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3" creationId="{4AB8D3CB-4A22-4335-8213-20AE1135204F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4" creationId="{17C35359-B8A5-4F62-9FBB-970312DE9B10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5" creationId="{832F4917-A8CF-4865-812B-397B468CCA4D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6" creationId="{B01AE428-B8B9-40C9-A7F0-401BFBA41757}"/>
          </ac:inkMkLst>
        </pc:inkChg>
        <pc:inkChg chg="add del">
          <ac:chgData name="Viet Anh Nguyen" userId="b95f61ff061388d5" providerId="LiveId" clId="{4E6D6609-40FF-461F-8FC4-5C36AE18131F}" dt="2022-01-14T06:47:05.625" v="2949"/>
          <ac:inkMkLst>
            <pc:docMk/>
            <pc:sldMk cId="3285707834" sldId="355"/>
            <ac:inkMk id="87" creationId="{9BB6ACEC-344D-4D92-89CB-89C6841D39F8}"/>
          </ac:inkMkLst>
        </pc:inkChg>
        <pc:inkChg chg="add del">
          <ac:chgData name="Viet Anh Nguyen" userId="b95f61ff061388d5" providerId="LiveId" clId="{4E6D6609-40FF-461F-8FC4-5C36AE18131F}" dt="2022-01-14T06:47:06.978" v="2951"/>
          <ac:inkMkLst>
            <pc:docMk/>
            <pc:sldMk cId="3285707834" sldId="355"/>
            <ac:inkMk id="88" creationId="{44747E00-2A2C-45F8-8902-E966683B0FD5}"/>
          </ac:inkMkLst>
        </pc:inkChg>
        <pc:inkChg chg="add del">
          <ac:chgData name="Viet Anh Nguyen" userId="b95f61ff061388d5" providerId="LiveId" clId="{4E6D6609-40FF-461F-8FC4-5C36AE18131F}" dt="2022-01-14T06:47:06.978" v="2951"/>
          <ac:inkMkLst>
            <pc:docMk/>
            <pc:sldMk cId="3285707834" sldId="355"/>
            <ac:inkMk id="89" creationId="{1A0675BE-566B-4B92-B06A-A668FA738316}"/>
          </ac:inkMkLst>
        </pc:inkChg>
        <pc:inkChg chg="add">
          <ac:chgData name="Viet Anh Nguyen" userId="b95f61ff061388d5" providerId="LiveId" clId="{4E6D6609-40FF-461F-8FC4-5C36AE18131F}" dt="2022-01-14T06:47:06.978" v="2951"/>
          <ac:inkMkLst>
            <pc:docMk/>
            <pc:sldMk cId="3285707834" sldId="355"/>
            <ac:inkMk id="90" creationId="{4C062A26-AECC-45D3-B888-1B5C19B6A06B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1" creationId="{DFF9C801-75B1-4141-8780-B37E345D94D4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2" creationId="{B318F93E-1448-48E7-B9B3-8CF9EE9229DE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3" creationId="{2DF16F94-0ABB-47E8-A27E-96B94DC3D355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4" creationId="{D2EFD67E-FB7D-4152-80FA-D77F14DA43E1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5" creationId="{F3B52ED3-0013-48A5-AED0-EB643F8C9FF6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6" creationId="{0C908112-A4EB-49C8-86B0-C8F2A1DAF2A7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7" creationId="{61AAA074-D126-4178-AE81-9DEE0BF75017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8" creationId="{7A954896-CF8B-4A79-AC96-92C558EBB354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99" creationId="{54BBBFC7-7C41-4EB8-B45E-110145788A7A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0" creationId="{48BA6661-1FDB-4688-87F3-75AF326EB2C6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1" creationId="{03C26651-8D7A-4A30-834E-3FE741F954C7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2" creationId="{C3D29C63-3EEC-401E-903C-4BC3E8AF9273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3" creationId="{49615A00-DCE1-4B21-857A-6B9531CCDF06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4" creationId="{DB049059-1DD8-4756-97C8-746DA17D96C2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5" creationId="{F2C6B618-8609-42B7-BA2A-90D3A7052D3C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6" creationId="{0AF6407E-B857-4B49-A2E2-437F73476A13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7" creationId="{28063F21-28E5-4AD6-AC0D-661C79C32E7F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8" creationId="{4C6E7370-5A4C-4B6C-BFEF-D4169F4DF7B8}"/>
          </ac:inkMkLst>
        </pc:inkChg>
        <pc:inkChg chg="add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09" creationId="{EBFDCD7C-5FA4-4392-A80D-9C95F90DC7B8}"/>
          </ac:inkMkLst>
        </pc:inkChg>
        <pc:inkChg chg="add del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10" creationId="{A7F596F0-92D7-46DB-B7CE-9882D95CA75C}"/>
          </ac:inkMkLst>
        </pc:inkChg>
        <pc:inkChg chg="add">
          <ac:chgData name="Viet Anh Nguyen" userId="b95f61ff061388d5" providerId="LiveId" clId="{4E6D6609-40FF-461F-8FC4-5C36AE18131F}" dt="2022-01-14T06:47:16.905" v="2970"/>
          <ac:inkMkLst>
            <pc:docMk/>
            <pc:sldMk cId="3285707834" sldId="355"/>
            <ac:inkMk id="111" creationId="{078EA020-FC20-470B-99A1-E166A06F08ED}"/>
          </ac:inkMkLst>
        </pc:inkChg>
        <pc:inkChg chg="add del">
          <ac:chgData name="Viet Anh Nguyen" userId="b95f61ff061388d5" providerId="LiveId" clId="{4E6D6609-40FF-461F-8FC4-5C36AE18131F}" dt="2022-01-14T06:47:22.732" v="2972"/>
          <ac:inkMkLst>
            <pc:docMk/>
            <pc:sldMk cId="3285707834" sldId="355"/>
            <ac:inkMk id="112" creationId="{C6F6B111-2252-42A4-A970-1AB935E12505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3" creationId="{7332A112-14C3-47F2-8FEE-E33FAFF47C10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4" creationId="{928A6DE3-0608-4D74-8BFD-C5F436A852DE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5" creationId="{62EA5DDC-89F1-4BEF-83A7-F29BF9AB4B64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6" creationId="{06FEE929-9BBC-458D-9059-FFA1BB807916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7" creationId="{69617504-9883-405C-9CC0-F016D3E83115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8" creationId="{C7726B35-20FA-4DFA-AC4A-92AB880D741C}"/>
          </ac:inkMkLst>
        </pc:inkChg>
        <pc:inkChg chg="add del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19" creationId="{72188D5B-B1E6-41F0-9612-968F298D0E60}"/>
          </ac:inkMkLst>
        </pc:inkChg>
        <pc:inkChg chg="add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20" creationId="{1EEB5C86-A226-4591-B3E6-356E5341C2A3}"/>
          </ac:inkMkLst>
        </pc:inkChg>
        <pc:inkChg chg="add">
          <ac:chgData name="Viet Anh Nguyen" userId="b95f61ff061388d5" providerId="LiveId" clId="{4E6D6609-40FF-461F-8FC4-5C36AE18131F}" dt="2022-01-14T06:47:29.185" v="2980"/>
          <ac:inkMkLst>
            <pc:docMk/>
            <pc:sldMk cId="3285707834" sldId="355"/>
            <ac:inkMk id="121" creationId="{C852A969-EF97-43B5-BCC7-C8120FDE279A}"/>
          </ac:inkMkLst>
        </pc:inkChg>
        <pc:inkChg chg="add del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2" creationId="{39E14F4A-0F8C-480A-A831-805EDE8C53A4}"/>
          </ac:inkMkLst>
        </pc:inkChg>
        <pc:inkChg chg="add del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3" creationId="{7947FC78-6E82-4C62-AB61-76D597B64385}"/>
          </ac:inkMkLst>
        </pc:inkChg>
        <pc:inkChg chg="add">
          <ac:chgData name="Viet Anh Nguyen" userId="b95f61ff061388d5" providerId="LiveId" clId="{4E6D6609-40FF-461F-8FC4-5C36AE18131F}" dt="2022-01-14T06:47:34.487" v="2983" actId="9405"/>
          <ac:inkMkLst>
            <pc:docMk/>
            <pc:sldMk cId="3285707834" sldId="355"/>
            <ac:inkMk id="124" creationId="{7ED009B9-D903-4E77-9D0A-5F06753BE8B7}"/>
          </ac:inkMkLst>
        </pc:inkChg>
        <pc:inkChg chg="add del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5" creationId="{FB279073-6E87-4AB0-919A-9A797C4BDF67}"/>
          </ac:inkMkLst>
        </pc:inkChg>
        <pc:inkChg chg="add del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6" creationId="{BB766313-E2E6-47D0-A50D-B9730748ACC0}"/>
          </ac:inkMkLst>
        </pc:inkChg>
        <pc:inkChg chg="add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7" creationId="{48AF8EF2-C58D-4F47-91CD-B2A6C90753E4}"/>
          </ac:inkMkLst>
        </pc:inkChg>
        <pc:inkChg chg="add">
          <ac:chgData name="Viet Anh Nguyen" userId="b95f61ff061388d5" providerId="LiveId" clId="{4E6D6609-40FF-461F-8FC4-5C36AE18131F}" dt="2022-01-14T06:47:36.152" v="2986"/>
          <ac:inkMkLst>
            <pc:docMk/>
            <pc:sldMk cId="3285707834" sldId="355"/>
            <ac:inkMk id="128" creationId="{472AA505-6BC4-4A74-B7FD-3E5682E03D35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29" creationId="{C0652DFA-1E5E-4C07-ACB5-93DC65D544B9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0" creationId="{0CB9D35E-CDCA-41DA-A427-73CF37317292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1" creationId="{25748DDC-A7D1-4579-B67D-6B183ED58EEA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2" creationId="{199C06B3-C025-4F9B-953E-31DB980721A8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3" creationId="{67E5B1DA-6740-4AE0-919B-B9C4FF9FD68F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4" creationId="{B29F8AB1-BEA5-4E24-9142-1A25532F495C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5" creationId="{B4300E2E-A560-46AA-B83C-B9E65F62346B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6" creationId="{C37E7526-B0F3-417B-A77D-52E0AA0CEEDC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7" creationId="{25D7DCE7-BB8E-47CC-B380-D144F15152A7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8" creationId="{742400EA-CCC1-4A51-A87F-91B128B6C07A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39" creationId="{4D87F7B1-09CC-428F-ACB6-CCE009C89608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0" creationId="{4DD8928F-FC01-4037-BA48-358A16614D4C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1" creationId="{17DBE20F-383C-43D9-ADE9-C8882BBC0316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2" creationId="{1B2E4185-3847-419F-83FF-F762AEE62796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3" creationId="{2FEE93E8-C39C-4E02-B7B0-0A5AE29DD09A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4" creationId="{FCCD153A-1194-498A-9D39-96B4BD8869AF}"/>
          </ac:inkMkLst>
        </pc:inkChg>
        <pc:inkChg chg="add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5" creationId="{C9855E78-92ED-4620-96AD-8F4981D10FE0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6" creationId="{76D6CE44-6E9E-4E3B-AE03-DE93F336EB78}"/>
          </ac:inkMkLst>
        </pc:inkChg>
        <pc:inkChg chg="add del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7" creationId="{38809D62-8C72-4653-9D6E-7364CE03C6D1}"/>
          </ac:inkMkLst>
        </pc:inkChg>
        <pc:inkChg chg="add">
          <ac:chgData name="Viet Anh Nguyen" userId="b95f61ff061388d5" providerId="LiveId" clId="{4E6D6609-40FF-461F-8FC4-5C36AE18131F}" dt="2022-01-14T06:47:47.537" v="3003"/>
          <ac:inkMkLst>
            <pc:docMk/>
            <pc:sldMk cId="3285707834" sldId="355"/>
            <ac:inkMk id="148" creationId="{9763742C-2F15-47FD-A295-FA97B4ED51C5}"/>
          </ac:inkMkLst>
        </pc:inkChg>
        <pc:inkChg chg="add del">
          <ac:chgData name="Viet Anh Nguyen" userId="b95f61ff061388d5" providerId="LiveId" clId="{4E6D6609-40FF-461F-8FC4-5C36AE18131F}" dt="2022-01-14T06:47:49.825" v="3006"/>
          <ac:inkMkLst>
            <pc:docMk/>
            <pc:sldMk cId="3285707834" sldId="355"/>
            <ac:inkMk id="149" creationId="{29D3B832-AE65-4925-9F3E-A7D84EBD2942}"/>
          </ac:inkMkLst>
        </pc:inkChg>
        <pc:inkChg chg="add del">
          <ac:chgData name="Viet Anh Nguyen" userId="b95f61ff061388d5" providerId="LiveId" clId="{4E6D6609-40FF-461F-8FC4-5C36AE18131F}" dt="2022-01-14T06:47:49.825" v="3006"/>
          <ac:inkMkLst>
            <pc:docMk/>
            <pc:sldMk cId="3285707834" sldId="355"/>
            <ac:inkMk id="150" creationId="{5FD45919-E2B7-419A-B3F9-EA4131570E4E}"/>
          </ac:inkMkLst>
        </pc:inkChg>
        <pc:inkChg chg="add">
          <ac:chgData name="Viet Anh Nguyen" userId="b95f61ff061388d5" providerId="LiveId" clId="{4E6D6609-40FF-461F-8FC4-5C36AE18131F}" dt="2022-01-14T06:47:49.825" v="3006"/>
          <ac:inkMkLst>
            <pc:docMk/>
            <pc:sldMk cId="3285707834" sldId="355"/>
            <ac:inkMk id="151" creationId="{AB87BDA0-10D1-4CEE-BF03-01BD2C9CEAE9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2" creationId="{6B3D78CC-BE86-4E20-8435-E50BE970F399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3" creationId="{3CF3D1A4-46FA-4D2F-A89F-5BEF599ED332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4" creationId="{5A37D685-89F7-4E8E-8F99-A4D3EEB41A69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5" creationId="{AC500E45-5127-4456-A17A-F601F444AE47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6" creationId="{90F54F94-8CA1-4F0D-B16D-8EE4D1695EC7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7" creationId="{EEA0FCC4-F0FE-42CD-B70E-56BC22BB6FF9}"/>
          </ac:inkMkLst>
        </pc:inkChg>
        <pc:inkChg chg="add del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8" creationId="{4E9E38DD-2EDA-4E96-8A24-F75C45F563D4}"/>
          </ac:inkMkLst>
        </pc:inkChg>
        <pc:inkChg chg="add">
          <ac:chgData name="Viet Anh Nguyen" userId="b95f61ff061388d5" providerId="LiveId" clId="{4E6D6609-40FF-461F-8FC4-5C36AE18131F}" dt="2022-01-14T06:47:52.436" v="3014"/>
          <ac:inkMkLst>
            <pc:docMk/>
            <pc:sldMk cId="3285707834" sldId="355"/>
            <ac:inkMk id="159" creationId="{38DA6C4E-1740-43DE-801A-CB08F0E8DFD3}"/>
          </ac:inkMkLst>
        </pc:inkChg>
        <pc:inkChg chg="add">
          <ac:chgData name="Viet Anh Nguyen" userId="b95f61ff061388d5" providerId="LiveId" clId="{4E6D6609-40FF-461F-8FC4-5C36AE18131F}" dt="2022-01-14T06:47:55.801" v="3015" actId="9405"/>
          <ac:inkMkLst>
            <pc:docMk/>
            <pc:sldMk cId="3285707834" sldId="355"/>
            <ac:inkMk id="160" creationId="{72305E87-9D33-455C-A589-EB06F035177A}"/>
          </ac:inkMkLst>
        </pc:inkChg>
        <pc:inkChg chg="add">
          <ac:chgData name="Viet Anh Nguyen" userId="b95f61ff061388d5" providerId="LiveId" clId="{4E6D6609-40FF-461F-8FC4-5C36AE18131F}" dt="2022-01-14T06:47:55.958" v="3016" actId="9405"/>
          <ac:inkMkLst>
            <pc:docMk/>
            <pc:sldMk cId="3285707834" sldId="355"/>
            <ac:inkMk id="161" creationId="{EE13C5BB-E9EA-427E-AA57-D17F4BD69E59}"/>
          </ac:inkMkLst>
        </pc:inkChg>
        <pc:inkChg chg="add del">
          <ac:chgData name="Viet Anh Nguyen" userId="b95f61ff061388d5" providerId="LiveId" clId="{4E6D6609-40FF-461F-8FC4-5C36AE18131F}" dt="2022-01-14T06:47:58.944" v="3020"/>
          <ac:inkMkLst>
            <pc:docMk/>
            <pc:sldMk cId="3285707834" sldId="355"/>
            <ac:inkMk id="162" creationId="{820097A7-41B1-48B8-BDC4-62B1BE6CA0B1}"/>
          </ac:inkMkLst>
        </pc:inkChg>
        <pc:inkChg chg="add del">
          <ac:chgData name="Viet Anh Nguyen" userId="b95f61ff061388d5" providerId="LiveId" clId="{4E6D6609-40FF-461F-8FC4-5C36AE18131F}" dt="2022-01-14T06:47:58.944" v="3020"/>
          <ac:inkMkLst>
            <pc:docMk/>
            <pc:sldMk cId="3285707834" sldId="355"/>
            <ac:inkMk id="163" creationId="{CCDCB150-35E8-4993-BF33-5DB7C73D636F}"/>
          </ac:inkMkLst>
        </pc:inkChg>
        <pc:inkChg chg="add del">
          <ac:chgData name="Viet Anh Nguyen" userId="b95f61ff061388d5" providerId="LiveId" clId="{4E6D6609-40FF-461F-8FC4-5C36AE18131F}" dt="2022-01-14T06:47:58.944" v="3020"/>
          <ac:inkMkLst>
            <pc:docMk/>
            <pc:sldMk cId="3285707834" sldId="355"/>
            <ac:inkMk id="164" creationId="{58BDB03B-B471-4C3E-9B5C-F14718A47673}"/>
          </ac:inkMkLst>
        </pc:inkChg>
        <pc:inkChg chg="add">
          <ac:chgData name="Viet Anh Nguyen" userId="b95f61ff061388d5" providerId="LiveId" clId="{4E6D6609-40FF-461F-8FC4-5C36AE18131F}" dt="2022-01-14T06:47:58.944" v="3020"/>
          <ac:inkMkLst>
            <pc:docMk/>
            <pc:sldMk cId="3285707834" sldId="355"/>
            <ac:inkMk id="165" creationId="{6A4F0E90-9C24-4156-81B1-A46B097269FB}"/>
          </ac:inkMkLst>
        </pc:inkChg>
        <pc:inkChg chg="add del">
          <ac:chgData name="Viet Anh Nguyen" userId="b95f61ff061388d5" providerId="LiveId" clId="{4E6D6609-40FF-461F-8FC4-5C36AE18131F}" dt="2022-01-14T06:48:02.820" v="3024"/>
          <ac:inkMkLst>
            <pc:docMk/>
            <pc:sldMk cId="3285707834" sldId="355"/>
            <ac:inkMk id="166" creationId="{2AB99738-D76A-4B08-B090-E1973ABCE5EE}"/>
          </ac:inkMkLst>
        </pc:inkChg>
        <pc:inkChg chg="add del">
          <ac:chgData name="Viet Anh Nguyen" userId="b95f61ff061388d5" providerId="LiveId" clId="{4E6D6609-40FF-461F-8FC4-5C36AE18131F}" dt="2022-01-14T06:48:02.820" v="3024"/>
          <ac:inkMkLst>
            <pc:docMk/>
            <pc:sldMk cId="3285707834" sldId="355"/>
            <ac:inkMk id="167" creationId="{806E61C1-CA75-4201-A8F0-5BD331025BDA}"/>
          </ac:inkMkLst>
        </pc:inkChg>
        <pc:inkChg chg="add del">
          <ac:chgData name="Viet Anh Nguyen" userId="b95f61ff061388d5" providerId="LiveId" clId="{4E6D6609-40FF-461F-8FC4-5C36AE18131F}" dt="2022-01-14T06:48:02.820" v="3024"/>
          <ac:inkMkLst>
            <pc:docMk/>
            <pc:sldMk cId="3285707834" sldId="355"/>
            <ac:inkMk id="168" creationId="{4E4F8F9D-3B95-49FC-9AE1-E18272236C0D}"/>
          </ac:inkMkLst>
        </pc:inkChg>
        <pc:inkChg chg="add">
          <ac:chgData name="Viet Anh Nguyen" userId="b95f61ff061388d5" providerId="LiveId" clId="{4E6D6609-40FF-461F-8FC4-5C36AE18131F}" dt="2022-01-14T06:48:02.820" v="3024"/>
          <ac:inkMkLst>
            <pc:docMk/>
            <pc:sldMk cId="3285707834" sldId="355"/>
            <ac:inkMk id="169" creationId="{1BB919DD-76BB-487D-A8B9-B1332AE55CE0}"/>
          </ac:inkMkLst>
        </pc:inkChg>
        <pc:inkChg chg="add">
          <ac:chgData name="Viet Anh Nguyen" userId="b95f61ff061388d5" providerId="LiveId" clId="{4E6D6609-40FF-461F-8FC4-5C36AE18131F}" dt="2022-01-14T06:48:03.732" v="3025" actId="9405"/>
          <ac:inkMkLst>
            <pc:docMk/>
            <pc:sldMk cId="3285707834" sldId="355"/>
            <ac:inkMk id="170" creationId="{25E52649-D1C2-4898-84C1-57372B355091}"/>
          </ac:inkMkLst>
        </pc:inkChg>
        <pc:inkChg chg="add">
          <ac:chgData name="Viet Anh Nguyen" userId="b95f61ff061388d5" providerId="LiveId" clId="{4E6D6609-40FF-461F-8FC4-5C36AE18131F}" dt="2022-01-14T06:48:03.888" v="3026" actId="9405"/>
          <ac:inkMkLst>
            <pc:docMk/>
            <pc:sldMk cId="3285707834" sldId="355"/>
            <ac:inkMk id="171" creationId="{6949C650-69F9-4CD9-B15A-AF8940171999}"/>
          </ac:inkMkLst>
        </pc:inkChg>
      </pc:sldChg>
      <pc:sldChg chg="addSp delSp new mod">
        <pc:chgData name="Viet Anh Nguyen" userId="b95f61ff061388d5" providerId="LiveId" clId="{4E6D6609-40FF-461F-8FC4-5C36AE18131F}" dt="2022-01-14T08:14:57.843" v="3653"/>
        <pc:sldMkLst>
          <pc:docMk/>
          <pc:sldMk cId="3609321200" sldId="356"/>
        </pc:sldMkLst>
        <pc:inkChg chg="add del">
          <ac:chgData name="Viet Anh Nguyen" userId="b95f61ff061388d5" providerId="LiveId" clId="{4E6D6609-40FF-461F-8FC4-5C36AE18131F}" dt="2022-01-14T06:49:06.644" v="3030"/>
          <ac:inkMkLst>
            <pc:docMk/>
            <pc:sldMk cId="3609321200" sldId="356"/>
            <ac:inkMk id="2" creationId="{2E266A68-4127-44EE-9681-5B18C6FECF7C}"/>
          </ac:inkMkLst>
        </pc:inkChg>
        <pc:inkChg chg="add del">
          <ac:chgData name="Viet Anh Nguyen" userId="b95f61ff061388d5" providerId="LiveId" clId="{4E6D6609-40FF-461F-8FC4-5C36AE18131F}" dt="2022-01-14T06:49:06.644" v="3030"/>
          <ac:inkMkLst>
            <pc:docMk/>
            <pc:sldMk cId="3609321200" sldId="356"/>
            <ac:inkMk id="3" creationId="{EEF29D57-4253-454A-B2DD-DB51324BBDBF}"/>
          </ac:inkMkLst>
        </pc:inkChg>
        <pc:inkChg chg="add">
          <ac:chgData name="Viet Anh Nguyen" userId="b95f61ff061388d5" providerId="LiveId" clId="{4E6D6609-40FF-461F-8FC4-5C36AE18131F}" dt="2022-01-14T06:49:06.644" v="3030"/>
          <ac:inkMkLst>
            <pc:docMk/>
            <pc:sldMk cId="3609321200" sldId="356"/>
            <ac:inkMk id="4" creationId="{6EC15A9B-3762-4501-82F9-3590452F54FC}"/>
          </ac:inkMkLst>
        </pc:inkChg>
        <pc:inkChg chg="add">
          <ac:chgData name="Viet Anh Nguyen" userId="b95f61ff061388d5" providerId="LiveId" clId="{4E6D6609-40FF-461F-8FC4-5C36AE18131F}" dt="2022-01-14T06:49:07.215" v="3031" actId="9405"/>
          <ac:inkMkLst>
            <pc:docMk/>
            <pc:sldMk cId="3609321200" sldId="356"/>
            <ac:inkMk id="5" creationId="{5E8B2DB4-4826-46A1-A162-9B2CD88A348D}"/>
          </ac:inkMkLst>
        </pc:inkChg>
        <pc:inkChg chg="add del">
          <ac:chgData name="Viet Anh Nguyen" userId="b95f61ff061388d5" providerId="LiveId" clId="{4E6D6609-40FF-461F-8FC4-5C36AE18131F}" dt="2022-01-14T06:49:19.383" v="3035"/>
          <ac:inkMkLst>
            <pc:docMk/>
            <pc:sldMk cId="3609321200" sldId="356"/>
            <ac:inkMk id="6" creationId="{A902C437-8222-4E20-8FE4-94A209472D93}"/>
          </ac:inkMkLst>
        </pc:inkChg>
        <pc:inkChg chg="add del">
          <ac:chgData name="Viet Anh Nguyen" userId="b95f61ff061388d5" providerId="LiveId" clId="{4E6D6609-40FF-461F-8FC4-5C36AE18131F}" dt="2022-01-14T06:49:19.383" v="3035"/>
          <ac:inkMkLst>
            <pc:docMk/>
            <pc:sldMk cId="3609321200" sldId="356"/>
            <ac:inkMk id="7" creationId="{B17444DC-E832-43D6-A951-6EA7CBE8E5D7}"/>
          </ac:inkMkLst>
        </pc:inkChg>
        <pc:inkChg chg="add del">
          <ac:chgData name="Viet Anh Nguyen" userId="b95f61ff061388d5" providerId="LiveId" clId="{4E6D6609-40FF-461F-8FC4-5C36AE18131F}" dt="2022-01-14T06:49:19.383" v="3035"/>
          <ac:inkMkLst>
            <pc:docMk/>
            <pc:sldMk cId="3609321200" sldId="356"/>
            <ac:inkMk id="8" creationId="{48026423-B948-409E-A76D-3EA6062CE48E}"/>
          </ac:inkMkLst>
        </pc:inkChg>
        <pc:inkChg chg="add del">
          <ac:chgData name="Viet Anh Nguyen" userId="b95f61ff061388d5" providerId="LiveId" clId="{4E6D6609-40FF-461F-8FC4-5C36AE18131F}" dt="2022-01-14T06:49:20.390" v="3037"/>
          <ac:inkMkLst>
            <pc:docMk/>
            <pc:sldMk cId="3609321200" sldId="356"/>
            <ac:inkMk id="9" creationId="{DD875AB3-A489-4816-8DB6-6D8628A598ED}"/>
          </ac:inkMkLst>
        </pc:inkChg>
        <pc:inkChg chg="add del">
          <ac:chgData name="Viet Anh Nguyen" userId="b95f61ff061388d5" providerId="LiveId" clId="{4E6D6609-40FF-461F-8FC4-5C36AE18131F}" dt="2022-01-14T06:49:20.390" v="3037"/>
          <ac:inkMkLst>
            <pc:docMk/>
            <pc:sldMk cId="3609321200" sldId="356"/>
            <ac:inkMk id="10" creationId="{62AC89BB-BDE0-44DD-B261-17E4178270F0}"/>
          </ac:inkMkLst>
        </pc:inkChg>
        <pc:inkChg chg="add">
          <ac:chgData name="Viet Anh Nguyen" userId="b95f61ff061388d5" providerId="LiveId" clId="{4E6D6609-40FF-461F-8FC4-5C36AE18131F}" dt="2022-01-14T06:49:20.390" v="3037"/>
          <ac:inkMkLst>
            <pc:docMk/>
            <pc:sldMk cId="3609321200" sldId="356"/>
            <ac:inkMk id="11" creationId="{113C3C36-169D-4693-A95A-9E22E189D806}"/>
          </ac:inkMkLst>
        </pc:inkChg>
        <pc:inkChg chg="add del">
          <ac:chgData name="Viet Anh Nguyen" userId="b95f61ff061388d5" providerId="LiveId" clId="{4E6D6609-40FF-461F-8FC4-5C36AE18131F}" dt="2022-01-14T06:49:33.927" v="3040"/>
          <ac:inkMkLst>
            <pc:docMk/>
            <pc:sldMk cId="3609321200" sldId="356"/>
            <ac:inkMk id="12" creationId="{9D713387-B1F2-4382-8BF1-638B30CA13A6}"/>
          </ac:inkMkLst>
        </pc:inkChg>
        <pc:inkChg chg="add del">
          <ac:chgData name="Viet Anh Nguyen" userId="b95f61ff061388d5" providerId="LiveId" clId="{4E6D6609-40FF-461F-8FC4-5C36AE18131F}" dt="2022-01-14T06:49:33.927" v="3040"/>
          <ac:inkMkLst>
            <pc:docMk/>
            <pc:sldMk cId="3609321200" sldId="356"/>
            <ac:inkMk id="13" creationId="{85640707-5C2E-4ACC-8278-89C6A950D708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4" creationId="{E03B19DE-D6FC-4059-B36B-CD31D9E34703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5" creationId="{9B4A573D-AE9E-4DE7-AF15-091574F00762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6" creationId="{F0D7FD81-5C75-401B-8FE9-0311D4A9FC01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7" creationId="{3918D238-4AF7-482B-AAB1-CAACA31016C9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8" creationId="{02B96F61-0E5F-4EE1-AA34-0BC61F0BBACA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19" creationId="{045C2FAE-610E-45BC-B501-C2EF0F87F658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0" creationId="{C9F99153-0A2F-4139-80CF-A4DD34FC09BD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1" creationId="{D71CA1DF-552A-446D-82EC-E2A76C97207C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2" creationId="{454C312B-8AF4-494C-9602-B17EA572073B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3" creationId="{0ABC24F6-5C29-4F55-8A84-32A36D6A42BB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4" creationId="{62F44E64-343E-4989-ADF2-ECBA5185D659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5" creationId="{BECFD2B3-1E2C-4D80-AB5D-EFFAE80AAD6B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6" creationId="{0EC438B6-2510-4BF3-B4D8-3A717BDBB86E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7" creationId="{877E7FC1-D191-4B41-9DDF-BDC2D1D3DD51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8" creationId="{7B9848E4-E328-444B-8D23-8C2CDC50BF7E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29" creationId="{44048946-A523-407E-8B2D-D117054D75FE}"/>
          </ac:inkMkLst>
        </pc:inkChg>
        <pc:inkChg chg="add del">
          <ac:chgData name="Viet Anh Nguyen" userId="b95f61ff061388d5" providerId="LiveId" clId="{4E6D6609-40FF-461F-8FC4-5C36AE18131F}" dt="2022-01-14T06:49:40.722" v="3057"/>
          <ac:inkMkLst>
            <pc:docMk/>
            <pc:sldMk cId="3609321200" sldId="356"/>
            <ac:inkMk id="30" creationId="{BB08FB2A-192B-4FAD-9A86-212F96929883}"/>
          </ac:inkMkLst>
        </pc:inkChg>
        <pc:inkChg chg="add del">
          <ac:chgData name="Viet Anh Nguyen" userId="b95f61ff061388d5" providerId="LiveId" clId="{4E6D6609-40FF-461F-8FC4-5C36AE18131F}" dt="2022-01-14T06:49:42.358" v="3060"/>
          <ac:inkMkLst>
            <pc:docMk/>
            <pc:sldMk cId="3609321200" sldId="356"/>
            <ac:inkMk id="31" creationId="{BE0DBE2A-8246-45E7-829B-39C8F180D509}"/>
          </ac:inkMkLst>
        </pc:inkChg>
        <pc:inkChg chg="add">
          <ac:chgData name="Viet Anh Nguyen" userId="b95f61ff061388d5" providerId="LiveId" clId="{4E6D6609-40FF-461F-8FC4-5C36AE18131F}" dt="2022-01-14T06:49:40.816" v="3058" actId="9405"/>
          <ac:inkMkLst>
            <pc:docMk/>
            <pc:sldMk cId="3609321200" sldId="356"/>
            <ac:inkMk id="32" creationId="{7ACCB07E-BCB3-4184-A8C3-C60066839BF4}"/>
          </ac:inkMkLst>
        </pc:inkChg>
        <pc:inkChg chg="add del">
          <ac:chgData name="Viet Anh Nguyen" userId="b95f61ff061388d5" providerId="LiveId" clId="{4E6D6609-40FF-461F-8FC4-5C36AE18131F}" dt="2022-01-14T06:49:42.358" v="3060"/>
          <ac:inkMkLst>
            <pc:docMk/>
            <pc:sldMk cId="3609321200" sldId="356"/>
            <ac:inkMk id="33" creationId="{7E4A1E0C-E760-4964-8DF3-A27B13E536C7}"/>
          </ac:inkMkLst>
        </pc:inkChg>
        <pc:inkChg chg="add">
          <ac:chgData name="Viet Anh Nguyen" userId="b95f61ff061388d5" providerId="LiveId" clId="{4E6D6609-40FF-461F-8FC4-5C36AE18131F}" dt="2022-01-14T06:49:42.358" v="3060"/>
          <ac:inkMkLst>
            <pc:docMk/>
            <pc:sldMk cId="3609321200" sldId="356"/>
            <ac:inkMk id="34" creationId="{5EF6ADDD-8E52-448C-B199-E8E93EC34491}"/>
          </ac:inkMkLst>
        </pc:inkChg>
        <pc:inkChg chg="add del">
          <ac:chgData name="Viet Anh Nguyen" userId="b95f61ff061388d5" providerId="LiveId" clId="{4E6D6609-40FF-461F-8FC4-5C36AE18131F}" dt="2022-01-14T06:49:43.351" v="3063"/>
          <ac:inkMkLst>
            <pc:docMk/>
            <pc:sldMk cId="3609321200" sldId="356"/>
            <ac:inkMk id="35" creationId="{598B6F44-9741-4C6C-A656-AA140AE56429}"/>
          </ac:inkMkLst>
        </pc:inkChg>
        <pc:inkChg chg="add del">
          <ac:chgData name="Viet Anh Nguyen" userId="b95f61ff061388d5" providerId="LiveId" clId="{4E6D6609-40FF-461F-8FC4-5C36AE18131F}" dt="2022-01-14T06:49:43.351" v="3063"/>
          <ac:inkMkLst>
            <pc:docMk/>
            <pc:sldMk cId="3609321200" sldId="356"/>
            <ac:inkMk id="36" creationId="{F02AB713-458F-43F4-9854-B959D9C7D06B}"/>
          </ac:inkMkLst>
        </pc:inkChg>
        <pc:inkChg chg="add">
          <ac:chgData name="Viet Anh Nguyen" userId="b95f61ff061388d5" providerId="LiveId" clId="{4E6D6609-40FF-461F-8FC4-5C36AE18131F}" dt="2022-01-14T06:49:43.351" v="3063"/>
          <ac:inkMkLst>
            <pc:docMk/>
            <pc:sldMk cId="3609321200" sldId="356"/>
            <ac:inkMk id="37" creationId="{5C9007B4-E6DE-463C-BF2B-EDA56CF8984B}"/>
          </ac:inkMkLst>
        </pc:inkChg>
        <pc:inkChg chg="add del">
          <ac:chgData name="Viet Anh Nguyen" userId="b95f61ff061388d5" providerId="LiveId" clId="{4E6D6609-40FF-461F-8FC4-5C36AE18131F}" dt="2022-01-14T06:49:45.062" v="3066"/>
          <ac:inkMkLst>
            <pc:docMk/>
            <pc:sldMk cId="3609321200" sldId="356"/>
            <ac:inkMk id="38" creationId="{C745136C-D50E-4A01-B56E-EC2DC12F2772}"/>
          </ac:inkMkLst>
        </pc:inkChg>
        <pc:inkChg chg="add del">
          <ac:chgData name="Viet Anh Nguyen" userId="b95f61ff061388d5" providerId="LiveId" clId="{4E6D6609-40FF-461F-8FC4-5C36AE18131F}" dt="2022-01-14T06:49:45.062" v="3066"/>
          <ac:inkMkLst>
            <pc:docMk/>
            <pc:sldMk cId="3609321200" sldId="356"/>
            <ac:inkMk id="39" creationId="{351B10C6-F559-4947-8685-F5E44C2F7A93}"/>
          </ac:inkMkLst>
        </pc:inkChg>
        <pc:inkChg chg="add">
          <ac:chgData name="Viet Anh Nguyen" userId="b95f61ff061388d5" providerId="LiveId" clId="{4E6D6609-40FF-461F-8FC4-5C36AE18131F}" dt="2022-01-14T06:49:45.062" v="3066"/>
          <ac:inkMkLst>
            <pc:docMk/>
            <pc:sldMk cId="3609321200" sldId="356"/>
            <ac:inkMk id="40" creationId="{FE12EB52-27C1-44CA-A31D-AE6CF323FBB1}"/>
          </ac:inkMkLst>
        </pc:inkChg>
        <pc:inkChg chg="add del">
          <ac:chgData name="Viet Anh Nguyen" userId="b95f61ff061388d5" providerId="LiveId" clId="{4E6D6609-40FF-461F-8FC4-5C36AE18131F}" dt="2022-01-14T08:14:48.073" v="3642"/>
          <ac:inkMkLst>
            <pc:docMk/>
            <pc:sldMk cId="3609321200" sldId="356"/>
            <ac:inkMk id="41" creationId="{0FEA91DB-E363-4880-8B39-59B96D0C7F84}"/>
          </ac:inkMkLst>
        </pc:inkChg>
        <pc:inkChg chg="add del">
          <ac:chgData name="Viet Anh Nguyen" userId="b95f61ff061388d5" providerId="LiveId" clId="{4E6D6609-40FF-461F-8FC4-5C36AE18131F}" dt="2022-01-14T08:14:48.073" v="3642"/>
          <ac:inkMkLst>
            <pc:docMk/>
            <pc:sldMk cId="3609321200" sldId="356"/>
            <ac:inkMk id="42" creationId="{277751A8-E5FC-474A-86EC-990982463D47}"/>
          </ac:inkMkLst>
        </pc:inkChg>
        <pc:inkChg chg="add del">
          <ac:chgData name="Viet Anh Nguyen" userId="b95f61ff061388d5" providerId="LiveId" clId="{4E6D6609-40FF-461F-8FC4-5C36AE18131F}" dt="2022-01-14T08:14:50.243" v="3644"/>
          <ac:inkMkLst>
            <pc:docMk/>
            <pc:sldMk cId="3609321200" sldId="356"/>
            <ac:inkMk id="43" creationId="{F7293F5A-A501-4911-B80C-26F079E0B006}"/>
          </ac:inkMkLst>
        </pc:inkChg>
        <pc:inkChg chg="add del">
          <ac:chgData name="Viet Anh Nguyen" userId="b95f61ff061388d5" providerId="LiveId" clId="{4E6D6609-40FF-461F-8FC4-5C36AE18131F}" dt="2022-01-14T08:14:50.243" v="3644"/>
          <ac:inkMkLst>
            <pc:docMk/>
            <pc:sldMk cId="3609321200" sldId="356"/>
            <ac:inkMk id="44" creationId="{5CB4D825-FE77-44BA-AFFB-7FEA1B7D674E}"/>
          </ac:inkMkLst>
        </pc:inkChg>
        <pc:inkChg chg="add">
          <ac:chgData name="Viet Anh Nguyen" userId="b95f61ff061388d5" providerId="LiveId" clId="{4E6D6609-40FF-461F-8FC4-5C36AE18131F}" dt="2022-01-14T08:14:50.243" v="3644"/>
          <ac:inkMkLst>
            <pc:docMk/>
            <pc:sldMk cId="3609321200" sldId="356"/>
            <ac:inkMk id="45" creationId="{B8943F06-EF53-465A-844D-250092E78E46}"/>
          </ac:inkMkLst>
        </pc:inkChg>
        <pc:inkChg chg="add del">
          <ac:chgData name="Viet Anh Nguyen" userId="b95f61ff061388d5" providerId="LiveId" clId="{4E6D6609-40FF-461F-8FC4-5C36AE18131F}" dt="2022-01-14T08:14:54.105" v="3647"/>
          <ac:inkMkLst>
            <pc:docMk/>
            <pc:sldMk cId="3609321200" sldId="356"/>
            <ac:inkMk id="46" creationId="{1F202EB7-883E-49F9-910B-94106D0963BF}"/>
          </ac:inkMkLst>
        </pc:inkChg>
        <pc:inkChg chg="add del">
          <ac:chgData name="Viet Anh Nguyen" userId="b95f61ff061388d5" providerId="LiveId" clId="{4E6D6609-40FF-461F-8FC4-5C36AE18131F}" dt="2022-01-14T08:14:54.105" v="3647"/>
          <ac:inkMkLst>
            <pc:docMk/>
            <pc:sldMk cId="3609321200" sldId="356"/>
            <ac:inkMk id="47" creationId="{A10F89BF-9952-4B87-83A9-B04092041DF0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48" creationId="{5CBB39A3-ED68-4547-B54E-9979B6F4C1A9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49" creationId="{90C1AA7E-E7F4-40EE-8C09-9FA8C3E56EE4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50" creationId="{FD88EA3B-45F4-4DD7-B45A-D060DB72B94A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51" creationId="{CA450D53-8EFE-488D-BE16-8C6BD1D9F65A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52" creationId="{D2233DF2-0171-4C54-98EE-8DE96CB15E9B}"/>
          </ac:inkMkLst>
        </pc:inkChg>
        <pc:inkChg chg="add del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53" creationId="{96E1B93F-F395-4F52-B50D-8862E05721AE}"/>
          </ac:inkMkLst>
        </pc:inkChg>
        <pc:inkChg chg="add">
          <ac:chgData name="Viet Anh Nguyen" userId="b95f61ff061388d5" providerId="LiveId" clId="{4E6D6609-40FF-461F-8FC4-5C36AE18131F}" dt="2022-01-14T08:14:57.843" v="3653"/>
          <ac:inkMkLst>
            <pc:docMk/>
            <pc:sldMk cId="3609321200" sldId="356"/>
            <ac:inkMk id="54" creationId="{4BEA3584-A711-43FA-B2FB-076E91339B54}"/>
          </ac:inkMkLst>
        </pc:inkChg>
      </pc:sldChg>
      <pc:sldChg chg="addSp delSp modSp new mod modClrScheme chgLayout">
        <pc:chgData name="Viet Anh Nguyen" userId="b95f61ff061388d5" providerId="LiveId" clId="{4E6D6609-40FF-461F-8FC4-5C36AE18131F}" dt="2022-01-14T09:47:25.687" v="4785" actId="1076"/>
        <pc:sldMkLst>
          <pc:docMk/>
          <pc:sldMk cId="1854266659" sldId="357"/>
        </pc:sldMkLst>
        <pc:spChg chg="del">
          <ac:chgData name="Viet Anh Nguyen" userId="b95f61ff061388d5" providerId="LiveId" clId="{4E6D6609-40FF-461F-8FC4-5C36AE18131F}" dt="2022-01-14T06:55:55.580" v="3068" actId="700"/>
          <ac:spMkLst>
            <pc:docMk/>
            <pc:sldMk cId="1854266659" sldId="357"/>
            <ac:spMk id="2" creationId="{8091AE6C-CBD6-4B5B-AFDB-AC947D46CAC6}"/>
          </ac:spMkLst>
        </pc:spChg>
        <pc:spChg chg="del">
          <ac:chgData name="Viet Anh Nguyen" userId="b95f61ff061388d5" providerId="LiveId" clId="{4E6D6609-40FF-461F-8FC4-5C36AE18131F}" dt="2022-01-14T06:55:55.580" v="3068" actId="700"/>
          <ac:spMkLst>
            <pc:docMk/>
            <pc:sldMk cId="1854266659" sldId="357"/>
            <ac:spMk id="3" creationId="{23671F6A-59B6-40A5-835F-08934C99E811}"/>
          </ac:spMkLst>
        </pc:sp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4" creationId="{E3E529F0-0CE0-4325-AD24-C124F4FF8895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5" creationId="{A75F36FA-DD49-4BC6-96B7-EFD914768D38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6" creationId="{0064A3BB-8B76-468D-837C-34591ED67B44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7" creationId="{3AF0250B-56C7-4927-9FCA-E5C98055651A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8" creationId="{71F0F29C-E767-42F3-A1B4-5C86DE44F745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9" creationId="{8F613CD7-D43F-4387-86F5-A46B397F90A8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10" creationId="{A800388F-6E85-4308-AB92-9D7845F132D8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11" creationId="{A946F8DD-A689-4D90-AA14-324C147E455D}"/>
          </ac:inkMkLst>
        </pc:inkChg>
        <pc:inkChg chg="add del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12" creationId="{320B8528-70B7-48E3-8CD5-3B4E59438A60}"/>
          </ac:inkMkLst>
        </pc:inkChg>
        <pc:inkChg chg="add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13" creationId="{C8DB140A-D9BE-4441-BACB-DB17E0F66960}"/>
          </ac:inkMkLst>
        </pc:inkChg>
        <pc:inkChg chg="add">
          <ac:chgData name="Viet Anh Nguyen" userId="b95f61ff061388d5" providerId="LiveId" clId="{4E6D6609-40FF-461F-8FC4-5C36AE18131F}" dt="2022-01-14T06:56:05.902" v="3078"/>
          <ac:inkMkLst>
            <pc:docMk/>
            <pc:sldMk cId="1854266659" sldId="357"/>
            <ac:inkMk id="14" creationId="{5C41CA05-4D6D-4471-BBD0-6168C43D7172}"/>
          </ac:inkMkLst>
        </pc:inkChg>
        <pc:inkChg chg="add del">
          <ac:chgData name="Viet Anh Nguyen" userId="b95f61ff061388d5" providerId="LiveId" clId="{4E6D6609-40FF-461F-8FC4-5C36AE18131F}" dt="2022-01-14T06:56:07.780" v="3083"/>
          <ac:inkMkLst>
            <pc:docMk/>
            <pc:sldMk cId="1854266659" sldId="357"/>
            <ac:inkMk id="15" creationId="{2BCB8D3B-2BA7-475C-9140-930709CD6A74}"/>
          </ac:inkMkLst>
        </pc:inkChg>
        <pc:inkChg chg="add del">
          <ac:chgData name="Viet Anh Nguyen" userId="b95f61ff061388d5" providerId="LiveId" clId="{4E6D6609-40FF-461F-8FC4-5C36AE18131F}" dt="2022-01-14T06:56:07.780" v="3083"/>
          <ac:inkMkLst>
            <pc:docMk/>
            <pc:sldMk cId="1854266659" sldId="357"/>
            <ac:inkMk id="16" creationId="{40D0D5E0-B7E0-47A5-8453-FC5BC940CB4D}"/>
          </ac:inkMkLst>
        </pc:inkChg>
        <pc:inkChg chg="add del">
          <ac:chgData name="Viet Anh Nguyen" userId="b95f61ff061388d5" providerId="LiveId" clId="{4E6D6609-40FF-461F-8FC4-5C36AE18131F}" dt="2022-01-14T06:56:07.780" v="3083"/>
          <ac:inkMkLst>
            <pc:docMk/>
            <pc:sldMk cId="1854266659" sldId="357"/>
            <ac:inkMk id="17" creationId="{C2580961-53A0-4D6B-951D-D6009CBD8B44}"/>
          </ac:inkMkLst>
        </pc:inkChg>
        <pc:inkChg chg="add del">
          <ac:chgData name="Viet Anh Nguyen" userId="b95f61ff061388d5" providerId="LiveId" clId="{4E6D6609-40FF-461F-8FC4-5C36AE18131F}" dt="2022-01-14T06:56:07.780" v="3083"/>
          <ac:inkMkLst>
            <pc:docMk/>
            <pc:sldMk cId="1854266659" sldId="357"/>
            <ac:inkMk id="18" creationId="{652EDA33-80CB-4B6E-9F9B-CDD06A2388FC}"/>
          </ac:inkMkLst>
        </pc:inkChg>
        <pc:inkChg chg="add">
          <ac:chgData name="Viet Anh Nguyen" userId="b95f61ff061388d5" providerId="LiveId" clId="{4E6D6609-40FF-461F-8FC4-5C36AE18131F}" dt="2022-01-14T06:56:07.780" v="3083"/>
          <ac:inkMkLst>
            <pc:docMk/>
            <pc:sldMk cId="1854266659" sldId="357"/>
            <ac:inkMk id="19" creationId="{BFC2B16B-EC9E-429C-9A59-1FBE2295A140}"/>
          </ac:inkMkLst>
        </pc:inkChg>
        <pc:inkChg chg="add">
          <ac:chgData name="Viet Anh Nguyen" userId="b95f61ff061388d5" providerId="LiveId" clId="{4E6D6609-40FF-461F-8FC4-5C36AE18131F}" dt="2022-01-14T06:56:15.100" v="3084" actId="9405"/>
          <ac:inkMkLst>
            <pc:docMk/>
            <pc:sldMk cId="1854266659" sldId="357"/>
            <ac:inkMk id="20" creationId="{408CFCD4-43AD-4F6A-8BD1-FCF7B98977E7}"/>
          </ac:inkMkLst>
        </pc:inkChg>
        <pc:inkChg chg="add">
          <ac:chgData name="Viet Anh Nguyen" userId="b95f61ff061388d5" providerId="LiveId" clId="{4E6D6609-40FF-461F-8FC4-5C36AE18131F}" dt="2022-01-14T06:56:15.791" v="3085" actId="9405"/>
          <ac:inkMkLst>
            <pc:docMk/>
            <pc:sldMk cId="1854266659" sldId="357"/>
            <ac:inkMk id="21" creationId="{9C7766E9-54EF-4807-86C4-220AE8C97A4B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2" creationId="{AB8D4562-4870-4521-9433-8A8D79380396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3" creationId="{66F4CEE3-D231-49D9-892B-D6D6B2ABAD38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4" creationId="{B8ED37D9-2EE1-4C55-8139-AB13892C1CF4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5" creationId="{D41E0896-2BCF-4BFD-9506-D4EF46AC0B95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6" creationId="{4D3918B1-06BE-4652-981E-8C61CD596817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7" creationId="{04B6792E-5E9A-401E-AA38-AAECBFB19C75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8" creationId="{080F4DEC-94A5-4C75-8BA8-FB85149349C4}"/>
          </ac:inkMkLst>
        </pc:inkChg>
        <pc:inkChg chg="add del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29" creationId="{214FDE00-ABAC-472D-8E5D-15A58058AAAD}"/>
          </ac:inkMkLst>
        </pc:inkChg>
        <pc:inkChg chg="add">
          <ac:chgData name="Viet Anh Nguyen" userId="b95f61ff061388d5" providerId="LiveId" clId="{4E6D6609-40FF-461F-8FC4-5C36AE18131F}" dt="2022-01-14T06:56:19.943" v="3094"/>
          <ac:inkMkLst>
            <pc:docMk/>
            <pc:sldMk cId="1854266659" sldId="357"/>
            <ac:inkMk id="30" creationId="{B5FB139F-EBE5-4195-99A5-29FE10C2409E}"/>
          </ac:inkMkLst>
        </pc:inkChg>
        <pc:inkChg chg="add">
          <ac:chgData name="Viet Anh Nguyen" userId="b95f61ff061388d5" providerId="LiveId" clId="{4E6D6609-40FF-461F-8FC4-5C36AE18131F}" dt="2022-01-14T06:56:20.379" v="3095" actId="9405"/>
          <ac:inkMkLst>
            <pc:docMk/>
            <pc:sldMk cId="1854266659" sldId="357"/>
            <ac:inkMk id="31" creationId="{A8EBD2E2-1175-4881-A81E-5CF89D5DE0B6}"/>
          </ac:inkMkLst>
        </pc:inkChg>
        <pc:inkChg chg="add del">
          <ac:chgData name="Viet Anh Nguyen" userId="b95f61ff061388d5" providerId="LiveId" clId="{4E6D6609-40FF-461F-8FC4-5C36AE18131F}" dt="2022-01-14T06:56:24.093" v="3100"/>
          <ac:inkMkLst>
            <pc:docMk/>
            <pc:sldMk cId="1854266659" sldId="357"/>
            <ac:inkMk id="32" creationId="{DF80ABF6-6F0E-427B-861A-58BC99BC392D}"/>
          </ac:inkMkLst>
        </pc:inkChg>
        <pc:inkChg chg="add del">
          <ac:chgData name="Viet Anh Nguyen" userId="b95f61ff061388d5" providerId="LiveId" clId="{4E6D6609-40FF-461F-8FC4-5C36AE18131F}" dt="2022-01-14T06:56:24.093" v="3100"/>
          <ac:inkMkLst>
            <pc:docMk/>
            <pc:sldMk cId="1854266659" sldId="357"/>
            <ac:inkMk id="33" creationId="{AA473D56-B602-4788-BD30-8326A2988F8A}"/>
          </ac:inkMkLst>
        </pc:inkChg>
        <pc:inkChg chg="add del">
          <ac:chgData name="Viet Anh Nguyen" userId="b95f61ff061388d5" providerId="LiveId" clId="{4E6D6609-40FF-461F-8FC4-5C36AE18131F}" dt="2022-01-14T06:56:24.093" v="3100"/>
          <ac:inkMkLst>
            <pc:docMk/>
            <pc:sldMk cId="1854266659" sldId="357"/>
            <ac:inkMk id="34" creationId="{BF74DE1F-560D-439A-81B0-0365D4CF40D2}"/>
          </ac:inkMkLst>
        </pc:inkChg>
        <pc:inkChg chg="add del">
          <ac:chgData name="Viet Anh Nguyen" userId="b95f61ff061388d5" providerId="LiveId" clId="{4E6D6609-40FF-461F-8FC4-5C36AE18131F}" dt="2022-01-14T06:56:24.093" v="3100"/>
          <ac:inkMkLst>
            <pc:docMk/>
            <pc:sldMk cId="1854266659" sldId="357"/>
            <ac:inkMk id="35" creationId="{46BFDE6B-9B83-49BA-A8C8-346558A241C4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36" creationId="{DE694B5D-DAEC-43D5-9330-D0D41BC1AFD3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37" creationId="{0A82CAF6-7AC8-47A8-AFCE-CEB841E26166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38" creationId="{3D51367B-E92D-4327-B1CC-E03A4E21F7D0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39" creationId="{8B2B19E6-E1EB-4476-A293-FD5CED03306B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40" creationId="{9BF81148-19A6-4D46-9938-2D0F24462B8D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41" creationId="{556F93F8-E1E8-4602-829F-8D215CB24C54}"/>
          </ac:inkMkLst>
        </pc:inkChg>
        <pc:inkChg chg="add del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42" creationId="{3DD86D9A-F4B1-462F-8FFC-CE76C6FEF7C7}"/>
          </ac:inkMkLst>
        </pc:inkChg>
        <pc:inkChg chg="add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43" creationId="{FF28801C-D549-4871-82D0-1D28F5697155}"/>
          </ac:inkMkLst>
        </pc:inkChg>
        <pc:inkChg chg="add">
          <ac:chgData name="Viet Anh Nguyen" userId="b95f61ff061388d5" providerId="LiveId" clId="{4E6D6609-40FF-461F-8FC4-5C36AE18131F}" dt="2022-01-14T06:56:26.681" v="3107"/>
          <ac:inkMkLst>
            <pc:docMk/>
            <pc:sldMk cId="1854266659" sldId="357"/>
            <ac:inkMk id="44" creationId="{0347B409-0A02-4371-9E1E-8CD6436B9976}"/>
          </ac:inkMkLst>
        </pc:inkChg>
        <pc:inkChg chg="add del">
          <ac:chgData name="Viet Anh Nguyen" userId="b95f61ff061388d5" providerId="LiveId" clId="{4E6D6609-40FF-461F-8FC4-5C36AE18131F}" dt="2022-01-14T06:56:30.779" v="3112"/>
          <ac:inkMkLst>
            <pc:docMk/>
            <pc:sldMk cId="1854266659" sldId="357"/>
            <ac:inkMk id="45" creationId="{9FEF174B-A5ED-4356-966A-1F0A632B08AE}"/>
          </ac:inkMkLst>
        </pc:inkChg>
        <pc:inkChg chg="add del">
          <ac:chgData name="Viet Anh Nguyen" userId="b95f61ff061388d5" providerId="LiveId" clId="{4E6D6609-40FF-461F-8FC4-5C36AE18131F}" dt="2022-01-14T06:56:30.779" v="3112"/>
          <ac:inkMkLst>
            <pc:docMk/>
            <pc:sldMk cId="1854266659" sldId="357"/>
            <ac:inkMk id="46" creationId="{B0AD5984-0018-4D18-939E-81075302EB2B}"/>
          </ac:inkMkLst>
        </pc:inkChg>
        <pc:inkChg chg="add del">
          <ac:chgData name="Viet Anh Nguyen" userId="b95f61ff061388d5" providerId="LiveId" clId="{4E6D6609-40FF-461F-8FC4-5C36AE18131F}" dt="2022-01-14T06:56:30.779" v="3112"/>
          <ac:inkMkLst>
            <pc:docMk/>
            <pc:sldMk cId="1854266659" sldId="357"/>
            <ac:inkMk id="47" creationId="{569E4EAC-5B43-4C1F-825D-9E63089074F8}"/>
          </ac:inkMkLst>
        </pc:inkChg>
        <pc:inkChg chg="add del">
          <ac:chgData name="Viet Anh Nguyen" userId="b95f61ff061388d5" providerId="LiveId" clId="{4E6D6609-40FF-461F-8FC4-5C36AE18131F}" dt="2022-01-14T06:56:30.779" v="3112"/>
          <ac:inkMkLst>
            <pc:docMk/>
            <pc:sldMk cId="1854266659" sldId="357"/>
            <ac:inkMk id="48" creationId="{9314D858-B590-434D-A4E6-E563B0976944}"/>
          </ac:inkMkLst>
        </pc:inkChg>
        <pc:inkChg chg="add">
          <ac:chgData name="Viet Anh Nguyen" userId="b95f61ff061388d5" providerId="LiveId" clId="{4E6D6609-40FF-461F-8FC4-5C36AE18131F}" dt="2022-01-14T06:56:30.779" v="3112"/>
          <ac:inkMkLst>
            <pc:docMk/>
            <pc:sldMk cId="1854266659" sldId="357"/>
            <ac:inkMk id="49" creationId="{6340FF11-4878-433C-943E-27E11C372273}"/>
          </ac:inkMkLst>
        </pc:inkChg>
        <pc:inkChg chg="add del">
          <ac:chgData name="Viet Anh Nguyen" userId="b95f61ff061388d5" providerId="LiveId" clId="{4E6D6609-40FF-461F-8FC4-5C36AE18131F}" dt="2022-01-14T06:56:34.672" v="3115"/>
          <ac:inkMkLst>
            <pc:docMk/>
            <pc:sldMk cId="1854266659" sldId="357"/>
            <ac:inkMk id="50" creationId="{41E404E9-0158-4ADF-99CB-370FB2B05C3F}"/>
          </ac:inkMkLst>
        </pc:inkChg>
        <pc:inkChg chg="add del">
          <ac:chgData name="Viet Anh Nguyen" userId="b95f61ff061388d5" providerId="LiveId" clId="{4E6D6609-40FF-461F-8FC4-5C36AE18131F}" dt="2022-01-14T06:56:34.672" v="3115"/>
          <ac:inkMkLst>
            <pc:docMk/>
            <pc:sldMk cId="1854266659" sldId="357"/>
            <ac:inkMk id="51" creationId="{D44A2B12-A374-4FC2-A177-25D873CD835B}"/>
          </ac:inkMkLst>
        </pc:inkChg>
        <pc:inkChg chg="add del">
          <ac:chgData name="Viet Anh Nguyen" userId="b95f61ff061388d5" providerId="LiveId" clId="{4E6D6609-40FF-461F-8FC4-5C36AE18131F}" dt="2022-01-14T06:56:35.673" v="3117"/>
          <ac:inkMkLst>
            <pc:docMk/>
            <pc:sldMk cId="1854266659" sldId="357"/>
            <ac:inkMk id="52" creationId="{233C5980-4FB8-46B0-A5F7-2568C9E0F665}"/>
          </ac:inkMkLst>
        </pc:inkChg>
        <pc:inkChg chg="add del">
          <ac:chgData name="Viet Anh Nguyen" userId="b95f61ff061388d5" providerId="LiveId" clId="{4E6D6609-40FF-461F-8FC4-5C36AE18131F}" dt="2022-01-14T06:56:35.673" v="3117"/>
          <ac:inkMkLst>
            <pc:docMk/>
            <pc:sldMk cId="1854266659" sldId="357"/>
            <ac:inkMk id="53" creationId="{832E41D8-FE82-4A7F-A361-5F8673F06924}"/>
          </ac:inkMkLst>
        </pc:inkChg>
        <pc:inkChg chg="add">
          <ac:chgData name="Viet Anh Nguyen" userId="b95f61ff061388d5" providerId="LiveId" clId="{4E6D6609-40FF-461F-8FC4-5C36AE18131F}" dt="2022-01-14T06:56:35.673" v="3117"/>
          <ac:inkMkLst>
            <pc:docMk/>
            <pc:sldMk cId="1854266659" sldId="357"/>
            <ac:inkMk id="54" creationId="{7EF8A6D8-575B-438F-A8DE-C96BC3618F24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55" creationId="{CFF07286-E80F-4945-B159-59CD78B0B03A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56" creationId="{E3C5CA3F-C81B-4608-B333-C2104157EADC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57" creationId="{3245315D-18FC-45CE-9679-BBD13B891D0B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58" creationId="{7452DD53-BC13-4EFA-8037-E3807821DD46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59" creationId="{76FE6025-F1BC-48DA-9F95-CC5D07C9C391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0" creationId="{7643F78F-79B5-4CD1-A089-2F3B3D74C750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1" creationId="{AB9CB413-D075-4F5F-9BC9-6FAEF9CF1311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2" creationId="{48EE6866-BCE3-43F3-99BB-B4673C42415C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3" creationId="{8C223947-D677-473E-921C-439CD659802C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4" creationId="{A8D73B91-8E2A-4555-B73F-5B4CA739C0C9}"/>
          </ac:inkMkLst>
        </pc:inkChg>
        <pc:inkChg chg="add del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5" creationId="{421564E9-5E2A-4437-968D-A69450875FFE}"/>
          </ac:inkMkLst>
        </pc:inkChg>
        <pc:inkChg chg="add del">
          <ac:chgData name="Viet Anh Nguyen" userId="b95f61ff061388d5" providerId="LiveId" clId="{4E6D6609-40FF-461F-8FC4-5C36AE18131F}" dt="2022-01-14T06:56:44.920" v="3133"/>
          <ac:inkMkLst>
            <pc:docMk/>
            <pc:sldMk cId="1854266659" sldId="357"/>
            <ac:inkMk id="66" creationId="{12116A17-3FB8-4279-930B-4ADF5164EC61}"/>
          </ac:inkMkLst>
        </pc:inkChg>
        <pc:inkChg chg="add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7" creationId="{734423E6-6B9B-472D-8296-934D98CD31AC}"/>
          </ac:inkMkLst>
        </pc:inkChg>
        <pc:inkChg chg="add">
          <ac:chgData name="Viet Anh Nguyen" userId="b95f61ff061388d5" providerId="LiveId" clId="{4E6D6609-40FF-461F-8FC4-5C36AE18131F}" dt="2022-01-14T06:56:43.649" v="3130"/>
          <ac:inkMkLst>
            <pc:docMk/>
            <pc:sldMk cId="1854266659" sldId="357"/>
            <ac:inkMk id="68" creationId="{97180260-17B4-4BFE-B240-286F5EE03343}"/>
          </ac:inkMkLst>
        </pc:inkChg>
        <pc:inkChg chg="add del">
          <ac:chgData name="Viet Anh Nguyen" userId="b95f61ff061388d5" providerId="LiveId" clId="{4E6D6609-40FF-461F-8FC4-5C36AE18131F}" dt="2022-01-14T06:56:44.920" v="3133"/>
          <ac:inkMkLst>
            <pc:docMk/>
            <pc:sldMk cId="1854266659" sldId="357"/>
            <ac:inkMk id="69" creationId="{0DDE1F6F-D84B-411C-B8AB-D4C43477C92A}"/>
          </ac:inkMkLst>
        </pc:inkChg>
        <pc:inkChg chg="add del">
          <ac:chgData name="Viet Anh Nguyen" userId="b95f61ff061388d5" providerId="LiveId" clId="{4E6D6609-40FF-461F-8FC4-5C36AE18131F}" dt="2022-01-14T06:56:44.920" v="3133"/>
          <ac:inkMkLst>
            <pc:docMk/>
            <pc:sldMk cId="1854266659" sldId="357"/>
            <ac:inkMk id="70" creationId="{C5E16912-827B-4E50-A4B2-238D10DB6CF1}"/>
          </ac:inkMkLst>
        </pc:inkChg>
        <pc:inkChg chg="add">
          <ac:chgData name="Viet Anh Nguyen" userId="b95f61ff061388d5" providerId="LiveId" clId="{4E6D6609-40FF-461F-8FC4-5C36AE18131F}" dt="2022-01-14T06:56:44.920" v="3133"/>
          <ac:inkMkLst>
            <pc:docMk/>
            <pc:sldMk cId="1854266659" sldId="357"/>
            <ac:inkMk id="71" creationId="{DA88E638-0750-4AF3-8613-1753A3E3A913}"/>
          </ac:inkMkLst>
        </pc:inkChg>
        <pc:inkChg chg="add">
          <ac:chgData name="Viet Anh Nguyen" userId="b95f61ff061388d5" providerId="LiveId" clId="{4E6D6609-40FF-461F-8FC4-5C36AE18131F}" dt="2022-01-14T06:56:45.723" v="3134" actId="9405"/>
          <ac:inkMkLst>
            <pc:docMk/>
            <pc:sldMk cId="1854266659" sldId="357"/>
            <ac:inkMk id="72" creationId="{5982B920-9E38-4832-9E63-DD088E0FA101}"/>
          </ac:inkMkLst>
        </pc:inkChg>
        <pc:inkChg chg="add del">
          <ac:chgData name="Viet Anh Nguyen" userId="b95f61ff061388d5" providerId="LiveId" clId="{4E6D6609-40FF-461F-8FC4-5C36AE18131F}" dt="2022-01-14T06:56:48.293" v="3139"/>
          <ac:inkMkLst>
            <pc:docMk/>
            <pc:sldMk cId="1854266659" sldId="357"/>
            <ac:inkMk id="73" creationId="{005DC419-BDFC-427D-847A-535C6207EB15}"/>
          </ac:inkMkLst>
        </pc:inkChg>
        <pc:inkChg chg="add del">
          <ac:chgData name="Viet Anh Nguyen" userId="b95f61ff061388d5" providerId="LiveId" clId="{4E6D6609-40FF-461F-8FC4-5C36AE18131F}" dt="2022-01-14T06:56:48.293" v="3139"/>
          <ac:inkMkLst>
            <pc:docMk/>
            <pc:sldMk cId="1854266659" sldId="357"/>
            <ac:inkMk id="74" creationId="{8D92856D-FE5D-41F7-A1B3-BBD4D838DA00}"/>
          </ac:inkMkLst>
        </pc:inkChg>
        <pc:inkChg chg="add del">
          <ac:chgData name="Viet Anh Nguyen" userId="b95f61ff061388d5" providerId="LiveId" clId="{4E6D6609-40FF-461F-8FC4-5C36AE18131F}" dt="2022-01-14T06:56:48.293" v="3139"/>
          <ac:inkMkLst>
            <pc:docMk/>
            <pc:sldMk cId="1854266659" sldId="357"/>
            <ac:inkMk id="75" creationId="{0CC02F7E-D1BC-4446-8B52-F1233657A87A}"/>
          </ac:inkMkLst>
        </pc:inkChg>
        <pc:inkChg chg="add del">
          <ac:chgData name="Viet Anh Nguyen" userId="b95f61ff061388d5" providerId="LiveId" clId="{4E6D6609-40FF-461F-8FC4-5C36AE18131F}" dt="2022-01-14T06:56:48.293" v="3139"/>
          <ac:inkMkLst>
            <pc:docMk/>
            <pc:sldMk cId="1854266659" sldId="357"/>
            <ac:inkMk id="76" creationId="{8434649F-06CF-4663-90C4-4F5E025512D9}"/>
          </ac:inkMkLst>
        </pc:inkChg>
        <pc:inkChg chg="add">
          <ac:chgData name="Viet Anh Nguyen" userId="b95f61ff061388d5" providerId="LiveId" clId="{4E6D6609-40FF-461F-8FC4-5C36AE18131F}" dt="2022-01-14T06:56:48.293" v="3139"/>
          <ac:inkMkLst>
            <pc:docMk/>
            <pc:sldMk cId="1854266659" sldId="357"/>
            <ac:inkMk id="77" creationId="{7BAB11EF-B79C-4E26-B94C-A529A1A354B9}"/>
          </ac:inkMkLst>
        </pc:inkChg>
        <pc:inkChg chg="add del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78" creationId="{1DA42D87-E881-4536-BEAC-964A36ED7C89}"/>
          </ac:inkMkLst>
        </pc:inkChg>
        <pc:inkChg chg="add del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79" creationId="{07E81AE4-2357-48F7-A20C-071AF5B810B9}"/>
          </ac:inkMkLst>
        </pc:inkChg>
        <pc:inkChg chg="add del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80" creationId="{E0A55827-5FC4-4583-8341-187293F58C82}"/>
          </ac:inkMkLst>
        </pc:inkChg>
        <pc:inkChg chg="add del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81" creationId="{ED93E84B-996F-425B-A838-4343D50CC2BE}"/>
          </ac:inkMkLst>
        </pc:inkChg>
        <pc:inkChg chg="add del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82" creationId="{8DAC0B12-7AD8-42BE-92BF-B6252D61B154}"/>
          </ac:inkMkLst>
        </pc:inkChg>
        <pc:inkChg chg="add">
          <ac:chgData name="Viet Anh Nguyen" userId="b95f61ff061388d5" providerId="LiveId" clId="{4E6D6609-40FF-461F-8FC4-5C36AE18131F}" dt="2022-01-14T06:56:50.647" v="3145" actId="9405"/>
          <ac:inkMkLst>
            <pc:docMk/>
            <pc:sldMk cId="1854266659" sldId="357"/>
            <ac:inkMk id="83" creationId="{2C4BB035-6903-44E8-8BA9-9808349FB320}"/>
          </ac:inkMkLst>
        </pc:inkChg>
        <pc:inkChg chg="add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84" creationId="{1EF64940-B0EA-4E08-97FD-1ACE8B639BDD}"/>
          </ac:inkMkLst>
        </pc:inkChg>
        <pc:inkChg chg="add">
          <ac:chgData name="Viet Anh Nguyen" userId="b95f61ff061388d5" providerId="LiveId" clId="{4E6D6609-40FF-461F-8FC4-5C36AE18131F}" dt="2022-01-14T06:56:51.348" v="3146"/>
          <ac:inkMkLst>
            <pc:docMk/>
            <pc:sldMk cId="1854266659" sldId="357"/>
            <ac:inkMk id="85" creationId="{CC4A10B6-7149-4623-A2CF-ED7B826D138D}"/>
          </ac:inkMkLst>
        </pc:inkChg>
        <pc:inkChg chg="add">
          <ac:chgData name="Viet Anh Nguyen" userId="b95f61ff061388d5" providerId="LiveId" clId="{4E6D6609-40FF-461F-8FC4-5C36AE18131F}" dt="2022-01-14T06:56:51.750" v="3147" actId="9405"/>
          <ac:inkMkLst>
            <pc:docMk/>
            <pc:sldMk cId="1854266659" sldId="357"/>
            <ac:inkMk id="86" creationId="{B5E905A1-35A0-4D30-ACED-66616458D97B}"/>
          </ac:inkMkLst>
        </pc:inkChg>
        <pc:inkChg chg="add del">
          <ac:chgData name="Viet Anh Nguyen" userId="b95f61ff061388d5" providerId="LiveId" clId="{4E6D6609-40FF-461F-8FC4-5C36AE18131F}" dt="2022-01-14T06:56:54.622" v="3152"/>
          <ac:inkMkLst>
            <pc:docMk/>
            <pc:sldMk cId="1854266659" sldId="357"/>
            <ac:inkMk id="87" creationId="{6DA399E4-6F6A-41DE-8943-67B192A9744F}"/>
          </ac:inkMkLst>
        </pc:inkChg>
        <pc:inkChg chg="add del">
          <ac:chgData name="Viet Anh Nguyen" userId="b95f61ff061388d5" providerId="LiveId" clId="{4E6D6609-40FF-461F-8FC4-5C36AE18131F}" dt="2022-01-14T06:56:54.622" v="3152"/>
          <ac:inkMkLst>
            <pc:docMk/>
            <pc:sldMk cId="1854266659" sldId="357"/>
            <ac:inkMk id="88" creationId="{89B5A60C-28BF-4F9A-970D-523B8D7605B6}"/>
          </ac:inkMkLst>
        </pc:inkChg>
        <pc:inkChg chg="add del">
          <ac:chgData name="Viet Anh Nguyen" userId="b95f61ff061388d5" providerId="LiveId" clId="{4E6D6609-40FF-461F-8FC4-5C36AE18131F}" dt="2022-01-14T06:56:54.622" v="3152"/>
          <ac:inkMkLst>
            <pc:docMk/>
            <pc:sldMk cId="1854266659" sldId="357"/>
            <ac:inkMk id="89" creationId="{F06ED8D3-AC5C-4F9B-8657-573F4F5D1EF2}"/>
          </ac:inkMkLst>
        </pc:inkChg>
        <pc:inkChg chg="add del">
          <ac:chgData name="Viet Anh Nguyen" userId="b95f61ff061388d5" providerId="LiveId" clId="{4E6D6609-40FF-461F-8FC4-5C36AE18131F}" dt="2022-01-14T06:56:54.622" v="3152"/>
          <ac:inkMkLst>
            <pc:docMk/>
            <pc:sldMk cId="1854266659" sldId="357"/>
            <ac:inkMk id="90" creationId="{8C65EA72-8A97-4012-BFBD-FFD2B7F63F8F}"/>
          </ac:inkMkLst>
        </pc:inkChg>
        <pc:inkChg chg="add">
          <ac:chgData name="Viet Anh Nguyen" userId="b95f61ff061388d5" providerId="LiveId" clId="{4E6D6609-40FF-461F-8FC4-5C36AE18131F}" dt="2022-01-14T06:56:54.622" v="3152"/>
          <ac:inkMkLst>
            <pc:docMk/>
            <pc:sldMk cId="1854266659" sldId="357"/>
            <ac:inkMk id="91" creationId="{F31268F1-E6DC-468F-A02E-87DE1232876D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2" creationId="{144971B3-3263-4973-B9B9-2D9D63CD13F1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3" creationId="{E92F213A-6142-4C09-B218-38A425E1433F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4" creationId="{A93F1F22-351F-48B0-A162-C08CA05AF178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5" creationId="{7E6A30D5-1F60-4D57-A5BF-01A83A02A3E8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6" creationId="{CEA94E20-AB0E-4178-AF7C-FAA2C04F93A0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7" creationId="{F4823922-176D-451F-A2EF-BDCE62FED617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8" creationId="{393C8BAB-5D4C-425F-AC88-882A66CB481F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99" creationId="{87260A4C-5396-4346-9E89-3B58F5FCEBE9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100" creationId="{B0FAF4F9-078D-4791-8F07-7D3910CFAE5D}"/>
          </ac:inkMkLst>
        </pc:inkChg>
        <pc:inkChg chg="add del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101" creationId="{63508362-0932-4705-97ED-E7E63782D69B}"/>
          </ac:inkMkLst>
        </pc:inkChg>
        <pc:inkChg chg="add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102" creationId="{2CAC3061-FC84-4915-B4A1-0A6705D54296}"/>
          </ac:inkMkLst>
        </pc:inkChg>
        <pc:inkChg chg="add">
          <ac:chgData name="Viet Anh Nguyen" userId="b95f61ff061388d5" providerId="LiveId" clId="{4E6D6609-40FF-461F-8FC4-5C36AE18131F}" dt="2022-01-14T06:56:58.630" v="3163"/>
          <ac:inkMkLst>
            <pc:docMk/>
            <pc:sldMk cId="1854266659" sldId="357"/>
            <ac:inkMk id="103" creationId="{86F7015F-A4BD-420D-B0F1-1C0DD4871AE4}"/>
          </ac:inkMkLst>
        </pc:inkChg>
        <pc:inkChg chg="add del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04" creationId="{58028126-1878-4D51-BD19-22D9CE0B81EA}"/>
          </ac:inkMkLst>
        </pc:inkChg>
        <pc:inkChg chg="add del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05" creationId="{CD5F3163-B10D-4FB3-8FF9-14D873612357}"/>
          </ac:inkMkLst>
        </pc:inkChg>
        <pc:inkChg chg="add">
          <ac:chgData name="Viet Anh Nguyen" userId="b95f61ff061388d5" providerId="LiveId" clId="{4E6D6609-40FF-461F-8FC4-5C36AE18131F}" dt="2022-01-14T07:00:37.183" v="3166" actId="9405"/>
          <ac:inkMkLst>
            <pc:docMk/>
            <pc:sldMk cId="1854266659" sldId="357"/>
            <ac:inkMk id="106" creationId="{68D60005-4F85-4AE2-9C98-28CB62C08FE8}"/>
          </ac:inkMkLst>
        </pc:inkChg>
        <pc:inkChg chg="add">
          <ac:chgData name="Viet Anh Nguyen" userId="b95f61ff061388d5" providerId="LiveId" clId="{4E6D6609-40FF-461F-8FC4-5C36AE18131F}" dt="2022-01-14T07:00:37.331" v="3167" actId="9405"/>
          <ac:inkMkLst>
            <pc:docMk/>
            <pc:sldMk cId="1854266659" sldId="357"/>
            <ac:inkMk id="107" creationId="{3DF3F5C7-86CF-413F-B8C5-60D540E9E3D2}"/>
          </ac:inkMkLst>
        </pc:inkChg>
        <pc:inkChg chg="add del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08" creationId="{6D3C91F2-8E95-4543-9D40-20C4132C772B}"/>
          </ac:inkMkLst>
        </pc:inkChg>
        <pc:inkChg chg="add del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09" creationId="{2A20626F-7600-45FA-A31C-535B7E11E771}"/>
          </ac:inkMkLst>
        </pc:inkChg>
        <pc:inkChg chg="add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10" creationId="{A3F45BDD-6577-44D7-B704-31C0FCD37C70}"/>
          </ac:inkMkLst>
        </pc:inkChg>
        <pc:inkChg chg="add">
          <ac:chgData name="Viet Anh Nguyen" userId="b95f61ff061388d5" providerId="LiveId" clId="{4E6D6609-40FF-461F-8FC4-5C36AE18131F}" dt="2022-01-14T07:00:38.737" v="3170"/>
          <ac:inkMkLst>
            <pc:docMk/>
            <pc:sldMk cId="1854266659" sldId="357"/>
            <ac:inkMk id="111" creationId="{027C34B5-AD10-439C-A4F5-F339C2EB492B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2" creationId="{AD799DD2-D8BD-4305-8D67-0085E1EA59E6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3" creationId="{5AB20ED8-E6D5-451B-83E1-E36549F96945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4" creationId="{3941F004-8FAF-4497-9FC5-0138528B906A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5" creationId="{7947AC3B-004E-4F84-8338-A3383A5416A6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6" creationId="{FEA4CFC8-B5C4-4BD1-BA0B-E8E64EFF0E2A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7" creationId="{77A61B2E-2B08-4A31-ACEA-4DBAD7DACF03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8" creationId="{EC7E1F35-76D8-4E29-BCC7-E7413DF3E306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19" creationId="{D45B231F-2040-4A06-ADAB-EF26483827C3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0" creationId="{FB778129-B374-4484-A968-DD4A0DA0294C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1" creationId="{D17787E3-E47E-47BE-81E4-93F4572E839A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2" creationId="{A6D4CCE1-0415-4763-9B65-E47963874E2A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3" creationId="{67892DD8-EC7E-4DDD-AAEA-6A177087D1A7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4" creationId="{61324B36-09F8-4E80-9240-8FA3BD921977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5" creationId="{E3911155-B4AD-4D91-8CD2-4991A6E3A775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6" creationId="{A33565C0-FB5C-4F9E-816B-426ACA944C72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7" creationId="{B32E7700-E5E2-4166-9C36-6E9DD1C692F2}"/>
          </ac:inkMkLst>
        </pc:inkChg>
        <pc:inkChg chg="add del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8" creationId="{69258804-237E-4175-B197-CA5DF75DFE5C}"/>
          </ac:inkMkLst>
        </pc:inkChg>
        <pc:inkChg chg="add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29" creationId="{1139A41A-15E7-49A9-A852-7CF43A01B5D0}"/>
          </ac:inkMkLst>
        </pc:inkChg>
        <pc:inkChg chg="add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30" creationId="{4F8E2263-1941-4CFE-A44B-DB199A3FCB72}"/>
          </ac:inkMkLst>
        </pc:inkChg>
        <pc:inkChg chg="add">
          <ac:chgData name="Viet Anh Nguyen" userId="b95f61ff061388d5" providerId="LiveId" clId="{4E6D6609-40FF-461F-8FC4-5C36AE18131F}" dt="2022-01-14T07:00:45.532" v="3188"/>
          <ac:inkMkLst>
            <pc:docMk/>
            <pc:sldMk cId="1854266659" sldId="357"/>
            <ac:inkMk id="131" creationId="{9A6B765C-4D61-4BC9-B5E1-AFCE24BFD61D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2" creationId="{FBE07EC6-52FB-475D-A82B-12E4F3180F68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3" creationId="{CB6AAE5E-DE4F-4406-A34E-1024E652D998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4" creationId="{AA430F5D-DEBA-4428-AD94-66EAF9B53F58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5" creationId="{AB737076-F65B-406B-BD1D-5E16697F7C65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6" creationId="{AE03D4E7-AF2B-460B-8FA8-2001C5BA3985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7" creationId="{5DC22F25-6C18-4840-958E-E931CD67F966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8" creationId="{1C678C84-4AC3-4779-ADE8-898860EBD3BA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39" creationId="{C419A62D-693F-41CE-B8BE-6965B59434FD}"/>
          </ac:inkMkLst>
        </pc:inkChg>
        <pc:inkChg chg="add del">
          <ac:chgData name="Viet Anh Nguyen" userId="b95f61ff061388d5" providerId="LiveId" clId="{4E6D6609-40FF-461F-8FC4-5C36AE18131F}" dt="2022-01-14T07:00:52.205" v="3198"/>
          <ac:inkMkLst>
            <pc:docMk/>
            <pc:sldMk cId="1854266659" sldId="357"/>
            <ac:inkMk id="140" creationId="{ECD388E1-EED2-489D-A686-0A06EB681DD4}"/>
          </ac:inkMkLst>
        </pc:inkChg>
        <pc:inkChg chg="add mod">
          <ac:chgData name="Viet Anh Nguyen" userId="b95f61ff061388d5" providerId="LiveId" clId="{4E6D6609-40FF-461F-8FC4-5C36AE18131F}" dt="2022-01-14T09:47:25.687" v="4785" actId="1076"/>
          <ac:inkMkLst>
            <pc:docMk/>
            <pc:sldMk cId="1854266659" sldId="357"/>
            <ac:inkMk id="141" creationId="{E43C31EC-D22C-469B-8CAE-BA09AAD39E49}"/>
          </ac:inkMkLst>
        </pc:inkChg>
        <pc:inkChg chg="add del">
          <ac:chgData name="Viet Anh Nguyen" userId="b95f61ff061388d5" providerId="LiveId" clId="{4E6D6609-40FF-461F-8FC4-5C36AE18131F}" dt="2022-01-14T07:00:53.943" v="3202"/>
          <ac:inkMkLst>
            <pc:docMk/>
            <pc:sldMk cId="1854266659" sldId="357"/>
            <ac:inkMk id="142" creationId="{D076C0E0-147B-4E63-AF9E-3DB5F74B8C6A}"/>
          </ac:inkMkLst>
        </pc:inkChg>
        <pc:inkChg chg="add del">
          <ac:chgData name="Viet Anh Nguyen" userId="b95f61ff061388d5" providerId="LiveId" clId="{4E6D6609-40FF-461F-8FC4-5C36AE18131F}" dt="2022-01-14T07:00:53.943" v="3202"/>
          <ac:inkMkLst>
            <pc:docMk/>
            <pc:sldMk cId="1854266659" sldId="357"/>
            <ac:inkMk id="143" creationId="{3A53EA33-2749-43C7-9422-C11A216B286A}"/>
          </ac:inkMkLst>
        </pc:inkChg>
        <pc:inkChg chg="add del">
          <ac:chgData name="Viet Anh Nguyen" userId="b95f61ff061388d5" providerId="LiveId" clId="{4E6D6609-40FF-461F-8FC4-5C36AE18131F}" dt="2022-01-14T07:00:53.943" v="3202"/>
          <ac:inkMkLst>
            <pc:docMk/>
            <pc:sldMk cId="1854266659" sldId="357"/>
            <ac:inkMk id="144" creationId="{22BCA466-A636-43E9-8094-EA86F4B0B803}"/>
          </ac:inkMkLst>
        </pc:inkChg>
        <pc:inkChg chg="add">
          <ac:chgData name="Viet Anh Nguyen" userId="b95f61ff061388d5" providerId="LiveId" clId="{4E6D6609-40FF-461F-8FC4-5C36AE18131F}" dt="2022-01-14T07:00:53.943" v="3202"/>
          <ac:inkMkLst>
            <pc:docMk/>
            <pc:sldMk cId="1854266659" sldId="357"/>
            <ac:inkMk id="145" creationId="{538B2A92-51A5-494C-A57F-E64BD54E1DEB}"/>
          </ac:inkMkLst>
        </pc:inkChg>
      </pc:sldChg>
      <pc:sldChg chg="addSp delSp new mod">
        <pc:chgData name="Viet Anh Nguyen" userId="b95f61ff061388d5" providerId="LiveId" clId="{4E6D6609-40FF-461F-8FC4-5C36AE18131F}" dt="2022-01-14T07:01:36.455" v="3262" actId="9405"/>
        <pc:sldMkLst>
          <pc:docMk/>
          <pc:sldMk cId="3278651952" sldId="358"/>
        </pc:sldMkLst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2" creationId="{5CD4299D-24CE-4C8E-BDD3-3658D6642D22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3" creationId="{265F05B3-2DFE-4318-A044-EAD5AD99ABB0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4" creationId="{67690C95-A47F-4F01-B4D0-9F54BBC2B783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5" creationId="{F0FA3F2B-821A-41BD-A07C-062D86C2C29B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6" creationId="{6AA0F35D-E94C-4627-B0D0-B2ADD165577C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7" creationId="{B0FA339C-BFE8-4AC7-90F6-D9D9C8241A53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8" creationId="{47714735-E41D-4E2A-88BE-4E9CA32BECFB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9" creationId="{EB463CD5-3BAD-47A6-9CD3-664038440A9B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10" creationId="{E244CF5C-3CE6-46DE-AF3E-EBBC8364FABA}"/>
          </ac:inkMkLst>
        </pc:inkChg>
        <pc:inkChg chg="add del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11" creationId="{F702CFBA-0401-4B40-93A7-93F19D11A02F}"/>
          </ac:inkMkLst>
        </pc:inkChg>
        <pc:inkChg chg="add">
          <ac:chgData name="Viet Anh Nguyen" userId="b95f61ff061388d5" providerId="LiveId" clId="{4E6D6609-40FF-461F-8FC4-5C36AE18131F}" dt="2022-01-14T07:01:01.874" v="3214"/>
          <ac:inkMkLst>
            <pc:docMk/>
            <pc:sldMk cId="3278651952" sldId="358"/>
            <ac:inkMk id="12" creationId="{09E31159-288E-4117-874E-845E170D1D34}"/>
          </ac:inkMkLst>
        </pc:inkChg>
        <pc:inkChg chg="add">
          <ac:chgData name="Viet Anh Nguyen" userId="b95f61ff061388d5" providerId="LiveId" clId="{4E6D6609-40FF-461F-8FC4-5C36AE18131F}" dt="2022-01-14T07:01:10.643" v="3215" actId="9405"/>
          <ac:inkMkLst>
            <pc:docMk/>
            <pc:sldMk cId="3278651952" sldId="358"/>
            <ac:inkMk id="13" creationId="{9455A8D3-608E-4709-9C0D-A931AB2EFCDB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4" creationId="{F11F968C-91FF-43DF-958B-05D377674300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5" creationId="{59949E5A-297C-4AE6-AC37-380AD54AC26D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6" creationId="{DD42266F-BDEE-4E99-B3F2-0F86205BE467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7" creationId="{3D52DDE0-22F4-422A-8B1C-5E2A515910B2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8" creationId="{48BF160B-62A2-4BB2-A5D8-10426D84682F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19" creationId="{393E5C17-7CA4-4AC1-BB53-A3294F4707AB}"/>
          </ac:inkMkLst>
        </pc:inkChg>
        <pc:inkChg chg="add del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20" creationId="{7CCC95CC-5F35-4D21-B7D2-C02C0215CF6E}"/>
          </ac:inkMkLst>
        </pc:inkChg>
        <pc:inkChg chg="add">
          <ac:chgData name="Viet Anh Nguyen" userId="b95f61ff061388d5" providerId="LiveId" clId="{4E6D6609-40FF-461F-8FC4-5C36AE18131F}" dt="2022-01-14T07:01:14.288" v="3223"/>
          <ac:inkMkLst>
            <pc:docMk/>
            <pc:sldMk cId="3278651952" sldId="358"/>
            <ac:inkMk id="21" creationId="{3F86EF2F-F159-46B3-9642-1092EDD3E1EA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2" creationId="{3BFDAC3F-BBD9-464A-BF56-6EE957C1A101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3" creationId="{56053402-E705-4E66-8B1E-A2576D2A0E60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4" creationId="{A2ED019D-E511-4DD3-ADC8-66B324DE8CF1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5" creationId="{183F9F83-DFA2-4EAB-AFA9-03EAC2A3E618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6" creationId="{F3C3FADE-8A8C-4B24-A311-4CB6F0411463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7" creationId="{5CD87FB0-B152-49BC-A237-12A79FAF0C57}"/>
          </ac:inkMkLst>
        </pc:inkChg>
        <pc:inkChg chg="add del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8" creationId="{D31902B4-072F-4A07-966B-E323B253DD1D}"/>
          </ac:inkMkLst>
        </pc:inkChg>
        <pc:inkChg chg="add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29" creationId="{1F1A0E78-803D-4D71-8039-618FADDCD59A}"/>
          </ac:inkMkLst>
        </pc:inkChg>
        <pc:inkChg chg="add">
          <ac:chgData name="Viet Anh Nguyen" userId="b95f61ff061388d5" providerId="LiveId" clId="{4E6D6609-40FF-461F-8FC4-5C36AE18131F}" dt="2022-01-14T07:01:20.507" v="3231"/>
          <ac:inkMkLst>
            <pc:docMk/>
            <pc:sldMk cId="3278651952" sldId="358"/>
            <ac:inkMk id="30" creationId="{EAA8C9AB-4CBC-47E3-8C7C-1FB913187C00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1" creationId="{E3E5135F-5209-42BA-B200-C26ACDE4EA67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2" creationId="{280F3CBD-1D76-4F99-B1A8-784937A3AED0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3" creationId="{857A5033-FB80-4604-BA30-AD26EE1D13D9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4" creationId="{CF6816F1-6523-48FD-9E0A-93B1D4B264E2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5" creationId="{64B07D93-3608-4E12-9EF1-9B2D09AC5BFD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6" creationId="{94410435-17C3-474C-9C4E-C96A0FAA7B63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7" creationId="{DD5DB8F2-F068-4D3F-BA32-A5A46E6847F9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8" creationId="{22C95B52-10F9-402B-85CB-EA936A419709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39" creationId="{5ACCA033-DE0A-43AB-987D-6D128B3D4E1C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40" creationId="{3568E33D-650A-4D89-8226-7E01A82843E8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41" creationId="{A6EA8A44-6D85-4D6A-8C95-E1EC4099FEEB}"/>
          </ac:inkMkLst>
        </pc:inkChg>
        <pc:inkChg chg="add del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42" creationId="{3CC660C8-3B20-430B-9BD0-75BB151FAF5D}"/>
          </ac:inkMkLst>
        </pc:inkChg>
        <pc:inkChg chg="add">
          <ac:chgData name="Viet Anh Nguyen" userId="b95f61ff061388d5" providerId="LiveId" clId="{4E6D6609-40FF-461F-8FC4-5C36AE18131F}" dt="2022-01-14T07:01:25.647" v="3244"/>
          <ac:inkMkLst>
            <pc:docMk/>
            <pc:sldMk cId="3278651952" sldId="358"/>
            <ac:inkMk id="43" creationId="{6E41C062-F7DE-4F2A-8279-693F2E21DDA0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4" creationId="{A9C3C8F1-F587-457E-AD14-E96EE65A02C8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5" creationId="{B5FFE619-65DF-4EC2-B27B-5738E47583A9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6" creationId="{E4678D2C-63FE-4A3A-BE4C-A5EC9F723180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7" creationId="{1DA59E7C-FA99-4D01-A10A-DD100317E26C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8" creationId="{5CEE6011-2F7E-4A8A-8901-5ED5FC9DEA6D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49" creationId="{BDE27890-64A6-4A05-B36C-3A3C6FB03FC9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0" creationId="{6DF477E5-340F-4FE8-AD74-3A4062C9968F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1" creationId="{843F722F-76F2-48E9-B960-B4C626FD5536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2" creationId="{20A46043-D162-4813-A029-92DF84EB302E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3" creationId="{2D5B3AE6-6D9D-44B7-B83B-982FEE0EFE68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4" creationId="{609818F7-3F51-46B6-A77A-E215BBBAEC50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5" creationId="{DA4D6CAA-27BC-462B-A575-996B5D916DDB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6" creationId="{78A59BF0-EA7E-4C13-9746-B82568FBCFA6}"/>
          </ac:inkMkLst>
        </pc:inkChg>
        <pc:inkChg chg="add del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7" creationId="{135DC076-4BFA-4C86-9A0B-4AE01EF36B83}"/>
          </ac:inkMkLst>
        </pc:inkChg>
        <pc:inkChg chg="add">
          <ac:chgData name="Viet Anh Nguyen" userId="b95f61ff061388d5" providerId="LiveId" clId="{4E6D6609-40FF-461F-8FC4-5C36AE18131F}" dt="2022-01-14T07:01:32.238" v="3259"/>
          <ac:inkMkLst>
            <pc:docMk/>
            <pc:sldMk cId="3278651952" sldId="358"/>
            <ac:inkMk id="58" creationId="{528660FE-CC6C-4315-8FFC-FF056CE1DF59}"/>
          </ac:inkMkLst>
        </pc:inkChg>
        <pc:inkChg chg="add">
          <ac:chgData name="Viet Anh Nguyen" userId="b95f61ff061388d5" providerId="LiveId" clId="{4E6D6609-40FF-461F-8FC4-5C36AE18131F}" dt="2022-01-14T07:01:35.100" v="3260" actId="9405"/>
          <ac:inkMkLst>
            <pc:docMk/>
            <pc:sldMk cId="3278651952" sldId="358"/>
            <ac:inkMk id="59" creationId="{16D2484A-97DE-4E0F-8E3F-AE6784EBCDAB}"/>
          </ac:inkMkLst>
        </pc:inkChg>
        <pc:inkChg chg="add">
          <ac:chgData name="Viet Anh Nguyen" userId="b95f61ff061388d5" providerId="LiveId" clId="{4E6D6609-40FF-461F-8FC4-5C36AE18131F}" dt="2022-01-14T07:01:35.505" v="3261" actId="9405"/>
          <ac:inkMkLst>
            <pc:docMk/>
            <pc:sldMk cId="3278651952" sldId="358"/>
            <ac:inkMk id="60" creationId="{53D7053F-292F-4072-A377-5B1CDB45FE54}"/>
          </ac:inkMkLst>
        </pc:inkChg>
        <pc:inkChg chg="add">
          <ac:chgData name="Viet Anh Nguyen" userId="b95f61ff061388d5" providerId="LiveId" clId="{4E6D6609-40FF-461F-8FC4-5C36AE18131F}" dt="2022-01-14T07:01:36.455" v="3262" actId="9405"/>
          <ac:inkMkLst>
            <pc:docMk/>
            <pc:sldMk cId="3278651952" sldId="358"/>
            <ac:inkMk id="61" creationId="{263336A8-D5C9-4110-A3DA-4E8914A6ADF5}"/>
          </ac:inkMkLst>
        </pc:inkChg>
      </pc:sldChg>
      <pc:sldChg chg="addSp delSp modSp new mod modClrScheme chgLayout">
        <pc:chgData name="Viet Anh Nguyen" userId="b95f61ff061388d5" providerId="LiveId" clId="{4E6D6609-40FF-461F-8FC4-5C36AE18131F}" dt="2022-01-14T08:26:10.532" v="3663"/>
        <pc:sldMkLst>
          <pc:docMk/>
          <pc:sldMk cId="1029047420" sldId="359"/>
        </pc:sldMkLst>
        <pc:spChg chg="del">
          <ac:chgData name="Viet Anh Nguyen" userId="b95f61ff061388d5" providerId="LiveId" clId="{4E6D6609-40FF-461F-8FC4-5C36AE18131F}" dt="2022-01-14T07:10:21.379" v="3264" actId="700"/>
          <ac:spMkLst>
            <pc:docMk/>
            <pc:sldMk cId="1029047420" sldId="359"/>
            <ac:spMk id="2" creationId="{BB86288D-FA7E-485A-BB84-2154290AEF29}"/>
          </ac:spMkLst>
        </pc:spChg>
        <pc:spChg chg="del">
          <ac:chgData name="Viet Anh Nguyen" userId="b95f61ff061388d5" providerId="LiveId" clId="{4E6D6609-40FF-461F-8FC4-5C36AE18131F}" dt="2022-01-14T07:10:21.379" v="3264" actId="700"/>
          <ac:spMkLst>
            <pc:docMk/>
            <pc:sldMk cId="1029047420" sldId="359"/>
            <ac:spMk id="3" creationId="{5BAEC970-E7E1-4BD8-8727-1782F44712BC}"/>
          </ac:spMkLst>
        </pc:spChg>
        <pc:inkChg chg="add del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4" creationId="{57A138C5-F589-4473-91B7-ACAF7908F383}"/>
          </ac:inkMkLst>
        </pc:inkChg>
        <pc:inkChg chg="add del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5" creationId="{6903A51D-889A-4869-B704-EE158F5579AB}"/>
          </ac:inkMkLst>
        </pc:inkChg>
        <pc:inkChg chg="add del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6" creationId="{DA7258AD-5CC4-4E68-9C42-5535293A69AE}"/>
          </ac:inkMkLst>
        </pc:inkChg>
        <pc:inkChg chg="add del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7" creationId="{C672F1CF-2511-430B-B1F1-941909BC107A}"/>
          </ac:inkMkLst>
        </pc:inkChg>
        <pc:inkChg chg="add del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8" creationId="{2E178D7D-AE79-4453-B30E-2E745B36646C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9" creationId="{68102B99-C490-4B79-840B-E60A3CF5DC2B}"/>
          </ac:inkMkLst>
        </pc:inkChg>
        <pc:inkChg chg="add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10" creationId="{C71AB419-31A4-4F9C-BE3C-684DB6324D6A}"/>
          </ac:inkMkLst>
        </pc:inkChg>
        <pc:inkChg chg="add">
          <ac:chgData name="Viet Anh Nguyen" userId="b95f61ff061388d5" providerId="LiveId" clId="{4E6D6609-40FF-461F-8FC4-5C36AE18131F}" dt="2022-01-14T07:10:29.186" v="3271"/>
          <ac:inkMkLst>
            <pc:docMk/>
            <pc:sldMk cId="1029047420" sldId="359"/>
            <ac:inkMk id="11" creationId="{E4FAB480-C480-405A-8322-66A758C374B7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2" creationId="{E80B3D1D-97F7-44E7-87F4-1B394FE09189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3" creationId="{00CFF066-E179-4E01-A513-15A2E9E1879F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4" creationId="{782F6D27-732A-420D-80F1-AFB20A42311C}"/>
          </ac:inkMkLst>
        </pc:inkChg>
        <pc:inkChg chg="add">
          <ac:chgData name="Viet Anh Nguyen" userId="b95f61ff061388d5" providerId="LiveId" clId="{4E6D6609-40FF-461F-8FC4-5C36AE18131F}" dt="2022-01-14T07:10:29.836" v="3275" actId="9405"/>
          <ac:inkMkLst>
            <pc:docMk/>
            <pc:sldMk cId="1029047420" sldId="359"/>
            <ac:inkMk id="15" creationId="{9F7E0ED3-43B7-4F08-A4DE-CD42F78547AB}"/>
          </ac:inkMkLst>
        </pc:inkChg>
        <pc:inkChg chg="add">
          <ac:chgData name="Viet Anh Nguyen" userId="b95f61ff061388d5" providerId="LiveId" clId="{4E6D6609-40FF-461F-8FC4-5C36AE18131F}" dt="2022-01-14T07:10:30.474" v="3276" actId="9405"/>
          <ac:inkMkLst>
            <pc:docMk/>
            <pc:sldMk cId="1029047420" sldId="359"/>
            <ac:inkMk id="16" creationId="{B3A6DE46-4D19-4835-BF02-FF5A1E4735CC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7" creationId="{5F40D34C-EA7F-47DE-988B-51390BBE9775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8" creationId="{FCAA1F96-4D69-45FB-A314-5894892346E6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19" creationId="{37395557-F7B4-46F4-8513-DF8DF0BBB9C0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0" creationId="{A088AF77-07AB-491C-9806-804479E2F111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1" creationId="{DA6A3B73-98A1-4585-9C9C-B05412508F1E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2" creationId="{38607062-118B-431A-87DE-4B97849FBE9E}"/>
          </ac:inkMkLst>
        </pc:inkChg>
        <pc:inkChg chg="add del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3" creationId="{C11C0C11-2B33-4CF1-B94E-788D54424B6B}"/>
          </ac:inkMkLst>
        </pc:inkChg>
        <pc:inkChg chg="add del">
          <ac:chgData name="Viet Anh Nguyen" userId="b95f61ff061388d5" providerId="LiveId" clId="{4E6D6609-40FF-461F-8FC4-5C36AE18131F}" dt="2022-01-14T07:10:35.101" v="3288"/>
          <ac:inkMkLst>
            <pc:docMk/>
            <pc:sldMk cId="1029047420" sldId="359"/>
            <ac:inkMk id="24" creationId="{34EAE277-70FC-440E-BEAB-07B1B745FE37}"/>
          </ac:inkMkLst>
        </pc:inkChg>
        <pc:inkChg chg="add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5" creationId="{FF93F708-C585-4C61-BEE8-B7CCC398FE85}"/>
          </ac:inkMkLst>
        </pc:inkChg>
        <pc:inkChg chg="add">
          <ac:chgData name="Viet Anh Nguyen" userId="b95f61ff061388d5" providerId="LiveId" clId="{4E6D6609-40FF-461F-8FC4-5C36AE18131F}" dt="2022-01-14T07:10:33.348" v="3284"/>
          <ac:inkMkLst>
            <pc:docMk/>
            <pc:sldMk cId="1029047420" sldId="359"/>
            <ac:inkMk id="26" creationId="{D8644CD9-FB4C-41E4-9948-1B4F4C9D628F}"/>
          </ac:inkMkLst>
        </pc:inkChg>
        <pc:inkChg chg="add del">
          <ac:chgData name="Viet Anh Nguyen" userId="b95f61ff061388d5" providerId="LiveId" clId="{4E6D6609-40FF-461F-8FC4-5C36AE18131F}" dt="2022-01-14T07:10:35.101" v="3288"/>
          <ac:inkMkLst>
            <pc:docMk/>
            <pc:sldMk cId="1029047420" sldId="359"/>
            <ac:inkMk id="27" creationId="{CC9F4AE5-B643-4C58-BA8C-8682CB52A43F}"/>
          </ac:inkMkLst>
        </pc:inkChg>
        <pc:inkChg chg="add del">
          <ac:chgData name="Viet Anh Nguyen" userId="b95f61ff061388d5" providerId="LiveId" clId="{4E6D6609-40FF-461F-8FC4-5C36AE18131F}" dt="2022-01-14T07:10:35.101" v="3288"/>
          <ac:inkMkLst>
            <pc:docMk/>
            <pc:sldMk cId="1029047420" sldId="359"/>
            <ac:inkMk id="28" creationId="{EB5C4F23-729F-40C2-91DC-1BC48B72AF50}"/>
          </ac:inkMkLst>
        </pc:inkChg>
        <pc:inkChg chg="add del">
          <ac:chgData name="Viet Anh Nguyen" userId="b95f61ff061388d5" providerId="LiveId" clId="{4E6D6609-40FF-461F-8FC4-5C36AE18131F}" dt="2022-01-14T07:10:35.101" v="3288"/>
          <ac:inkMkLst>
            <pc:docMk/>
            <pc:sldMk cId="1029047420" sldId="359"/>
            <ac:inkMk id="29" creationId="{4A20AE39-89AA-4F7D-A41B-8CD2FABF6E4D}"/>
          </ac:inkMkLst>
        </pc:inkChg>
        <pc:inkChg chg="add">
          <ac:chgData name="Viet Anh Nguyen" userId="b95f61ff061388d5" providerId="LiveId" clId="{4E6D6609-40FF-461F-8FC4-5C36AE18131F}" dt="2022-01-14T07:10:35.101" v="3288"/>
          <ac:inkMkLst>
            <pc:docMk/>
            <pc:sldMk cId="1029047420" sldId="359"/>
            <ac:inkMk id="30" creationId="{DD5BA7E8-5652-4024-B90D-AF74CD4E8382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1" creationId="{DBAFB50C-B9E8-4EAF-BD50-C07C6E36320F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2" creationId="{501A9D2E-E6CD-4E11-8CF0-8BB675795C63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3" creationId="{905ECB4F-DAE8-4B6A-B971-DAF5772CD19F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4" creationId="{E8C1DAD4-D6A1-48B7-B9A9-B63ECB88BBF2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5" creationId="{007F8952-6891-4DB0-A602-D38F10AC1742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6" creationId="{6D8D6C41-0B31-476C-8D3F-978CE3C66E20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7" creationId="{F62EBA2D-EDF2-4213-9346-EEC7FD29EED4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8" creationId="{25FD57C0-7576-4282-B3FC-708929DDC291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39" creationId="{705AA836-168D-4EAF-965D-01900418F7F2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0" creationId="{77808F46-0687-4C95-8070-15930D66DC7B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1" creationId="{DAFD116B-996B-4204-ADA4-F2A95F2779C3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2" creationId="{E7636706-7664-4860-9441-64B438724B00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3" creationId="{F072D4B9-9123-4485-94B5-DECEB9D76031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4" creationId="{846672A6-3995-4649-B48E-ACB543658066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5" creationId="{30737E60-D68A-4D43-BD13-1F82A9C3824D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6" creationId="{3A7DC91A-CCDA-421F-AFAF-0661A6568158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7" creationId="{F2994E2C-6DE4-4649-A8B9-15D0CDC49725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8" creationId="{369C8D3A-0D73-41F7-9FE0-2CD15DD66631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49" creationId="{617EF700-6124-49F4-AC45-E61538ADAAFB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0" creationId="{6A273679-157D-4ACE-A8E3-4814A3566B82}"/>
          </ac:inkMkLst>
        </pc:inkChg>
        <pc:inkChg chg="add del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1" creationId="{1F812BD3-34FB-4FB9-A0E6-32745B1F4A2F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2" creationId="{23CED859-9B7F-4E36-A16D-3BA3055692C2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3" creationId="{B01348DD-8295-4CAF-842C-A3FE62C14045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4" creationId="{3ED53798-808A-40A0-9CFA-D268F59F5816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5" creationId="{EF4AF9CF-02AA-4C82-B59E-9B99C3FD615E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6" creationId="{9E6A4FD8-361C-4B63-BDAB-63004813E292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7" creationId="{AEE30048-5444-4634-8E3B-3A5331D764EC}"/>
          </ac:inkMkLst>
        </pc:inkChg>
        <pc:inkChg chg="add">
          <ac:chgData name="Viet Anh Nguyen" userId="b95f61ff061388d5" providerId="LiveId" clId="{4E6D6609-40FF-461F-8FC4-5C36AE18131F}" dt="2022-01-14T07:10:41.649" v="3310"/>
          <ac:inkMkLst>
            <pc:docMk/>
            <pc:sldMk cId="1029047420" sldId="359"/>
            <ac:inkMk id="58" creationId="{A2121C09-88D9-41B5-9F0A-C5A8BFAF92F1}"/>
          </ac:inkMkLst>
        </pc:inkChg>
        <pc:inkChg chg="add del">
          <ac:chgData name="Viet Anh Nguyen" userId="b95f61ff061388d5" providerId="LiveId" clId="{4E6D6609-40FF-461F-8FC4-5C36AE18131F}" dt="2022-01-14T07:10:48.855" v="3313"/>
          <ac:inkMkLst>
            <pc:docMk/>
            <pc:sldMk cId="1029047420" sldId="359"/>
            <ac:inkMk id="59" creationId="{1937B7EF-C418-4136-BA3B-3CEFBC9E80B0}"/>
          </ac:inkMkLst>
        </pc:inkChg>
        <pc:inkChg chg="add del">
          <ac:chgData name="Viet Anh Nguyen" userId="b95f61ff061388d5" providerId="LiveId" clId="{4E6D6609-40FF-461F-8FC4-5C36AE18131F}" dt="2022-01-14T07:10:48.855" v="3313"/>
          <ac:inkMkLst>
            <pc:docMk/>
            <pc:sldMk cId="1029047420" sldId="359"/>
            <ac:inkMk id="60" creationId="{96087168-5B19-4EAF-8A36-2E0328E1680E}"/>
          </ac:inkMkLst>
        </pc:inkChg>
        <pc:inkChg chg="add">
          <ac:chgData name="Viet Anh Nguyen" userId="b95f61ff061388d5" providerId="LiveId" clId="{4E6D6609-40FF-461F-8FC4-5C36AE18131F}" dt="2022-01-14T07:10:48.855" v="3313"/>
          <ac:inkMkLst>
            <pc:docMk/>
            <pc:sldMk cId="1029047420" sldId="359"/>
            <ac:inkMk id="61" creationId="{2A25CD26-7253-447B-997D-8B8B702996CB}"/>
          </ac:inkMkLst>
        </pc:inkChg>
        <pc:inkChg chg="add del">
          <ac:chgData name="Viet Anh Nguyen" userId="b95f61ff061388d5" providerId="LiveId" clId="{4E6D6609-40FF-461F-8FC4-5C36AE18131F}" dt="2022-01-14T08:25:54.243" v="3654"/>
          <ac:inkMkLst>
            <pc:docMk/>
            <pc:sldMk cId="1029047420" sldId="359"/>
            <ac:inkMk id="62" creationId="{5F009998-22D6-439C-A1EB-9B89256AFD3D}"/>
          </ac:inkMkLst>
        </pc:inkChg>
        <pc:inkChg chg="add del">
          <ac:chgData name="Viet Anh Nguyen" userId="b95f61ff061388d5" providerId="LiveId" clId="{4E6D6609-40FF-461F-8FC4-5C36AE18131F}" dt="2022-01-14T07:10:51.048" v="3319"/>
          <ac:inkMkLst>
            <pc:docMk/>
            <pc:sldMk cId="1029047420" sldId="359"/>
            <ac:inkMk id="63" creationId="{50D4D8C3-A341-4E77-B3C5-E5D4C0260A08}"/>
          </ac:inkMkLst>
        </pc:inkChg>
        <pc:inkChg chg="add del">
          <ac:chgData name="Viet Anh Nguyen" userId="b95f61ff061388d5" providerId="LiveId" clId="{4E6D6609-40FF-461F-8FC4-5C36AE18131F}" dt="2022-01-14T07:10:51.048" v="3319"/>
          <ac:inkMkLst>
            <pc:docMk/>
            <pc:sldMk cId="1029047420" sldId="359"/>
            <ac:inkMk id="64" creationId="{42BFE80D-74AD-494C-AA96-935F14C4AB42}"/>
          </ac:inkMkLst>
        </pc:inkChg>
        <pc:inkChg chg="add del">
          <ac:chgData name="Viet Anh Nguyen" userId="b95f61ff061388d5" providerId="LiveId" clId="{4E6D6609-40FF-461F-8FC4-5C36AE18131F}" dt="2022-01-14T07:10:51.048" v="3319"/>
          <ac:inkMkLst>
            <pc:docMk/>
            <pc:sldMk cId="1029047420" sldId="359"/>
            <ac:inkMk id="65" creationId="{9D0A6B11-4E70-4C11-8F58-BE4D83E15619}"/>
          </ac:inkMkLst>
        </pc:inkChg>
        <pc:inkChg chg="add del">
          <ac:chgData name="Viet Anh Nguyen" userId="b95f61ff061388d5" providerId="LiveId" clId="{4E6D6609-40FF-461F-8FC4-5C36AE18131F}" dt="2022-01-14T07:10:51.048" v="3319"/>
          <ac:inkMkLst>
            <pc:docMk/>
            <pc:sldMk cId="1029047420" sldId="359"/>
            <ac:inkMk id="66" creationId="{BFC44B70-15BF-43C2-8CDF-D7F2CDE3BF7E}"/>
          </ac:inkMkLst>
        </pc:inkChg>
        <pc:inkChg chg="add del">
          <ac:chgData name="Viet Anh Nguyen" userId="b95f61ff061388d5" providerId="LiveId" clId="{4E6D6609-40FF-461F-8FC4-5C36AE18131F}" dt="2022-01-14T08:26:02.028" v="3657"/>
          <ac:inkMkLst>
            <pc:docMk/>
            <pc:sldMk cId="1029047420" sldId="359"/>
            <ac:inkMk id="67" creationId="{8D5A9FBB-9C95-4BFA-A317-75DF7750A9D6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68" creationId="{4B740528-33B3-4116-8F26-DBA3B0C4D43B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69" creationId="{962B95F8-857D-46F3-80A9-03C77B62C048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0" creationId="{FB5663D6-4CB2-4F5E-A4FF-73E71B81A619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1" creationId="{29D7CA8D-CAD6-4913-A932-624418EA3A67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2" creationId="{2738FFCC-5076-466E-8E4B-7E6492F65B70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3" creationId="{ED7E8618-79A8-4384-AE79-05249C2AF323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4" creationId="{C237817D-3E14-473E-ABA0-BC3174272147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5" creationId="{3DC5A9CD-28AC-45AF-AEC0-9B6DCBD757CA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6" creationId="{668BE13B-8239-48A3-B209-FC9936F665FA}"/>
          </ac:inkMkLst>
        </pc:inkChg>
        <pc:inkChg chg="add del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7" creationId="{F9DEE7D7-2A7C-48BF-8A8E-723C85BF6BAB}"/>
          </ac:inkMkLst>
        </pc:inkChg>
        <pc:inkChg chg="add del">
          <ac:chgData name="Viet Anh Nguyen" userId="b95f61ff061388d5" providerId="LiveId" clId="{4E6D6609-40FF-461F-8FC4-5C36AE18131F}" dt="2022-01-14T07:11:10.159" v="3334"/>
          <ac:inkMkLst>
            <pc:docMk/>
            <pc:sldMk cId="1029047420" sldId="359"/>
            <ac:inkMk id="78" creationId="{F4C104FA-6A0A-4868-9C15-EEAAAD10909E}"/>
          </ac:inkMkLst>
        </pc:inkChg>
        <pc:inkChg chg="add">
          <ac:chgData name="Viet Anh Nguyen" userId="b95f61ff061388d5" providerId="LiveId" clId="{4E6D6609-40FF-461F-8FC4-5C36AE18131F}" dt="2022-01-14T07:11:08.232" v="3330"/>
          <ac:inkMkLst>
            <pc:docMk/>
            <pc:sldMk cId="1029047420" sldId="359"/>
            <ac:inkMk id="79" creationId="{CD9F818A-09C0-426F-9A6F-F918C41724F3}"/>
          </ac:inkMkLst>
        </pc:inkChg>
        <pc:inkChg chg="add del">
          <ac:chgData name="Viet Anh Nguyen" userId="b95f61ff061388d5" providerId="LiveId" clId="{4E6D6609-40FF-461F-8FC4-5C36AE18131F}" dt="2022-01-14T07:11:10.159" v="3334"/>
          <ac:inkMkLst>
            <pc:docMk/>
            <pc:sldMk cId="1029047420" sldId="359"/>
            <ac:inkMk id="80" creationId="{368AD8D0-E084-44B0-B1FC-EFA85A62910A}"/>
          </ac:inkMkLst>
        </pc:inkChg>
        <pc:inkChg chg="add del">
          <ac:chgData name="Viet Anh Nguyen" userId="b95f61ff061388d5" providerId="LiveId" clId="{4E6D6609-40FF-461F-8FC4-5C36AE18131F}" dt="2022-01-14T07:11:10.159" v="3334"/>
          <ac:inkMkLst>
            <pc:docMk/>
            <pc:sldMk cId="1029047420" sldId="359"/>
            <ac:inkMk id="81" creationId="{14A813C3-07AE-4C29-A5EA-F22B7C5223AE}"/>
          </ac:inkMkLst>
        </pc:inkChg>
        <pc:inkChg chg="add del">
          <ac:chgData name="Viet Anh Nguyen" userId="b95f61ff061388d5" providerId="LiveId" clId="{4E6D6609-40FF-461F-8FC4-5C36AE18131F}" dt="2022-01-14T07:11:10.159" v="3334"/>
          <ac:inkMkLst>
            <pc:docMk/>
            <pc:sldMk cId="1029047420" sldId="359"/>
            <ac:inkMk id="82" creationId="{B462635D-3FF2-4E1F-B693-20EA491BE3DB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3" creationId="{A15AB655-EFF3-4F3A-B950-44DB75D4E6EA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4" creationId="{FA22B28E-4F2D-4876-A71D-293887A4A2CD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5" creationId="{7DC9066A-40ED-4DD4-B1FE-2783365C7098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6" creationId="{520C5C92-0778-4E2D-8E69-88603F4733E6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7" creationId="{D3D3BB15-A211-4420-92AC-20FD380376B5}"/>
          </ac:inkMkLst>
        </pc:inkChg>
        <pc:inkChg chg="add del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8" creationId="{1A1C319C-B410-453F-9E61-5FCBC4B33B07}"/>
          </ac:inkMkLst>
        </pc:inkChg>
        <pc:inkChg chg="add">
          <ac:chgData name="Viet Anh Nguyen" userId="b95f61ff061388d5" providerId="LiveId" clId="{4E6D6609-40FF-461F-8FC4-5C36AE18131F}" dt="2022-01-14T07:11:12.787" v="3340"/>
          <ac:inkMkLst>
            <pc:docMk/>
            <pc:sldMk cId="1029047420" sldId="359"/>
            <ac:inkMk id="89" creationId="{B5F127EE-B288-48BD-948A-CB9F916982DB}"/>
          </ac:inkMkLst>
        </pc:inkChg>
        <pc:inkChg chg="add del">
          <ac:chgData name="Viet Anh Nguyen" userId="b95f61ff061388d5" providerId="LiveId" clId="{4E6D6609-40FF-461F-8FC4-5C36AE18131F}" dt="2022-01-14T07:11:37.144" v="3343"/>
          <ac:inkMkLst>
            <pc:docMk/>
            <pc:sldMk cId="1029047420" sldId="359"/>
            <ac:inkMk id="90" creationId="{D330FC2A-F08C-4B62-AF3D-252F5AAB871E}"/>
          </ac:inkMkLst>
        </pc:inkChg>
        <pc:inkChg chg="add del">
          <ac:chgData name="Viet Anh Nguyen" userId="b95f61ff061388d5" providerId="LiveId" clId="{4E6D6609-40FF-461F-8FC4-5C36AE18131F}" dt="2022-01-14T07:11:37.144" v="3343"/>
          <ac:inkMkLst>
            <pc:docMk/>
            <pc:sldMk cId="1029047420" sldId="359"/>
            <ac:inkMk id="91" creationId="{E94D3749-FFB6-45EE-88BA-257FEB979749}"/>
          </ac:inkMkLst>
        </pc:inkChg>
        <pc:inkChg chg="add del">
          <ac:chgData name="Viet Anh Nguyen" userId="b95f61ff061388d5" providerId="LiveId" clId="{4E6D6609-40FF-461F-8FC4-5C36AE18131F}" dt="2022-01-14T07:11:38.618" v="3348"/>
          <ac:inkMkLst>
            <pc:docMk/>
            <pc:sldMk cId="1029047420" sldId="359"/>
            <ac:inkMk id="92" creationId="{EE864007-F506-4EF0-8123-1A2C73F846D8}"/>
          </ac:inkMkLst>
        </pc:inkChg>
        <pc:inkChg chg="add del">
          <ac:chgData name="Viet Anh Nguyen" userId="b95f61ff061388d5" providerId="LiveId" clId="{4E6D6609-40FF-461F-8FC4-5C36AE18131F}" dt="2022-01-14T07:11:38.618" v="3348"/>
          <ac:inkMkLst>
            <pc:docMk/>
            <pc:sldMk cId="1029047420" sldId="359"/>
            <ac:inkMk id="93" creationId="{B2E01670-2F47-48BD-8DFC-6C679834AAD9}"/>
          </ac:inkMkLst>
        </pc:inkChg>
        <pc:inkChg chg="add del">
          <ac:chgData name="Viet Anh Nguyen" userId="b95f61ff061388d5" providerId="LiveId" clId="{4E6D6609-40FF-461F-8FC4-5C36AE18131F}" dt="2022-01-14T07:11:38.618" v="3348"/>
          <ac:inkMkLst>
            <pc:docMk/>
            <pc:sldMk cId="1029047420" sldId="359"/>
            <ac:inkMk id="94" creationId="{54D03DB2-0F75-41EC-956C-1A0ECAA8EB4A}"/>
          </ac:inkMkLst>
        </pc:inkChg>
        <pc:inkChg chg="add del">
          <ac:chgData name="Viet Anh Nguyen" userId="b95f61ff061388d5" providerId="LiveId" clId="{4E6D6609-40FF-461F-8FC4-5C36AE18131F}" dt="2022-01-14T07:11:38.618" v="3348"/>
          <ac:inkMkLst>
            <pc:docMk/>
            <pc:sldMk cId="1029047420" sldId="359"/>
            <ac:inkMk id="95" creationId="{4E6A9798-9630-47DD-8774-4ABFB91F62FD}"/>
          </ac:inkMkLst>
        </pc:inkChg>
        <pc:inkChg chg="add del">
          <ac:chgData name="Viet Anh Nguyen" userId="b95f61ff061388d5" providerId="LiveId" clId="{4E6D6609-40FF-461F-8FC4-5C36AE18131F}" dt="2022-01-14T07:11:38.618" v="3348"/>
          <ac:inkMkLst>
            <pc:docMk/>
            <pc:sldMk cId="1029047420" sldId="359"/>
            <ac:inkMk id="96" creationId="{EDFDA5D4-3DE2-4195-934A-05B0D32269CD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97" creationId="{A01C6D9E-DFF9-47C2-97B0-EA5030610167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98" creationId="{70781805-FA44-46F8-A3F2-00233A75414A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99" creationId="{58A72637-DA9E-4903-8C15-28059739721C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100" creationId="{C2CA58BD-DB3E-40B7-9FF8-3913354595B7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101" creationId="{EA866A90-4E92-4BD7-A205-3AAFCC3B54B3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102" creationId="{251EA716-62A6-4914-850F-68652EB5105D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103" creationId="{9FFA42AB-4CCB-4775-BEAD-99E1B77EE968}"/>
          </ac:inkMkLst>
        </pc:inkChg>
        <pc:inkChg chg="add del">
          <ac:chgData name="Viet Anh Nguyen" userId="b95f61ff061388d5" providerId="LiveId" clId="{4E6D6609-40FF-461F-8FC4-5C36AE18131F}" dt="2022-01-14T07:11:40.729" v="3355"/>
          <ac:inkMkLst>
            <pc:docMk/>
            <pc:sldMk cId="1029047420" sldId="359"/>
            <ac:inkMk id="104" creationId="{4C912DFA-9D9C-485E-98D6-4FE07D784081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05" creationId="{CB4A78B1-79D1-4F03-90D6-FA32D3F3797C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06" creationId="{BA336DA3-3633-44F7-9DF6-ADF58C937B5F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07" creationId="{643317BB-FDE7-4E79-8038-D721CD3101CF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08" creationId="{1B2CD6C5-0572-437D-AB87-0A2B18916C34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09" creationId="{A5B8183F-71CC-4B20-93AF-BA1A564FBF9C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10" creationId="{C8F748C3-DD22-4326-9161-C775DA2A5DFB}"/>
          </ac:inkMkLst>
        </pc:inkChg>
        <pc:inkChg chg="add del">
          <ac:chgData name="Viet Anh Nguyen" userId="b95f61ff061388d5" providerId="LiveId" clId="{4E6D6609-40FF-461F-8FC4-5C36AE18131F}" dt="2022-01-14T07:11:43.275" v="3361"/>
          <ac:inkMkLst>
            <pc:docMk/>
            <pc:sldMk cId="1029047420" sldId="359"/>
            <ac:inkMk id="111" creationId="{D87091E7-4F11-4CAB-B1A4-16DC8C2BD9DF}"/>
          </ac:inkMkLst>
        </pc:inkChg>
        <pc:inkChg chg="add del">
          <ac:chgData name="Viet Anh Nguyen" userId="b95f61ff061388d5" providerId="LiveId" clId="{4E6D6609-40FF-461F-8FC4-5C36AE18131F}" dt="2022-01-14T07:11:45.326" v="3366"/>
          <ac:inkMkLst>
            <pc:docMk/>
            <pc:sldMk cId="1029047420" sldId="359"/>
            <ac:inkMk id="112" creationId="{7020D4E2-8DED-4C0E-A854-7CE6F487D664}"/>
          </ac:inkMkLst>
        </pc:inkChg>
        <pc:inkChg chg="add del">
          <ac:chgData name="Viet Anh Nguyen" userId="b95f61ff061388d5" providerId="LiveId" clId="{4E6D6609-40FF-461F-8FC4-5C36AE18131F}" dt="2022-01-14T07:11:45.326" v="3366"/>
          <ac:inkMkLst>
            <pc:docMk/>
            <pc:sldMk cId="1029047420" sldId="359"/>
            <ac:inkMk id="113" creationId="{EF9D7CF8-DD3C-4C10-9118-65886C55D54E}"/>
          </ac:inkMkLst>
        </pc:inkChg>
        <pc:inkChg chg="add del">
          <ac:chgData name="Viet Anh Nguyen" userId="b95f61ff061388d5" providerId="LiveId" clId="{4E6D6609-40FF-461F-8FC4-5C36AE18131F}" dt="2022-01-14T07:11:45.326" v="3366"/>
          <ac:inkMkLst>
            <pc:docMk/>
            <pc:sldMk cId="1029047420" sldId="359"/>
            <ac:inkMk id="114" creationId="{91A2251B-C039-4984-A462-C71427F4C10E}"/>
          </ac:inkMkLst>
        </pc:inkChg>
        <pc:inkChg chg="add del">
          <ac:chgData name="Viet Anh Nguyen" userId="b95f61ff061388d5" providerId="LiveId" clId="{4E6D6609-40FF-461F-8FC4-5C36AE18131F}" dt="2022-01-14T07:11:45.326" v="3366"/>
          <ac:inkMkLst>
            <pc:docMk/>
            <pc:sldMk cId="1029047420" sldId="359"/>
            <ac:inkMk id="115" creationId="{FBF14D46-9902-4BA4-92EF-2656E052EBB4}"/>
          </ac:inkMkLst>
        </pc:inkChg>
        <pc:inkChg chg="add del">
          <ac:chgData name="Viet Anh Nguyen" userId="b95f61ff061388d5" providerId="LiveId" clId="{4E6D6609-40FF-461F-8FC4-5C36AE18131F}" dt="2022-01-14T07:11:45.326" v="3366"/>
          <ac:inkMkLst>
            <pc:docMk/>
            <pc:sldMk cId="1029047420" sldId="359"/>
            <ac:inkMk id="116" creationId="{447B0A49-4B10-4F1F-8A00-5020F3A0BBC3}"/>
          </ac:inkMkLst>
        </pc:inkChg>
        <pc:inkChg chg="add del">
          <ac:chgData name="Viet Anh Nguyen" userId="b95f61ff061388d5" providerId="LiveId" clId="{4E6D6609-40FF-461F-8FC4-5C36AE18131F}" dt="2022-01-14T07:11:46.552" v="3370"/>
          <ac:inkMkLst>
            <pc:docMk/>
            <pc:sldMk cId="1029047420" sldId="359"/>
            <ac:inkMk id="117" creationId="{5FB10353-8C0E-40C3-B0CA-6065D3D68305}"/>
          </ac:inkMkLst>
        </pc:inkChg>
        <pc:inkChg chg="add del">
          <ac:chgData name="Viet Anh Nguyen" userId="b95f61ff061388d5" providerId="LiveId" clId="{4E6D6609-40FF-461F-8FC4-5C36AE18131F}" dt="2022-01-14T07:11:46.552" v="3370"/>
          <ac:inkMkLst>
            <pc:docMk/>
            <pc:sldMk cId="1029047420" sldId="359"/>
            <ac:inkMk id="118" creationId="{219863B8-0756-47AE-ADCD-70539F5BA323}"/>
          </ac:inkMkLst>
        </pc:inkChg>
        <pc:inkChg chg="add del">
          <ac:chgData name="Viet Anh Nguyen" userId="b95f61ff061388d5" providerId="LiveId" clId="{4E6D6609-40FF-461F-8FC4-5C36AE18131F}" dt="2022-01-14T07:11:46.552" v="3370"/>
          <ac:inkMkLst>
            <pc:docMk/>
            <pc:sldMk cId="1029047420" sldId="359"/>
            <ac:inkMk id="119" creationId="{FE0CB130-B343-4260-8179-C8DA1AB23CCB}"/>
          </ac:inkMkLst>
        </pc:inkChg>
        <pc:inkChg chg="add del">
          <ac:chgData name="Viet Anh Nguyen" userId="b95f61ff061388d5" providerId="LiveId" clId="{4E6D6609-40FF-461F-8FC4-5C36AE18131F}" dt="2022-01-14T07:11:46.552" v="3370"/>
          <ac:inkMkLst>
            <pc:docMk/>
            <pc:sldMk cId="1029047420" sldId="359"/>
            <ac:inkMk id="120" creationId="{0B6128AE-5C41-40A9-A08E-9816A83AD699}"/>
          </ac:inkMkLst>
        </pc:inkChg>
        <pc:inkChg chg="add mod">
          <ac:chgData name="Viet Anh Nguyen" userId="b95f61ff061388d5" providerId="LiveId" clId="{4E6D6609-40FF-461F-8FC4-5C36AE18131F}" dt="2022-01-14T07:12:04.736" v="3371"/>
          <ac:inkMkLst>
            <pc:docMk/>
            <pc:sldMk cId="1029047420" sldId="359"/>
            <ac:inkMk id="121" creationId="{7087C43D-8B84-427E-B0B2-5878454D8BCB}"/>
          </ac:inkMkLst>
        </pc:inkChg>
        <pc:inkChg chg="add del">
          <ac:chgData name="Viet Anh Nguyen" userId="b95f61ff061388d5" providerId="LiveId" clId="{4E6D6609-40FF-461F-8FC4-5C36AE18131F}" dt="2022-01-14T07:12:09.732" v="3375"/>
          <ac:inkMkLst>
            <pc:docMk/>
            <pc:sldMk cId="1029047420" sldId="359"/>
            <ac:inkMk id="122" creationId="{6A48B59D-054E-47EF-8E8D-3F0BD1A77F34}"/>
          </ac:inkMkLst>
        </pc:inkChg>
        <pc:inkChg chg="add del">
          <ac:chgData name="Viet Anh Nguyen" userId="b95f61ff061388d5" providerId="LiveId" clId="{4E6D6609-40FF-461F-8FC4-5C36AE18131F}" dt="2022-01-14T07:12:09.732" v="3375"/>
          <ac:inkMkLst>
            <pc:docMk/>
            <pc:sldMk cId="1029047420" sldId="359"/>
            <ac:inkMk id="123" creationId="{50B84F86-1135-4702-AA76-2325313D8606}"/>
          </ac:inkMkLst>
        </pc:inkChg>
        <pc:inkChg chg="add del">
          <ac:chgData name="Viet Anh Nguyen" userId="b95f61ff061388d5" providerId="LiveId" clId="{4E6D6609-40FF-461F-8FC4-5C36AE18131F}" dt="2022-01-14T07:12:09.732" v="3375"/>
          <ac:inkMkLst>
            <pc:docMk/>
            <pc:sldMk cId="1029047420" sldId="359"/>
            <ac:inkMk id="124" creationId="{4F9B9D36-8399-4384-B2C5-FEF050A7B417}"/>
          </ac:inkMkLst>
        </pc:inkChg>
        <pc:inkChg chg="add del">
          <ac:chgData name="Viet Anh Nguyen" userId="b95f61ff061388d5" providerId="LiveId" clId="{4E6D6609-40FF-461F-8FC4-5C36AE18131F}" dt="2022-01-14T08:26:05.515" v="3658"/>
          <ac:inkMkLst>
            <pc:docMk/>
            <pc:sldMk cId="1029047420" sldId="359"/>
            <ac:inkMk id="125" creationId="{BFB9CF3E-AEF9-4DC0-B36A-10C4809E72F8}"/>
          </ac:inkMkLst>
        </pc:inkChg>
        <pc:inkChg chg="add del">
          <ac:chgData name="Viet Anh Nguyen" userId="b95f61ff061388d5" providerId="LiveId" clId="{4E6D6609-40FF-461F-8FC4-5C36AE18131F}" dt="2022-01-14T08:26:02.028" v="3657"/>
          <ac:inkMkLst>
            <pc:docMk/>
            <pc:sldMk cId="1029047420" sldId="359"/>
            <ac:inkMk id="126" creationId="{12A8BD6F-8FAD-49AC-AD40-46CA45B51077}"/>
          </ac:inkMkLst>
        </pc:inkChg>
        <pc:inkChg chg="add del">
          <ac:chgData name="Viet Anh Nguyen" userId="b95f61ff061388d5" providerId="LiveId" clId="{4E6D6609-40FF-461F-8FC4-5C36AE18131F}" dt="2022-01-14T08:26:02.028" v="3657"/>
          <ac:inkMkLst>
            <pc:docMk/>
            <pc:sldMk cId="1029047420" sldId="359"/>
            <ac:inkMk id="127" creationId="{632EEFFC-83B9-42FE-83FE-9D2B36315E9E}"/>
          </ac:inkMkLst>
        </pc:inkChg>
        <pc:inkChg chg="add">
          <ac:chgData name="Viet Anh Nguyen" userId="b95f61ff061388d5" providerId="LiveId" clId="{4E6D6609-40FF-461F-8FC4-5C36AE18131F}" dt="2022-01-14T08:26:02.028" v="3657"/>
          <ac:inkMkLst>
            <pc:docMk/>
            <pc:sldMk cId="1029047420" sldId="359"/>
            <ac:inkMk id="128" creationId="{FCAB3C2D-85DD-4F86-A46E-9D7BBBB9BE5F}"/>
          </ac:inkMkLst>
        </pc:inkChg>
        <pc:inkChg chg="add del">
          <ac:chgData name="Viet Anh Nguyen" userId="b95f61ff061388d5" providerId="LiveId" clId="{4E6D6609-40FF-461F-8FC4-5C36AE18131F}" dt="2022-01-14T08:26:10.532" v="3663"/>
          <ac:inkMkLst>
            <pc:docMk/>
            <pc:sldMk cId="1029047420" sldId="359"/>
            <ac:inkMk id="129" creationId="{22BB5177-7068-4D3A-BDB7-28F96E9E361E}"/>
          </ac:inkMkLst>
        </pc:inkChg>
        <pc:inkChg chg="add del">
          <ac:chgData name="Viet Anh Nguyen" userId="b95f61ff061388d5" providerId="LiveId" clId="{4E6D6609-40FF-461F-8FC4-5C36AE18131F}" dt="2022-01-14T08:26:10.532" v="3663"/>
          <ac:inkMkLst>
            <pc:docMk/>
            <pc:sldMk cId="1029047420" sldId="359"/>
            <ac:inkMk id="130" creationId="{53F7D037-3DDE-4D56-91C8-B3F0997EE13E}"/>
          </ac:inkMkLst>
        </pc:inkChg>
        <pc:inkChg chg="add del">
          <ac:chgData name="Viet Anh Nguyen" userId="b95f61ff061388d5" providerId="LiveId" clId="{4E6D6609-40FF-461F-8FC4-5C36AE18131F}" dt="2022-01-14T08:26:10.532" v="3663"/>
          <ac:inkMkLst>
            <pc:docMk/>
            <pc:sldMk cId="1029047420" sldId="359"/>
            <ac:inkMk id="131" creationId="{93FAF5A1-3AF0-4DC8-B121-1451348AD3A8}"/>
          </ac:inkMkLst>
        </pc:inkChg>
        <pc:inkChg chg="add del">
          <ac:chgData name="Viet Anh Nguyen" userId="b95f61ff061388d5" providerId="LiveId" clId="{4E6D6609-40FF-461F-8FC4-5C36AE18131F}" dt="2022-01-14T08:26:10.532" v="3663"/>
          <ac:inkMkLst>
            <pc:docMk/>
            <pc:sldMk cId="1029047420" sldId="359"/>
            <ac:inkMk id="132" creationId="{9A8D0057-0F48-4D7F-82B1-F799C930E383}"/>
          </ac:inkMkLst>
        </pc:inkChg>
        <pc:inkChg chg="add">
          <ac:chgData name="Viet Anh Nguyen" userId="b95f61ff061388d5" providerId="LiveId" clId="{4E6D6609-40FF-461F-8FC4-5C36AE18131F}" dt="2022-01-14T08:26:10.532" v="3663"/>
          <ac:inkMkLst>
            <pc:docMk/>
            <pc:sldMk cId="1029047420" sldId="359"/>
            <ac:inkMk id="133" creationId="{1014AFC6-5A19-4C71-B533-045C9B4C7F18}"/>
          </ac:inkMkLst>
        </pc:inkChg>
      </pc:sldChg>
      <pc:sldChg chg="addSp delSp new mod">
        <pc:chgData name="Viet Anh Nguyen" userId="b95f61ff061388d5" providerId="LiveId" clId="{4E6D6609-40FF-461F-8FC4-5C36AE18131F}" dt="2022-01-14T08:03:11.501" v="3573"/>
        <pc:sldMkLst>
          <pc:docMk/>
          <pc:sldMk cId="1202225051" sldId="360"/>
        </pc:sldMkLst>
        <pc:inkChg chg="add">
          <ac:chgData name="Viet Anh Nguyen" userId="b95f61ff061388d5" providerId="LiveId" clId="{4E6D6609-40FF-461F-8FC4-5C36AE18131F}" dt="2022-01-14T07:57:25.256" v="3428" actId="9405"/>
          <ac:inkMkLst>
            <pc:docMk/>
            <pc:sldMk cId="1202225051" sldId="360"/>
            <ac:inkMk id="2" creationId="{AB79133A-BF33-423D-9BD3-CEFA1FBEE0B4}"/>
          </ac:inkMkLst>
        </pc:inkChg>
        <pc:inkChg chg="add">
          <ac:chgData name="Viet Anh Nguyen" userId="b95f61ff061388d5" providerId="LiveId" clId="{4E6D6609-40FF-461F-8FC4-5C36AE18131F}" dt="2022-01-14T07:57:25.449" v="3429" actId="9405"/>
          <ac:inkMkLst>
            <pc:docMk/>
            <pc:sldMk cId="1202225051" sldId="360"/>
            <ac:inkMk id="3" creationId="{2A05BAD6-604F-464A-B0DE-7CD07F71F663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4" creationId="{BF88B610-BDDC-4272-86B0-1D0F9BAFF98C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5" creationId="{DEDBE7F8-58DE-41C2-B6A4-6C356EBABBAB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6" creationId="{2C61245A-7AE5-4EAB-BF7D-F3B0B02A1E25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7" creationId="{C2AD2BBE-C884-4A68-863E-F6AF32C762D5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8" creationId="{E4F04764-FD7E-48A4-ACF5-3C4D509079F5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9" creationId="{42B7201F-DB9D-4E2C-945A-7A3EF3EC8197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10" creationId="{0434C9A7-0EEF-42A0-B25E-9C36E8092B19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11" creationId="{540D8A92-19CE-4147-9D4E-D88D0317FBD4}"/>
          </ac:inkMkLst>
        </pc:inkChg>
        <pc:inkChg chg="add del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12" creationId="{CB87B3C2-A2CB-4EF4-A003-312D5F8D2890}"/>
          </ac:inkMkLst>
        </pc:inkChg>
        <pc:inkChg chg="add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13" creationId="{C849FE41-7D0C-46D8-BED1-0D7E3C99EF9E}"/>
          </ac:inkMkLst>
        </pc:inkChg>
        <pc:inkChg chg="add">
          <ac:chgData name="Viet Anh Nguyen" userId="b95f61ff061388d5" providerId="LiveId" clId="{4E6D6609-40FF-461F-8FC4-5C36AE18131F}" dt="2022-01-14T07:57:32.007" v="3439"/>
          <ac:inkMkLst>
            <pc:docMk/>
            <pc:sldMk cId="1202225051" sldId="360"/>
            <ac:inkMk id="14" creationId="{368E8870-54DF-42D7-B675-58AACD7A18AA}"/>
          </ac:inkMkLst>
        </pc:inkChg>
        <pc:inkChg chg="add">
          <ac:chgData name="Viet Anh Nguyen" userId="b95f61ff061388d5" providerId="LiveId" clId="{4E6D6609-40FF-461F-8FC4-5C36AE18131F}" dt="2022-01-14T07:57:32.299" v="3440" actId="9405"/>
          <ac:inkMkLst>
            <pc:docMk/>
            <pc:sldMk cId="1202225051" sldId="360"/>
            <ac:inkMk id="15" creationId="{1A86B00C-9682-4956-9494-85B12D3CB338}"/>
          </ac:inkMkLst>
        </pc:inkChg>
        <pc:inkChg chg="add">
          <ac:chgData name="Viet Anh Nguyen" userId="b95f61ff061388d5" providerId="LiveId" clId="{4E6D6609-40FF-461F-8FC4-5C36AE18131F}" dt="2022-01-14T07:57:32.660" v="3441" actId="9405"/>
          <ac:inkMkLst>
            <pc:docMk/>
            <pc:sldMk cId="1202225051" sldId="360"/>
            <ac:inkMk id="16" creationId="{9C14F300-0E33-4F6E-A6BA-7820620372A5}"/>
          </ac:inkMkLst>
        </pc:inkChg>
        <pc:inkChg chg="add">
          <ac:chgData name="Viet Anh Nguyen" userId="b95f61ff061388d5" providerId="LiveId" clId="{4E6D6609-40FF-461F-8FC4-5C36AE18131F}" dt="2022-01-14T07:57:34.420" v="3442" actId="9405"/>
          <ac:inkMkLst>
            <pc:docMk/>
            <pc:sldMk cId="1202225051" sldId="360"/>
            <ac:inkMk id="17" creationId="{EFF1EA50-1BFD-4D10-980A-C55D6EEA8E11}"/>
          </ac:inkMkLst>
        </pc:inkChg>
        <pc:inkChg chg="add">
          <ac:chgData name="Viet Anh Nguyen" userId="b95f61ff061388d5" providerId="LiveId" clId="{4E6D6609-40FF-461F-8FC4-5C36AE18131F}" dt="2022-01-14T07:57:34.625" v="3443" actId="9405"/>
          <ac:inkMkLst>
            <pc:docMk/>
            <pc:sldMk cId="1202225051" sldId="360"/>
            <ac:inkMk id="18" creationId="{A3A5438C-A049-4DF5-AF7F-B1DCC76E6607}"/>
          </ac:inkMkLst>
        </pc:inkChg>
        <pc:inkChg chg="add del">
          <ac:chgData name="Viet Anh Nguyen" userId="b95f61ff061388d5" providerId="LiveId" clId="{4E6D6609-40FF-461F-8FC4-5C36AE18131F}" dt="2022-01-14T07:58:01.434" v="3446"/>
          <ac:inkMkLst>
            <pc:docMk/>
            <pc:sldMk cId="1202225051" sldId="360"/>
            <ac:inkMk id="19" creationId="{C9B4DE7B-FFF5-43A1-935F-6EBCB3976B7B}"/>
          </ac:inkMkLst>
        </pc:inkChg>
        <pc:inkChg chg="add del">
          <ac:chgData name="Viet Anh Nguyen" userId="b95f61ff061388d5" providerId="LiveId" clId="{4E6D6609-40FF-461F-8FC4-5C36AE18131F}" dt="2022-01-14T07:58:01.434" v="3446"/>
          <ac:inkMkLst>
            <pc:docMk/>
            <pc:sldMk cId="1202225051" sldId="360"/>
            <ac:inkMk id="20" creationId="{2448D1D5-9B75-4701-B585-1717BDE9636D}"/>
          </ac:inkMkLst>
        </pc:inkChg>
        <pc:inkChg chg="add">
          <ac:chgData name="Viet Anh Nguyen" userId="b95f61ff061388d5" providerId="LiveId" clId="{4E6D6609-40FF-461F-8FC4-5C36AE18131F}" dt="2022-01-14T07:58:01.434" v="3446"/>
          <ac:inkMkLst>
            <pc:docMk/>
            <pc:sldMk cId="1202225051" sldId="360"/>
            <ac:inkMk id="21" creationId="{6B336DBC-FEFB-4594-9888-37847B0BA8F8}"/>
          </ac:inkMkLst>
        </pc:inkChg>
        <pc:inkChg chg="add del">
          <ac:chgData name="Viet Anh Nguyen" userId="b95f61ff061388d5" providerId="LiveId" clId="{4E6D6609-40FF-461F-8FC4-5C36AE18131F}" dt="2022-01-14T07:58:04.126" v="3450"/>
          <ac:inkMkLst>
            <pc:docMk/>
            <pc:sldMk cId="1202225051" sldId="360"/>
            <ac:inkMk id="22" creationId="{185F5702-F4E5-44C5-943D-72F350FFC40C}"/>
          </ac:inkMkLst>
        </pc:inkChg>
        <pc:inkChg chg="add del">
          <ac:chgData name="Viet Anh Nguyen" userId="b95f61ff061388d5" providerId="LiveId" clId="{4E6D6609-40FF-461F-8FC4-5C36AE18131F}" dt="2022-01-14T07:58:04.126" v="3450"/>
          <ac:inkMkLst>
            <pc:docMk/>
            <pc:sldMk cId="1202225051" sldId="360"/>
            <ac:inkMk id="23" creationId="{6B21965B-471E-4B4F-87A7-A2392F1E4176}"/>
          </ac:inkMkLst>
        </pc:inkChg>
        <pc:inkChg chg="add del">
          <ac:chgData name="Viet Anh Nguyen" userId="b95f61ff061388d5" providerId="LiveId" clId="{4E6D6609-40FF-461F-8FC4-5C36AE18131F}" dt="2022-01-14T07:58:04.126" v="3450"/>
          <ac:inkMkLst>
            <pc:docMk/>
            <pc:sldMk cId="1202225051" sldId="360"/>
            <ac:inkMk id="24" creationId="{909AE665-4E10-4D18-B6B3-5090E16907A7}"/>
          </ac:inkMkLst>
        </pc:inkChg>
        <pc:inkChg chg="add">
          <ac:chgData name="Viet Anh Nguyen" userId="b95f61ff061388d5" providerId="LiveId" clId="{4E6D6609-40FF-461F-8FC4-5C36AE18131F}" dt="2022-01-14T07:58:04.126" v="3450"/>
          <ac:inkMkLst>
            <pc:docMk/>
            <pc:sldMk cId="1202225051" sldId="360"/>
            <ac:inkMk id="25" creationId="{CA18B5BF-9842-429E-971E-E21D1794D928}"/>
          </ac:inkMkLst>
        </pc:inkChg>
        <pc:inkChg chg="add del">
          <ac:chgData name="Viet Anh Nguyen" userId="b95f61ff061388d5" providerId="LiveId" clId="{4E6D6609-40FF-461F-8FC4-5C36AE18131F}" dt="2022-01-14T07:58:05.472" v="3453"/>
          <ac:inkMkLst>
            <pc:docMk/>
            <pc:sldMk cId="1202225051" sldId="360"/>
            <ac:inkMk id="26" creationId="{29421485-8830-403A-ABBD-F63F5407B385}"/>
          </ac:inkMkLst>
        </pc:inkChg>
        <pc:inkChg chg="add del">
          <ac:chgData name="Viet Anh Nguyen" userId="b95f61ff061388d5" providerId="LiveId" clId="{4E6D6609-40FF-461F-8FC4-5C36AE18131F}" dt="2022-01-14T07:58:05.472" v="3453"/>
          <ac:inkMkLst>
            <pc:docMk/>
            <pc:sldMk cId="1202225051" sldId="360"/>
            <ac:inkMk id="27" creationId="{EF17C287-544D-436D-A1E8-36A71476D09F}"/>
          </ac:inkMkLst>
        </pc:inkChg>
        <pc:inkChg chg="add del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28" creationId="{01F22DBB-E729-41F0-A985-C2782FF285E1}"/>
          </ac:inkMkLst>
        </pc:inkChg>
        <pc:inkChg chg="add del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29" creationId="{B72BB476-B954-47A8-9C34-65216987B086}"/>
          </ac:inkMkLst>
        </pc:inkChg>
        <pc:inkChg chg="add del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30" creationId="{3A157A2D-CD44-42B3-91CA-E76CACF55FF0}"/>
          </ac:inkMkLst>
        </pc:inkChg>
        <pc:inkChg chg="add del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31" creationId="{EAFE9A66-6DF5-4C67-B889-AE759D6A08D6}"/>
          </ac:inkMkLst>
        </pc:inkChg>
        <pc:inkChg chg="add del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32" creationId="{0DCAED86-14EB-41D2-8F2A-26CCF6596540}"/>
          </ac:inkMkLst>
        </pc:inkChg>
        <pc:inkChg chg="add">
          <ac:chgData name="Viet Anh Nguyen" userId="b95f61ff061388d5" providerId="LiveId" clId="{4E6D6609-40FF-461F-8FC4-5C36AE18131F}" dt="2022-01-14T07:58:07.641" v="3458"/>
          <ac:inkMkLst>
            <pc:docMk/>
            <pc:sldMk cId="1202225051" sldId="360"/>
            <ac:inkMk id="33" creationId="{810B6243-24F0-4510-9D31-B9347CF87E60}"/>
          </ac:inkMkLst>
        </pc:inkChg>
        <pc:inkChg chg="add del">
          <ac:chgData name="Viet Anh Nguyen" userId="b95f61ff061388d5" providerId="LiveId" clId="{4E6D6609-40FF-461F-8FC4-5C36AE18131F}" dt="2022-01-14T07:58:08.896" v="3462"/>
          <ac:inkMkLst>
            <pc:docMk/>
            <pc:sldMk cId="1202225051" sldId="360"/>
            <ac:inkMk id="34" creationId="{388B0E61-7838-4BFA-A92D-CA89190F0B32}"/>
          </ac:inkMkLst>
        </pc:inkChg>
        <pc:inkChg chg="add del">
          <ac:chgData name="Viet Anh Nguyen" userId="b95f61ff061388d5" providerId="LiveId" clId="{4E6D6609-40FF-461F-8FC4-5C36AE18131F}" dt="2022-01-14T07:58:08.896" v="3462"/>
          <ac:inkMkLst>
            <pc:docMk/>
            <pc:sldMk cId="1202225051" sldId="360"/>
            <ac:inkMk id="35" creationId="{E78AFA68-979C-4C19-A4DD-436C4A034B1A}"/>
          </ac:inkMkLst>
        </pc:inkChg>
        <pc:inkChg chg="add">
          <ac:chgData name="Viet Anh Nguyen" userId="b95f61ff061388d5" providerId="LiveId" clId="{4E6D6609-40FF-461F-8FC4-5C36AE18131F}" dt="2022-01-14T07:58:08.379" v="3461" actId="9405"/>
          <ac:inkMkLst>
            <pc:docMk/>
            <pc:sldMk cId="1202225051" sldId="360"/>
            <ac:inkMk id="36" creationId="{3F40236F-0EEF-47A9-A7D6-309E02CC386A}"/>
          </ac:inkMkLst>
        </pc:inkChg>
        <pc:inkChg chg="add">
          <ac:chgData name="Viet Anh Nguyen" userId="b95f61ff061388d5" providerId="LiveId" clId="{4E6D6609-40FF-461F-8FC4-5C36AE18131F}" dt="2022-01-14T07:58:08.896" v="3462"/>
          <ac:inkMkLst>
            <pc:docMk/>
            <pc:sldMk cId="1202225051" sldId="360"/>
            <ac:inkMk id="37" creationId="{1B089865-D5B5-4E65-9F71-D303E1A69CB9}"/>
          </ac:inkMkLst>
        </pc:inkChg>
        <pc:inkChg chg="add del">
          <ac:chgData name="Viet Anh Nguyen" userId="b95f61ff061388d5" providerId="LiveId" clId="{4E6D6609-40FF-461F-8FC4-5C36AE18131F}" dt="2022-01-14T07:58:20.137" v="3466"/>
          <ac:inkMkLst>
            <pc:docMk/>
            <pc:sldMk cId="1202225051" sldId="360"/>
            <ac:inkMk id="38" creationId="{FE498BBC-6426-491A-AE4C-F0F69E005FC3}"/>
          </ac:inkMkLst>
        </pc:inkChg>
        <pc:inkChg chg="add del">
          <ac:chgData name="Viet Anh Nguyen" userId="b95f61ff061388d5" providerId="LiveId" clId="{4E6D6609-40FF-461F-8FC4-5C36AE18131F}" dt="2022-01-14T07:58:20.137" v="3466"/>
          <ac:inkMkLst>
            <pc:docMk/>
            <pc:sldMk cId="1202225051" sldId="360"/>
            <ac:inkMk id="39" creationId="{D1030EFC-BB93-44E7-9CFD-495DA436A096}"/>
          </ac:inkMkLst>
        </pc:inkChg>
        <pc:inkChg chg="add del">
          <ac:chgData name="Viet Anh Nguyen" userId="b95f61ff061388d5" providerId="LiveId" clId="{4E6D6609-40FF-461F-8FC4-5C36AE18131F}" dt="2022-01-14T07:58:20.137" v="3466"/>
          <ac:inkMkLst>
            <pc:docMk/>
            <pc:sldMk cId="1202225051" sldId="360"/>
            <ac:inkMk id="40" creationId="{9465CD96-DAE5-41A9-A6B7-0D9F8C557637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1" creationId="{A1CD6A17-4E85-495C-B550-E527149D46F6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2" creationId="{EFA4E88C-4873-4C17-B71A-21C5AD7E6239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3" creationId="{08F420C2-632E-4FBE-98D9-F7D7D5F05EE7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4" creationId="{22818812-72E7-4D24-A208-00BDDDAEEF92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5" creationId="{28587932-0760-4AB1-809E-BF76A6328498}"/>
          </ac:inkMkLst>
        </pc:inkChg>
        <pc:inkChg chg="add del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6" creationId="{CF4FB1AE-D25C-425C-88E2-4820C61A8C1B}"/>
          </ac:inkMkLst>
        </pc:inkChg>
        <pc:inkChg chg="add">
          <ac:chgData name="Viet Anh Nguyen" userId="b95f61ff061388d5" providerId="LiveId" clId="{4E6D6609-40FF-461F-8FC4-5C36AE18131F}" dt="2022-01-14T07:58:24.064" v="3472" actId="9405"/>
          <ac:inkMkLst>
            <pc:docMk/>
            <pc:sldMk cId="1202225051" sldId="360"/>
            <ac:inkMk id="47" creationId="{7DADE818-4A97-4A8B-B41F-BE2221EF7798}"/>
          </ac:inkMkLst>
        </pc:inkChg>
        <pc:inkChg chg="add">
          <ac:chgData name="Viet Anh Nguyen" userId="b95f61ff061388d5" providerId="LiveId" clId="{4E6D6609-40FF-461F-8FC4-5C36AE18131F}" dt="2022-01-14T07:58:24.981" v="3473"/>
          <ac:inkMkLst>
            <pc:docMk/>
            <pc:sldMk cId="1202225051" sldId="360"/>
            <ac:inkMk id="48" creationId="{C201225B-4A8C-4D0E-A036-B26EB4A266B7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49" creationId="{0483DF46-C178-4252-8489-1FEEF26426C8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0" creationId="{FF19D6F2-EE6F-4789-8829-A17477DE30B8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1" creationId="{9E633708-F85E-4B41-8B33-DD7199135473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2" creationId="{D9C0D662-FA30-48EC-A0CD-507323B3A4C0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3" creationId="{95203D77-3E95-4917-8457-0CE333848AAA}"/>
          </ac:inkMkLst>
        </pc:inkChg>
        <pc:inkChg chg="add del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4" creationId="{F25D6D18-9431-4DB9-B9CC-4C7CDC750A05}"/>
          </ac:inkMkLst>
        </pc:inkChg>
        <pc:inkChg chg="add">
          <ac:chgData name="Viet Anh Nguyen" userId="b95f61ff061388d5" providerId="LiveId" clId="{4E6D6609-40FF-461F-8FC4-5C36AE18131F}" dt="2022-01-14T07:58:30.301" v="3480"/>
          <ac:inkMkLst>
            <pc:docMk/>
            <pc:sldMk cId="1202225051" sldId="360"/>
            <ac:inkMk id="55" creationId="{D47BD3BE-1F75-4437-9BB8-4BF6E44CD13A}"/>
          </ac:inkMkLst>
        </pc:inkChg>
        <pc:inkChg chg="add del">
          <ac:chgData name="Viet Anh Nguyen" userId="b95f61ff061388d5" providerId="LiveId" clId="{4E6D6609-40FF-461F-8FC4-5C36AE18131F}" dt="2022-01-14T08:00:46.722" v="3514"/>
          <ac:inkMkLst>
            <pc:docMk/>
            <pc:sldMk cId="1202225051" sldId="360"/>
            <ac:inkMk id="56" creationId="{76042609-BFD3-4248-9B7C-433CBD475A2C}"/>
          </ac:inkMkLst>
        </pc:inkChg>
        <pc:inkChg chg="add del">
          <ac:chgData name="Viet Anh Nguyen" userId="b95f61ff061388d5" providerId="LiveId" clId="{4E6D6609-40FF-461F-8FC4-5C36AE18131F}" dt="2022-01-14T08:00:46.722" v="3514"/>
          <ac:inkMkLst>
            <pc:docMk/>
            <pc:sldMk cId="1202225051" sldId="360"/>
            <ac:inkMk id="57" creationId="{82521E78-6A56-47B9-8422-DD65273D364A}"/>
          </ac:inkMkLst>
        </pc:inkChg>
        <pc:inkChg chg="add del">
          <ac:chgData name="Viet Anh Nguyen" userId="b95f61ff061388d5" providerId="LiveId" clId="{4E6D6609-40FF-461F-8FC4-5C36AE18131F}" dt="2022-01-14T08:00:46.722" v="3514"/>
          <ac:inkMkLst>
            <pc:docMk/>
            <pc:sldMk cId="1202225051" sldId="360"/>
            <ac:inkMk id="58" creationId="{75DB62D4-D002-4D70-93DD-94373173E728}"/>
          </ac:inkMkLst>
        </pc:inkChg>
        <pc:inkChg chg="add del">
          <ac:chgData name="Viet Anh Nguyen" userId="b95f61ff061388d5" providerId="LiveId" clId="{4E6D6609-40FF-461F-8FC4-5C36AE18131F}" dt="2022-01-14T08:00:46.722" v="3514"/>
          <ac:inkMkLst>
            <pc:docMk/>
            <pc:sldMk cId="1202225051" sldId="360"/>
            <ac:inkMk id="59" creationId="{CB65F231-78DB-4970-9DCD-2269B3244628}"/>
          </ac:inkMkLst>
        </pc:inkChg>
        <pc:inkChg chg="add">
          <ac:chgData name="Viet Anh Nguyen" userId="b95f61ff061388d5" providerId="LiveId" clId="{4E6D6609-40FF-461F-8FC4-5C36AE18131F}" dt="2022-01-14T08:00:46.722" v="3514"/>
          <ac:inkMkLst>
            <pc:docMk/>
            <pc:sldMk cId="1202225051" sldId="360"/>
            <ac:inkMk id="60" creationId="{8C8860D4-BECF-482D-9A25-BB1489FEDF5D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1" creationId="{442A8288-2793-4949-9FFB-EAC05500A663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2" creationId="{89CCC59D-CFF0-4D73-A003-7CABC297439A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3" creationId="{17CEA742-B6E9-4884-A04B-D7096B8D5675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4" creationId="{24C58B1C-0379-43EE-8468-B8DC7469B062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5" creationId="{EE8CBA56-6439-4456-89CA-987D2F9F9815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6" creationId="{46041A92-69F2-490E-8F15-232976A95B29}"/>
          </ac:inkMkLst>
        </pc:inkChg>
        <pc:inkChg chg="add del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7" creationId="{FCCA82B9-4508-4CBC-BE29-6C8C07EC44E1}"/>
          </ac:inkMkLst>
        </pc:inkChg>
        <pc:inkChg chg="add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8" creationId="{35641943-5DF9-4663-8F33-4789E37064A6}"/>
          </ac:inkMkLst>
        </pc:inkChg>
        <pc:inkChg chg="add">
          <ac:chgData name="Viet Anh Nguyen" userId="b95f61ff061388d5" providerId="LiveId" clId="{4E6D6609-40FF-461F-8FC4-5C36AE18131F}" dt="2022-01-14T08:00:51.659" v="3522"/>
          <ac:inkMkLst>
            <pc:docMk/>
            <pc:sldMk cId="1202225051" sldId="360"/>
            <ac:inkMk id="69" creationId="{E14019C5-318C-4954-9695-3895C6701135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0" creationId="{370841D7-F8DC-45EE-9FE5-1E0001161450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1" creationId="{5D22E46C-45A9-4361-AF0F-6CBD10DB5D17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2" creationId="{ED721422-94BC-42A2-BE0F-3E5B2963B779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3" creationId="{121A8FDE-0F63-4BF4-B191-B3681EB6722B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4" creationId="{122590DC-F7CE-409B-8EBE-83294C7FE77B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5" creationId="{C9FC8CE3-D9B9-4780-B170-04FE922F0044}"/>
          </ac:inkMkLst>
        </pc:inkChg>
        <pc:inkChg chg="add del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6" creationId="{4724C53C-6B9B-4B34-A8B2-E3920B3BCA36}"/>
          </ac:inkMkLst>
        </pc:inkChg>
        <pc:inkChg chg="add">
          <ac:chgData name="Viet Anh Nguyen" userId="b95f61ff061388d5" providerId="LiveId" clId="{4E6D6609-40FF-461F-8FC4-5C36AE18131F}" dt="2022-01-14T08:00:56.074" v="3530"/>
          <ac:inkMkLst>
            <pc:docMk/>
            <pc:sldMk cId="1202225051" sldId="360"/>
            <ac:inkMk id="77" creationId="{621A6246-4FC6-4FE5-BC27-757DBBC40CAC}"/>
          </ac:inkMkLst>
        </pc:inkChg>
        <pc:inkChg chg="add del">
          <ac:chgData name="Viet Anh Nguyen" userId="b95f61ff061388d5" providerId="LiveId" clId="{4E6D6609-40FF-461F-8FC4-5C36AE18131F}" dt="2022-01-14T08:01:17.560" v="3535"/>
          <ac:inkMkLst>
            <pc:docMk/>
            <pc:sldMk cId="1202225051" sldId="360"/>
            <ac:inkMk id="78" creationId="{D71D0609-DCB4-4B7E-A638-157E3064C7DC}"/>
          </ac:inkMkLst>
        </pc:inkChg>
        <pc:inkChg chg="add del">
          <ac:chgData name="Viet Anh Nguyen" userId="b95f61ff061388d5" providerId="LiveId" clId="{4E6D6609-40FF-461F-8FC4-5C36AE18131F}" dt="2022-01-14T08:01:17.560" v="3535"/>
          <ac:inkMkLst>
            <pc:docMk/>
            <pc:sldMk cId="1202225051" sldId="360"/>
            <ac:inkMk id="79" creationId="{8FFF65C7-D6A6-4A44-9BE1-D472E6A7A5C5}"/>
          </ac:inkMkLst>
        </pc:inkChg>
        <pc:inkChg chg="add del">
          <ac:chgData name="Viet Anh Nguyen" userId="b95f61ff061388d5" providerId="LiveId" clId="{4E6D6609-40FF-461F-8FC4-5C36AE18131F}" dt="2022-01-14T08:01:17.560" v="3535"/>
          <ac:inkMkLst>
            <pc:docMk/>
            <pc:sldMk cId="1202225051" sldId="360"/>
            <ac:inkMk id="80" creationId="{B56B2D1B-EABA-4395-B474-8B7031F7CD29}"/>
          </ac:inkMkLst>
        </pc:inkChg>
        <pc:inkChg chg="add del">
          <ac:chgData name="Viet Anh Nguyen" userId="b95f61ff061388d5" providerId="LiveId" clId="{4E6D6609-40FF-461F-8FC4-5C36AE18131F}" dt="2022-01-14T08:01:17.560" v="3535"/>
          <ac:inkMkLst>
            <pc:docMk/>
            <pc:sldMk cId="1202225051" sldId="360"/>
            <ac:inkMk id="81" creationId="{ACF6C10C-C959-4793-AD16-48532E680C28}"/>
          </ac:inkMkLst>
        </pc:inkChg>
        <pc:inkChg chg="add">
          <ac:chgData name="Viet Anh Nguyen" userId="b95f61ff061388d5" providerId="LiveId" clId="{4E6D6609-40FF-461F-8FC4-5C36AE18131F}" dt="2022-01-14T08:01:17.560" v="3535"/>
          <ac:inkMkLst>
            <pc:docMk/>
            <pc:sldMk cId="1202225051" sldId="360"/>
            <ac:inkMk id="82" creationId="{C8229397-E6A8-41F9-B0C6-7D5A55AFCC1C}"/>
          </ac:inkMkLst>
        </pc:inkChg>
        <pc:inkChg chg="add del">
          <ac:chgData name="Viet Anh Nguyen" userId="b95f61ff061388d5" providerId="LiveId" clId="{4E6D6609-40FF-461F-8FC4-5C36AE18131F}" dt="2022-01-14T08:01:19.511" v="3538"/>
          <ac:inkMkLst>
            <pc:docMk/>
            <pc:sldMk cId="1202225051" sldId="360"/>
            <ac:inkMk id="83" creationId="{8D02A59D-6C53-4EAC-9840-A5ED4B81A91C}"/>
          </ac:inkMkLst>
        </pc:inkChg>
        <pc:inkChg chg="add del">
          <ac:chgData name="Viet Anh Nguyen" userId="b95f61ff061388d5" providerId="LiveId" clId="{4E6D6609-40FF-461F-8FC4-5C36AE18131F}" dt="2022-01-14T08:01:19.511" v="3538"/>
          <ac:inkMkLst>
            <pc:docMk/>
            <pc:sldMk cId="1202225051" sldId="360"/>
            <ac:inkMk id="84" creationId="{ADE8A759-14AC-43DF-A209-8ED296372E8B}"/>
          </ac:inkMkLst>
        </pc:inkChg>
        <pc:inkChg chg="add">
          <ac:chgData name="Viet Anh Nguyen" userId="b95f61ff061388d5" providerId="LiveId" clId="{4E6D6609-40FF-461F-8FC4-5C36AE18131F}" dt="2022-01-14T08:01:19.511" v="3538"/>
          <ac:inkMkLst>
            <pc:docMk/>
            <pc:sldMk cId="1202225051" sldId="360"/>
            <ac:inkMk id="85" creationId="{A268E92D-121E-432B-9236-23811C0F8F85}"/>
          </ac:inkMkLst>
        </pc:inkChg>
        <pc:inkChg chg="add del">
          <ac:chgData name="Viet Anh Nguyen" userId="b95f61ff061388d5" providerId="LiveId" clId="{4E6D6609-40FF-461F-8FC4-5C36AE18131F}" dt="2022-01-14T08:02:32.260" v="3544"/>
          <ac:inkMkLst>
            <pc:docMk/>
            <pc:sldMk cId="1202225051" sldId="360"/>
            <ac:inkMk id="86" creationId="{CE005372-D15D-4A51-ADBB-AE863931DE56}"/>
          </ac:inkMkLst>
        </pc:inkChg>
        <pc:inkChg chg="add del">
          <ac:chgData name="Viet Anh Nguyen" userId="b95f61ff061388d5" providerId="LiveId" clId="{4E6D6609-40FF-461F-8FC4-5C36AE18131F}" dt="2022-01-14T08:02:32.260" v="3544"/>
          <ac:inkMkLst>
            <pc:docMk/>
            <pc:sldMk cId="1202225051" sldId="360"/>
            <ac:inkMk id="87" creationId="{67D74F61-2A8D-40A2-BF48-E38E5D0FE6A5}"/>
          </ac:inkMkLst>
        </pc:inkChg>
        <pc:inkChg chg="add del">
          <ac:chgData name="Viet Anh Nguyen" userId="b95f61ff061388d5" providerId="LiveId" clId="{4E6D6609-40FF-461F-8FC4-5C36AE18131F}" dt="2022-01-14T08:02:32.260" v="3544"/>
          <ac:inkMkLst>
            <pc:docMk/>
            <pc:sldMk cId="1202225051" sldId="360"/>
            <ac:inkMk id="88" creationId="{FF180D0A-95C6-460C-A6C2-231AD9BF7DD1}"/>
          </ac:inkMkLst>
        </pc:inkChg>
        <pc:inkChg chg="add del">
          <ac:chgData name="Viet Anh Nguyen" userId="b95f61ff061388d5" providerId="LiveId" clId="{4E6D6609-40FF-461F-8FC4-5C36AE18131F}" dt="2022-01-14T08:02:32.260" v="3544"/>
          <ac:inkMkLst>
            <pc:docMk/>
            <pc:sldMk cId="1202225051" sldId="360"/>
            <ac:inkMk id="89" creationId="{9AF0F515-F4D9-49A1-B18F-A15062C72B2A}"/>
          </ac:inkMkLst>
        </pc:inkChg>
        <pc:inkChg chg="add del">
          <ac:chgData name="Viet Anh Nguyen" userId="b95f61ff061388d5" providerId="LiveId" clId="{4E6D6609-40FF-461F-8FC4-5C36AE18131F}" dt="2022-01-14T08:02:32.260" v="3544"/>
          <ac:inkMkLst>
            <pc:docMk/>
            <pc:sldMk cId="1202225051" sldId="360"/>
            <ac:inkMk id="90" creationId="{CC02291B-C7BC-4E2D-A86E-60ED8157B0C0}"/>
          </ac:inkMkLst>
        </pc:inkChg>
        <pc:inkChg chg="add del">
          <ac:chgData name="Viet Anh Nguyen" userId="b95f61ff061388d5" providerId="LiveId" clId="{4E6D6609-40FF-461F-8FC4-5C36AE18131F}" dt="2022-01-14T08:02:34.827" v="3546"/>
          <ac:inkMkLst>
            <pc:docMk/>
            <pc:sldMk cId="1202225051" sldId="360"/>
            <ac:inkMk id="91" creationId="{FF8E0F1C-8464-4F05-8446-75B9FE1CC4F9}"/>
          </ac:inkMkLst>
        </pc:inkChg>
        <pc:inkChg chg="add del">
          <ac:chgData name="Viet Anh Nguyen" userId="b95f61ff061388d5" providerId="LiveId" clId="{4E6D6609-40FF-461F-8FC4-5C36AE18131F}" dt="2022-01-14T08:02:34.827" v="3546"/>
          <ac:inkMkLst>
            <pc:docMk/>
            <pc:sldMk cId="1202225051" sldId="360"/>
            <ac:inkMk id="92" creationId="{B6E3D8F7-A31D-40CC-9771-302FE44A10BE}"/>
          </ac:inkMkLst>
        </pc:inkChg>
        <pc:inkChg chg="add">
          <ac:chgData name="Viet Anh Nguyen" userId="b95f61ff061388d5" providerId="LiveId" clId="{4E6D6609-40FF-461F-8FC4-5C36AE18131F}" dt="2022-01-14T08:02:34.827" v="3546"/>
          <ac:inkMkLst>
            <pc:docMk/>
            <pc:sldMk cId="1202225051" sldId="360"/>
            <ac:inkMk id="93" creationId="{3A4A022F-BF0C-416C-ABC6-EC111B0AF10E}"/>
          </ac:inkMkLst>
        </pc:inkChg>
        <pc:inkChg chg="add del">
          <ac:chgData name="Viet Anh Nguyen" userId="b95f61ff061388d5" providerId="LiveId" clId="{4E6D6609-40FF-461F-8FC4-5C36AE18131F}" dt="2022-01-14T08:02:50.418" v="3549"/>
          <ac:inkMkLst>
            <pc:docMk/>
            <pc:sldMk cId="1202225051" sldId="360"/>
            <ac:inkMk id="94" creationId="{6F54EB54-A3D8-44FB-9D19-3BF98A63943B}"/>
          </ac:inkMkLst>
        </pc:inkChg>
        <pc:inkChg chg="add del">
          <ac:chgData name="Viet Anh Nguyen" userId="b95f61ff061388d5" providerId="LiveId" clId="{4E6D6609-40FF-461F-8FC4-5C36AE18131F}" dt="2022-01-14T08:02:50.418" v="3549"/>
          <ac:inkMkLst>
            <pc:docMk/>
            <pc:sldMk cId="1202225051" sldId="360"/>
            <ac:inkMk id="95" creationId="{02DDC28F-5F6C-497F-86C2-CD790BC9D603}"/>
          </ac:inkMkLst>
        </pc:inkChg>
        <pc:inkChg chg="add">
          <ac:chgData name="Viet Anh Nguyen" userId="b95f61ff061388d5" providerId="LiveId" clId="{4E6D6609-40FF-461F-8FC4-5C36AE18131F}" dt="2022-01-14T08:02:50.418" v="3549"/>
          <ac:inkMkLst>
            <pc:docMk/>
            <pc:sldMk cId="1202225051" sldId="360"/>
            <ac:inkMk id="96" creationId="{2B0DC332-B4A5-4D16-958A-98456944397A}"/>
          </ac:inkMkLst>
        </pc:inkChg>
        <pc:inkChg chg="add del">
          <ac:chgData name="Viet Anh Nguyen" userId="b95f61ff061388d5" providerId="LiveId" clId="{4E6D6609-40FF-461F-8FC4-5C36AE18131F}" dt="2022-01-14T08:03:04.856" v="3553"/>
          <ac:inkMkLst>
            <pc:docMk/>
            <pc:sldMk cId="1202225051" sldId="360"/>
            <ac:inkMk id="97" creationId="{C7CE4CE6-F541-4712-BE9F-ECE1B31D9BE0}"/>
          </ac:inkMkLst>
        </pc:inkChg>
        <pc:inkChg chg="add del">
          <ac:chgData name="Viet Anh Nguyen" userId="b95f61ff061388d5" providerId="LiveId" clId="{4E6D6609-40FF-461F-8FC4-5C36AE18131F}" dt="2022-01-14T08:03:04.856" v="3553"/>
          <ac:inkMkLst>
            <pc:docMk/>
            <pc:sldMk cId="1202225051" sldId="360"/>
            <ac:inkMk id="98" creationId="{5BE81695-5562-483A-A980-98D59BAE4E80}"/>
          </ac:inkMkLst>
        </pc:inkChg>
        <pc:inkChg chg="add del">
          <ac:chgData name="Viet Anh Nguyen" userId="b95f61ff061388d5" providerId="LiveId" clId="{4E6D6609-40FF-461F-8FC4-5C36AE18131F}" dt="2022-01-14T08:03:04.856" v="3553"/>
          <ac:inkMkLst>
            <pc:docMk/>
            <pc:sldMk cId="1202225051" sldId="360"/>
            <ac:inkMk id="99" creationId="{5B594CA7-E3D5-4DD6-8A41-71FBC7434802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0" creationId="{FF1295AF-11AC-4F2B-BC63-59504BBFD71E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1" creationId="{9ED2304A-CABC-4435-BB76-DAB57904A3B4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2" creationId="{4AE1291C-642F-4C17-BA06-B11664298DF4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3" creationId="{218FA5F9-80B8-4656-932E-2301856F0522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4" creationId="{8F8FB120-CC7F-4AEA-A898-50D8795E09D8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5" creationId="{B17EF344-3859-47F9-BB0C-AC4BA934C235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6" creationId="{B6498D29-EE37-4450-B67D-8EC7AC3D684F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7" creationId="{46539244-B40F-41CE-BC94-F958256CD4F4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8" creationId="{AC32B2CC-2ABD-4C7D-A58A-80420ECA79FA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09" creationId="{69287BC8-4C72-44E8-AFE6-D1B7B741F108}"/>
          </ac:inkMkLst>
        </pc:inkChg>
        <pc:inkChg chg="add">
          <ac:chgData name="Viet Anh Nguyen" userId="b95f61ff061388d5" providerId="LiveId" clId="{4E6D6609-40FF-461F-8FC4-5C36AE18131F}" dt="2022-01-14T08:03:08.163" v="3563" actId="9405"/>
          <ac:inkMkLst>
            <pc:docMk/>
            <pc:sldMk cId="1202225051" sldId="360"/>
            <ac:inkMk id="110" creationId="{7F29B79E-E018-4CEA-B0BC-AC733216A642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1" creationId="{6A20231C-5B72-41DA-B002-DB4254BB9DDE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2" creationId="{D11850AA-7EDC-4F13-8CF6-E2CDAB812AE4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3" creationId="{10238829-A619-424A-AFEF-01B32C26C467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4" creationId="{5E08D0C4-1F66-4A06-A921-3F189EF3242C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5" creationId="{FF0DA7E9-8BFB-4C8D-A643-E55D72F4DBC2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6" creationId="{AACA8969-2501-4C29-A075-02881908E7B4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7" creationId="{67D81C55-EB77-4269-8EB0-1278C40B6CE3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8" creationId="{5AE1884C-F076-4143-8E13-ED540FC71176}"/>
          </ac:inkMkLst>
        </pc:inkChg>
        <pc:inkChg chg="add del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19" creationId="{334EB944-9A6E-49EB-BB89-03A7D8635AEF}"/>
          </ac:inkMkLst>
        </pc:inkChg>
        <pc:inkChg chg="add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20" creationId="{83493DF7-CB95-4BCE-9301-3866735C35C0}"/>
          </ac:inkMkLst>
        </pc:inkChg>
        <pc:inkChg chg="add">
          <ac:chgData name="Viet Anh Nguyen" userId="b95f61ff061388d5" providerId="LiveId" clId="{4E6D6609-40FF-461F-8FC4-5C36AE18131F}" dt="2022-01-14T08:03:11.501" v="3573"/>
          <ac:inkMkLst>
            <pc:docMk/>
            <pc:sldMk cId="1202225051" sldId="360"/>
            <ac:inkMk id="121" creationId="{BFD9366A-BA89-4EDD-9E16-E9AD70F8F04D}"/>
          </ac:inkMkLst>
        </pc:inkChg>
      </pc:sldChg>
      <pc:sldChg chg="addSp delSp modSp new mod">
        <pc:chgData name="Viet Anh Nguyen" userId="b95f61ff061388d5" providerId="LiveId" clId="{4E6D6609-40FF-461F-8FC4-5C36AE18131F}" dt="2022-01-14T09:25:05.239" v="4367"/>
        <pc:sldMkLst>
          <pc:docMk/>
          <pc:sldMk cId="2821524003" sldId="361"/>
        </pc:sldMkLst>
        <pc:picChg chg="add mod">
          <ac:chgData name="Viet Anh Nguyen" userId="b95f61ff061388d5" providerId="LiveId" clId="{4E6D6609-40FF-461F-8FC4-5C36AE18131F}" dt="2022-01-14T09:25:05.239" v="4367"/>
          <ac:picMkLst>
            <pc:docMk/>
            <pc:sldMk cId="2821524003" sldId="361"/>
            <ac:picMk id="66" creationId="{61936D41-A6DF-4681-93C1-C77C6C0F5C10}"/>
          </ac:picMkLst>
        </pc:picChg>
        <pc:inkChg chg="add del">
          <ac:chgData name="Viet Anh Nguyen" userId="b95f61ff061388d5" providerId="LiveId" clId="{4E6D6609-40FF-461F-8FC4-5C36AE18131F}" dt="2022-01-14T07:58:47.133" v="3484"/>
          <ac:inkMkLst>
            <pc:docMk/>
            <pc:sldMk cId="2821524003" sldId="361"/>
            <ac:inkMk id="2" creationId="{536F186D-4297-42A9-9720-10E2253224A3}"/>
          </ac:inkMkLst>
        </pc:inkChg>
        <pc:inkChg chg="add del">
          <ac:chgData name="Viet Anh Nguyen" userId="b95f61ff061388d5" providerId="LiveId" clId="{4E6D6609-40FF-461F-8FC4-5C36AE18131F}" dt="2022-01-14T07:58:47.133" v="3484"/>
          <ac:inkMkLst>
            <pc:docMk/>
            <pc:sldMk cId="2821524003" sldId="361"/>
            <ac:inkMk id="3" creationId="{A5D3D2A5-54F7-4511-87BF-AC87AA232645}"/>
          </ac:inkMkLst>
        </pc:inkChg>
        <pc:inkChg chg="add">
          <ac:chgData name="Viet Anh Nguyen" userId="b95f61ff061388d5" providerId="LiveId" clId="{4E6D6609-40FF-461F-8FC4-5C36AE18131F}" dt="2022-01-14T07:58:47.133" v="3484"/>
          <ac:inkMkLst>
            <pc:docMk/>
            <pc:sldMk cId="2821524003" sldId="361"/>
            <ac:inkMk id="4" creationId="{DEEB32AB-8F60-44D6-BD36-FBF1BA2BF0D7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5" creationId="{E7612839-2B33-4DE5-8695-D25CE27B196D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6" creationId="{D50BF526-DC5D-460F-8BE6-C7DAD4411C27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7" creationId="{D9CD280F-EE08-4736-B770-A9D60AA82940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8" creationId="{3FDA86D8-197E-4CCB-B9B1-86CF8B620130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9" creationId="{E238B078-9973-4BCA-873A-0658BAC932ED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0" creationId="{FFC26FA5-9ABE-4621-BBB6-D3DFC6B0D7D1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1" creationId="{7C2BF8DF-AD62-4508-9D06-3A166E270627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2" creationId="{4FB02F0C-A96F-4083-A196-612AAE24F198}"/>
          </ac:inkMkLst>
        </pc:inkChg>
        <pc:inkChg chg="add">
          <ac:chgData name="Viet Anh Nguyen" userId="b95f61ff061388d5" providerId="LiveId" clId="{4E6D6609-40FF-461F-8FC4-5C36AE18131F}" dt="2022-01-14T07:58:50.779" v="3493" actId="9405"/>
          <ac:inkMkLst>
            <pc:docMk/>
            <pc:sldMk cId="2821524003" sldId="361"/>
            <ac:inkMk id="13" creationId="{57AF42CE-B096-42EA-9244-FC5BB42FFF78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4" creationId="{6138D95A-A58B-4F0E-8CCD-9CE96CBEDCCD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5" creationId="{3F973FFE-1524-4023-93ED-6625245EAC5D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6" creationId="{BFE04099-4DAC-4656-A36E-6834209CC161}"/>
          </ac:inkMkLst>
        </pc:inkChg>
        <pc:inkChg chg="add del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7" creationId="{CB5DADA9-8075-42E9-8E56-6E4D15F26878}"/>
          </ac:inkMkLst>
        </pc:inkChg>
        <pc:inkChg chg="add del">
          <ac:chgData name="Viet Anh Nguyen" userId="b95f61ff061388d5" providerId="LiveId" clId="{4E6D6609-40FF-461F-8FC4-5C36AE18131F}" dt="2022-01-14T07:58:54.219" v="3501"/>
          <ac:inkMkLst>
            <pc:docMk/>
            <pc:sldMk cId="2821524003" sldId="361"/>
            <ac:inkMk id="18" creationId="{625A4F1E-71D0-4051-8824-99BB88A5ACD0}"/>
          </ac:inkMkLst>
        </pc:inkChg>
        <pc:inkChg chg="add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19" creationId="{88FD79A1-BD81-4848-BFC5-AA92F0E8FBCE}"/>
          </ac:inkMkLst>
        </pc:inkChg>
        <pc:inkChg chg="add">
          <ac:chgData name="Viet Anh Nguyen" userId="b95f61ff061388d5" providerId="LiveId" clId="{4E6D6609-40FF-461F-8FC4-5C36AE18131F}" dt="2022-01-14T07:58:53.129" v="3498"/>
          <ac:inkMkLst>
            <pc:docMk/>
            <pc:sldMk cId="2821524003" sldId="361"/>
            <ac:inkMk id="20" creationId="{662A7E73-8ADD-4FFE-A6D6-3B6C5040240B}"/>
          </ac:inkMkLst>
        </pc:inkChg>
        <pc:inkChg chg="add del">
          <ac:chgData name="Viet Anh Nguyen" userId="b95f61ff061388d5" providerId="LiveId" clId="{4E6D6609-40FF-461F-8FC4-5C36AE18131F}" dt="2022-01-14T07:58:54.219" v="3501"/>
          <ac:inkMkLst>
            <pc:docMk/>
            <pc:sldMk cId="2821524003" sldId="361"/>
            <ac:inkMk id="21" creationId="{5EE33026-6C9B-44B4-BC4F-9DAC29EF580B}"/>
          </ac:inkMkLst>
        </pc:inkChg>
        <pc:inkChg chg="add del">
          <ac:chgData name="Viet Anh Nguyen" userId="b95f61ff061388d5" providerId="LiveId" clId="{4E6D6609-40FF-461F-8FC4-5C36AE18131F}" dt="2022-01-14T07:58:54.219" v="3501"/>
          <ac:inkMkLst>
            <pc:docMk/>
            <pc:sldMk cId="2821524003" sldId="361"/>
            <ac:inkMk id="22" creationId="{00A22211-5B18-4EF7-8EE3-99DAA2DEA628}"/>
          </ac:inkMkLst>
        </pc:inkChg>
        <pc:inkChg chg="add">
          <ac:chgData name="Viet Anh Nguyen" userId="b95f61ff061388d5" providerId="LiveId" clId="{4E6D6609-40FF-461F-8FC4-5C36AE18131F}" dt="2022-01-14T07:58:54.219" v="3501"/>
          <ac:inkMkLst>
            <pc:docMk/>
            <pc:sldMk cId="2821524003" sldId="361"/>
            <ac:inkMk id="23" creationId="{E1D44141-E900-45F3-95C4-6634A544D12A}"/>
          </ac:inkMkLst>
        </pc:inkChg>
        <pc:inkChg chg="add">
          <ac:chgData name="Viet Anh Nguyen" userId="b95f61ff061388d5" providerId="LiveId" clId="{4E6D6609-40FF-461F-8FC4-5C36AE18131F}" dt="2022-01-14T08:03:46.321" v="3598" actId="9405"/>
          <ac:inkMkLst>
            <pc:docMk/>
            <pc:sldMk cId="2821524003" sldId="361"/>
            <ac:inkMk id="24" creationId="{CADB2352-72A2-43BE-8055-1EAC4654FA35}"/>
          </ac:inkMkLst>
        </pc:inkChg>
        <pc:inkChg chg="add">
          <ac:chgData name="Viet Anh Nguyen" userId="b95f61ff061388d5" providerId="LiveId" clId="{4E6D6609-40FF-461F-8FC4-5C36AE18131F}" dt="2022-01-14T08:03:46.587" v="3599" actId="9405"/>
          <ac:inkMkLst>
            <pc:docMk/>
            <pc:sldMk cId="2821524003" sldId="361"/>
            <ac:inkMk id="25" creationId="{8A19F89A-C43E-4A5C-A627-0D53D1B034BB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26" creationId="{CAFEE257-7FEE-4AAB-951F-4BAE9A2370EE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27" creationId="{A9B10A5E-AC90-494E-882B-705717652CB7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28" creationId="{23366DF1-4C8C-43D7-8B26-62B41C359CC9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29" creationId="{84078274-218F-4C75-9270-F7489360D672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0" creationId="{CBCA0A0A-94AB-41EA-A150-04F62DA5C8FF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1" creationId="{A65EB998-8687-4A4C-8046-167AE43B2AC7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2" creationId="{10B73474-D88F-4958-9619-4E89A634D9ED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3" creationId="{64382614-82A9-4599-993E-9389B918A11E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4" creationId="{7E35B8E0-C3B6-4A21-A591-E54C1BD4AEBC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5" creationId="{93724199-8511-49FE-81A6-15E75DE26720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6" creationId="{3F17E3EB-46B6-4B57-A37A-B2E3465831FA}"/>
          </ac:inkMkLst>
        </pc:inkChg>
        <pc:inkChg chg="add del">
          <ac:chgData name="Viet Anh Nguyen" userId="b95f61ff061388d5" providerId="LiveId" clId="{4E6D6609-40FF-461F-8FC4-5C36AE18131F}" dt="2022-01-14T08:05:01.438" v="3612"/>
          <ac:inkMkLst>
            <pc:docMk/>
            <pc:sldMk cId="2821524003" sldId="361"/>
            <ac:inkMk id="37" creationId="{6D6492B6-D0FD-4994-92B0-D2FD7FDFF37C}"/>
          </ac:inkMkLst>
        </pc:inkChg>
        <pc:inkChg chg="add del">
          <ac:chgData name="Viet Anh Nguyen" userId="b95f61ff061388d5" providerId="LiveId" clId="{4E6D6609-40FF-461F-8FC4-5C36AE18131F}" dt="2022-01-14T08:05:02.523" v="3614"/>
          <ac:inkMkLst>
            <pc:docMk/>
            <pc:sldMk cId="2821524003" sldId="361"/>
            <ac:inkMk id="38" creationId="{82C90E23-1268-4269-AF5C-E7301E8C3441}"/>
          </ac:inkMkLst>
        </pc:inkChg>
        <pc:inkChg chg="add del">
          <ac:chgData name="Viet Anh Nguyen" userId="b95f61ff061388d5" providerId="LiveId" clId="{4E6D6609-40FF-461F-8FC4-5C36AE18131F}" dt="2022-01-14T08:05:02.523" v="3614"/>
          <ac:inkMkLst>
            <pc:docMk/>
            <pc:sldMk cId="2821524003" sldId="361"/>
            <ac:inkMk id="39" creationId="{DBC354C8-EF22-4F60-9768-73A37D578F45}"/>
          </ac:inkMkLst>
        </pc:inkChg>
        <pc:inkChg chg="add">
          <ac:chgData name="Viet Anh Nguyen" userId="b95f61ff061388d5" providerId="LiveId" clId="{4E6D6609-40FF-461F-8FC4-5C36AE18131F}" dt="2022-01-14T08:05:02.523" v="3614"/>
          <ac:inkMkLst>
            <pc:docMk/>
            <pc:sldMk cId="2821524003" sldId="361"/>
            <ac:inkMk id="40" creationId="{90D35F1B-2478-4DB9-B721-4DC514B84AB8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1" creationId="{B0D92B63-5954-4797-BF93-7E9403B861CE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2" creationId="{C829188C-DDB7-4B67-819D-A3440CB17F3A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3" creationId="{73F2B20A-82BE-4F04-87D2-48C56D6A1ED9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4" creationId="{4B6223A4-5534-4027-8346-81EBB4262567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5" creationId="{076EC97F-A86C-45AD-8AF3-7E841A971CF6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6" creationId="{8D49DC79-3C3E-4163-A311-ABD45130C614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7" creationId="{91316B5E-B6EB-4022-AAF5-5C3A9ED77642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8" creationId="{CC7EF7B9-10D4-4B21-8E3E-854F7D85C617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49" creationId="{09F2C781-F787-4D39-841A-E3552A3F04EE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50" creationId="{3B21DC08-DEFD-47DB-B98D-47D481117CA4}"/>
          </ac:inkMkLst>
        </pc:inkChg>
        <pc:inkChg chg="add del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51" creationId="{C032DBF2-BA6A-4686-8C29-1097F78BD00B}"/>
          </ac:inkMkLst>
        </pc:inkChg>
        <pc:inkChg chg="add">
          <ac:chgData name="Viet Anh Nguyen" userId="b95f61ff061388d5" providerId="LiveId" clId="{4E6D6609-40FF-461F-8FC4-5C36AE18131F}" dt="2022-01-14T08:05:09.098" v="3626"/>
          <ac:inkMkLst>
            <pc:docMk/>
            <pc:sldMk cId="2821524003" sldId="361"/>
            <ac:inkMk id="52" creationId="{AB62D4F8-11FC-4C51-8A8E-E25931D1B94D}"/>
          </ac:inkMkLst>
        </pc:inkChg>
        <pc:inkChg chg="add del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3" creationId="{9A330E52-B164-4A41-AF21-DC55763B452B}"/>
          </ac:inkMkLst>
        </pc:inkChg>
        <pc:inkChg chg="add del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4" creationId="{53A564C8-7B0E-4D9B-BF7A-F41ADA345316}"/>
          </ac:inkMkLst>
        </pc:inkChg>
        <pc:inkChg chg="add del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5" creationId="{E36F45B5-6C77-43EE-A4CC-D1B87F773EC1}"/>
          </ac:inkMkLst>
        </pc:inkChg>
        <pc:inkChg chg="add del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6" creationId="{F087AEBF-3545-495B-BCEA-5989A98D61F2}"/>
          </ac:inkMkLst>
        </pc:inkChg>
        <pc:inkChg chg="add del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7" creationId="{9335B1E6-CC6E-43AD-8A24-4A7433EF9186}"/>
          </ac:inkMkLst>
        </pc:inkChg>
        <pc:inkChg chg="add">
          <ac:chgData name="Viet Anh Nguyen" userId="b95f61ff061388d5" providerId="LiveId" clId="{4E6D6609-40FF-461F-8FC4-5C36AE18131F}" dt="2022-01-14T08:05:56.340" v="3632"/>
          <ac:inkMkLst>
            <pc:docMk/>
            <pc:sldMk cId="2821524003" sldId="361"/>
            <ac:inkMk id="58" creationId="{30FC46C2-76E1-4FB7-8FD7-3CD062C494BA}"/>
          </ac:inkMkLst>
        </pc:inkChg>
        <pc:inkChg chg="add">
          <ac:chgData name="Viet Anh Nguyen" userId="b95f61ff061388d5" providerId="LiveId" clId="{4E6D6609-40FF-461F-8FC4-5C36AE18131F}" dt="2022-01-14T08:05:56.498" v="3633" actId="9405"/>
          <ac:inkMkLst>
            <pc:docMk/>
            <pc:sldMk cId="2821524003" sldId="361"/>
            <ac:inkMk id="59" creationId="{F68FF024-7542-4A13-A2F6-DB746BE71F97}"/>
          </ac:inkMkLst>
        </pc:inkChg>
        <pc:inkChg chg="add del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0" creationId="{8C9A3E6E-DBF3-413F-81F0-63B3E28A969F}"/>
          </ac:inkMkLst>
        </pc:inkChg>
        <pc:inkChg chg="add del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1" creationId="{AE3B416D-EC3B-4E53-8C8F-98BE209CB244}"/>
          </ac:inkMkLst>
        </pc:inkChg>
        <pc:inkChg chg="add del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2" creationId="{904C39B5-F2CE-4915-8891-9D381D21FA84}"/>
          </ac:inkMkLst>
        </pc:inkChg>
        <pc:inkChg chg="add del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3" creationId="{ABB11599-DE53-44E1-9A1F-1FE6430623BE}"/>
          </ac:inkMkLst>
        </pc:inkChg>
        <pc:inkChg chg="add del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4" creationId="{14695088-C19B-4064-83BB-A6FC56299587}"/>
          </ac:inkMkLst>
        </pc:inkChg>
        <pc:inkChg chg="add">
          <ac:chgData name="Viet Anh Nguyen" userId="b95f61ff061388d5" providerId="LiveId" clId="{4E6D6609-40FF-461F-8FC4-5C36AE18131F}" dt="2022-01-14T08:06:22.407" v="3639"/>
          <ac:inkMkLst>
            <pc:docMk/>
            <pc:sldMk cId="2821524003" sldId="361"/>
            <ac:inkMk id="65" creationId="{E1A092BF-AF42-4FD2-B60E-D256970AD001}"/>
          </ac:inkMkLst>
        </pc:inkChg>
      </pc:sldChg>
      <pc:sldChg chg="addSp delSp new mod">
        <pc:chgData name="Viet Anh Nguyen" userId="b95f61ff061388d5" providerId="LiveId" clId="{4E6D6609-40FF-461F-8FC4-5C36AE18131F}" dt="2022-01-14T08:03:34.853" v="3597"/>
        <pc:sldMkLst>
          <pc:docMk/>
          <pc:sldMk cId="882234101" sldId="362"/>
        </pc:sldMkLst>
        <pc:inkChg chg="add">
          <ac:chgData name="Viet Anh Nguyen" userId="b95f61ff061388d5" providerId="LiveId" clId="{4E6D6609-40FF-461F-8FC4-5C36AE18131F}" dt="2022-01-14T08:03:16.878" v="3575" actId="9405"/>
          <ac:inkMkLst>
            <pc:docMk/>
            <pc:sldMk cId="882234101" sldId="362"/>
            <ac:inkMk id="2" creationId="{00207EF5-39E8-4194-8316-F5510AB70AAC}"/>
          </ac:inkMkLst>
        </pc:inkChg>
        <pc:inkChg chg="add">
          <ac:chgData name="Viet Anh Nguyen" userId="b95f61ff061388d5" providerId="LiveId" clId="{4E6D6609-40FF-461F-8FC4-5C36AE18131F}" dt="2022-01-14T08:03:17.228" v="3576" actId="9405"/>
          <ac:inkMkLst>
            <pc:docMk/>
            <pc:sldMk cId="882234101" sldId="362"/>
            <ac:inkMk id="3" creationId="{A9A89B16-5B50-4DB8-82D4-7A18172E7E89}"/>
          </ac:inkMkLst>
        </pc:inkChg>
        <pc:inkChg chg="add del">
          <ac:chgData name="Viet Anh Nguyen" userId="b95f61ff061388d5" providerId="LiveId" clId="{4E6D6609-40FF-461F-8FC4-5C36AE18131F}" dt="2022-01-14T08:03:24.673" v="3581"/>
          <ac:inkMkLst>
            <pc:docMk/>
            <pc:sldMk cId="882234101" sldId="362"/>
            <ac:inkMk id="4" creationId="{736A59F9-5CF9-4B35-9E13-016B26238E52}"/>
          </ac:inkMkLst>
        </pc:inkChg>
        <pc:inkChg chg="add del">
          <ac:chgData name="Viet Anh Nguyen" userId="b95f61ff061388d5" providerId="LiveId" clId="{4E6D6609-40FF-461F-8FC4-5C36AE18131F}" dt="2022-01-14T08:03:24.673" v="3581"/>
          <ac:inkMkLst>
            <pc:docMk/>
            <pc:sldMk cId="882234101" sldId="362"/>
            <ac:inkMk id="5" creationId="{600E0736-1B3B-478D-83A6-6D4D8CF231B9}"/>
          </ac:inkMkLst>
        </pc:inkChg>
        <pc:inkChg chg="add del">
          <ac:chgData name="Viet Anh Nguyen" userId="b95f61ff061388d5" providerId="LiveId" clId="{4E6D6609-40FF-461F-8FC4-5C36AE18131F}" dt="2022-01-14T08:03:24.673" v="3581"/>
          <ac:inkMkLst>
            <pc:docMk/>
            <pc:sldMk cId="882234101" sldId="362"/>
            <ac:inkMk id="6" creationId="{704BCB57-5CFF-4F0C-99A7-E6DB1EB928D9}"/>
          </ac:inkMkLst>
        </pc:inkChg>
        <pc:inkChg chg="add del">
          <ac:chgData name="Viet Anh Nguyen" userId="b95f61ff061388d5" providerId="LiveId" clId="{4E6D6609-40FF-461F-8FC4-5C36AE18131F}" dt="2022-01-14T08:03:24.673" v="3581"/>
          <ac:inkMkLst>
            <pc:docMk/>
            <pc:sldMk cId="882234101" sldId="362"/>
            <ac:inkMk id="7" creationId="{D384F0EC-5362-4272-B2D8-FDF3B55EC279}"/>
          </ac:inkMkLst>
        </pc:inkChg>
        <pc:inkChg chg="add del">
          <ac:chgData name="Viet Anh Nguyen" userId="b95f61ff061388d5" providerId="LiveId" clId="{4E6D6609-40FF-461F-8FC4-5C36AE18131F}" dt="2022-01-14T08:03:26.684" v="3584"/>
          <ac:inkMkLst>
            <pc:docMk/>
            <pc:sldMk cId="882234101" sldId="362"/>
            <ac:inkMk id="8" creationId="{2AC0EE90-EC83-455C-B363-8FB10EA5A722}"/>
          </ac:inkMkLst>
        </pc:inkChg>
        <pc:inkChg chg="add del">
          <ac:chgData name="Viet Anh Nguyen" userId="b95f61ff061388d5" providerId="LiveId" clId="{4E6D6609-40FF-461F-8FC4-5C36AE18131F}" dt="2022-01-14T08:03:26.684" v="3584"/>
          <ac:inkMkLst>
            <pc:docMk/>
            <pc:sldMk cId="882234101" sldId="362"/>
            <ac:inkMk id="9" creationId="{AB7DBBCD-2CBE-4326-B1D9-C7F5E0808AD2}"/>
          </ac:inkMkLst>
        </pc:inkChg>
        <pc:inkChg chg="add">
          <ac:chgData name="Viet Anh Nguyen" userId="b95f61ff061388d5" providerId="LiveId" clId="{4E6D6609-40FF-461F-8FC4-5C36AE18131F}" dt="2022-01-14T08:03:26.138" v="3583" actId="9405"/>
          <ac:inkMkLst>
            <pc:docMk/>
            <pc:sldMk cId="882234101" sldId="362"/>
            <ac:inkMk id="10" creationId="{5E9BB4D9-CE43-473C-8DB9-DE137B857C9B}"/>
          </ac:inkMkLst>
        </pc:inkChg>
        <pc:inkChg chg="add">
          <ac:chgData name="Viet Anh Nguyen" userId="b95f61ff061388d5" providerId="LiveId" clId="{4E6D6609-40FF-461F-8FC4-5C36AE18131F}" dt="2022-01-14T08:03:26.684" v="3584"/>
          <ac:inkMkLst>
            <pc:docMk/>
            <pc:sldMk cId="882234101" sldId="362"/>
            <ac:inkMk id="11" creationId="{2F9D8A9D-748D-43BC-83F5-AC9380C7A425}"/>
          </ac:inkMkLst>
        </pc:inkChg>
        <pc:inkChg chg="add del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2" creationId="{554B35ED-2212-42DB-85B2-1E907C802318}"/>
          </ac:inkMkLst>
        </pc:inkChg>
        <pc:inkChg chg="add del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3" creationId="{D51DFC6C-18A1-4944-AEC6-694050FBD000}"/>
          </ac:inkMkLst>
        </pc:inkChg>
        <pc:inkChg chg="add del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4" creationId="{FDE401EC-B8BC-43B7-BF34-D4D82E66C0EF}"/>
          </ac:inkMkLst>
        </pc:inkChg>
        <pc:inkChg chg="add del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5" creationId="{BBD1B5E3-A2E2-4A40-AAAD-A08AF2FA9256}"/>
          </ac:inkMkLst>
        </pc:inkChg>
        <pc:inkChg chg="add del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6" creationId="{2FB0138C-1F8B-41E5-8F74-642A720531F4}"/>
          </ac:inkMkLst>
        </pc:inkChg>
        <pc:inkChg chg="add">
          <ac:chgData name="Viet Anh Nguyen" userId="b95f61ff061388d5" providerId="LiveId" clId="{4E6D6609-40FF-461F-8FC4-5C36AE18131F}" dt="2022-01-14T08:03:29.447" v="3590" actId="9405"/>
          <ac:inkMkLst>
            <pc:docMk/>
            <pc:sldMk cId="882234101" sldId="362"/>
            <ac:inkMk id="17" creationId="{C57ECA28-BE6D-4024-832F-E7CF3CFE1F8C}"/>
          </ac:inkMkLst>
        </pc:inkChg>
        <pc:inkChg chg="add">
          <ac:chgData name="Viet Anh Nguyen" userId="b95f61ff061388d5" providerId="LiveId" clId="{4E6D6609-40FF-461F-8FC4-5C36AE18131F}" dt="2022-01-14T08:03:29.623" v="3591" actId="9405"/>
          <ac:inkMkLst>
            <pc:docMk/>
            <pc:sldMk cId="882234101" sldId="362"/>
            <ac:inkMk id="18" creationId="{2789F6B2-A91C-43BD-BE6B-BFFEF4692C72}"/>
          </ac:inkMkLst>
        </pc:inkChg>
        <pc:inkChg chg="add">
          <ac:chgData name="Viet Anh Nguyen" userId="b95f61ff061388d5" providerId="LiveId" clId="{4E6D6609-40FF-461F-8FC4-5C36AE18131F}" dt="2022-01-14T08:03:30.621" v="3592"/>
          <ac:inkMkLst>
            <pc:docMk/>
            <pc:sldMk cId="882234101" sldId="362"/>
            <ac:inkMk id="19" creationId="{C5146C7A-A3DE-45F6-B4DD-433394E8FD2F}"/>
          </ac:inkMkLst>
        </pc:inkChg>
        <pc:inkChg chg="add del">
          <ac:chgData name="Viet Anh Nguyen" userId="b95f61ff061388d5" providerId="LiveId" clId="{4E6D6609-40FF-461F-8FC4-5C36AE18131F}" dt="2022-01-14T08:03:34.853" v="3597"/>
          <ac:inkMkLst>
            <pc:docMk/>
            <pc:sldMk cId="882234101" sldId="362"/>
            <ac:inkMk id="20" creationId="{00E7EAA2-6833-4FA8-8B58-9109107F5C32}"/>
          </ac:inkMkLst>
        </pc:inkChg>
        <pc:inkChg chg="add del">
          <ac:chgData name="Viet Anh Nguyen" userId="b95f61ff061388d5" providerId="LiveId" clId="{4E6D6609-40FF-461F-8FC4-5C36AE18131F}" dt="2022-01-14T08:03:34.853" v="3597"/>
          <ac:inkMkLst>
            <pc:docMk/>
            <pc:sldMk cId="882234101" sldId="362"/>
            <ac:inkMk id="21" creationId="{CE381C70-3DDE-4B5D-93EB-6E29F29F2FB6}"/>
          </ac:inkMkLst>
        </pc:inkChg>
        <pc:inkChg chg="add del">
          <ac:chgData name="Viet Anh Nguyen" userId="b95f61ff061388d5" providerId="LiveId" clId="{4E6D6609-40FF-461F-8FC4-5C36AE18131F}" dt="2022-01-14T08:03:34.853" v="3597"/>
          <ac:inkMkLst>
            <pc:docMk/>
            <pc:sldMk cId="882234101" sldId="362"/>
            <ac:inkMk id="22" creationId="{AD7D981E-16E6-4663-9FCD-21CEA4DA64B6}"/>
          </ac:inkMkLst>
        </pc:inkChg>
        <pc:inkChg chg="add del">
          <ac:chgData name="Viet Anh Nguyen" userId="b95f61ff061388d5" providerId="LiveId" clId="{4E6D6609-40FF-461F-8FC4-5C36AE18131F}" dt="2022-01-14T08:03:34.853" v="3597"/>
          <ac:inkMkLst>
            <pc:docMk/>
            <pc:sldMk cId="882234101" sldId="362"/>
            <ac:inkMk id="23" creationId="{B7C886EC-D482-43FD-9B02-39B870BEE879}"/>
          </ac:inkMkLst>
        </pc:inkChg>
        <pc:inkChg chg="add">
          <ac:chgData name="Viet Anh Nguyen" userId="b95f61ff061388d5" providerId="LiveId" clId="{4E6D6609-40FF-461F-8FC4-5C36AE18131F}" dt="2022-01-14T08:03:34.853" v="3597"/>
          <ac:inkMkLst>
            <pc:docMk/>
            <pc:sldMk cId="882234101" sldId="362"/>
            <ac:inkMk id="24" creationId="{94F7CC25-F654-4A87-8514-805DF4850385}"/>
          </ac:inkMkLst>
        </pc:inkChg>
      </pc:sldChg>
      <pc:sldChg chg="addSp delSp new mod">
        <pc:chgData name="Viet Anh Nguyen" userId="b95f61ff061388d5" providerId="LiveId" clId="{4E6D6609-40FF-461F-8FC4-5C36AE18131F}" dt="2022-01-14T08:30:42.025" v="3829" actId="9405"/>
        <pc:sldMkLst>
          <pc:docMk/>
          <pc:sldMk cId="3097939678" sldId="363"/>
        </pc:sldMkLst>
        <pc:inkChg chg="add del">
          <ac:chgData name="Viet Anh Nguyen" userId="b95f61ff061388d5" providerId="LiveId" clId="{4E6D6609-40FF-461F-8FC4-5C36AE18131F}" dt="2022-01-14T08:28:46.094" v="3670"/>
          <ac:inkMkLst>
            <pc:docMk/>
            <pc:sldMk cId="3097939678" sldId="363"/>
            <ac:inkMk id="2" creationId="{53AE627E-04BA-4A4E-BC34-17C781720756}"/>
          </ac:inkMkLst>
        </pc:inkChg>
        <pc:inkChg chg="add del">
          <ac:chgData name="Viet Anh Nguyen" userId="b95f61ff061388d5" providerId="LiveId" clId="{4E6D6609-40FF-461F-8FC4-5C36AE18131F}" dt="2022-01-14T08:28:46.094" v="3670"/>
          <ac:inkMkLst>
            <pc:docMk/>
            <pc:sldMk cId="3097939678" sldId="363"/>
            <ac:inkMk id="3" creationId="{2D1373ED-4871-4DC5-8EF0-546C776424A3}"/>
          </ac:inkMkLst>
        </pc:inkChg>
        <pc:inkChg chg="add del">
          <ac:chgData name="Viet Anh Nguyen" userId="b95f61ff061388d5" providerId="LiveId" clId="{4E6D6609-40FF-461F-8FC4-5C36AE18131F}" dt="2022-01-14T08:28:46.094" v="3670"/>
          <ac:inkMkLst>
            <pc:docMk/>
            <pc:sldMk cId="3097939678" sldId="363"/>
            <ac:inkMk id="4" creationId="{9034AB9C-49E5-4EC6-A1F6-44145E0444EC}"/>
          </ac:inkMkLst>
        </pc:inkChg>
        <pc:inkChg chg="add">
          <ac:chgData name="Viet Anh Nguyen" userId="b95f61ff061388d5" providerId="LiveId" clId="{4E6D6609-40FF-461F-8FC4-5C36AE18131F}" dt="2022-01-14T08:28:45.319" v="3668" actId="9405"/>
          <ac:inkMkLst>
            <pc:docMk/>
            <pc:sldMk cId="3097939678" sldId="363"/>
            <ac:inkMk id="5" creationId="{6EC58BA0-CCF3-4A25-A1DC-ABD5E929B4A5}"/>
          </ac:inkMkLst>
        </pc:inkChg>
        <pc:inkChg chg="add">
          <ac:chgData name="Viet Anh Nguyen" userId="b95f61ff061388d5" providerId="LiveId" clId="{4E6D6609-40FF-461F-8FC4-5C36AE18131F}" dt="2022-01-14T08:28:45.445" v="3669" actId="9405"/>
          <ac:inkMkLst>
            <pc:docMk/>
            <pc:sldMk cId="3097939678" sldId="363"/>
            <ac:inkMk id="6" creationId="{DF44684D-0E5D-4C74-AB6C-0AFB9822A057}"/>
          </ac:inkMkLst>
        </pc:inkChg>
        <pc:inkChg chg="add">
          <ac:chgData name="Viet Anh Nguyen" userId="b95f61ff061388d5" providerId="LiveId" clId="{4E6D6609-40FF-461F-8FC4-5C36AE18131F}" dt="2022-01-14T08:28:46.094" v="3670"/>
          <ac:inkMkLst>
            <pc:docMk/>
            <pc:sldMk cId="3097939678" sldId="363"/>
            <ac:inkMk id="7" creationId="{99BE1BA3-4B57-4E2F-9971-4D40902D6E46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8" creationId="{70F1E202-B7B8-4CBA-8FCA-9BBFF12B3F40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9" creationId="{48B05F2F-1FCF-42B6-A89E-490D3BA0A4E6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0" creationId="{46FA555B-228B-4E06-9756-0EA41908C476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1" creationId="{C07CAE31-0B24-4179-9130-479304F8D741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2" creationId="{9EA2D032-C6ED-4970-9796-B798593C5C72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3" creationId="{56CF64DF-2F5B-416B-ADF8-D87684B6E7DF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4" creationId="{8F551822-6F60-4FA6-91AF-5C046C3E3988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5" creationId="{9C5A5941-3BA9-401C-AC16-CD5E2205E992}"/>
          </ac:inkMkLst>
        </pc:inkChg>
        <pc:inkChg chg="add del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6" creationId="{A161025D-15BF-42D9-9F56-778E366FB7C2}"/>
          </ac:inkMkLst>
        </pc:inkChg>
        <pc:inkChg chg="add">
          <ac:chgData name="Viet Anh Nguyen" userId="b95f61ff061388d5" providerId="LiveId" clId="{4E6D6609-40FF-461F-8FC4-5C36AE18131F}" dt="2022-01-14T08:28:53.599" v="3679"/>
          <ac:inkMkLst>
            <pc:docMk/>
            <pc:sldMk cId="3097939678" sldId="363"/>
            <ac:inkMk id="17" creationId="{C10D551B-A251-4B16-A511-EEEB6C736790}"/>
          </ac:inkMkLst>
        </pc:inkChg>
        <pc:inkChg chg="add">
          <ac:chgData name="Viet Anh Nguyen" userId="b95f61ff061388d5" providerId="LiveId" clId="{4E6D6609-40FF-461F-8FC4-5C36AE18131F}" dt="2022-01-14T08:28:53.850" v="3680" actId="9405"/>
          <ac:inkMkLst>
            <pc:docMk/>
            <pc:sldMk cId="3097939678" sldId="363"/>
            <ac:inkMk id="18" creationId="{6D871A2A-5BEE-43B6-9176-8B58621FD3C7}"/>
          </ac:inkMkLst>
        </pc:inkChg>
        <pc:inkChg chg="add">
          <ac:chgData name="Viet Anh Nguyen" userId="b95f61ff061388d5" providerId="LiveId" clId="{4E6D6609-40FF-461F-8FC4-5C36AE18131F}" dt="2022-01-14T08:28:54.829" v="3681" actId="9405"/>
          <ac:inkMkLst>
            <pc:docMk/>
            <pc:sldMk cId="3097939678" sldId="363"/>
            <ac:inkMk id="19" creationId="{B870C381-FBB1-48E0-AC6F-F67523D0B630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0" creationId="{78219909-992C-4A5B-AE40-A3A900A06EE8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1" creationId="{C5EF195F-0F2C-4037-B06C-1E5F9D4C606F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2" creationId="{453B4233-B2A3-4409-A4FB-4828C1E35C81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3" creationId="{6DB0A3E6-DDDA-4265-B060-3BFDD35F7FD5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4" creationId="{CE09804D-0615-4D8B-AAD0-383871A5C2B1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5" creationId="{272BC436-70FA-4925-BD97-CD20119BFC9E}"/>
          </ac:inkMkLst>
        </pc:inkChg>
        <pc:inkChg chg="add">
          <ac:chgData name="Viet Anh Nguyen" userId="b95f61ff061388d5" providerId="LiveId" clId="{4E6D6609-40FF-461F-8FC4-5C36AE18131F}" dt="2022-01-14T08:28:57.821" v="3688" actId="9405"/>
          <ac:inkMkLst>
            <pc:docMk/>
            <pc:sldMk cId="3097939678" sldId="363"/>
            <ac:inkMk id="26" creationId="{D225A6D5-0DE6-445A-BD31-FC96D91FF9F0}"/>
          </ac:inkMkLst>
        </pc:inkChg>
        <pc:inkChg chg="add">
          <ac:chgData name="Viet Anh Nguyen" userId="b95f61ff061388d5" providerId="LiveId" clId="{4E6D6609-40FF-461F-8FC4-5C36AE18131F}" dt="2022-01-14T08:28:57.987" v="3689" actId="9405"/>
          <ac:inkMkLst>
            <pc:docMk/>
            <pc:sldMk cId="3097939678" sldId="363"/>
            <ac:inkMk id="27" creationId="{CBDCB166-FDD1-4E83-966C-0AC5119D4066}"/>
          </ac:inkMkLst>
        </pc:inkChg>
        <pc:inkChg chg="add">
          <ac:chgData name="Viet Anh Nguyen" userId="b95f61ff061388d5" providerId="LiveId" clId="{4E6D6609-40FF-461F-8FC4-5C36AE18131F}" dt="2022-01-14T08:28:58.428" v="3690" actId="9405"/>
          <ac:inkMkLst>
            <pc:docMk/>
            <pc:sldMk cId="3097939678" sldId="363"/>
            <ac:inkMk id="28" creationId="{34221F9A-02E0-4F29-9257-F2C6969D1D76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29" creationId="{A507503E-589B-42F1-B209-AF9D01D076F8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30" creationId="{BBDCCDDE-8FFC-421E-8906-EB3B9B79AE13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31" creationId="{2ADA48CF-2B3D-4E52-8528-5843C6303F5C}"/>
          </ac:inkMkLst>
        </pc:inkChg>
        <pc:inkChg chg="add del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32" creationId="{84B374EB-BCCF-45BA-A1D8-EDFFDA79D447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3" creationId="{87E42A12-B23B-4D23-9973-B0F621760CD8}"/>
          </ac:inkMkLst>
        </pc:inkChg>
        <pc:inkChg chg="add">
          <ac:chgData name="Viet Anh Nguyen" userId="b95f61ff061388d5" providerId="LiveId" clId="{4E6D6609-40FF-461F-8FC4-5C36AE18131F}" dt="2022-01-14T08:29:01.279" v="3695"/>
          <ac:inkMkLst>
            <pc:docMk/>
            <pc:sldMk cId="3097939678" sldId="363"/>
            <ac:inkMk id="34" creationId="{926FD217-BEEF-447B-88C8-3FAD622216D8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5" creationId="{1AF65112-6302-40DF-97C9-55A7584091F7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6" creationId="{A69B372F-B6AE-4338-8611-7A69F9C28D16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7" creationId="{9F3C10FE-4F21-4881-B357-DB9B04F58DE5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8" creationId="{709D8EEB-12EE-4456-AE88-1E1AA469C0EC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39" creationId="{91584020-C504-41B9-93D3-1C5DA116583B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0" creationId="{4DA9354B-E440-4EF7-8CA5-76EA15AECF10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1" creationId="{9E063684-F7D4-430B-A6EA-5820791D042C}"/>
          </ac:inkMkLst>
        </pc:inkChg>
        <pc:inkChg chg="add del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2" creationId="{A9981466-3B48-4022-A434-3CBB8445E5B3}"/>
          </ac:inkMkLst>
        </pc:inkChg>
        <pc:inkChg chg="add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3" creationId="{1AEFDC60-5C21-418F-9BC0-2F9E28F84819}"/>
          </ac:inkMkLst>
        </pc:inkChg>
        <pc:inkChg chg="add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4" creationId="{2812102D-90CF-43E8-9E89-0156FD986B63}"/>
          </ac:inkMkLst>
        </pc:inkChg>
        <pc:inkChg chg="add">
          <ac:chgData name="Viet Anh Nguyen" userId="b95f61ff061388d5" providerId="LiveId" clId="{4E6D6609-40FF-461F-8FC4-5C36AE18131F}" dt="2022-01-14T08:29:04.056" v="3704"/>
          <ac:inkMkLst>
            <pc:docMk/>
            <pc:sldMk cId="3097939678" sldId="363"/>
            <ac:inkMk id="45" creationId="{714F6D32-B7AD-493A-9204-60DBCED96F52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46" creationId="{6C745A79-3951-423C-8BCA-55ADE6BE7D1B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47" creationId="{7D87F447-FE2A-4EC9-B50C-B3DA858E2530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48" creationId="{841D976A-C829-42E9-B37B-DCC96299D81E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49" creationId="{AA2F5A9D-8180-4165-9C6D-04570F78BB45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50" creationId="{1D67587B-6EE3-4F23-92CE-91F383F0CB0E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51" creationId="{C6C997ED-EEB1-401E-8150-8D9C5996C7D9}"/>
          </ac:inkMkLst>
        </pc:inkChg>
        <pc:inkChg chg="add del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52" creationId="{1937EAF9-6194-4466-AD21-D1179E456D97}"/>
          </ac:inkMkLst>
        </pc:inkChg>
        <pc:inkChg chg="add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53" creationId="{025BE202-FAC9-4E0C-9350-25D54C46432E}"/>
          </ac:inkMkLst>
        </pc:inkChg>
        <pc:inkChg chg="add">
          <ac:chgData name="Viet Anh Nguyen" userId="b95f61ff061388d5" providerId="LiveId" clId="{4E6D6609-40FF-461F-8FC4-5C36AE18131F}" dt="2022-01-14T08:29:07.126" v="3712"/>
          <ac:inkMkLst>
            <pc:docMk/>
            <pc:sldMk cId="3097939678" sldId="363"/>
            <ac:inkMk id="54" creationId="{46ACE2DC-813D-4B0E-8690-B752118ACB5E}"/>
          </ac:inkMkLst>
        </pc:inkChg>
        <pc:inkChg chg="add">
          <ac:chgData name="Viet Anh Nguyen" userId="b95f61ff061388d5" providerId="LiveId" clId="{4E6D6609-40FF-461F-8FC4-5C36AE18131F}" dt="2022-01-14T08:29:07.444" v="3713" actId="9405"/>
          <ac:inkMkLst>
            <pc:docMk/>
            <pc:sldMk cId="3097939678" sldId="363"/>
            <ac:inkMk id="55" creationId="{220E3058-266F-4A3A-B4FF-A0934E7F23A2}"/>
          </ac:inkMkLst>
        </pc:inkChg>
        <pc:inkChg chg="add del">
          <ac:chgData name="Viet Anh Nguyen" userId="b95f61ff061388d5" providerId="LiveId" clId="{4E6D6609-40FF-461F-8FC4-5C36AE18131F}" dt="2022-01-14T08:29:10.460" v="3718"/>
          <ac:inkMkLst>
            <pc:docMk/>
            <pc:sldMk cId="3097939678" sldId="363"/>
            <ac:inkMk id="56" creationId="{5CFC7E92-0E5D-4925-B533-6FCC96F9DB11}"/>
          </ac:inkMkLst>
        </pc:inkChg>
        <pc:inkChg chg="add del">
          <ac:chgData name="Viet Anh Nguyen" userId="b95f61ff061388d5" providerId="LiveId" clId="{4E6D6609-40FF-461F-8FC4-5C36AE18131F}" dt="2022-01-14T08:29:10.460" v="3718"/>
          <ac:inkMkLst>
            <pc:docMk/>
            <pc:sldMk cId="3097939678" sldId="363"/>
            <ac:inkMk id="57" creationId="{4636F9C0-74A8-4D83-BAA3-9E9A5214E9C3}"/>
          </ac:inkMkLst>
        </pc:inkChg>
        <pc:inkChg chg="add del">
          <ac:chgData name="Viet Anh Nguyen" userId="b95f61ff061388d5" providerId="LiveId" clId="{4E6D6609-40FF-461F-8FC4-5C36AE18131F}" dt="2022-01-14T08:29:10.460" v="3718"/>
          <ac:inkMkLst>
            <pc:docMk/>
            <pc:sldMk cId="3097939678" sldId="363"/>
            <ac:inkMk id="58" creationId="{6C45AFF1-0FD8-4F2F-BDB0-29B3A1A02DDF}"/>
          </ac:inkMkLst>
        </pc:inkChg>
        <pc:inkChg chg="add del">
          <ac:chgData name="Viet Anh Nguyen" userId="b95f61ff061388d5" providerId="LiveId" clId="{4E6D6609-40FF-461F-8FC4-5C36AE18131F}" dt="2022-01-14T08:29:10.460" v="3718"/>
          <ac:inkMkLst>
            <pc:docMk/>
            <pc:sldMk cId="3097939678" sldId="363"/>
            <ac:inkMk id="59" creationId="{0CC01D66-E891-452C-B0FE-CD1AF5085FCA}"/>
          </ac:inkMkLst>
        </pc:inkChg>
        <pc:inkChg chg="add">
          <ac:chgData name="Viet Anh Nguyen" userId="b95f61ff061388d5" providerId="LiveId" clId="{4E6D6609-40FF-461F-8FC4-5C36AE18131F}" dt="2022-01-14T08:29:10.460" v="3718"/>
          <ac:inkMkLst>
            <pc:docMk/>
            <pc:sldMk cId="3097939678" sldId="363"/>
            <ac:inkMk id="60" creationId="{BDFBD05D-4CA1-4892-A261-55CB0E7E4306}"/>
          </ac:inkMkLst>
        </pc:inkChg>
        <pc:inkChg chg="add del">
          <ac:chgData name="Viet Anh Nguyen" userId="b95f61ff061388d5" providerId="LiveId" clId="{4E6D6609-40FF-461F-8FC4-5C36AE18131F}" dt="2022-01-14T08:29:12.214" v="3721"/>
          <ac:inkMkLst>
            <pc:docMk/>
            <pc:sldMk cId="3097939678" sldId="363"/>
            <ac:inkMk id="61" creationId="{1AA91A9E-D07E-4230-9797-C6306247913C}"/>
          </ac:inkMkLst>
        </pc:inkChg>
        <pc:inkChg chg="add del">
          <ac:chgData name="Viet Anh Nguyen" userId="b95f61ff061388d5" providerId="LiveId" clId="{4E6D6609-40FF-461F-8FC4-5C36AE18131F}" dt="2022-01-14T08:29:12.214" v="3721"/>
          <ac:inkMkLst>
            <pc:docMk/>
            <pc:sldMk cId="3097939678" sldId="363"/>
            <ac:inkMk id="62" creationId="{06D562C5-F74F-4C35-884F-1895E22E3BC7}"/>
          </ac:inkMkLst>
        </pc:inkChg>
        <pc:inkChg chg="add">
          <ac:chgData name="Viet Anh Nguyen" userId="b95f61ff061388d5" providerId="LiveId" clId="{4E6D6609-40FF-461F-8FC4-5C36AE18131F}" dt="2022-01-14T08:29:12.214" v="3721"/>
          <ac:inkMkLst>
            <pc:docMk/>
            <pc:sldMk cId="3097939678" sldId="363"/>
            <ac:inkMk id="63" creationId="{C7A52903-4486-46C3-8B07-8771EF21D083}"/>
          </ac:inkMkLst>
        </pc:inkChg>
        <pc:inkChg chg="add del">
          <ac:chgData name="Viet Anh Nguyen" userId="b95f61ff061388d5" providerId="LiveId" clId="{4E6D6609-40FF-461F-8FC4-5C36AE18131F}" dt="2022-01-14T08:29:16.097" v="3726"/>
          <ac:inkMkLst>
            <pc:docMk/>
            <pc:sldMk cId="3097939678" sldId="363"/>
            <ac:inkMk id="64" creationId="{D67250B1-4C99-4CAD-837D-2B9AF00FBC28}"/>
          </ac:inkMkLst>
        </pc:inkChg>
        <pc:inkChg chg="add del">
          <ac:chgData name="Viet Anh Nguyen" userId="b95f61ff061388d5" providerId="LiveId" clId="{4E6D6609-40FF-461F-8FC4-5C36AE18131F}" dt="2022-01-14T08:29:16.097" v="3726"/>
          <ac:inkMkLst>
            <pc:docMk/>
            <pc:sldMk cId="3097939678" sldId="363"/>
            <ac:inkMk id="65" creationId="{66A92BA7-AF01-4B9D-8EF3-DC06CDD63881}"/>
          </ac:inkMkLst>
        </pc:inkChg>
        <pc:inkChg chg="add del">
          <ac:chgData name="Viet Anh Nguyen" userId="b95f61ff061388d5" providerId="LiveId" clId="{4E6D6609-40FF-461F-8FC4-5C36AE18131F}" dt="2022-01-14T08:29:16.097" v="3726"/>
          <ac:inkMkLst>
            <pc:docMk/>
            <pc:sldMk cId="3097939678" sldId="363"/>
            <ac:inkMk id="66" creationId="{538A6D25-D5BD-4760-8542-DE4E044094F6}"/>
          </ac:inkMkLst>
        </pc:inkChg>
        <pc:inkChg chg="add del">
          <ac:chgData name="Viet Anh Nguyen" userId="b95f61ff061388d5" providerId="LiveId" clId="{4E6D6609-40FF-461F-8FC4-5C36AE18131F}" dt="2022-01-14T08:29:16.097" v="3726"/>
          <ac:inkMkLst>
            <pc:docMk/>
            <pc:sldMk cId="3097939678" sldId="363"/>
            <ac:inkMk id="67" creationId="{7C4902FC-9E70-49A7-9F43-FF28DD3CE06C}"/>
          </ac:inkMkLst>
        </pc:inkChg>
        <pc:inkChg chg="add">
          <ac:chgData name="Viet Anh Nguyen" userId="b95f61ff061388d5" providerId="LiveId" clId="{4E6D6609-40FF-461F-8FC4-5C36AE18131F}" dt="2022-01-14T08:29:16.097" v="3726"/>
          <ac:inkMkLst>
            <pc:docMk/>
            <pc:sldMk cId="3097939678" sldId="363"/>
            <ac:inkMk id="68" creationId="{D47A55C4-890D-4555-A685-FD01D585D8FC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69" creationId="{5E15C43F-4BD2-49ED-B207-5F1DABD8847C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0" creationId="{34C7286E-5F41-4FEE-92C9-B092AEF04EC3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1" creationId="{51DEA092-5B04-4A7B-B551-4625322AF9C3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2" creationId="{7A5ECE33-5803-4DC9-9236-AF5C2D7526FE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3" creationId="{8A0A5525-5EC4-4840-8C06-783D07FC7B40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4" creationId="{DCEB59FB-6A6B-47BE-A4BE-69F802F46C2F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5" creationId="{59C55192-F702-4501-995B-2438370825B7}"/>
          </ac:inkMkLst>
        </pc:inkChg>
        <pc:inkChg chg="add del">
          <ac:chgData name="Viet Anh Nguyen" userId="b95f61ff061388d5" providerId="LiveId" clId="{4E6D6609-40FF-461F-8FC4-5C36AE18131F}" dt="2022-01-14T08:29:20.634" v="3736"/>
          <ac:inkMkLst>
            <pc:docMk/>
            <pc:sldMk cId="3097939678" sldId="363"/>
            <ac:inkMk id="76" creationId="{3EC8F3AB-A6CB-4061-B36C-750E96B98B6C}"/>
          </ac:inkMkLst>
        </pc:inkChg>
        <pc:inkChg chg="add del">
          <ac:chgData name="Viet Anh Nguyen" userId="b95f61ff061388d5" providerId="LiveId" clId="{4E6D6609-40FF-461F-8FC4-5C36AE18131F}" dt="2022-01-14T08:29:22.247" v="3739"/>
          <ac:inkMkLst>
            <pc:docMk/>
            <pc:sldMk cId="3097939678" sldId="363"/>
            <ac:inkMk id="77" creationId="{CBD5A511-43C8-4412-A2F7-649680271A96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78" creationId="{AF565C42-CF31-4BC9-A2C2-5007F5719F2E}"/>
          </ac:inkMkLst>
        </pc:inkChg>
        <pc:inkChg chg="add del">
          <ac:chgData name="Viet Anh Nguyen" userId="b95f61ff061388d5" providerId="LiveId" clId="{4E6D6609-40FF-461F-8FC4-5C36AE18131F}" dt="2022-01-14T08:29:22.247" v="3739"/>
          <ac:inkMkLst>
            <pc:docMk/>
            <pc:sldMk cId="3097939678" sldId="363"/>
            <ac:inkMk id="79" creationId="{9AF4534B-5411-4965-9699-4F413BDF269E}"/>
          </ac:inkMkLst>
        </pc:inkChg>
        <pc:inkChg chg="add del">
          <ac:chgData name="Viet Anh Nguyen" userId="b95f61ff061388d5" providerId="LiveId" clId="{4E6D6609-40FF-461F-8FC4-5C36AE18131F}" dt="2022-01-14T08:29:22.247" v="3739"/>
          <ac:inkMkLst>
            <pc:docMk/>
            <pc:sldMk cId="3097939678" sldId="363"/>
            <ac:inkMk id="80" creationId="{D62C5299-0042-40BD-B2EB-FBEA3FB4604B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81" creationId="{478BA9CE-D3D7-4666-97A6-50D4B1B1157E}"/>
          </ac:inkMkLst>
        </pc:inkChg>
        <pc:inkChg chg="add">
          <ac:chgData name="Viet Anh Nguyen" userId="b95f61ff061388d5" providerId="LiveId" clId="{4E6D6609-40FF-461F-8FC4-5C36AE18131F}" dt="2022-01-14T08:29:22.789" v="3740" actId="9405"/>
          <ac:inkMkLst>
            <pc:docMk/>
            <pc:sldMk cId="3097939678" sldId="363"/>
            <ac:inkMk id="82" creationId="{DA22BC7C-CC89-4DF2-A3A7-6EAC18990783}"/>
          </ac:inkMkLst>
        </pc:inkChg>
        <pc:inkChg chg="add del">
          <ac:chgData name="Viet Anh Nguyen" userId="b95f61ff061388d5" providerId="LiveId" clId="{4E6D6609-40FF-461F-8FC4-5C36AE18131F}" dt="2022-01-14T08:29:25.749" v="3745"/>
          <ac:inkMkLst>
            <pc:docMk/>
            <pc:sldMk cId="3097939678" sldId="363"/>
            <ac:inkMk id="83" creationId="{479874BC-1ACF-46C3-8DAA-912C2497F1E4}"/>
          </ac:inkMkLst>
        </pc:inkChg>
        <pc:inkChg chg="add del">
          <ac:chgData name="Viet Anh Nguyen" userId="b95f61ff061388d5" providerId="LiveId" clId="{4E6D6609-40FF-461F-8FC4-5C36AE18131F}" dt="2022-01-14T08:29:25.749" v="3745"/>
          <ac:inkMkLst>
            <pc:docMk/>
            <pc:sldMk cId="3097939678" sldId="363"/>
            <ac:inkMk id="84" creationId="{1A8120A7-D213-48EC-9367-FCB3943C6521}"/>
          </ac:inkMkLst>
        </pc:inkChg>
        <pc:inkChg chg="add del">
          <ac:chgData name="Viet Anh Nguyen" userId="b95f61ff061388d5" providerId="LiveId" clId="{4E6D6609-40FF-461F-8FC4-5C36AE18131F}" dt="2022-01-14T08:29:25.749" v="3745"/>
          <ac:inkMkLst>
            <pc:docMk/>
            <pc:sldMk cId="3097939678" sldId="363"/>
            <ac:inkMk id="85" creationId="{DFDEEA46-2DF3-4436-BC30-C33F7AB1490D}"/>
          </ac:inkMkLst>
        </pc:inkChg>
        <pc:inkChg chg="add del">
          <ac:chgData name="Viet Anh Nguyen" userId="b95f61ff061388d5" providerId="LiveId" clId="{4E6D6609-40FF-461F-8FC4-5C36AE18131F}" dt="2022-01-14T08:29:25.749" v="3745"/>
          <ac:inkMkLst>
            <pc:docMk/>
            <pc:sldMk cId="3097939678" sldId="363"/>
            <ac:inkMk id="86" creationId="{4971D939-389E-425B-A6B1-6A0108C29F93}"/>
          </ac:inkMkLst>
        </pc:inkChg>
        <pc:inkChg chg="add">
          <ac:chgData name="Viet Anh Nguyen" userId="b95f61ff061388d5" providerId="LiveId" clId="{4E6D6609-40FF-461F-8FC4-5C36AE18131F}" dt="2022-01-14T08:29:25.749" v="3745"/>
          <ac:inkMkLst>
            <pc:docMk/>
            <pc:sldMk cId="3097939678" sldId="363"/>
            <ac:inkMk id="87" creationId="{CC356920-41B2-4C20-B94B-35E5B1EB3A0A}"/>
          </ac:inkMkLst>
        </pc:inkChg>
        <pc:inkChg chg="add del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88" creationId="{CD3B29F0-DBEC-4FC0-AAEB-BA8CE0F5FE4C}"/>
          </ac:inkMkLst>
        </pc:inkChg>
        <pc:inkChg chg="add del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89" creationId="{79406FAA-B4CA-4E13-8F3C-372728E44F4C}"/>
          </ac:inkMkLst>
        </pc:inkChg>
        <pc:inkChg chg="add del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90" creationId="{BF96B559-F060-4E13-8EFC-07E045EB5469}"/>
          </ac:inkMkLst>
        </pc:inkChg>
        <pc:inkChg chg="add del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91" creationId="{93DCE68D-DE63-45E9-B239-E8E5D7DE5FFB}"/>
          </ac:inkMkLst>
        </pc:inkChg>
        <pc:inkChg chg="add del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92" creationId="{D677EF90-D092-449B-86EE-2358B29BDC29}"/>
          </ac:inkMkLst>
        </pc:inkChg>
        <pc:inkChg chg="add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93" creationId="{2A2C4E69-3494-4352-BCCD-729021D34515}"/>
          </ac:inkMkLst>
        </pc:inkChg>
        <pc:inkChg chg="add">
          <ac:chgData name="Viet Anh Nguyen" userId="b95f61ff061388d5" providerId="LiveId" clId="{4E6D6609-40FF-461F-8FC4-5C36AE18131F}" dt="2022-01-14T08:29:28.461" v="3751"/>
          <ac:inkMkLst>
            <pc:docMk/>
            <pc:sldMk cId="3097939678" sldId="363"/>
            <ac:inkMk id="94" creationId="{F70BB7B7-8898-4D21-90FE-C7EBD14C1BA5}"/>
          </ac:inkMkLst>
        </pc:inkChg>
        <pc:inkChg chg="add del">
          <ac:chgData name="Viet Anh Nguyen" userId="b95f61ff061388d5" providerId="LiveId" clId="{4E6D6609-40FF-461F-8FC4-5C36AE18131F}" dt="2022-01-14T08:29:31.515" v="3756"/>
          <ac:inkMkLst>
            <pc:docMk/>
            <pc:sldMk cId="3097939678" sldId="363"/>
            <ac:inkMk id="95" creationId="{0486D643-6EBD-4F34-A3C7-B7723337A8F0}"/>
          </ac:inkMkLst>
        </pc:inkChg>
        <pc:inkChg chg="add del">
          <ac:chgData name="Viet Anh Nguyen" userId="b95f61ff061388d5" providerId="LiveId" clId="{4E6D6609-40FF-461F-8FC4-5C36AE18131F}" dt="2022-01-14T08:29:31.515" v="3756"/>
          <ac:inkMkLst>
            <pc:docMk/>
            <pc:sldMk cId="3097939678" sldId="363"/>
            <ac:inkMk id="96" creationId="{C659FD66-9BB5-4B87-9BC0-9828D99C0B71}"/>
          </ac:inkMkLst>
        </pc:inkChg>
        <pc:inkChg chg="add del">
          <ac:chgData name="Viet Anh Nguyen" userId="b95f61ff061388d5" providerId="LiveId" clId="{4E6D6609-40FF-461F-8FC4-5C36AE18131F}" dt="2022-01-14T08:29:31.515" v="3756"/>
          <ac:inkMkLst>
            <pc:docMk/>
            <pc:sldMk cId="3097939678" sldId="363"/>
            <ac:inkMk id="97" creationId="{0CA13A77-257E-4967-82B9-A2A45ABDCE45}"/>
          </ac:inkMkLst>
        </pc:inkChg>
        <pc:inkChg chg="add del">
          <ac:chgData name="Viet Anh Nguyen" userId="b95f61ff061388d5" providerId="LiveId" clId="{4E6D6609-40FF-461F-8FC4-5C36AE18131F}" dt="2022-01-14T08:29:31.515" v="3756"/>
          <ac:inkMkLst>
            <pc:docMk/>
            <pc:sldMk cId="3097939678" sldId="363"/>
            <ac:inkMk id="98" creationId="{09B19B8E-D426-4912-8437-018C7767465E}"/>
          </ac:inkMkLst>
        </pc:inkChg>
        <pc:inkChg chg="add">
          <ac:chgData name="Viet Anh Nguyen" userId="b95f61ff061388d5" providerId="LiveId" clId="{4E6D6609-40FF-461F-8FC4-5C36AE18131F}" dt="2022-01-14T08:29:31.515" v="3756"/>
          <ac:inkMkLst>
            <pc:docMk/>
            <pc:sldMk cId="3097939678" sldId="363"/>
            <ac:inkMk id="99" creationId="{CC37539E-31E0-424A-AD9C-8B44CC272B88}"/>
          </ac:inkMkLst>
        </pc:inkChg>
        <pc:inkChg chg="add del">
          <ac:chgData name="Viet Anh Nguyen" userId="b95f61ff061388d5" providerId="LiveId" clId="{4E6D6609-40FF-461F-8FC4-5C36AE18131F}" dt="2022-01-14T08:29:33.320" v="3761"/>
          <ac:inkMkLst>
            <pc:docMk/>
            <pc:sldMk cId="3097939678" sldId="363"/>
            <ac:inkMk id="100" creationId="{E7FB229B-8FF2-4B2B-A560-3058B68BA35E}"/>
          </ac:inkMkLst>
        </pc:inkChg>
        <pc:inkChg chg="add del">
          <ac:chgData name="Viet Anh Nguyen" userId="b95f61ff061388d5" providerId="LiveId" clId="{4E6D6609-40FF-461F-8FC4-5C36AE18131F}" dt="2022-01-14T08:29:33.320" v="3761"/>
          <ac:inkMkLst>
            <pc:docMk/>
            <pc:sldMk cId="3097939678" sldId="363"/>
            <ac:inkMk id="101" creationId="{E12538D1-4D18-4A40-9F1B-E1C6B1309D81}"/>
          </ac:inkMkLst>
        </pc:inkChg>
        <pc:inkChg chg="add del">
          <ac:chgData name="Viet Anh Nguyen" userId="b95f61ff061388d5" providerId="LiveId" clId="{4E6D6609-40FF-461F-8FC4-5C36AE18131F}" dt="2022-01-14T08:29:33.320" v="3761"/>
          <ac:inkMkLst>
            <pc:docMk/>
            <pc:sldMk cId="3097939678" sldId="363"/>
            <ac:inkMk id="102" creationId="{EDA7EF75-0266-4B85-9E14-763974D89182}"/>
          </ac:inkMkLst>
        </pc:inkChg>
        <pc:inkChg chg="add del">
          <ac:chgData name="Viet Anh Nguyen" userId="b95f61ff061388d5" providerId="LiveId" clId="{4E6D6609-40FF-461F-8FC4-5C36AE18131F}" dt="2022-01-14T08:29:33.320" v="3761"/>
          <ac:inkMkLst>
            <pc:docMk/>
            <pc:sldMk cId="3097939678" sldId="363"/>
            <ac:inkMk id="103" creationId="{6C653A36-A59F-4542-8DDB-5668E6A9F094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4" creationId="{00F106AB-CA06-483A-8008-7C748307A558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5" creationId="{5A3392D4-7573-42F1-9111-D4A3B10D170D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6" creationId="{A45A8642-802D-4AC5-9236-16BB745D10E0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7" creationId="{0A16293C-BA81-4B81-B4F5-347270FC517C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8" creationId="{CC49F7F8-D5D1-4FA4-BF86-79956F6F1D73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09" creationId="{78DDD7EA-2F37-4EA9-94DB-8C6C14C93264}"/>
          </ac:inkMkLst>
        </pc:inkChg>
        <pc:inkChg chg="add del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10" creationId="{3F68CDCB-A6A8-4D9D-9F8B-392D40365A13}"/>
          </ac:inkMkLst>
        </pc:inkChg>
        <pc:inkChg chg="add">
          <ac:chgData name="Viet Anh Nguyen" userId="b95f61ff061388d5" providerId="LiveId" clId="{4E6D6609-40FF-461F-8FC4-5C36AE18131F}" dt="2022-01-14T08:29:36.760" v="3768"/>
          <ac:inkMkLst>
            <pc:docMk/>
            <pc:sldMk cId="3097939678" sldId="363"/>
            <ac:inkMk id="111" creationId="{F4D304B9-61C9-458F-8884-830177882C4C}"/>
          </ac:inkMkLst>
        </pc:inkChg>
        <pc:inkChg chg="add del">
          <ac:chgData name="Viet Anh Nguyen" userId="b95f61ff061388d5" providerId="LiveId" clId="{4E6D6609-40FF-461F-8FC4-5C36AE18131F}" dt="2022-01-14T08:29:42.352" v="3773"/>
          <ac:inkMkLst>
            <pc:docMk/>
            <pc:sldMk cId="3097939678" sldId="363"/>
            <ac:inkMk id="112" creationId="{E07DBC87-087A-4E33-B421-13565640459E}"/>
          </ac:inkMkLst>
        </pc:inkChg>
        <pc:inkChg chg="add del">
          <ac:chgData name="Viet Anh Nguyen" userId="b95f61ff061388d5" providerId="LiveId" clId="{4E6D6609-40FF-461F-8FC4-5C36AE18131F}" dt="2022-01-14T08:29:42.352" v="3773"/>
          <ac:inkMkLst>
            <pc:docMk/>
            <pc:sldMk cId="3097939678" sldId="363"/>
            <ac:inkMk id="113" creationId="{7CE15826-3FCB-4D1C-8C82-2E27973AB704}"/>
          </ac:inkMkLst>
        </pc:inkChg>
        <pc:inkChg chg="add">
          <ac:chgData name="Viet Anh Nguyen" userId="b95f61ff061388d5" providerId="LiveId" clId="{4E6D6609-40FF-461F-8FC4-5C36AE18131F}" dt="2022-01-14T08:29:41.497" v="3771" actId="9405"/>
          <ac:inkMkLst>
            <pc:docMk/>
            <pc:sldMk cId="3097939678" sldId="363"/>
            <ac:inkMk id="114" creationId="{DEF8E731-6F6C-41C0-BAE5-58C947A016E6}"/>
          </ac:inkMkLst>
        </pc:inkChg>
        <pc:inkChg chg="add">
          <ac:chgData name="Viet Anh Nguyen" userId="b95f61ff061388d5" providerId="LiveId" clId="{4E6D6609-40FF-461F-8FC4-5C36AE18131F}" dt="2022-01-14T08:29:41.635" v="3772" actId="9405"/>
          <ac:inkMkLst>
            <pc:docMk/>
            <pc:sldMk cId="3097939678" sldId="363"/>
            <ac:inkMk id="115" creationId="{706F42ED-60DC-446F-AFDC-787F1341E31E}"/>
          </ac:inkMkLst>
        </pc:inkChg>
        <pc:inkChg chg="add">
          <ac:chgData name="Viet Anh Nguyen" userId="b95f61ff061388d5" providerId="LiveId" clId="{4E6D6609-40FF-461F-8FC4-5C36AE18131F}" dt="2022-01-14T08:29:42.352" v="3773"/>
          <ac:inkMkLst>
            <pc:docMk/>
            <pc:sldMk cId="3097939678" sldId="363"/>
            <ac:inkMk id="116" creationId="{70FF62B7-22AB-4C7A-9844-D45B5690B9FC}"/>
          </ac:inkMkLst>
        </pc:inkChg>
        <pc:inkChg chg="add del">
          <ac:chgData name="Viet Anh Nguyen" userId="b95f61ff061388d5" providerId="LiveId" clId="{4E6D6609-40FF-461F-8FC4-5C36AE18131F}" dt="2022-01-14T08:29:43.579" v="3776"/>
          <ac:inkMkLst>
            <pc:docMk/>
            <pc:sldMk cId="3097939678" sldId="363"/>
            <ac:inkMk id="117" creationId="{07AEF2E7-FAAC-4197-9D8D-8C1D3EA15230}"/>
          </ac:inkMkLst>
        </pc:inkChg>
        <pc:inkChg chg="add del">
          <ac:chgData name="Viet Anh Nguyen" userId="b95f61ff061388d5" providerId="LiveId" clId="{4E6D6609-40FF-461F-8FC4-5C36AE18131F}" dt="2022-01-14T08:29:43.579" v="3776"/>
          <ac:inkMkLst>
            <pc:docMk/>
            <pc:sldMk cId="3097939678" sldId="363"/>
            <ac:inkMk id="118" creationId="{713A6C74-DB5B-40B2-889A-B58270E396AA}"/>
          </ac:inkMkLst>
        </pc:inkChg>
        <pc:inkChg chg="add">
          <ac:chgData name="Viet Anh Nguyen" userId="b95f61ff061388d5" providerId="LiveId" clId="{4E6D6609-40FF-461F-8FC4-5C36AE18131F}" dt="2022-01-14T08:29:43.579" v="3776"/>
          <ac:inkMkLst>
            <pc:docMk/>
            <pc:sldMk cId="3097939678" sldId="363"/>
            <ac:inkMk id="119" creationId="{0723D6EB-CEE9-4D8D-B64F-CC9D46DBB25B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0" creationId="{0285A719-DB37-4257-9117-2097E44D3659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1" creationId="{B05E5509-B43F-4551-8AF4-7938C9646A5B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2" creationId="{35FF2342-53A6-48C4-AD6B-BA2DAF187348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3" creationId="{8EA0766C-3911-4F72-BD37-EE66F8B8FC9D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4" creationId="{25DB6D3E-252F-4EA8-AB29-F23ABEF16277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5" creationId="{FE157C92-FEAC-4A11-B25D-E730AA495933}"/>
          </ac:inkMkLst>
        </pc:inkChg>
        <pc:inkChg chg="add del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6" creationId="{5F59BFF0-1E3C-41E5-8087-C441665EC71E}"/>
          </ac:inkMkLst>
        </pc:inkChg>
        <pc:inkChg chg="add">
          <ac:chgData name="Viet Anh Nguyen" userId="b95f61ff061388d5" providerId="LiveId" clId="{4E6D6609-40FF-461F-8FC4-5C36AE18131F}" dt="2022-01-14T08:29:48.437" v="3784" actId="9405"/>
          <ac:inkMkLst>
            <pc:docMk/>
            <pc:sldMk cId="3097939678" sldId="363"/>
            <ac:inkMk id="127" creationId="{3307446A-38CB-4996-B82A-F82D16E06B15}"/>
          </ac:inkMkLst>
        </pc:inkChg>
        <pc:inkChg chg="add">
          <ac:chgData name="Viet Anh Nguyen" userId="b95f61ff061388d5" providerId="LiveId" clId="{4E6D6609-40FF-461F-8FC4-5C36AE18131F}" dt="2022-01-14T08:29:48.597" v="3785" actId="9405"/>
          <ac:inkMkLst>
            <pc:docMk/>
            <pc:sldMk cId="3097939678" sldId="363"/>
            <ac:inkMk id="128" creationId="{972EEE31-77D6-4FEB-8B8F-85B2FF856D05}"/>
          </ac:inkMkLst>
        </pc:inkChg>
        <pc:inkChg chg="add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29" creationId="{B78929E2-941F-46E1-986D-2755D03CDB83}"/>
          </ac:inkMkLst>
        </pc:inkChg>
        <pc:inkChg chg="add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30" creationId="{AE01B2D9-48C6-4F77-AD0D-C3692AEA27BA}"/>
          </ac:inkMkLst>
        </pc:inkChg>
        <pc:inkChg chg="add">
          <ac:chgData name="Viet Anh Nguyen" userId="b95f61ff061388d5" providerId="LiveId" clId="{4E6D6609-40FF-461F-8FC4-5C36AE18131F}" dt="2022-01-14T08:29:49.412" v="3786"/>
          <ac:inkMkLst>
            <pc:docMk/>
            <pc:sldMk cId="3097939678" sldId="363"/>
            <ac:inkMk id="131" creationId="{4195F864-EDCB-465E-AC1A-15EB75D52495}"/>
          </ac:inkMkLst>
        </pc:inkChg>
        <pc:inkChg chg="add del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2" creationId="{F5F592A6-38AB-41A9-AD85-209768B77915}"/>
          </ac:inkMkLst>
        </pc:inkChg>
        <pc:inkChg chg="add del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3" creationId="{F6C788EA-73D5-4813-9555-BBA2B8C6F209}"/>
          </ac:inkMkLst>
        </pc:inkChg>
        <pc:inkChg chg="add del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4" creationId="{B5656F4F-9358-4EBC-B3E1-011C2D3C644C}"/>
          </ac:inkMkLst>
        </pc:inkChg>
        <pc:inkChg chg="add del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5" creationId="{706BFFAB-065E-47F2-9873-B1EFF26EEBA1}"/>
          </ac:inkMkLst>
        </pc:inkChg>
        <pc:inkChg chg="add del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6" creationId="{41EF4A0C-5776-4B89-B41E-D10DC22C5107}"/>
          </ac:inkMkLst>
        </pc:inkChg>
        <pc:inkChg chg="add">
          <ac:chgData name="Viet Anh Nguyen" userId="b95f61ff061388d5" providerId="LiveId" clId="{4E6D6609-40FF-461F-8FC4-5C36AE18131F}" dt="2022-01-14T08:29:51.610" v="3792"/>
          <ac:inkMkLst>
            <pc:docMk/>
            <pc:sldMk cId="3097939678" sldId="363"/>
            <ac:inkMk id="137" creationId="{7AA8DD11-B467-4FCB-9970-AC387AC767C4}"/>
          </ac:inkMkLst>
        </pc:inkChg>
        <pc:inkChg chg="add del">
          <ac:chgData name="Viet Anh Nguyen" userId="b95f61ff061388d5" providerId="LiveId" clId="{4E6D6609-40FF-461F-8FC4-5C36AE18131F}" dt="2022-01-14T08:29:52.856" v="3795"/>
          <ac:inkMkLst>
            <pc:docMk/>
            <pc:sldMk cId="3097939678" sldId="363"/>
            <ac:inkMk id="138" creationId="{58743FC2-8317-4E7B-9108-17604BD87935}"/>
          </ac:inkMkLst>
        </pc:inkChg>
        <pc:inkChg chg="add del">
          <ac:chgData name="Viet Anh Nguyen" userId="b95f61ff061388d5" providerId="LiveId" clId="{4E6D6609-40FF-461F-8FC4-5C36AE18131F}" dt="2022-01-14T08:29:52.856" v="3795"/>
          <ac:inkMkLst>
            <pc:docMk/>
            <pc:sldMk cId="3097939678" sldId="363"/>
            <ac:inkMk id="139" creationId="{2BF142D5-0D62-47BA-AE96-B32746637A31}"/>
          </ac:inkMkLst>
        </pc:inkChg>
        <pc:inkChg chg="add">
          <ac:chgData name="Viet Anh Nguyen" userId="b95f61ff061388d5" providerId="LiveId" clId="{4E6D6609-40FF-461F-8FC4-5C36AE18131F}" dt="2022-01-14T08:29:52.856" v="3795"/>
          <ac:inkMkLst>
            <pc:docMk/>
            <pc:sldMk cId="3097939678" sldId="363"/>
            <ac:inkMk id="140" creationId="{98DBA8EB-3470-4129-9ADA-1B1071BD7A03}"/>
          </ac:inkMkLst>
        </pc:inkChg>
        <pc:inkChg chg="add del">
          <ac:chgData name="Viet Anh Nguyen" userId="b95f61ff061388d5" providerId="LiveId" clId="{4E6D6609-40FF-461F-8FC4-5C36AE18131F}" dt="2022-01-14T08:29:53.970" v="3798"/>
          <ac:inkMkLst>
            <pc:docMk/>
            <pc:sldMk cId="3097939678" sldId="363"/>
            <ac:inkMk id="141" creationId="{B79AE5D6-8DEE-4722-A2BD-5754B984E1EB}"/>
          </ac:inkMkLst>
        </pc:inkChg>
        <pc:inkChg chg="add del">
          <ac:chgData name="Viet Anh Nguyen" userId="b95f61ff061388d5" providerId="LiveId" clId="{4E6D6609-40FF-461F-8FC4-5C36AE18131F}" dt="2022-01-14T08:29:53.970" v="3798"/>
          <ac:inkMkLst>
            <pc:docMk/>
            <pc:sldMk cId="3097939678" sldId="363"/>
            <ac:inkMk id="142" creationId="{25A80CEB-27DC-4A26-8AA3-0252F1214FB2}"/>
          </ac:inkMkLst>
        </pc:inkChg>
        <pc:inkChg chg="add">
          <ac:chgData name="Viet Anh Nguyen" userId="b95f61ff061388d5" providerId="LiveId" clId="{4E6D6609-40FF-461F-8FC4-5C36AE18131F}" dt="2022-01-14T08:29:53.970" v="3798"/>
          <ac:inkMkLst>
            <pc:docMk/>
            <pc:sldMk cId="3097939678" sldId="363"/>
            <ac:inkMk id="143" creationId="{57D762A1-F83B-4D88-8FC1-F8B95FF863B0}"/>
          </ac:inkMkLst>
        </pc:inkChg>
        <pc:inkChg chg="add">
          <ac:chgData name="Viet Anh Nguyen" userId="b95f61ff061388d5" providerId="LiveId" clId="{4E6D6609-40FF-461F-8FC4-5C36AE18131F}" dt="2022-01-14T08:29:54.146" v="3799" actId="9405"/>
          <ac:inkMkLst>
            <pc:docMk/>
            <pc:sldMk cId="3097939678" sldId="363"/>
            <ac:inkMk id="144" creationId="{4A041B76-1051-44F3-ABA5-641BA94F6FE2}"/>
          </ac:inkMkLst>
        </pc:inkChg>
        <pc:inkChg chg="add">
          <ac:chgData name="Viet Anh Nguyen" userId="b95f61ff061388d5" providerId="LiveId" clId="{4E6D6609-40FF-461F-8FC4-5C36AE18131F}" dt="2022-01-14T08:29:54.372" v="3800" actId="9405"/>
          <ac:inkMkLst>
            <pc:docMk/>
            <pc:sldMk cId="3097939678" sldId="363"/>
            <ac:inkMk id="145" creationId="{DC2EE819-B3C4-46A1-AFE5-0CA541B892F1}"/>
          </ac:inkMkLst>
        </pc:inkChg>
        <pc:inkChg chg="add del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46" creationId="{F2C7034A-20C3-4CB8-9142-AE51F3C2DEAB}"/>
          </ac:inkMkLst>
        </pc:inkChg>
        <pc:inkChg chg="add del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47" creationId="{D2DD3320-ECFF-45A0-A23D-D46EFE906AD6}"/>
          </ac:inkMkLst>
        </pc:inkChg>
        <pc:inkChg chg="add del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48" creationId="{97366132-29D8-4A8E-876D-FC07899ECBD7}"/>
          </ac:inkMkLst>
        </pc:inkChg>
        <pc:inkChg chg="add del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49" creationId="{BCA8312A-69A9-4DFE-AB67-D633DBD9A79D}"/>
          </ac:inkMkLst>
        </pc:inkChg>
        <pc:inkChg chg="add del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50" creationId="{56B904E1-812A-4419-ACC8-A711B480DCA6}"/>
          </ac:inkMkLst>
        </pc:inkChg>
        <pc:inkChg chg="add">
          <ac:chgData name="Viet Anh Nguyen" userId="b95f61ff061388d5" providerId="LiveId" clId="{4E6D6609-40FF-461F-8FC4-5C36AE18131F}" dt="2022-01-14T08:30:06.639" v="3806"/>
          <ac:inkMkLst>
            <pc:docMk/>
            <pc:sldMk cId="3097939678" sldId="363"/>
            <ac:inkMk id="151" creationId="{4A26889F-46E9-4539-9544-3B28A1C7A708}"/>
          </ac:inkMkLst>
        </pc:inkChg>
        <pc:inkChg chg="add del">
          <ac:chgData name="Viet Anh Nguyen" userId="b95f61ff061388d5" providerId="LiveId" clId="{4E6D6609-40FF-461F-8FC4-5C36AE18131F}" dt="2022-01-14T08:30:13.644" v="3809"/>
          <ac:inkMkLst>
            <pc:docMk/>
            <pc:sldMk cId="3097939678" sldId="363"/>
            <ac:inkMk id="152" creationId="{75300A46-68A1-4F14-84D3-8B6961ABA44C}"/>
          </ac:inkMkLst>
        </pc:inkChg>
        <pc:inkChg chg="add del">
          <ac:chgData name="Viet Anh Nguyen" userId="b95f61ff061388d5" providerId="LiveId" clId="{4E6D6609-40FF-461F-8FC4-5C36AE18131F}" dt="2022-01-14T08:30:13.644" v="3809"/>
          <ac:inkMkLst>
            <pc:docMk/>
            <pc:sldMk cId="3097939678" sldId="363"/>
            <ac:inkMk id="153" creationId="{A14CCA9F-BDA7-448D-81F1-3D51EF04C27A}"/>
          </ac:inkMkLst>
        </pc:inkChg>
        <pc:inkChg chg="add del">
          <ac:chgData name="Viet Anh Nguyen" userId="b95f61ff061388d5" providerId="LiveId" clId="{4E6D6609-40FF-461F-8FC4-5C36AE18131F}" dt="2022-01-14T08:30:14.895" v="3811"/>
          <ac:inkMkLst>
            <pc:docMk/>
            <pc:sldMk cId="3097939678" sldId="363"/>
            <ac:inkMk id="154" creationId="{F56E53DB-AAEC-4FF7-9156-96E10CA42059}"/>
          </ac:inkMkLst>
        </pc:inkChg>
        <pc:inkChg chg="add del">
          <ac:chgData name="Viet Anh Nguyen" userId="b95f61ff061388d5" providerId="LiveId" clId="{4E6D6609-40FF-461F-8FC4-5C36AE18131F}" dt="2022-01-14T08:30:14.895" v="3811"/>
          <ac:inkMkLst>
            <pc:docMk/>
            <pc:sldMk cId="3097939678" sldId="363"/>
            <ac:inkMk id="155" creationId="{CC6737EA-5469-40FF-B05C-996742A150F8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56" creationId="{CF37331B-5593-4A68-A58D-04D85A504A5F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57" creationId="{914BD74F-9696-4794-9E94-CB8EC50247C3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58" creationId="{BDB1B7F6-23EB-4B6C-8978-0CBC56C7FCA1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59" creationId="{BC2D9600-280B-496D-BD85-6EF8370B365A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60" creationId="{E903F5A1-2840-4EED-8095-78FC00A42908}"/>
          </ac:inkMkLst>
        </pc:inkChg>
        <pc:inkChg chg="add del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61" creationId="{3CE7A0A2-204D-4EF8-BA1F-57F98395516F}"/>
          </ac:inkMkLst>
        </pc:inkChg>
        <pc:inkChg chg="add">
          <ac:chgData name="Viet Anh Nguyen" userId="b95f61ff061388d5" providerId="LiveId" clId="{4E6D6609-40FF-461F-8FC4-5C36AE18131F}" dt="2022-01-14T08:30:17.687" v="3817"/>
          <ac:inkMkLst>
            <pc:docMk/>
            <pc:sldMk cId="3097939678" sldId="363"/>
            <ac:inkMk id="162" creationId="{2925CF55-0A46-4E16-8AD6-1CCF38B7ECBE}"/>
          </ac:inkMkLst>
        </pc:inkChg>
        <pc:inkChg chg="add del">
          <ac:chgData name="Viet Anh Nguyen" userId="b95f61ff061388d5" providerId="LiveId" clId="{4E6D6609-40FF-461F-8FC4-5C36AE18131F}" dt="2022-01-14T08:30:25.431" v="3822"/>
          <ac:inkMkLst>
            <pc:docMk/>
            <pc:sldMk cId="3097939678" sldId="363"/>
            <ac:inkMk id="163" creationId="{06FD7F1B-97BD-4DB0-BBDC-B8830266C555}"/>
          </ac:inkMkLst>
        </pc:inkChg>
        <pc:inkChg chg="add del">
          <ac:chgData name="Viet Anh Nguyen" userId="b95f61ff061388d5" providerId="LiveId" clId="{4E6D6609-40FF-461F-8FC4-5C36AE18131F}" dt="2022-01-14T08:30:25.431" v="3822"/>
          <ac:inkMkLst>
            <pc:docMk/>
            <pc:sldMk cId="3097939678" sldId="363"/>
            <ac:inkMk id="164" creationId="{8FF77DB2-B530-4FCB-A58B-4A875F2B62D5}"/>
          </ac:inkMkLst>
        </pc:inkChg>
        <pc:inkChg chg="add del">
          <ac:chgData name="Viet Anh Nguyen" userId="b95f61ff061388d5" providerId="LiveId" clId="{4E6D6609-40FF-461F-8FC4-5C36AE18131F}" dt="2022-01-14T08:30:25.431" v="3822"/>
          <ac:inkMkLst>
            <pc:docMk/>
            <pc:sldMk cId="3097939678" sldId="363"/>
            <ac:inkMk id="165" creationId="{074F12DF-E923-4324-B878-6F3A492A3BA0}"/>
          </ac:inkMkLst>
        </pc:inkChg>
        <pc:inkChg chg="add del">
          <ac:chgData name="Viet Anh Nguyen" userId="b95f61ff061388d5" providerId="LiveId" clId="{4E6D6609-40FF-461F-8FC4-5C36AE18131F}" dt="2022-01-14T08:30:25.431" v="3822"/>
          <ac:inkMkLst>
            <pc:docMk/>
            <pc:sldMk cId="3097939678" sldId="363"/>
            <ac:inkMk id="166" creationId="{1A50CE67-750D-477D-A36D-701AF539FACD}"/>
          </ac:inkMkLst>
        </pc:inkChg>
        <pc:inkChg chg="add">
          <ac:chgData name="Viet Anh Nguyen" userId="b95f61ff061388d5" providerId="LiveId" clId="{4E6D6609-40FF-461F-8FC4-5C36AE18131F}" dt="2022-01-14T08:30:25.431" v="3822"/>
          <ac:inkMkLst>
            <pc:docMk/>
            <pc:sldMk cId="3097939678" sldId="363"/>
            <ac:inkMk id="167" creationId="{D182835B-6AFB-4884-8A2D-58CEC0F1AED3}"/>
          </ac:inkMkLst>
        </pc:inkChg>
        <pc:inkChg chg="add">
          <ac:chgData name="Viet Anh Nguyen" userId="b95f61ff061388d5" providerId="LiveId" clId="{4E6D6609-40FF-461F-8FC4-5C36AE18131F}" dt="2022-01-14T08:30:30.789" v="3823" actId="9405"/>
          <ac:inkMkLst>
            <pc:docMk/>
            <pc:sldMk cId="3097939678" sldId="363"/>
            <ac:inkMk id="168" creationId="{F287712E-6B3D-4608-B35C-ADF81E6E3290}"/>
          </ac:inkMkLst>
        </pc:inkChg>
        <pc:inkChg chg="add del">
          <ac:chgData name="Viet Anh Nguyen" userId="b95f61ff061388d5" providerId="LiveId" clId="{4E6D6609-40FF-461F-8FC4-5C36AE18131F}" dt="2022-01-14T08:30:39.366" v="3827"/>
          <ac:inkMkLst>
            <pc:docMk/>
            <pc:sldMk cId="3097939678" sldId="363"/>
            <ac:inkMk id="169" creationId="{53AEAEB4-DB7A-4347-9540-57A179033ABF}"/>
          </ac:inkMkLst>
        </pc:inkChg>
        <pc:inkChg chg="add del">
          <ac:chgData name="Viet Anh Nguyen" userId="b95f61ff061388d5" providerId="LiveId" clId="{4E6D6609-40FF-461F-8FC4-5C36AE18131F}" dt="2022-01-14T08:30:39.366" v="3827"/>
          <ac:inkMkLst>
            <pc:docMk/>
            <pc:sldMk cId="3097939678" sldId="363"/>
            <ac:inkMk id="170" creationId="{79BE0BA5-3C39-4722-804D-9FE110A12B4C}"/>
          </ac:inkMkLst>
        </pc:inkChg>
        <pc:inkChg chg="add del">
          <ac:chgData name="Viet Anh Nguyen" userId="b95f61ff061388d5" providerId="LiveId" clId="{4E6D6609-40FF-461F-8FC4-5C36AE18131F}" dt="2022-01-14T08:30:39.366" v="3827"/>
          <ac:inkMkLst>
            <pc:docMk/>
            <pc:sldMk cId="3097939678" sldId="363"/>
            <ac:inkMk id="171" creationId="{AD3D7FC6-6122-41D4-BAC1-19BD24FCD115}"/>
          </ac:inkMkLst>
        </pc:inkChg>
        <pc:inkChg chg="add">
          <ac:chgData name="Viet Anh Nguyen" userId="b95f61ff061388d5" providerId="LiveId" clId="{4E6D6609-40FF-461F-8FC4-5C36AE18131F}" dt="2022-01-14T08:30:39.366" v="3827"/>
          <ac:inkMkLst>
            <pc:docMk/>
            <pc:sldMk cId="3097939678" sldId="363"/>
            <ac:inkMk id="172" creationId="{B0720160-F7D3-4533-9E02-87C09C673F08}"/>
          </ac:inkMkLst>
        </pc:inkChg>
        <pc:inkChg chg="add">
          <ac:chgData name="Viet Anh Nguyen" userId="b95f61ff061388d5" providerId="LiveId" clId="{4E6D6609-40FF-461F-8FC4-5C36AE18131F}" dt="2022-01-14T08:30:39.561" v="3828" actId="9405"/>
          <ac:inkMkLst>
            <pc:docMk/>
            <pc:sldMk cId="3097939678" sldId="363"/>
            <ac:inkMk id="173" creationId="{B2D6E432-D20B-43FC-98E9-D148F648A0E2}"/>
          </ac:inkMkLst>
        </pc:inkChg>
        <pc:inkChg chg="add">
          <ac:chgData name="Viet Anh Nguyen" userId="b95f61ff061388d5" providerId="LiveId" clId="{4E6D6609-40FF-461F-8FC4-5C36AE18131F}" dt="2022-01-14T08:30:42.025" v="3829" actId="9405"/>
          <ac:inkMkLst>
            <pc:docMk/>
            <pc:sldMk cId="3097939678" sldId="363"/>
            <ac:inkMk id="174" creationId="{DAA90C45-DF3F-4237-B7B6-6DBDCE7E8839}"/>
          </ac:inkMkLst>
        </pc:inkChg>
      </pc:sldChg>
      <pc:sldChg chg="addSp delSp modSp new mod">
        <pc:chgData name="Viet Anh Nguyen" userId="b95f61ff061388d5" providerId="LiveId" clId="{4E6D6609-40FF-461F-8FC4-5C36AE18131F}" dt="2022-01-14T08:33:52.504" v="4033"/>
        <pc:sldMkLst>
          <pc:docMk/>
          <pc:sldMk cId="2791972521" sldId="364"/>
        </pc:sldMkLst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2" creationId="{F2A1EC2D-14DB-42F0-B0C6-ED6F7F10A33A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3" creationId="{87A1324B-2E0C-436C-92D9-5938E2F88204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4" creationId="{722518B6-0623-4E10-A577-A3B8629E45BE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5" creationId="{9B25F170-7B50-44D1-84C3-6AA73C2D8438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6" creationId="{E8D3A504-C91B-424C-992E-6838D53A31FF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7" creationId="{3BF26720-3734-468D-B87A-995856BD8F1D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8" creationId="{8AE1E013-7717-4215-9A95-E1C8B5EA5D24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9" creationId="{32E6E89B-3C18-406C-AD9D-D6E0F272351F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0" creationId="{1AFBC36E-8AA6-4108-A050-68A3E7BEB53C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1" creationId="{9DBD77ED-F7A4-4770-A928-1DB5C610E42B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2" creationId="{3B30DFCE-3E33-481F-A18C-12D7BBB2316A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3" creationId="{89DB8BA3-9723-4ACC-8CFE-66CE42A62B77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4" creationId="{2B9FEB87-A7E6-47FC-BCE4-409D059EA3E3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5" creationId="{8E9175F6-00DF-4E9E-9BE0-E84A9BEB4F76}"/>
          </ac:inkMkLst>
        </pc:inkChg>
        <pc:inkChg chg="add del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16" creationId="{74705553-F256-4A1C-B4FA-8AF7B56CB10B}"/>
          </ac:inkMkLst>
        </pc:inkChg>
        <pc:inkChg chg="add del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17" creationId="{BD28C28E-3D9A-4919-A6DF-E88092F8FA28}"/>
          </ac:inkMkLst>
        </pc:inkChg>
        <pc:inkChg chg="add del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8" creationId="{B89054BB-CB29-43D2-8A3E-D4C5715DF1D3}"/>
          </ac:inkMkLst>
        </pc:inkChg>
        <pc:inkChg chg="add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19" creationId="{E5577241-3D6D-4991-BD52-983F69A60EF9}"/>
          </ac:inkMkLst>
        </pc:inkChg>
        <pc:inkChg chg="add">
          <ac:chgData name="Viet Anh Nguyen" userId="b95f61ff061388d5" providerId="LiveId" clId="{4E6D6609-40FF-461F-8FC4-5C36AE18131F}" dt="2022-01-14T08:31:31.039" v="3847"/>
          <ac:inkMkLst>
            <pc:docMk/>
            <pc:sldMk cId="2791972521" sldId="364"/>
            <ac:inkMk id="20" creationId="{0DF73BBC-EBC2-4BC4-82AB-AF49C1075E6E}"/>
          </ac:inkMkLst>
        </pc:inkChg>
        <pc:inkChg chg="add del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21" creationId="{9E742DCD-D8F8-4B37-A4CB-FA3BB482C193}"/>
          </ac:inkMkLst>
        </pc:inkChg>
        <pc:inkChg chg="add del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22" creationId="{91308885-83AE-4704-ADF4-8DD1DA170D40}"/>
          </ac:inkMkLst>
        </pc:inkChg>
        <pc:inkChg chg="add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23" creationId="{E434A820-5787-4755-AC57-9A7B0BDF858D}"/>
          </ac:inkMkLst>
        </pc:inkChg>
        <pc:inkChg chg="add">
          <ac:chgData name="Viet Anh Nguyen" userId="b95f61ff061388d5" providerId="LiveId" clId="{4E6D6609-40FF-461F-8FC4-5C36AE18131F}" dt="2022-01-14T08:31:34.148" v="3850"/>
          <ac:inkMkLst>
            <pc:docMk/>
            <pc:sldMk cId="2791972521" sldId="364"/>
            <ac:inkMk id="24" creationId="{65ED277A-FB0B-44D6-B74C-0C0931C37B57}"/>
          </ac:inkMkLst>
        </pc:inkChg>
        <pc:inkChg chg="add del">
          <ac:chgData name="Viet Anh Nguyen" userId="b95f61ff061388d5" providerId="LiveId" clId="{4E6D6609-40FF-461F-8FC4-5C36AE18131F}" dt="2022-01-14T08:31:37.077" v="3855"/>
          <ac:inkMkLst>
            <pc:docMk/>
            <pc:sldMk cId="2791972521" sldId="364"/>
            <ac:inkMk id="25" creationId="{73791618-AB94-4EED-9481-D95EA8D962B6}"/>
          </ac:inkMkLst>
        </pc:inkChg>
        <pc:inkChg chg="add del">
          <ac:chgData name="Viet Anh Nguyen" userId="b95f61ff061388d5" providerId="LiveId" clId="{4E6D6609-40FF-461F-8FC4-5C36AE18131F}" dt="2022-01-14T08:31:37.077" v="3855"/>
          <ac:inkMkLst>
            <pc:docMk/>
            <pc:sldMk cId="2791972521" sldId="364"/>
            <ac:inkMk id="26" creationId="{700734CC-D8E0-4249-BA9E-02859A43118D}"/>
          </ac:inkMkLst>
        </pc:inkChg>
        <pc:inkChg chg="add del">
          <ac:chgData name="Viet Anh Nguyen" userId="b95f61ff061388d5" providerId="LiveId" clId="{4E6D6609-40FF-461F-8FC4-5C36AE18131F}" dt="2022-01-14T08:31:37.077" v="3855"/>
          <ac:inkMkLst>
            <pc:docMk/>
            <pc:sldMk cId="2791972521" sldId="364"/>
            <ac:inkMk id="27" creationId="{49A0D58B-8476-4173-B988-F5BB81CC162C}"/>
          </ac:inkMkLst>
        </pc:inkChg>
        <pc:inkChg chg="add">
          <ac:chgData name="Viet Anh Nguyen" userId="b95f61ff061388d5" providerId="LiveId" clId="{4E6D6609-40FF-461F-8FC4-5C36AE18131F}" dt="2022-01-14T08:31:36.188" v="3854" actId="9405"/>
          <ac:inkMkLst>
            <pc:docMk/>
            <pc:sldMk cId="2791972521" sldId="364"/>
            <ac:inkMk id="28" creationId="{00BE0ACB-FA06-4E37-8C75-850F8E7921F3}"/>
          </ac:inkMkLst>
        </pc:inkChg>
        <pc:inkChg chg="add">
          <ac:chgData name="Viet Anh Nguyen" userId="b95f61ff061388d5" providerId="LiveId" clId="{4E6D6609-40FF-461F-8FC4-5C36AE18131F}" dt="2022-01-14T08:31:37.077" v="3855"/>
          <ac:inkMkLst>
            <pc:docMk/>
            <pc:sldMk cId="2791972521" sldId="364"/>
            <ac:inkMk id="29" creationId="{3FCA4E4B-8696-4B2A-91A4-9FD41B3C357D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0" creationId="{8B30F792-98F9-4667-8BA9-7A1729E05181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1" creationId="{724A6706-5784-49FD-914F-5307977A92D1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2" creationId="{5F0083D8-F5D8-4FBD-A4B3-B31E172596A2}"/>
          </ac:inkMkLst>
        </pc:inkChg>
        <pc:inkChg chg="add">
          <ac:chgData name="Viet Anh Nguyen" userId="b95f61ff061388d5" providerId="LiveId" clId="{4E6D6609-40FF-461F-8FC4-5C36AE18131F}" dt="2022-01-14T08:31:38.250" v="3859" actId="9405"/>
          <ac:inkMkLst>
            <pc:docMk/>
            <pc:sldMk cId="2791972521" sldId="364"/>
            <ac:inkMk id="33" creationId="{07E0FAD8-621C-4AE7-926C-D5779C6423F9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4" creationId="{88E6EDC2-7396-4699-A935-B319DB680DA7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5" creationId="{B294B016-BFC8-4E04-B855-346A0CB1567A}"/>
          </ac:inkMkLst>
        </pc:inkChg>
        <pc:inkChg chg="add del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6" creationId="{746370B1-A667-43BA-94EE-F9BC2664D65A}"/>
          </ac:inkMkLst>
        </pc:inkChg>
        <pc:inkChg chg="add">
          <ac:chgData name="Viet Anh Nguyen" userId="b95f61ff061388d5" providerId="LiveId" clId="{4E6D6609-40FF-461F-8FC4-5C36AE18131F}" dt="2022-01-14T08:31:39.764" v="3863" actId="9405"/>
          <ac:inkMkLst>
            <pc:docMk/>
            <pc:sldMk cId="2791972521" sldId="364"/>
            <ac:inkMk id="37" creationId="{B57969BF-9CD4-4AA1-8B79-7B22ACF8234E}"/>
          </ac:inkMkLst>
        </pc:inkChg>
        <pc:inkChg chg="add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8" creationId="{C210BF25-CB55-49D9-A6F8-C9A0149E0E44}"/>
          </ac:inkMkLst>
        </pc:inkChg>
        <pc:inkChg chg="add">
          <ac:chgData name="Viet Anh Nguyen" userId="b95f61ff061388d5" providerId="LiveId" clId="{4E6D6609-40FF-461F-8FC4-5C36AE18131F}" dt="2022-01-14T08:31:40.697" v="3864"/>
          <ac:inkMkLst>
            <pc:docMk/>
            <pc:sldMk cId="2791972521" sldId="364"/>
            <ac:inkMk id="39" creationId="{CB4D3F5E-CA4A-4E23-A81B-C050A720E3ED}"/>
          </ac:inkMkLst>
        </pc:inkChg>
        <pc:inkChg chg="add">
          <ac:chgData name="Viet Anh Nguyen" userId="b95f61ff061388d5" providerId="LiveId" clId="{4E6D6609-40FF-461F-8FC4-5C36AE18131F}" dt="2022-01-14T08:31:44.422" v="3865" actId="9405"/>
          <ac:inkMkLst>
            <pc:docMk/>
            <pc:sldMk cId="2791972521" sldId="364"/>
            <ac:inkMk id="40" creationId="{E40EFC96-FB04-42FE-8D6A-49B6BBF306BC}"/>
          </ac:inkMkLst>
        </pc:inkChg>
        <pc:inkChg chg="add del">
          <ac:chgData name="Viet Anh Nguyen" userId="b95f61ff061388d5" providerId="LiveId" clId="{4E6D6609-40FF-461F-8FC4-5C36AE18131F}" dt="2022-01-14T08:31:45.877" v="3868"/>
          <ac:inkMkLst>
            <pc:docMk/>
            <pc:sldMk cId="2791972521" sldId="364"/>
            <ac:inkMk id="41" creationId="{A07A0017-8DCD-4CCE-A510-3AF1192AF5AB}"/>
          </ac:inkMkLst>
        </pc:inkChg>
        <pc:inkChg chg="add del">
          <ac:chgData name="Viet Anh Nguyen" userId="b95f61ff061388d5" providerId="LiveId" clId="{4E6D6609-40FF-461F-8FC4-5C36AE18131F}" dt="2022-01-14T08:31:45.877" v="3868"/>
          <ac:inkMkLst>
            <pc:docMk/>
            <pc:sldMk cId="2791972521" sldId="364"/>
            <ac:inkMk id="42" creationId="{8A0194E5-D208-41AB-9A7B-1862BEF8291E}"/>
          </ac:inkMkLst>
        </pc:inkChg>
        <pc:inkChg chg="add del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43" creationId="{D5CA28E6-0F45-427F-A8D0-75E9D52C30AD}"/>
          </ac:inkMkLst>
        </pc:inkChg>
        <pc:inkChg chg="add del">
          <ac:chgData name="Viet Anh Nguyen" userId="b95f61ff061388d5" providerId="LiveId" clId="{4E6D6609-40FF-461F-8FC4-5C36AE18131F}" dt="2022-01-14T08:31:48.357" v="3872"/>
          <ac:inkMkLst>
            <pc:docMk/>
            <pc:sldMk cId="2791972521" sldId="364"/>
            <ac:inkMk id="44" creationId="{CA62C1F6-F62E-4C00-9A18-BBCD81D580E6}"/>
          </ac:inkMkLst>
        </pc:inkChg>
        <pc:inkChg chg="add del">
          <ac:chgData name="Viet Anh Nguyen" userId="b95f61ff061388d5" providerId="LiveId" clId="{4E6D6609-40FF-461F-8FC4-5C36AE18131F}" dt="2022-01-14T08:31:48.357" v="3872"/>
          <ac:inkMkLst>
            <pc:docMk/>
            <pc:sldMk cId="2791972521" sldId="364"/>
            <ac:inkMk id="45" creationId="{AD787F53-6E3A-4FE7-8DC7-8086EA2C641B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46" creationId="{4440EA2C-49C1-48F4-BEAF-32738E84918E}"/>
          </ac:inkMkLst>
        </pc:inkChg>
        <pc:inkChg chg="add del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47" creationId="{EED2D645-EA65-4F19-B9AE-BF05A639738A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48" creationId="{F2F89010-26D8-4BB7-88DC-8C5B6B363689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49" creationId="{F34D2D93-FEC1-4DB2-B8CD-824180F7ACEF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50" creationId="{48831308-A460-4207-8039-2189549EA22A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51" creationId="{09E423DF-CB6A-4F7F-8D82-C3A77B474F9E}"/>
          </ac:inkMkLst>
        </pc:inkChg>
        <pc:inkChg chg="add del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52" creationId="{FB74DA1E-17C6-444F-A885-33AAB9AB8F67}"/>
          </ac:inkMkLst>
        </pc:inkChg>
        <pc:inkChg chg="add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53" creationId="{6F0DCA6F-1AEC-48CD-9031-229C577F278D}"/>
          </ac:inkMkLst>
        </pc:inkChg>
        <pc:inkChg chg="add">
          <ac:chgData name="Viet Anh Nguyen" userId="b95f61ff061388d5" providerId="LiveId" clId="{4E6D6609-40FF-461F-8FC4-5C36AE18131F}" dt="2022-01-14T08:31:50.430" v="3878"/>
          <ac:inkMkLst>
            <pc:docMk/>
            <pc:sldMk cId="2791972521" sldId="364"/>
            <ac:inkMk id="54" creationId="{7B3A1485-342A-42AB-82E6-3E7A96582554}"/>
          </ac:inkMkLst>
        </pc:inkChg>
        <pc:inkChg chg="add del">
          <ac:chgData name="Viet Anh Nguyen" userId="b95f61ff061388d5" providerId="LiveId" clId="{4E6D6609-40FF-461F-8FC4-5C36AE18131F}" dt="2022-01-14T08:31:51.893" v="3882"/>
          <ac:inkMkLst>
            <pc:docMk/>
            <pc:sldMk cId="2791972521" sldId="364"/>
            <ac:inkMk id="55" creationId="{C2783EEC-9A66-4190-A3DF-169FCF0553E9}"/>
          </ac:inkMkLst>
        </pc:inkChg>
        <pc:inkChg chg="add del">
          <ac:chgData name="Viet Anh Nguyen" userId="b95f61ff061388d5" providerId="LiveId" clId="{4E6D6609-40FF-461F-8FC4-5C36AE18131F}" dt="2022-01-14T08:31:51.893" v="3882"/>
          <ac:inkMkLst>
            <pc:docMk/>
            <pc:sldMk cId="2791972521" sldId="364"/>
            <ac:inkMk id="56" creationId="{3C9B63F9-EB4D-488C-B81C-5D6E0C953DFF}"/>
          </ac:inkMkLst>
        </pc:inkChg>
        <pc:inkChg chg="add">
          <ac:chgData name="Viet Anh Nguyen" userId="b95f61ff061388d5" providerId="LiveId" clId="{4E6D6609-40FF-461F-8FC4-5C36AE18131F}" dt="2022-01-14T08:31:51.308" v="3881" actId="9405"/>
          <ac:inkMkLst>
            <pc:docMk/>
            <pc:sldMk cId="2791972521" sldId="364"/>
            <ac:inkMk id="57" creationId="{7B106D45-D659-4C24-8085-8AB11495A44B}"/>
          </ac:inkMkLst>
        </pc:inkChg>
        <pc:inkChg chg="add">
          <ac:chgData name="Viet Anh Nguyen" userId="b95f61ff061388d5" providerId="LiveId" clId="{4E6D6609-40FF-461F-8FC4-5C36AE18131F}" dt="2022-01-14T08:31:51.893" v="3882"/>
          <ac:inkMkLst>
            <pc:docMk/>
            <pc:sldMk cId="2791972521" sldId="364"/>
            <ac:inkMk id="58" creationId="{C8254E6F-FA98-4D7D-B65E-88FF598AB827}"/>
          </ac:inkMkLst>
        </pc:inkChg>
        <pc:inkChg chg="add del">
          <ac:chgData name="Viet Anh Nguyen" userId="b95f61ff061388d5" providerId="LiveId" clId="{4E6D6609-40FF-461F-8FC4-5C36AE18131F}" dt="2022-01-14T08:31:53.505" v="3886"/>
          <ac:inkMkLst>
            <pc:docMk/>
            <pc:sldMk cId="2791972521" sldId="364"/>
            <ac:inkMk id="59" creationId="{FA035536-6833-44D6-8A19-A67CC2C2075B}"/>
          </ac:inkMkLst>
        </pc:inkChg>
        <pc:inkChg chg="add del">
          <ac:chgData name="Viet Anh Nguyen" userId="b95f61ff061388d5" providerId="LiveId" clId="{4E6D6609-40FF-461F-8FC4-5C36AE18131F}" dt="2022-01-14T08:31:53.505" v="3886"/>
          <ac:inkMkLst>
            <pc:docMk/>
            <pc:sldMk cId="2791972521" sldId="364"/>
            <ac:inkMk id="60" creationId="{A31FF9B8-36F3-4597-B676-E03A2F95B94A}"/>
          </ac:inkMkLst>
        </pc:inkChg>
        <pc:inkChg chg="add del">
          <ac:chgData name="Viet Anh Nguyen" userId="b95f61ff061388d5" providerId="LiveId" clId="{4E6D6609-40FF-461F-8FC4-5C36AE18131F}" dt="2022-01-14T08:31:53.505" v="3886"/>
          <ac:inkMkLst>
            <pc:docMk/>
            <pc:sldMk cId="2791972521" sldId="364"/>
            <ac:inkMk id="61" creationId="{E610ADEC-DBD0-4DC8-98EC-0E64AC87FDEF}"/>
          </ac:inkMkLst>
        </pc:inkChg>
        <pc:inkChg chg="add">
          <ac:chgData name="Viet Anh Nguyen" userId="b95f61ff061388d5" providerId="LiveId" clId="{4E6D6609-40FF-461F-8FC4-5C36AE18131F}" dt="2022-01-14T08:31:53.505" v="3886"/>
          <ac:inkMkLst>
            <pc:docMk/>
            <pc:sldMk cId="2791972521" sldId="364"/>
            <ac:inkMk id="62" creationId="{02EE50D8-E02C-4116-90DF-F6610815D175}"/>
          </ac:inkMkLst>
        </pc:inkChg>
        <pc:inkChg chg="add del">
          <ac:chgData name="Viet Anh Nguyen" userId="b95f61ff061388d5" providerId="LiveId" clId="{4E6D6609-40FF-461F-8FC4-5C36AE18131F}" dt="2022-01-14T08:31:54.643" v="3890"/>
          <ac:inkMkLst>
            <pc:docMk/>
            <pc:sldMk cId="2791972521" sldId="364"/>
            <ac:inkMk id="63" creationId="{63FF7FC7-1A72-4BF7-BF7D-7907D8C983CD}"/>
          </ac:inkMkLst>
        </pc:inkChg>
        <pc:inkChg chg="add del">
          <ac:chgData name="Viet Anh Nguyen" userId="b95f61ff061388d5" providerId="LiveId" clId="{4E6D6609-40FF-461F-8FC4-5C36AE18131F}" dt="2022-01-14T08:31:54.643" v="3890"/>
          <ac:inkMkLst>
            <pc:docMk/>
            <pc:sldMk cId="2791972521" sldId="364"/>
            <ac:inkMk id="64" creationId="{6C5B4644-8418-4978-9F50-FF1D99C97713}"/>
          </ac:inkMkLst>
        </pc:inkChg>
        <pc:inkChg chg="add">
          <ac:chgData name="Viet Anh Nguyen" userId="b95f61ff061388d5" providerId="LiveId" clId="{4E6D6609-40FF-461F-8FC4-5C36AE18131F}" dt="2022-01-14T08:31:54.011" v="3889" actId="9405"/>
          <ac:inkMkLst>
            <pc:docMk/>
            <pc:sldMk cId="2791972521" sldId="364"/>
            <ac:inkMk id="65" creationId="{D9DB5AC5-6611-4738-A286-DE0238F73C97}"/>
          </ac:inkMkLst>
        </pc:inkChg>
        <pc:inkChg chg="add">
          <ac:chgData name="Viet Anh Nguyen" userId="b95f61ff061388d5" providerId="LiveId" clId="{4E6D6609-40FF-461F-8FC4-5C36AE18131F}" dt="2022-01-14T08:31:54.643" v="3890"/>
          <ac:inkMkLst>
            <pc:docMk/>
            <pc:sldMk cId="2791972521" sldId="364"/>
            <ac:inkMk id="66" creationId="{E7678904-728F-4971-B864-57B1EB9B2C9D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67" creationId="{EED19AD9-E51E-4D40-8672-C87B52DEC343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68" creationId="{C04CB79F-53AA-48C6-8E63-F03D245973B5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69" creationId="{7527AA41-B596-4434-8970-7C8A23BAC25E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0" creationId="{991E342A-3159-4F08-B0EA-E2A558E29657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1" creationId="{C1206B9C-5F1A-4191-BD92-8A04440EE572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2" creationId="{330E72D3-A7E6-478F-B2C4-F9DF8141E510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3" creationId="{B2143F28-7F50-4D4A-AA58-D873E0A4BC60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4" creationId="{A75CC235-7CEE-4853-ACF4-1FE4AE0D8605}"/>
          </ac:inkMkLst>
        </pc:inkChg>
        <pc:inkChg chg="add del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5" creationId="{CEF9DFE4-3369-4F47-80FA-8FEE8F50A98E}"/>
          </ac:inkMkLst>
        </pc:inkChg>
        <pc:inkChg chg="add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6" creationId="{3069F1F3-60F4-4B51-9769-EA4872811CA1}"/>
          </ac:inkMkLst>
        </pc:inkChg>
        <pc:inkChg chg="add">
          <ac:chgData name="Viet Anh Nguyen" userId="b95f61ff061388d5" providerId="LiveId" clId="{4E6D6609-40FF-461F-8FC4-5C36AE18131F}" dt="2022-01-14T08:31:58.385" v="3900"/>
          <ac:inkMkLst>
            <pc:docMk/>
            <pc:sldMk cId="2791972521" sldId="364"/>
            <ac:inkMk id="77" creationId="{718CB700-E33C-482B-8DC8-694543712DD2}"/>
          </ac:inkMkLst>
        </pc:inkChg>
        <pc:inkChg chg="add del">
          <ac:chgData name="Viet Anh Nguyen" userId="b95f61ff061388d5" providerId="LiveId" clId="{4E6D6609-40FF-461F-8FC4-5C36AE18131F}" dt="2022-01-14T08:32:01.486" v="3904"/>
          <ac:inkMkLst>
            <pc:docMk/>
            <pc:sldMk cId="2791972521" sldId="364"/>
            <ac:inkMk id="78" creationId="{94ADD74C-3B95-47EC-B0F7-272E626211C7}"/>
          </ac:inkMkLst>
        </pc:inkChg>
        <pc:inkChg chg="add del">
          <ac:chgData name="Viet Anh Nguyen" userId="b95f61ff061388d5" providerId="LiveId" clId="{4E6D6609-40FF-461F-8FC4-5C36AE18131F}" dt="2022-01-14T08:32:01.486" v="3904"/>
          <ac:inkMkLst>
            <pc:docMk/>
            <pc:sldMk cId="2791972521" sldId="364"/>
            <ac:inkMk id="79" creationId="{EAD418F8-80FE-4748-8072-4DDB83186DBB}"/>
          </ac:inkMkLst>
        </pc:inkChg>
        <pc:inkChg chg="add del">
          <ac:chgData name="Viet Anh Nguyen" userId="b95f61ff061388d5" providerId="LiveId" clId="{4E6D6609-40FF-461F-8FC4-5C36AE18131F}" dt="2022-01-14T08:32:01.486" v="3904"/>
          <ac:inkMkLst>
            <pc:docMk/>
            <pc:sldMk cId="2791972521" sldId="364"/>
            <ac:inkMk id="80" creationId="{4CC9DCF2-1F7A-48B4-B6CF-49826A42A2BF}"/>
          </ac:inkMkLst>
        </pc:inkChg>
        <pc:inkChg chg="add del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81" creationId="{97B936ED-8392-4204-8059-D0031E694132}"/>
          </ac:inkMkLst>
        </pc:inkChg>
        <pc:inkChg chg="add del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82" creationId="{5B43C4D9-BA28-41A7-A0A8-F2466F6779DE}"/>
          </ac:inkMkLst>
        </pc:inkChg>
        <pc:inkChg chg="add del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83" creationId="{90710E7E-EB4B-4C78-AEE3-52A1D7732D12}"/>
          </ac:inkMkLst>
        </pc:inkChg>
        <pc:inkChg chg="add">
          <ac:chgData name="Viet Anh Nguyen" userId="b95f61ff061388d5" providerId="LiveId" clId="{4E6D6609-40FF-461F-8FC4-5C36AE18131F}" dt="2022-01-14T08:32:02.676" v="3907"/>
          <ac:inkMkLst>
            <pc:docMk/>
            <pc:sldMk cId="2791972521" sldId="364"/>
            <ac:inkMk id="84" creationId="{77E087E0-EF48-4497-B29C-4FABBE72E124}"/>
          </ac:inkMkLst>
        </pc:inkChg>
        <pc:inkChg chg="add del">
          <ac:chgData name="Viet Anh Nguyen" userId="b95f61ff061388d5" providerId="LiveId" clId="{4E6D6609-40FF-461F-8FC4-5C36AE18131F}" dt="2022-01-14T08:32:04.402" v="3910"/>
          <ac:inkMkLst>
            <pc:docMk/>
            <pc:sldMk cId="2791972521" sldId="364"/>
            <ac:inkMk id="85" creationId="{F47D37A6-374B-4872-8026-66716579B4AA}"/>
          </ac:inkMkLst>
        </pc:inkChg>
        <pc:inkChg chg="add del">
          <ac:chgData name="Viet Anh Nguyen" userId="b95f61ff061388d5" providerId="LiveId" clId="{4E6D6609-40FF-461F-8FC4-5C36AE18131F}" dt="2022-01-14T08:32:04.402" v="3910"/>
          <ac:inkMkLst>
            <pc:docMk/>
            <pc:sldMk cId="2791972521" sldId="364"/>
            <ac:inkMk id="86" creationId="{1C87F2F5-5EFA-47A0-A8F1-9E9C2513E3C3}"/>
          </ac:inkMkLst>
        </pc:inkChg>
        <pc:inkChg chg="add del">
          <ac:chgData name="Viet Anh Nguyen" userId="b95f61ff061388d5" providerId="LiveId" clId="{4E6D6609-40FF-461F-8FC4-5C36AE18131F}" dt="2022-01-14T08:32:06.466" v="3916"/>
          <ac:inkMkLst>
            <pc:docMk/>
            <pc:sldMk cId="2791972521" sldId="364"/>
            <ac:inkMk id="87" creationId="{D7C6ECC9-6611-4D66-A6BC-6C5C36235706}"/>
          </ac:inkMkLst>
        </pc:inkChg>
        <pc:inkChg chg="add del">
          <ac:chgData name="Viet Anh Nguyen" userId="b95f61ff061388d5" providerId="LiveId" clId="{4E6D6609-40FF-461F-8FC4-5C36AE18131F}" dt="2022-01-14T08:32:06.466" v="3916"/>
          <ac:inkMkLst>
            <pc:docMk/>
            <pc:sldMk cId="2791972521" sldId="364"/>
            <ac:inkMk id="88" creationId="{E9D709D3-BB6D-4638-8DC6-BF0193AA8746}"/>
          </ac:inkMkLst>
        </pc:inkChg>
        <pc:inkChg chg="add del">
          <ac:chgData name="Viet Anh Nguyen" userId="b95f61ff061388d5" providerId="LiveId" clId="{4E6D6609-40FF-461F-8FC4-5C36AE18131F}" dt="2022-01-14T08:32:06.466" v="3916"/>
          <ac:inkMkLst>
            <pc:docMk/>
            <pc:sldMk cId="2791972521" sldId="364"/>
            <ac:inkMk id="89" creationId="{90C419E3-421E-4DC2-879B-52E69A1DFEB8}"/>
          </ac:inkMkLst>
        </pc:inkChg>
        <pc:inkChg chg="add">
          <ac:chgData name="Viet Anh Nguyen" userId="b95f61ff061388d5" providerId="LiveId" clId="{4E6D6609-40FF-461F-8FC4-5C36AE18131F}" dt="2022-01-14T08:32:05.116" v="3913" actId="9405"/>
          <ac:inkMkLst>
            <pc:docMk/>
            <pc:sldMk cId="2791972521" sldId="364"/>
            <ac:inkMk id="90" creationId="{366F2CB2-2456-4DE9-A6FB-C1B2F1690A13}"/>
          </ac:inkMkLst>
        </pc:inkChg>
        <pc:inkChg chg="add">
          <ac:chgData name="Viet Anh Nguyen" userId="b95f61ff061388d5" providerId="LiveId" clId="{4E6D6609-40FF-461F-8FC4-5C36AE18131F}" dt="2022-01-14T08:32:05.373" v="3914" actId="9405"/>
          <ac:inkMkLst>
            <pc:docMk/>
            <pc:sldMk cId="2791972521" sldId="364"/>
            <ac:inkMk id="91" creationId="{378DBE7A-B658-4F76-A5CC-4A3C081F73E8}"/>
          </ac:inkMkLst>
        </pc:inkChg>
        <pc:inkChg chg="add">
          <ac:chgData name="Viet Anh Nguyen" userId="b95f61ff061388d5" providerId="LiveId" clId="{4E6D6609-40FF-461F-8FC4-5C36AE18131F}" dt="2022-01-14T08:32:05.467" v="3915" actId="9405"/>
          <ac:inkMkLst>
            <pc:docMk/>
            <pc:sldMk cId="2791972521" sldId="364"/>
            <ac:inkMk id="92" creationId="{4CAB28E5-AE45-491E-9A72-7449A9D387CF}"/>
          </ac:inkMkLst>
        </pc:inkChg>
        <pc:inkChg chg="add">
          <ac:chgData name="Viet Anh Nguyen" userId="b95f61ff061388d5" providerId="LiveId" clId="{4E6D6609-40FF-461F-8FC4-5C36AE18131F}" dt="2022-01-14T08:32:06.466" v="3916"/>
          <ac:inkMkLst>
            <pc:docMk/>
            <pc:sldMk cId="2791972521" sldId="364"/>
            <ac:inkMk id="93" creationId="{14ED3EF6-66FF-44BB-8686-E39FA16E28AB}"/>
          </ac:inkMkLst>
        </pc:inkChg>
        <pc:inkChg chg="add del">
          <ac:chgData name="Viet Anh Nguyen" userId="b95f61ff061388d5" providerId="LiveId" clId="{4E6D6609-40FF-461F-8FC4-5C36AE18131F}" dt="2022-01-14T08:32:12.461" v="3920"/>
          <ac:inkMkLst>
            <pc:docMk/>
            <pc:sldMk cId="2791972521" sldId="364"/>
            <ac:inkMk id="94" creationId="{1A2FE19F-223F-43C4-8C89-7E622BF5121E}"/>
          </ac:inkMkLst>
        </pc:inkChg>
        <pc:inkChg chg="add del">
          <ac:chgData name="Viet Anh Nguyen" userId="b95f61ff061388d5" providerId="LiveId" clId="{4E6D6609-40FF-461F-8FC4-5C36AE18131F}" dt="2022-01-14T08:32:12.461" v="3920"/>
          <ac:inkMkLst>
            <pc:docMk/>
            <pc:sldMk cId="2791972521" sldId="364"/>
            <ac:inkMk id="95" creationId="{5296C2B4-0DC4-4EA9-92A7-5D348D1DE43F}"/>
          </ac:inkMkLst>
        </pc:inkChg>
        <pc:inkChg chg="add del">
          <ac:chgData name="Viet Anh Nguyen" userId="b95f61ff061388d5" providerId="LiveId" clId="{4E6D6609-40FF-461F-8FC4-5C36AE18131F}" dt="2022-01-14T08:32:12.461" v="3920"/>
          <ac:inkMkLst>
            <pc:docMk/>
            <pc:sldMk cId="2791972521" sldId="364"/>
            <ac:inkMk id="96" creationId="{54E58DF9-31E8-40CC-9554-1CDB97732061}"/>
          </ac:inkMkLst>
        </pc:inkChg>
        <pc:inkChg chg="add">
          <ac:chgData name="Viet Anh Nguyen" userId="b95f61ff061388d5" providerId="LiveId" clId="{4E6D6609-40FF-461F-8FC4-5C36AE18131F}" dt="2022-01-14T08:32:12.461" v="3920"/>
          <ac:inkMkLst>
            <pc:docMk/>
            <pc:sldMk cId="2791972521" sldId="364"/>
            <ac:inkMk id="97" creationId="{66B8BDE6-FCDD-43D7-AEFE-AAB24C03DE5A}"/>
          </ac:inkMkLst>
        </pc:inkChg>
        <pc:inkChg chg="add">
          <ac:chgData name="Viet Anh Nguyen" userId="b95f61ff061388d5" providerId="LiveId" clId="{4E6D6609-40FF-461F-8FC4-5C36AE18131F}" dt="2022-01-14T08:32:12.611" v="3921" actId="9405"/>
          <ac:inkMkLst>
            <pc:docMk/>
            <pc:sldMk cId="2791972521" sldId="364"/>
            <ac:inkMk id="98" creationId="{07016279-92D0-46B0-ADCC-9E5CC2978203}"/>
          </ac:inkMkLst>
        </pc:inkChg>
        <pc:inkChg chg="add">
          <ac:chgData name="Viet Anh Nguyen" userId="b95f61ff061388d5" providerId="LiveId" clId="{4E6D6609-40FF-461F-8FC4-5C36AE18131F}" dt="2022-01-14T08:32:12.809" v="3922" actId="9405"/>
          <ac:inkMkLst>
            <pc:docMk/>
            <pc:sldMk cId="2791972521" sldId="364"/>
            <ac:inkMk id="99" creationId="{E9D53EDA-D13F-49E9-A460-6C1EF4B27ACC}"/>
          </ac:inkMkLst>
        </pc:inkChg>
        <pc:inkChg chg="add del">
          <ac:chgData name="Viet Anh Nguyen" userId="b95f61ff061388d5" providerId="LiveId" clId="{4E6D6609-40FF-461F-8FC4-5C36AE18131F}" dt="2022-01-14T08:32:15.196" v="3926"/>
          <ac:inkMkLst>
            <pc:docMk/>
            <pc:sldMk cId="2791972521" sldId="364"/>
            <ac:inkMk id="100" creationId="{DD32E597-FA89-458D-82A3-13A23DFF6352}"/>
          </ac:inkMkLst>
        </pc:inkChg>
        <pc:inkChg chg="add del">
          <ac:chgData name="Viet Anh Nguyen" userId="b95f61ff061388d5" providerId="LiveId" clId="{4E6D6609-40FF-461F-8FC4-5C36AE18131F}" dt="2022-01-14T08:32:15.196" v="3926"/>
          <ac:inkMkLst>
            <pc:docMk/>
            <pc:sldMk cId="2791972521" sldId="364"/>
            <ac:inkMk id="101" creationId="{34E783F5-14EC-4EEA-8C69-3D8F2321CC74}"/>
          </ac:inkMkLst>
        </pc:inkChg>
        <pc:inkChg chg="add del">
          <ac:chgData name="Viet Anh Nguyen" userId="b95f61ff061388d5" providerId="LiveId" clId="{4E6D6609-40FF-461F-8FC4-5C36AE18131F}" dt="2022-01-14T08:32:15.196" v="3926"/>
          <ac:inkMkLst>
            <pc:docMk/>
            <pc:sldMk cId="2791972521" sldId="364"/>
            <ac:inkMk id="102" creationId="{4EB18922-2C60-4169-B03D-9437D36D2A5C}"/>
          </ac:inkMkLst>
        </pc:inkChg>
        <pc:inkChg chg="add del">
          <ac:chgData name="Viet Anh Nguyen" userId="b95f61ff061388d5" providerId="LiveId" clId="{4E6D6609-40FF-461F-8FC4-5C36AE18131F}" dt="2022-01-14T08:32:16.202" v="3928"/>
          <ac:inkMkLst>
            <pc:docMk/>
            <pc:sldMk cId="2791972521" sldId="364"/>
            <ac:inkMk id="103" creationId="{95173DA1-80C6-4F16-B75C-16FBAFBE64CE}"/>
          </ac:inkMkLst>
        </pc:inkChg>
        <pc:inkChg chg="add del">
          <ac:chgData name="Viet Anh Nguyen" userId="b95f61ff061388d5" providerId="LiveId" clId="{4E6D6609-40FF-461F-8FC4-5C36AE18131F}" dt="2022-01-14T08:32:16.202" v="3928"/>
          <ac:inkMkLst>
            <pc:docMk/>
            <pc:sldMk cId="2791972521" sldId="364"/>
            <ac:inkMk id="104" creationId="{49ED4C0F-F1BA-4DE7-995A-B018EE151703}"/>
          </ac:inkMkLst>
        </pc:inkChg>
        <pc:inkChg chg="add">
          <ac:chgData name="Viet Anh Nguyen" userId="b95f61ff061388d5" providerId="LiveId" clId="{4E6D6609-40FF-461F-8FC4-5C36AE18131F}" dt="2022-01-14T08:32:16.202" v="3928"/>
          <ac:inkMkLst>
            <pc:docMk/>
            <pc:sldMk cId="2791972521" sldId="364"/>
            <ac:inkMk id="105" creationId="{468FC64C-B46A-45F4-9444-BC4D375CF464}"/>
          </ac:inkMkLst>
        </pc:inkChg>
        <pc:inkChg chg="add del">
          <ac:chgData name="Viet Anh Nguyen" userId="b95f61ff061388d5" providerId="LiveId" clId="{4E6D6609-40FF-461F-8FC4-5C36AE18131F}" dt="2022-01-14T08:32:32.269" v="3931"/>
          <ac:inkMkLst>
            <pc:docMk/>
            <pc:sldMk cId="2791972521" sldId="364"/>
            <ac:inkMk id="106" creationId="{63609E71-62DE-4D6A-A750-46E5F5BD1D49}"/>
          </ac:inkMkLst>
        </pc:inkChg>
        <pc:inkChg chg="add del">
          <ac:chgData name="Viet Anh Nguyen" userId="b95f61ff061388d5" providerId="LiveId" clId="{4E6D6609-40FF-461F-8FC4-5C36AE18131F}" dt="2022-01-14T08:32:32.269" v="3931"/>
          <ac:inkMkLst>
            <pc:docMk/>
            <pc:sldMk cId="2791972521" sldId="364"/>
            <ac:inkMk id="107" creationId="{11248444-0C28-49D2-965C-DD7EAB3309EA}"/>
          </ac:inkMkLst>
        </pc:inkChg>
        <pc:inkChg chg="add">
          <ac:chgData name="Viet Anh Nguyen" userId="b95f61ff061388d5" providerId="LiveId" clId="{4E6D6609-40FF-461F-8FC4-5C36AE18131F}" dt="2022-01-14T08:32:32.269" v="3931"/>
          <ac:inkMkLst>
            <pc:docMk/>
            <pc:sldMk cId="2791972521" sldId="364"/>
            <ac:inkMk id="108" creationId="{A751F32E-83B7-4406-9042-82762D89C74B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09" creationId="{5BA3F208-4029-48EA-BD15-6E0345151CEF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0" creationId="{A8EB560A-2842-4B24-B96B-4CB92D7812A5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1" creationId="{4E0A4CF6-CF16-4A68-95C2-26D2D10FD257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2" creationId="{5738973F-ABDD-40E4-B992-BA0BB3B4F303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3" creationId="{D59ACB37-3A57-40E4-97CF-79E0E6F5DDB0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4" creationId="{E3AEAC1A-F52C-47A5-BA1A-77F777E410D4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5" creationId="{3B3057EF-FEC2-4EDD-BBD7-1546C29C75EB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6" creationId="{737084D7-9EC7-4455-B859-75921812ECF6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7" creationId="{B793AD91-9EBF-4C2E-8EED-714252231F81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8" creationId="{154906C9-0EBC-4B96-B238-5089FAA52307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19" creationId="{83C5D046-2E04-4AC9-8622-85A6AD25E0BE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0" creationId="{A95BF4CF-575C-410D-93A8-1A4439F2BA13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1" creationId="{189A327D-7D2C-4BE1-A8E8-667C915C9EFD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2" creationId="{A0CE03B4-E602-4CBC-A968-612B1D482ACD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3" creationId="{471573AB-BEA6-4DAA-9A35-E0E88A4D8DCF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4" creationId="{DE1E6864-2A82-46F9-8FA9-1C63D1CE42FC}"/>
          </ac:inkMkLst>
        </pc:inkChg>
        <pc:inkChg chg="add del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5" creationId="{FD6418BC-A0AA-4D8C-928F-49E9D9F0DAF5}"/>
          </ac:inkMkLst>
        </pc:inkChg>
        <pc:inkChg chg="add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6" creationId="{3C40006B-F44A-4530-A4C6-B424457EE10A}"/>
          </ac:inkMkLst>
        </pc:inkChg>
        <pc:inkChg chg="add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7" creationId="{A65D84F8-CF49-4D3C-B569-1E13EC3EE216}"/>
          </ac:inkMkLst>
        </pc:inkChg>
        <pc:inkChg chg="add">
          <ac:chgData name="Viet Anh Nguyen" userId="b95f61ff061388d5" providerId="LiveId" clId="{4E6D6609-40FF-461F-8FC4-5C36AE18131F}" dt="2022-01-14T08:32:39.314" v="3949"/>
          <ac:inkMkLst>
            <pc:docMk/>
            <pc:sldMk cId="2791972521" sldId="364"/>
            <ac:inkMk id="128" creationId="{F4ACFD9B-AD6F-4673-B33F-E4B2E85A2E3E}"/>
          </ac:inkMkLst>
        </pc:inkChg>
        <pc:inkChg chg="add">
          <ac:chgData name="Viet Anh Nguyen" userId="b95f61ff061388d5" providerId="LiveId" clId="{4E6D6609-40FF-461F-8FC4-5C36AE18131F}" dt="2022-01-14T08:32:54.664" v="3950" actId="9405"/>
          <ac:inkMkLst>
            <pc:docMk/>
            <pc:sldMk cId="2791972521" sldId="364"/>
            <ac:inkMk id="129" creationId="{6B70B389-9CA6-471F-B3A7-6B009BC75EA4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0" creationId="{F9CAED80-83C3-448F-AFBE-EE3997E13DE9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1" creationId="{D1D8607F-4975-4B61-A260-B0E30657BCFD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2" creationId="{F9E90E0E-DE08-4220-9B54-2CD3AF23D066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3" creationId="{D7BBB6FF-5C49-4DBE-BA0A-4C12D45C0C0E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4" creationId="{3E3BE039-0A94-4A9F-B5D7-2EC4B198343F}"/>
          </ac:inkMkLst>
        </pc:inkChg>
        <pc:inkChg chg="add del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5" creationId="{20874894-0C7A-4137-A126-4D5D52F2635C}"/>
          </ac:inkMkLst>
        </pc:inkChg>
        <pc:inkChg chg="add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6" creationId="{DD8770A1-D4E5-4111-AD28-45F0E95F0E62}"/>
          </ac:inkMkLst>
        </pc:inkChg>
        <pc:inkChg chg="add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7" creationId="{F83FBB06-87EF-43B0-8D37-B4823A505574}"/>
          </ac:inkMkLst>
        </pc:inkChg>
        <pc:inkChg chg="add">
          <ac:chgData name="Viet Anh Nguyen" userId="b95f61ff061388d5" providerId="LiveId" clId="{4E6D6609-40FF-461F-8FC4-5C36AE18131F}" dt="2022-01-14T08:32:58.683" v="3957"/>
          <ac:inkMkLst>
            <pc:docMk/>
            <pc:sldMk cId="2791972521" sldId="364"/>
            <ac:inkMk id="138" creationId="{AB490E33-7C32-4AFA-9BE2-9921AB594977}"/>
          </ac:inkMkLst>
        </pc:inkChg>
        <pc:inkChg chg="add del">
          <ac:chgData name="Viet Anh Nguyen" userId="b95f61ff061388d5" providerId="LiveId" clId="{4E6D6609-40FF-461F-8FC4-5C36AE18131F}" dt="2022-01-14T08:33:00.438" v="3962"/>
          <ac:inkMkLst>
            <pc:docMk/>
            <pc:sldMk cId="2791972521" sldId="364"/>
            <ac:inkMk id="139" creationId="{AC48E7FF-166A-42F6-A0BB-E035BF4D6525}"/>
          </ac:inkMkLst>
        </pc:inkChg>
        <pc:inkChg chg="add del">
          <ac:chgData name="Viet Anh Nguyen" userId="b95f61ff061388d5" providerId="LiveId" clId="{4E6D6609-40FF-461F-8FC4-5C36AE18131F}" dt="2022-01-14T08:33:00.438" v="3962"/>
          <ac:inkMkLst>
            <pc:docMk/>
            <pc:sldMk cId="2791972521" sldId="364"/>
            <ac:inkMk id="140" creationId="{3F715DB0-29B9-4A05-9382-DBD1B63CE771}"/>
          </ac:inkMkLst>
        </pc:inkChg>
        <pc:inkChg chg="add del">
          <ac:chgData name="Viet Anh Nguyen" userId="b95f61ff061388d5" providerId="LiveId" clId="{4E6D6609-40FF-461F-8FC4-5C36AE18131F}" dt="2022-01-14T08:33:00.438" v="3962"/>
          <ac:inkMkLst>
            <pc:docMk/>
            <pc:sldMk cId="2791972521" sldId="364"/>
            <ac:inkMk id="141" creationId="{928D336A-0249-4069-9CDC-2F7BC38E07C3}"/>
          </ac:inkMkLst>
        </pc:inkChg>
        <pc:inkChg chg="add del">
          <ac:chgData name="Viet Anh Nguyen" userId="b95f61ff061388d5" providerId="LiveId" clId="{4E6D6609-40FF-461F-8FC4-5C36AE18131F}" dt="2022-01-14T08:33:00.438" v="3962"/>
          <ac:inkMkLst>
            <pc:docMk/>
            <pc:sldMk cId="2791972521" sldId="364"/>
            <ac:inkMk id="142" creationId="{BEDD9831-8C26-4923-8523-B117152320A2}"/>
          </ac:inkMkLst>
        </pc:inkChg>
        <pc:inkChg chg="add">
          <ac:chgData name="Viet Anh Nguyen" userId="b95f61ff061388d5" providerId="LiveId" clId="{4E6D6609-40FF-461F-8FC4-5C36AE18131F}" dt="2022-01-14T08:33:00.438" v="3962"/>
          <ac:inkMkLst>
            <pc:docMk/>
            <pc:sldMk cId="2791972521" sldId="364"/>
            <ac:inkMk id="143" creationId="{C5B337A8-C548-493A-9F3E-0C415AE1E75F}"/>
          </ac:inkMkLst>
        </pc:inkChg>
        <pc:inkChg chg="add del">
          <ac:chgData name="Viet Anh Nguyen" userId="b95f61ff061388d5" providerId="LiveId" clId="{4E6D6609-40FF-461F-8FC4-5C36AE18131F}" dt="2022-01-14T08:33:02.446" v="3967"/>
          <ac:inkMkLst>
            <pc:docMk/>
            <pc:sldMk cId="2791972521" sldId="364"/>
            <ac:inkMk id="144" creationId="{88996783-0419-41DA-9F31-1A44DBE90B6F}"/>
          </ac:inkMkLst>
        </pc:inkChg>
        <pc:inkChg chg="add del">
          <ac:chgData name="Viet Anh Nguyen" userId="b95f61ff061388d5" providerId="LiveId" clId="{4E6D6609-40FF-461F-8FC4-5C36AE18131F}" dt="2022-01-14T08:33:02.446" v="3967"/>
          <ac:inkMkLst>
            <pc:docMk/>
            <pc:sldMk cId="2791972521" sldId="364"/>
            <ac:inkMk id="145" creationId="{E333B4CD-A6E2-4AB4-B1DF-AF7B21C16592}"/>
          </ac:inkMkLst>
        </pc:inkChg>
        <pc:inkChg chg="add del">
          <ac:chgData name="Viet Anh Nguyen" userId="b95f61ff061388d5" providerId="LiveId" clId="{4E6D6609-40FF-461F-8FC4-5C36AE18131F}" dt="2022-01-14T08:33:02.446" v="3967"/>
          <ac:inkMkLst>
            <pc:docMk/>
            <pc:sldMk cId="2791972521" sldId="364"/>
            <ac:inkMk id="146" creationId="{35F0FDAB-A2C3-4577-90D8-40D72BD9BE40}"/>
          </ac:inkMkLst>
        </pc:inkChg>
        <pc:inkChg chg="add del">
          <ac:chgData name="Viet Anh Nguyen" userId="b95f61ff061388d5" providerId="LiveId" clId="{4E6D6609-40FF-461F-8FC4-5C36AE18131F}" dt="2022-01-14T08:33:02.446" v="3967"/>
          <ac:inkMkLst>
            <pc:docMk/>
            <pc:sldMk cId="2791972521" sldId="364"/>
            <ac:inkMk id="147" creationId="{9A073E6F-191D-4CDD-89C9-5E00FAEAE1FF}"/>
          </ac:inkMkLst>
        </pc:inkChg>
        <pc:inkChg chg="add del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48" creationId="{1E03788C-DE81-483E-9CA8-4315655170B1}"/>
          </ac:inkMkLst>
        </pc:inkChg>
        <pc:inkChg chg="add del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49" creationId="{8FFE59F6-96E2-4BB5-A46E-1385C2422DA7}"/>
          </ac:inkMkLst>
        </pc:inkChg>
        <pc:inkChg chg="add del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50" creationId="{72A881D2-94AF-4B35-A022-FC4E74B283E0}"/>
          </ac:inkMkLst>
        </pc:inkChg>
        <pc:inkChg chg="add del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51" creationId="{C1DAC866-3AD0-48BA-99C9-B3EDAC55A9D5}"/>
          </ac:inkMkLst>
        </pc:inkChg>
        <pc:inkChg chg="add del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52" creationId="{D5E82512-65A6-47AC-93F2-688A4426C504}"/>
          </ac:inkMkLst>
        </pc:inkChg>
        <pc:inkChg chg="add">
          <ac:chgData name="Viet Anh Nguyen" userId="b95f61ff061388d5" providerId="LiveId" clId="{4E6D6609-40FF-461F-8FC4-5C36AE18131F}" dt="2022-01-14T08:33:04.504" v="3972"/>
          <ac:inkMkLst>
            <pc:docMk/>
            <pc:sldMk cId="2791972521" sldId="364"/>
            <ac:inkMk id="153" creationId="{3361BB53-8880-411C-9B9B-54BD9386E26E}"/>
          </ac:inkMkLst>
        </pc:inkChg>
        <pc:inkChg chg="add del">
          <ac:chgData name="Viet Anh Nguyen" userId="b95f61ff061388d5" providerId="LiveId" clId="{4E6D6609-40FF-461F-8FC4-5C36AE18131F}" dt="2022-01-14T08:33:07.548" v="3975"/>
          <ac:inkMkLst>
            <pc:docMk/>
            <pc:sldMk cId="2791972521" sldId="364"/>
            <ac:inkMk id="154" creationId="{2FAC8820-6AA4-4C74-98F8-DDEE0AC7E47B}"/>
          </ac:inkMkLst>
        </pc:inkChg>
        <pc:inkChg chg="add del">
          <ac:chgData name="Viet Anh Nguyen" userId="b95f61ff061388d5" providerId="LiveId" clId="{4E6D6609-40FF-461F-8FC4-5C36AE18131F}" dt="2022-01-14T08:33:07.548" v="3975"/>
          <ac:inkMkLst>
            <pc:docMk/>
            <pc:sldMk cId="2791972521" sldId="364"/>
            <ac:inkMk id="155" creationId="{DD12C06D-509E-45D5-B030-4C9B5B1842CB}"/>
          </ac:inkMkLst>
        </pc:inkChg>
        <pc:inkChg chg="add mod">
          <ac:chgData name="Viet Anh Nguyen" userId="b95f61ff061388d5" providerId="LiveId" clId="{4E6D6609-40FF-461F-8FC4-5C36AE18131F}" dt="2022-01-14T08:33:11.897" v="3977"/>
          <ac:inkMkLst>
            <pc:docMk/>
            <pc:sldMk cId="2791972521" sldId="364"/>
            <ac:inkMk id="156" creationId="{D52B49CF-E96A-4C08-8861-C0D4144E909C}"/>
          </ac:inkMkLst>
        </pc:inkChg>
        <pc:inkChg chg="add">
          <ac:chgData name="Viet Anh Nguyen" userId="b95f61ff061388d5" providerId="LiveId" clId="{4E6D6609-40FF-461F-8FC4-5C36AE18131F}" dt="2022-01-14T08:33:08.733" v="3976" actId="9405"/>
          <ac:inkMkLst>
            <pc:docMk/>
            <pc:sldMk cId="2791972521" sldId="364"/>
            <ac:inkMk id="157" creationId="{5E905E78-A335-4D17-BAA8-15F505BE1DA6}"/>
          </ac:inkMkLst>
        </pc:inkChg>
        <pc:inkChg chg="add del">
          <ac:chgData name="Viet Anh Nguyen" userId="b95f61ff061388d5" providerId="LiveId" clId="{4E6D6609-40FF-461F-8FC4-5C36AE18131F}" dt="2022-01-14T08:33:16.937" v="3981"/>
          <ac:inkMkLst>
            <pc:docMk/>
            <pc:sldMk cId="2791972521" sldId="364"/>
            <ac:inkMk id="158" creationId="{13AD4214-7657-405B-81E5-5F851E9BFE3F}"/>
          </ac:inkMkLst>
        </pc:inkChg>
        <pc:inkChg chg="add del">
          <ac:chgData name="Viet Anh Nguyen" userId="b95f61ff061388d5" providerId="LiveId" clId="{4E6D6609-40FF-461F-8FC4-5C36AE18131F}" dt="2022-01-14T08:33:16.937" v="3981"/>
          <ac:inkMkLst>
            <pc:docMk/>
            <pc:sldMk cId="2791972521" sldId="364"/>
            <ac:inkMk id="159" creationId="{AB66E587-1B01-4E3F-8603-E6A76FA89945}"/>
          </ac:inkMkLst>
        </pc:inkChg>
        <pc:inkChg chg="add">
          <ac:chgData name="Viet Anh Nguyen" userId="b95f61ff061388d5" providerId="LiveId" clId="{4E6D6609-40FF-461F-8FC4-5C36AE18131F}" dt="2022-01-14T08:33:16.311" v="3980" actId="9405"/>
          <ac:inkMkLst>
            <pc:docMk/>
            <pc:sldMk cId="2791972521" sldId="364"/>
            <ac:inkMk id="160" creationId="{EA7BCCE8-C5BB-44B7-B12F-22A9A62FD29B}"/>
          </ac:inkMkLst>
        </pc:inkChg>
        <pc:inkChg chg="add del">
          <ac:chgData name="Viet Anh Nguyen" userId="b95f61ff061388d5" providerId="LiveId" clId="{4E6D6609-40FF-461F-8FC4-5C36AE18131F}" dt="2022-01-14T08:33:18.064" v="3984"/>
          <ac:inkMkLst>
            <pc:docMk/>
            <pc:sldMk cId="2791972521" sldId="364"/>
            <ac:inkMk id="161" creationId="{1DFC60ED-19B4-4210-9BC3-9F2EE7CB13E6}"/>
          </ac:inkMkLst>
        </pc:inkChg>
        <pc:inkChg chg="add del">
          <ac:chgData name="Viet Anh Nguyen" userId="b95f61ff061388d5" providerId="LiveId" clId="{4E6D6609-40FF-461F-8FC4-5C36AE18131F}" dt="2022-01-14T08:33:18.064" v="3984"/>
          <ac:inkMkLst>
            <pc:docMk/>
            <pc:sldMk cId="2791972521" sldId="364"/>
            <ac:inkMk id="162" creationId="{16D77E38-405B-49FA-A3AC-148118D07041}"/>
          </ac:inkMkLst>
        </pc:inkChg>
        <pc:inkChg chg="add del">
          <ac:chgData name="Viet Anh Nguyen" userId="b95f61ff061388d5" providerId="LiveId" clId="{4E6D6609-40FF-461F-8FC4-5C36AE18131F}" dt="2022-01-14T08:33:18.064" v="3984"/>
          <ac:inkMkLst>
            <pc:docMk/>
            <pc:sldMk cId="2791972521" sldId="364"/>
            <ac:inkMk id="163" creationId="{41F48E4A-DE0F-41E2-94E1-B40A7E937F0B}"/>
          </ac:inkMkLst>
        </pc:inkChg>
        <pc:inkChg chg="add">
          <ac:chgData name="Viet Anh Nguyen" userId="b95f61ff061388d5" providerId="LiveId" clId="{4E6D6609-40FF-461F-8FC4-5C36AE18131F}" dt="2022-01-14T08:33:18.064" v="3984"/>
          <ac:inkMkLst>
            <pc:docMk/>
            <pc:sldMk cId="2791972521" sldId="364"/>
            <ac:inkMk id="164" creationId="{812B21AE-4830-4030-A137-6724AA7D4C94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65" creationId="{6D632136-E294-4DCB-A15E-4109B5227E31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66" creationId="{5B78D789-B513-428F-A106-F396DF6E9236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67" creationId="{887F59B9-A7C0-4DF7-9AFC-E9031E3D77DA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68" creationId="{E8BE124C-2BD0-4C70-92C8-90CA0AAA6A86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69" creationId="{1DCDC323-1464-45F0-BC84-BD147C238553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0" creationId="{05BD4BC8-A4AF-4BE8-8BA6-9167327AC2C5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1" creationId="{0269A100-CF1C-4DFC-99C6-207703FE3643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2" creationId="{F7B93E3D-A5CC-46A6-BE88-05394EF301C0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3" creationId="{6FEF9A98-AB73-4846-B1A2-10D84AFA5EE8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4" creationId="{B1B2C152-9A9C-4714-8465-1D464F08DB86}"/>
          </ac:inkMkLst>
        </pc:inkChg>
        <pc:inkChg chg="add del">
          <ac:chgData name="Viet Anh Nguyen" userId="b95f61ff061388d5" providerId="LiveId" clId="{4E6D6609-40FF-461F-8FC4-5C36AE18131F}" dt="2022-01-14T08:33:26.634" v="3996"/>
          <ac:inkMkLst>
            <pc:docMk/>
            <pc:sldMk cId="2791972521" sldId="364"/>
            <ac:inkMk id="175" creationId="{D2090E9D-6F77-4A54-9282-E25146E9BA13}"/>
          </ac:inkMkLst>
        </pc:inkChg>
        <pc:inkChg chg="add del">
          <ac:chgData name="Viet Anh Nguyen" userId="b95f61ff061388d5" providerId="LiveId" clId="{4E6D6609-40FF-461F-8FC4-5C36AE18131F}" dt="2022-01-14T08:33:27.601" v="3998"/>
          <ac:inkMkLst>
            <pc:docMk/>
            <pc:sldMk cId="2791972521" sldId="364"/>
            <ac:inkMk id="176" creationId="{98BD1624-4E62-4FE5-ABEF-56BD2CE4BD0E}"/>
          </ac:inkMkLst>
        </pc:inkChg>
        <pc:inkChg chg="add del">
          <ac:chgData name="Viet Anh Nguyen" userId="b95f61ff061388d5" providerId="LiveId" clId="{4E6D6609-40FF-461F-8FC4-5C36AE18131F}" dt="2022-01-14T08:33:28.769" v="4000"/>
          <ac:inkMkLst>
            <pc:docMk/>
            <pc:sldMk cId="2791972521" sldId="364"/>
            <ac:inkMk id="177" creationId="{D569DEBF-E9D7-4E34-9F3C-82B8BAB8F546}"/>
          </ac:inkMkLst>
        </pc:inkChg>
        <pc:inkChg chg="add del">
          <ac:chgData name="Viet Anh Nguyen" userId="b95f61ff061388d5" providerId="LiveId" clId="{4E6D6609-40FF-461F-8FC4-5C36AE18131F}" dt="2022-01-14T08:33:27.601" v="3998"/>
          <ac:inkMkLst>
            <pc:docMk/>
            <pc:sldMk cId="2791972521" sldId="364"/>
            <ac:inkMk id="178" creationId="{A6EBE5A5-5602-46CE-AC40-2936FEFC386A}"/>
          </ac:inkMkLst>
        </pc:inkChg>
        <pc:inkChg chg="add del">
          <ac:chgData name="Viet Anh Nguyen" userId="b95f61ff061388d5" providerId="LiveId" clId="{4E6D6609-40FF-461F-8FC4-5C36AE18131F}" dt="2022-01-14T08:33:28.769" v="4000"/>
          <ac:inkMkLst>
            <pc:docMk/>
            <pc:sldMk cId="2791972521" sldId="364"/>
            <ac:inkMk id="179" creationId="{BA11CDCA-F212-4637-BCC2-6F7783318DFC}"/>
          </ac:inkMkLst>
        </pc:inkChg>
        <pc:inkChg chg="add del">
          <ac:chgData name="Viet Anh Nguyen" userId="b95f61ff061388d5" providerId="LiveId" clId="{4E6D6609-40FF-461F-8FC4-5C36AE18131F}" dt="2022-01-14T08:33:28.769" v="4000"/>
          <ac:inkMkLst>
            <pc:docMk/>
            <pc:sldMk cId="2791972521" sldId="364"/>
            <ac:inkMk id="180" creationId="{A1A609D2-42B4-4454-8F34-61F5E927F8B0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1" creationId="{1EAB9582-2689-48B9-9193-71999E2E9EA0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2" creationId="{F4AB22D3-06A0-4173-BA43-4A5B87339F74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3" creationId="{9ABC1F52-08F0-4A88-A25D-58AF088EED9F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4" creationId="{045A0C11-F769-4776-8CF2-CF76796AFE9C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5" creationId="{B24B5355-1973-4517-B861-471ADE8E8FE9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6" creationId="{80DEF9B8-A3BA-42D9-8390-07D1C2A511F9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7" creationId="{48F8AB59-DE58-4A13-A452-50FBD20146C7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8" creationId="{0F6723B1-7355-4D80-BD70-A79AD1E6126D}"/>
          </ac:inkMkLst>
        </pc:inkChg>
        <pc:inkChg chg="add del">
          <ac:chgData name="Viet Anh Nguyen" userId="b95f61ff061388d5" providerId="LiveId" clId="{4E6D6609-40FF-461F-8FC4-5C36AE18131F}" dt="2022-01-14T08:33:31.896" v="4009"/>
          <ac:inkMkLst>
            <pc:docMk/>
            <pc:sldMk cId="2791972521" sldId="364"/>
            <ac:inkMk id="189" creationId="{8BB45F4E-D23C-4832-ADAE-06054C908AE6}"/>
          </ac:inkMkLst>
        </pc:inkChg>
        <pc:inkChg chg="add del">
          <ac:chgData name="Viet Anh Nguyen" userId="b95f61ff061388d5" providerId="LiveId" clId="{4E6D6609-40FF-461F-8FC4-5C36AE18131F}" dt="2022-01-14T08:33:34.567" v="4012"/>
          <ac:inkMkLst>
            <pc:docMk/>
            <pc:sldMk cId="2791972521" sldId="364"/>
            <ac:inkMk id="190" creationId="{0420D363-68E8-4FFB-980E-B3217CEAC7F8}"/>
          </ac:inkMkLst>
        </pc:inkChg>
        <pc:inkChg chg="add del">
          <ac:chgData name="Viet Anh Nguyen" userId="b95f61ff061388d5" providerId="LiveId" clId="{4E6D6609-40FF-461F-8FC4-5C36AE18131F}" dt="2022-01-14T08:33:34.567" v="4012"/>
          <ac:inkMkLst>
            <pc:docMk/>
            <pc:sldMk cId="2791972521" sldId="364"/>
            <ac:inkMk id="191" creationId="{4CFA9650-F039-452F-B1A6-24CD27B7981F}"/>
          </ac:inkMkLst>
        </pc:inkChg>
        <pc:inkChg chg="add del">
          <ac:chgData name="Viet Anh Nguyen" userId="b95f61ff061388d5" providerId="LiveId" clId="{4E6D6609-40FF-461F-8FC4-5C36AE18131F}" dt="2022-01-14T08:33:34.567" v="4012"/>
          <ac:inkMkLst>
            <pc:docMk/>
            <pc:sldMk cId="2791972521" sldId="364"/>
            <ac:inkMk id="192" creationId="{EA8A636F-FEFA-4700-8936-90DEEA604090}"/>
          </ac:inkMkLst>
        </pc:inkChg>
        <pc:inkChg chg="add">
          <ac:chgData name="Viet Anh Nguyen" userId="b95f61ff061388d5" providerId="LiveId" clId="{4E6D6609-40FF-461F-8FC4-5C36AE18131F}" dt="2022-01-14T08:33:34.567" v="4012"/>
          <ac:inkMkLst>
            <pc:docMk/>
            <pc:sldMk cId="2791972521" sldId="364"/>
            <ac:inkMk id="193" creationId="{B96F4912-16C1-499C-B49C-D6F1F409F4D8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4" creationId="{56C803BB-94A2-4324-886D-2545DE23B698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5" creationId="{DB78677B-D454-48FC-A621-D7CCECEDBD42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6" creationId="{A4821F03-08C2-48D6-B364-EFAC15C4B256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7" creationId="{F7516C09-02BD-41A7-B265-1E97114D31B7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8" creationId="{064A83D7-0402-4540-A48A-E54BC75CAEA6}"/>
          </ac:inkMkLst>
        </pc:inkChg>
        <pc:inkChg chg="add del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199" creationId="{DAAD54BC-0A79-40EA-BB30-997E769B7812}"/>
          </ac:inkMkLst>
        </pc:inkChg>
        <pc:inkChg chg="add">
          <ac:chgData name="Viet Anh Nguyen" userId="b95f61ff061388d5" providerId="LiveId" clId="{4E6D6609-40FF-461F-8FC4-5C36AE18131F}" dt="2022-01-14T08:33:38.243" v="4019"/>
          <ac:inkMkLst>
            <pc:docMk/>
            <pc:sldMk cId="2791972521" sldId="364"/>
            <ac:inkMk id="200" creationId="{6445A022-B4EF-4F78-813C-91F4A66BE42F}"/>
          </ac:inkMkLst>
        </pc:inkChg>
        <pc:inkChg chg="add">
          <ac:chgData name="Viet Anh Nguyen" userId="b95f61ff061388d5" providerId="LiveId" clId="{4E6D6609-40FF-461F-8FC4-5C36AE18131F}" dt="2022-01-14T08:33:38.628" v="4020" actId="9405"/>
          <ac:inkMkLst>
            <pc:docMk/>
            <pc:sldMk cId="2791972521" sldId="364"/>
            <ac:inkMk id="201" creationId="{1FF4CD5E-906E-49CC-8E28-9DFD74D9111D}"/>
          </ac:inkMkLst>
        </pc:inkChg>
        <pc:inkChg chg="add del">
          <ac:chgData name="Viet Anh Nguyen" userId="b95f61ff061388d5" providerId="LiveId" clId="{4E6D6609-40FF-461F-8FC4-5C36AE18131F}" dt="2022-01-14T08:33:47.188" v="4026"/>
          <ac:inkMkLst>
            <pc:docMk/>
            <pc:sldMk cId="2791972521" sldId="364"/>
            <ac:inkMk id="202" creationId="{25777DCA-3AE7-4F6C-B261-D2AFA7673E17}"/>
          </ac:inkMkLst>
        </pc:inkChg>
        <pc:inkChg chg="add del">
          <ac:chgData name="Viet Anh Nguyen" userId="b95f61ff061388d5" providerId="LiveId" clId="{4E6D6609-40FF-461F-8FC4-5C36AE18131F}" dt="2022-01-14T08:33:47.188" v="4026"/>
          <ac:inkMkLst>
            <pc:docMk/>
            <pc:sldMk cId="2791972521" sldId="364"/>
            <ac:inkMk id="203" creationId="{CAF9D3EB-E7F7-415C-BCF8-4829C373D37F}"/>
          </ac:inkMkLst>
        </pc:inkChg>
        <pc:inkChg chg="add del">
          <ac:chgData name="Viet Anh Nguyen" userId="b95f61ff061388d5" providerId="LiveId" clId="{4E6D6609-40FF-461F-8FC4-5C36AE18131F}" dt="2022-01-14T08:33:47.188" v="4026"/>
          <ac:inkMkLst>
            <pc:docMk/>
            <pc:sldMk cId="2791972521" sldId="364"/>
            <ac:inkMk id="204" creationId="{FE484C67-3E47-4986-BF03-049500C40524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05" creationId="{10255AC3-7C85-4566-B070-7B9703FD6EAB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06" creationId="{B1B26FF5-A3DD-4EA3-B75B-F871E2BF760F}"/>
          </ac:inkMkLst>
        </pc:inkChg>
        <pc:inkChg chg="add">
          <ac:chgData name="Viet Anh Nguyen" userId="b95f61ff061388d5" providerId="LiveId" clId="{4E6D6609-40FF-461F-8FC4-5C36AE18131F}" dt="2022-01-14T08:33:47.188" v="4026"/>
          <ac:inkMkLst>
            <pc:docMk/>
            <pc:sldMk cId="2791972521" sldId="364"/>
            <ac:inkMk id="207" creationId="{D51729E0-BF99-40F9-ADE6-B35C770AB026}"/>
          </ac:inkMkLst>
        </pc:inkChg>
        <pc:inkChg chg="add del">
          <ac:chgData name="Viet Anh Nguyen" userId="b95f61ff061388d5" providerId="LiveId" clId="{4E6D6609-40FF-461F-8FC4-5C36AE18131F}" dt="2022-01-14T08:33:49.930" v="4029"/>
          <ac:inkMkLst>
            <pc:docMk/>
            <pc:sldMk cId="2791972521" sldId="364"/>
            <ac:inkMk id="208" creationId="{5BD0FDDA-9F6F-48EF-BE39-AFA2BB68014D}"/>
          </ac:inkMkLst>
        </pc:inkChg>
        <pc:inkChg chg="add del">
          <ac:chgData name="Viet Anh Nguyen" userId="b95f61ff061388d5" providerId="LiveId" clId="{4E6D6609-40FF-461F-8FC4-5C36AE18131F}" dt="2022-01-14T08:33:49.930" v="4029"/>
          <ac:inkMkLst>
            <pc:docMk/>
            <pc:sldMk cId="2791972521" sldId="364"/>
            <ac:inkMk id="209" creationId="{CBE0A345-85F0-471B-881A-00AB9D675CAF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10" creationId="{826B225D-6A1B-4088-A141-35634C919057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11" creationId="{139F345F-7592-48E7-A1C0-827282D4AE31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12" creationId="{8992DE8C-2FE4-4BB3-8A1A-6B996E12B114}"/>
          </ac:inkMkLst>
        </pc:inkChg>
        <pc:inkChg chg="add del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13" creationId="{CEA4B840-A73B-4910-A8AF-C9A808F2743B}"/>
          </ac:inkMkLst>
        </pc:inkChg>
        <pc:inkChg chg="add">
          <ac:chgData name="Viet Anh Nguyen" userId="b95f61ff061388d5" providerId="LiveId" clId="{4E6D6609-40FF-461F-8FC4-5C36AE18131F}" dt="2022-01-14T08:33:52.504" v="4033"/>
          <ac:inkMkLst>
            <pc:docMk/>
            <pc:sldMk cId="2791972521" sldId="364"/>
            <ac:inkMk id="214" creationId="{8201947A-511F-4ACA-BB32-3FB2DF75260C}"/>
          </ac:inkMkLst>
        </pc:inkChg>
      </pc:sldChg>
      <pc:sldChg chg="addSp delSp new mod">
        <pc:chgData name="Viet Anh Nguyen" userId="b95f61ff061388d5" providerId="LiveId" clId="{4E6D6609-40FF-461F-8FC4-5C36AE18131F}" dt="2022-01-14T08:48:38.875" v="4329"/>
        <pc:sldMkLst>
          <pc:docMk/>
          <pc:sldMk cId="2418062667" sldId="365"/>
        </pc:sldMkLst>
        <pc:inkChg chg="add del">
          <ac:chgData name="Viet Anh Nguyen" userId="b95f61ff061388d5" providerId="LiveId" clId="{4E6D6609-40FF-461F-8FC4-5C36AE18131F}" dt="2022-01-14T08:41:34.123" v="4042"/>
          <ac:inkMkLst>
            <pc:docMk/>
            <pc:sldMk cId="2418062667" sldId="365"/>
            <ac:inkMk id="2" creationId="{3A6BF2A7-7EEF-45ED-8A42-69BEAD9C4F1A}"/>
          </ac:inkMkLst>
        </pc:inkChg>
        <pc:inkChg chg="add del">
          <ac:chgData name="Viet Anh Nguyen" userId="b95f61ff061388d5" providerId="LiveId" clId="{4E6D6609-40FF-461F-8FC4-5C36AE18131F}" dt="2022-01-14T08:41:34.123" v="4042"/>
          <ac:inkMkLst>
            <pc:docMk/>
            <pc:sldMk cId="2418062667" sldId="365"/>
            <ac:inkMk id="3" creationId="{4DBB0DF6-91C5-4F86-AFE3-2BD41C9977CD}"/>
          </ac:inkMkLst>
        </pc:inkChg>
        <pc:inkChg chg="add del">
          <ac:chgData name="Viet Anh Nguyen" userId="b95f61ff061388d5" providerId="LiveId" clId="{4E6D6609-40FF-461F-8FC4-5C36AE18131F}" dt="2022-01-14T08:41:34.123" v="4042"/>
          <ac:inkMkLst>
            <pc:docMk/>
            <pc:sldMk cId="2418062667" sldId="365"/>
            <ac:inkMk id="4" creationId="{90DB532B-2146-41A6-B516-4836A694FD26}"/>
          </ac:inkMkLst>
        </pc:inkChg>
        <pc:inkChg chg="add del">
          <ac:chgData name="Viet Anh Nguyen" userId="b95f61ff061388d5" providerId="LiveId" clId="{4E6D6609-40FF-461F-8FC4-5C36AE18131F}" dt="2022-01-14T08:41:34.123" v="4042"/>
          <ac:inkMkLst>
            <pc:docMk/>
            <pc:sldMk cId="2418062667" sldId="365"/>
            <ac:inkMk id="5" creationId="{86B4B988-4CF1-4D57-AD19-B51FA1D1869C}"/>
          </ac:inkMkLst>
        </pc:inkChg>
        <pc:inkChg chg="add">
          <ac:chgData name="Viet Anh Nguyen" userId="b95f61ff061388d5" providerId="LiveId" clId="{4E6D6609-40FF-461F-8FC4-5C36AE18131F}" dt="2022-01-14T08:41:34.123" v="4042"/>
          <ac:inkMkLst>
            <pc:docMk/>
            <pc:sldMk cId="2418062667" sldId="365"/>
            <ac:inkMk id="6" creationId="{5C69557B-4747-4D71-B7A5-2E560BB7AE6B}"/>
          </ac:inkMkLst>
        </pc:inkChg>
        <pc:inkChg chg="add del">
          <ac:chgData name="Viet Anh Nguyen" userId="b95f61ff061388d5" providerId="LiveId" clId="{4E6D6609-40FF-461F-8FC4-5C36AE18131F}" dt="2022-01-14T08:41:39.439" v="4045"/>
          <ac:inkMkLst>
            <pc:docMk/>
            <pc:sldMk cId="2418062667" sldId="365"/>
            <ac:inkMk id="7" creationId="{0369DC74-653A-4802-A5C9-B0B349F4DBFA}"/>
          </ac:inkMkLst>
        </pc:inkChg>
        <pc:inkChg chg="add del">
          <ac:chgData name="Viet Anh Nguyen" userId="b95f61ff061388d5" providerId="LiveId" clId="{4E6D6609-40FF-461F-8FC4-5C36AE18131F}" dt="2022-01-14T08:41:39.439" v="4045"/>
          <ac:inkMkLst>
            <pc:docMk/>
            <pc:sldMk cId="2418062667" sldId="365"/>
            <ac:inkMk id="8" creationId="{4956DB0D-6D12-48F3-97E0-A08F5697D336}"/>
          </ac:inkMkLst>
        </pc:inkChg>
        <pc:inkChg chg="add del">
          <ac:chgData name="Viet Anh Nguyen" userId="b95f61ff061388d5" providerId="LiveId" clId="{4E6D6609-40FF-461F-8FC4-5C36AE18131F}" dt="2022-01-14T08:41:41.237" v="4047"/>
          <ac:inkMkLst>
            <pc:docMk/>
            <pc:sldMk cId="2418062667" sldId="365"/>
            <ac:inkMk id="9" creationId="{C090BE30-6FEC-470D-BEA5-7962B0F8CA1C}"/>
          </ac:inkMkLst>
        </pc:inkChg>
        <pc:inkChg chg="add del">
          <ac:chgData name="Viet Anh Nguyen" userId="b95f61ff061388d5" providerId="LiveId" clId="{4E6D6609-40FF-461F-8FC4-5C36AE18131F}" dt="2022-01-14T08:41:41.237" v="4047"/>
          <ac:inkMkLst>
            <pc:docMk/>
            <pc:sldMk cId="2418062667" sldId="365"/>
            <ac:inkMk id="10" creationId="{0D18B928-70A9-4725-92C7-A1B53C0A941D}"/>
          </ac:inkMkLst>
        </pc:inkChg>
        <pc:inkChg chg="add del">
          <ac:chgData name="Viet Anh Nguyen" userId="b95f61ff061388d5" providerId="LiveId" clId="{4E6D6609-40FF-461F-8FC4-5C36AE18131F}" dt="2022-01-14T08:41:42.808" v="4049"/>
          <ac:inkMkLst>
            <pc:docMk/>
            <pc:sldMk cId="2418062667" sldId="365"/>
            <ac:inkMk id="11" creationId="{A54DAE13-F07D-4445-9125-59AA0661DFE4}"/>
          </ac:inkMkLst>
        </pc:inkChg>
        <pc:inkChg chg="add del">
          <ac:chgData name="Viet Anh Nguyen" userId="b95f61ff061388d5" providerId="LiveId" clId="{4E6D6609-40FF-461F-8FC4-5C36AE18131F}" dt="2022-01-14T08:41:42.808" v="4049"/>
          <ac:inkMkLst>
            <pc:docMk/>
            <pc:sldMk cId="2418062667" sldId="365"/>
            <ac:inkMk id="12" creationId="{89AC74C7-F372-4C35-8932-1F4D388AA2D9}"/>
          </ac:inkMkLst>
        </pc:inkChg>
        <pc:inkChg chg="add del">
          <ac:chgData name="Viet Anh Nguyen" userId="b95f61ff061388d5" providerId="LiveId" clId="{4E6D6609-40FF-461F-8FC4-5C36AE18131F}" dt="2022-01-14T08:41:43.918" v="4052"/>
          <ac:inkMkLst>
            <pc:docMk/>
            <pc:sldMk cId="2418062667" sldId="365"/>
            <ac:inkMk id="13" creationId="{1A189E32-D970-4D95-8F8A-36383DDDB012}"/>
          </ac:inkMkLst>
        </pc:inkChg>
        <pc:inkChg chg="add del">
          <ac:chgData name="Viet Anh Nguyen" userId="b95f61ff061388d5" providerId="LiveId" clId="{4E6D6609-40FF-461F-8FC4-5C36AE18131F}" dt="2022-01-14T08:41:43.918" v="4052"/>
          <ac:inkMkLst>
            <pc:docMk/>
            <pc:sldMk cId="2418062667" sldId="365"/>
            <ac:inkMk id="14" creationId="{BEBB7D5D-9489-40B2-ABC8-F8A83E418ED0}"/>
          </ac:inkMkLst>
        </pc:inkChg>
        <pc:inkChg chg="add del">
          <ac:chgData name="Viet Anh Nguyen" userId="b95f61ff061388d5" providerId="LiveId" clId="{4E6D6609-40FF-461F-8FC4-5C36AE18131F}" dt="2022-01-14T08:41:43.918" v="4052"/>
          <ac:inkMkLst>
            <pc:docMk/>
            <pc:sldMk cId="2418062667" sldId="365"/>
            <ac:inkMk id="15" creationId="{34DEC8EA-3E13-4420-935B-B36EC48A8268}"/>
          </ac:inkMkLst>
        </pc:inkChg>
        <pc:inkChg chg="add del">
          <ac:chgData name="Viet Anh Nguyen" userId="b95f61ff061388d5" providerId="LiveId" clId="{4E6D6609-40FF-461F-8FC4-5C36AE18131F}" dt="2022-01-14T08:41:46.327" v="4056"/>
          <ac:inkMkLst>
            <pc:docMk/>
            <pc:sldMk cId="2418062667" sldId="365"/>
            <ac:inkMk id="16" creationId="{BE41EFCC-7F66-48DD-8046-84EDCC2601C9}"/>
          </ac:inkMkLst>
        </pc:inkChg>
        <pc:inkChg chg="add del">
          <ac:chgData name="Viet Anh Nguyen" userId="b95f61ff061388d5" providerId="LiveId" clId="{4E6D6609-40FF-461F-8FC4-5C36AE18131F}" dt="2022-01-14T08:41:46.327" v="4056"/>
          <ac:inkMkLst>
            <pc:docMk/>
            <pc:sldMk cId="2418062667" sldId="365"/>
            <ac:inkMk id="17" creationId="{33A21191-6E5D-42F3-921F-A2706ACBB63E}"/>
          </ac:inkMkLst>
        </pc:inkChg>
        <pc:inkChg chg="add del">
          <ac:chgData name="Viet Anh Nguyen" userId="b95f61ff061388d5" providerId="LiveId" clId="{4E6D6609-40FF-461F-8FC4-5C36AE18131F}" dt="2022-01-14T08:41:46.327" v="4056"/>
          <ac:inkMkLst>
            <pc:docMk/>
            <pc:sldMk cId="2418062667" sldId="365"/>
            <ac:inkMk id="18" creationId="{B748242D-7AF5-44D6-8653-1E2C08604F59}"/>
          </ac:inkMkLst>
        </pc:inkChg>
        <pc:inkChg chg="add del">
          <ac:chgData name="Viet Anh Nguyen" userId="b95f61ff061388d5" providerId="LiveId" clId="{4E6D6609-40FF-461F-8FC4-5C36AE18131F}" dt="2022-01-14T08:41:46.327" v="4056"/>
          <ac:inkMkLst>
            <pc:docMk/>
            <pc:sldMk cId="2418062667" sldId="365"/>
            <ac:inkMk id="19" creationId="{314DEEFC-A249-468C-BC9C-FB3E2E43C98E}"/>
          </ac:inkMkLst>
        </pc:inkChg>
        <pc:inkChg chg="add del">
          <ac:chgData name="Viet Anh Nguyen" userId="b95f61ff061388d5" providerId="LiveId" clId="{4E6D6609-40FF-461F-8FC4-5C36AE18131F}" dt="2022-01-14T08:41:47.344" v="4058"/>
          <ac:inkMkLst>
            <pc:docMk/>
            <pc:sldMk cId="2418062667" sldId="365"/>
            <ac:inkMk id="20" creationId="{D63B9499-31A9-44FE-B870-9B250166178C}"/>
          </ac:inkMkLst>
        </pc:inkChg>
        <pc:inkChg chg="add del">
          <ac:chgData name="Viet Anh Nguyen" userId="b95f61ff061388d5" providerId="LiveId" clId="{4E6D6609-40FF-461F-8FC4-5C36AE18131F}" dt="2022-01-14T08:41:47.344" v="4058"/>
          <ac:inkMkLst>
            <pc:docMk/>
            <pc:sldMk cId="2418062667" sldId="365"/>
            <ac:inkMk id="21" creationId="{61246D29-5D94-4086-A140-7231733D5207}"/>
          </ac:inkMkLst>
        </pc:inkChg>
        <pc:inkChg chg="add del">
          <ac:chgData name="Viet Anh Nguyen" userId="b95f61ff061388d5" providerId="LiveId" clId="{4E6D6609-40FF-461F-8FC4-5C36AE18131F}" dt="2022-01-14T08:41:48.225" v="4060"/>
          <ac:inkMkLst>
            <pc:docMk/>
            <pc:sldMk cId="2418062667" sldId="365"/>
            <ac:inkMk id="22" creationId="{6BC478AC-9641-4E60-B25B-1F412F8F43FE}"/>
          </ac:inkMkLst>
        </pc:inkChg>
        <pc:inkChg chg="add del">
          <ac:chgData name="Viet Anh Nguyen" userId="b95f61ff061388d5" providerId="LiveId" clId="{4E6D6609-40FF-461F-8FC4-5C36AE18131F}" dt="2022-01-14T08:41:48.225" v="4060"/>
          <ac:inkMkLst>
            <pc:docMk/>
            <pc:sldMk cId="2418062667" sldId="365"/>
            <ac:inkMk id="23" creationId="{7CFAD57D-3346-42B7-95CD-8CCF83CA216D}"/>
          </ac:inkMkLst>
        </pc:inkChg>
        <pc:inkChg chg="add">
          <ac:chgData name="Viet Anh Nguyen" userId="b95f61ff061388d5" providerId="LiveId" clId="{4E6D6609-40FF-461F-8FC4-5C36AE18131F}" dt="2022-01-14T08:41:48.225" v="4060"/>
          <ac:inkMkLst>
            <pc:docMk/>
            <pc:sldMk cId="2418062667" sldId="365"/>
            <ac:inkMk id="24" creationId="{AAB74757-C546-4B8E-B024-AD694D876DF1}"/>
          </ac:inkMkLst>
        </pc:inkChg>
        <pc:inkChg chg="add del">
          <ac:chgData name="Viet Anh Nguyen" userId="b95f61ff061388d5" providerId="LiveId" clId="{4E6D6609-40FF-461F-8FC4-5C36AE18131F}" dt="2022-01-14T08:41:56.049" v="4063"/>
          <ac:inkMkLst>
            <pc:docMk/>
            <pc:sldMk cId="2418062667" sldId="365"/>
            <ac:inkMk id="25" creationId="{68E3ABB0-256C-42E0-BC30-A3D646DB039A}"/>
          </ac:inkMkLst>
        </pc:inkChg>
        <pc:inkChg chg="add del">
          <ac:chgData name="Viet Anh Nguyen" userId="b95f61ff061388d5" providerId="LiveId" clId="{4E6D6609-40FF-461F-8FC4-5C36AE18131F}" dt="2022-01-14T08:41:56.049" v="4063"/>
          <ac:inkMkLst>
            <pc:docMk/>
            <pc:sldMk cId="2418062667" sldId="365"/>
            <ac:inkMk id="26" creationId="{0CCC0BAB-FD4D-4169-91A9-BC2E98C244C4}"/>
          </ac:inkMkLst>
        </pc:inkChg>
        <pc:inkChg chg="add del">
          <ac:chgData name="Viet Anh Nguyen" userId="b95f61ff061388d5" providerId="LiveId" clId="{4E6D6609-40FF-461F-8FC4-5C36AE18131F}" dt="2022-01-14T08:41:57.607" v="4065"/>
          <ac:inkMkLst>
            <pc:docMk/>
            <pc:sldMk cId="2418062667" sldId="365"/>
            <ac:inkMk id="27" creationId="{14B3CB06-4B14-41A6-A9AB-25909CE029A8}"/>
          </ac:inkMkLst>
        </pc:inkChg>
        <pc:inkChg chg="add del">
          <ac:chgData name="Viet Anh Nguyen" userId="b95f61ff061388d5" providerId="LiveId" clId="{4E6D6609-40FF-461F-8FC4-5C36AE18131F}" dt="2022-01-14T08:41:57.607" v="4065"/>
          <ac:inkMkLst>
            <pc:docMk/>
            <pc:sldMk cId="2418062667" sldId="365"/>
            <ac:inkMk id="28" creationId="{18937829-6981-4F7C-B5B1-4CDA5DD758C5}"/>
          </ac:inkMkLst>
        </pc:inkChg>
        <pc:inkChg chg="add">
          <ac:chgData name="Viet Anh Nguyen" userId="b95f61ff061388d5" providerId="LiveId" clId="{4E6D6609-40FF-461F-8FC4-5C36AE18131F}" dt="2022-01-14T08:41:57.607" v="4065"/>
          <ac:inkMkLst>
            <pc:docMk/>
            <pc:sldMk cId="2418062667" sldId="365"/>
            <ac:inkMk id="29" creationId="{D66D56C0-EDBE-4EBB-8F4A-887731293071}"/>
          </ac:inkMkLst>
        </pc:inkChg>
        <pc:inkChg chg="add del">
          <ac:chgData name="Viet Anh Nguyen" userId="b95f61ff061388d5" providerId="LiveId" clId="{4E6D6609-40FF-461F-8FC4-5C36AE18131F}" dt="2022-01-14T08:42:16.519" v="4068"/>
          <ac:inkMkLst>
            <pc:docMk/>
            <pc:sldMk cId="2418062667" sldId="365"/>
            <ac:inkMk id="30" creationId="{9A5BF1CB-2F78-4F1A-B2A9-CDA97297DD6C}"/>
          </ac:inkMkLst>
        </pc:inkChg>
        <pc:inkChg chg="add del">
          <ac:chgData name="Viet Anh Nguyen" userId="b95f61ff061388d5" providerId="LiveId" clId="{4E6D6609-40FF-461F-8FC4-5C36AE18131F}" dt="2022-01-14T08:42:16.519" v="4068"/>
          <ac:inkMkLst>
            <pc:docMk/>
            <pc:sldMk cId="2418062667" sldId="365"/>
            <ac:inkMk id="31" creationId="{F5DC4E83-BDAC-41F6-998F-F2C22EB838A8}"/>
          </ac:inkMkLst>
        </pc:inkChg>
        <pc:inkChg chg="add del">
          <ac:chgData name="Viet Anh Nguyen" userId="b95f61ff061388d5" providerId="LiveId" clId="{4E6D6609-40FF-461F-8FC4-5C36AE18131F}" dt="2022-01-14T08:42:19.100" v="4071"/>
          <ac:inkMkLst>
            <pc:docMk/>
            <pc:sldMk cId="2418062667" sldId="365"/>
            <ac:inkMk id="32" creationId="{5F25E72E-029B-40B1-9227-112811698392}"/>
          </ac:inkMkLst>
        </pc:inkChg>
        <pc:inkChg chg="add del">
          <ac:chgData name="Viet Anh Nguyen" userId="b95f61ff061388d5" providerId="LiveId" clId="{4E6D6609-40FF-461F-8FC4-5C36AE18131F}" dt="2022-01-14T08:42:19.100" v="4071"/>
          <ac:inkMkLst>
            <pc:docMk/>
            <pc:sldMk cId="2418062667" sldId="365"/>
            <ac:inkMk id="33" creationId="{B7CBCA3D-C237-4E79-970F-2AF1714BDF21}"/>
          </ac:inkMkLst>
        </pc:inkChg>
        <pc:inkChg chg="add del">
          <ac:chgData name="Viet Anh Nguyen" userId="b95f61ff061388d5" providerId="LiveId" clId="{4E6D6609-40FF-461F-8FC4-5C36AE18131F}" dt="2022-01-14T08:42:19.100" v="4071"/>
          <ac:inkMkLst>
            <pc:docMk/>
            <pc:sldMk cId="2418062667" sldId="365"/>
            <ac:inkMk id="34" creationId="{FDA77BA7-C341-437F-9019-D66F7C9C67C7}"/>
          </ac:inkMkLst>
        </pc:inkChg>
        <pc:inkChg chg="add del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35" creationId="{EDF1AB39-8158-452A-9548-316B017C86DC}"/>
          </ac:inkMkLst>
        </pc:inkChg>
        <pc:inkChg chg="add del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36" creationId="{9EF395B1-D501-4184-A7E9-410A2E9E6633}"/>
          </ac:inkMkLst>
        </pc:inkChg>
        <pc:inkChg chg="add del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37" creationId="{8E82E5C9-9ACA-4F11-9379-941B58C5E2FE}"/>
          </ac:inkMkLst>
        </pc:inkChg>
        <pc:inkChg chg="add del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38" creationId="{85E0702D-7E0E-45D9-AAC3-6AD260964DB5}"/>
          </ac:inkMkLst>
        </pc:inkChg>
        <pc:inkChg chg="add del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39" creationId="{E8298F3B-5CD6-4E45-BFB8-8A2DBDAF8F53}"/>
          </ac:inkMkLst>
        </pc:inkChg>
        <pc:inkChg chg="add">
          <ac:chgData name="Viet Anh Nguyen" userId="b95f61ff061388d5" providerId="LiveId" clId="{4E6D6609-40FF-461F-8FC4-5C36AE18131F}" dt="2022-01-14T08:42:22.244" v="4076"/>
          <ac:inkMkLst>
            <pc:docMk/>
            <pc:sldMk cId="2418062667" sldId="365"/>
            <ac:inkMk id="40" creationId="{5BF01D8D-01A9-4924-B983-F344A6C4F858}"/>
          </ac:inkMkLst>
        </pc:inkChg>
        <pc:inkChg chg="add del">
          <ac:chgData name="Viet Anh Nguyen" userId="b95f61ff061388d5" providerId="LiveId" clId="{4E6D6609-40FF-461F-8FC4-5C36AE18131F}" dt="2022-01-14T08:42:42.654" v="4079"/>
          <ac:inkMkLst>
            <pc:docMk/>
            <pc:sldMk cId="2418062667" sldId="365"/>
            <ac:inkMk id="41" creationId="{F416E6C8-C05E-42BA-BF2D-45DB70C4D47A}"/>
          </ac:inkMkLst>
        </pc:inkChg>
        <pc:inkChg chg="add del">
          <ac:chgData name="Viet Anh Nguyen" userId="b95f61ff061388d5" providerId="LiveId" clId="{4E6D6609-40FF-461F-8FC4-5C36AE18131F}" dt="2022-01-14T08:42:42.654" v="4079"/>
          <ac:inkMkLst>
            <pc:docMk/>
            <pc:sldMk cId="2418062667" sldId="365"/>
            <ac:inkMk id="42" creationId="{A7810927-F5A0-4C0C-AA14-3AE643F71D32}"/>
          </ac:inkMkLst>
        </pc:inkChg>
        <pc:inkChg chg="add del">
          <ac:chgData name="Viet Anh Nguyen" userId="b95f61ff061388d5" providerId="LiveId" clId="{4E6D6609-40FF-461F-8FC4-5C36AE18131F}" dt="2022-01-14T08:42:44.252" v="4082"/>
          <ac:inkMkLst>
            <pc:docMk/>
            <pc:sldMk cId="2418062667" sldId="365"/>
            <ac:inkMk id="43" creationId="{6B81C4F7-7F9D-4FF7-A39E-5379DDEC2E22}"/>
          </ac:inkMkLst>
        </pc:inkChg>
        <pc:inkChg chg="add del">
          <ac:chgData name="Viet Anh Nguyen" userId="b95f61ff061388d5" providerId="LiveId" clId="{4E6D6609-40FF-461F-8FC4-5C36AE18131F}" dt="2022-01-14T08:42:44.252" v="4082"/>
          <ac:inkMkLst>
            <pc:docMk/>
            <pc:sldMk cId="2418062667" sldId="365"/>
            <ac:inkMk id="44" creationId="{287C44AC-B956-4D92-9239-C4BD913C7F9D}"/>
          </ac:inkMkLst>
        </pc:inkChg>
        <pc:inkChg chg="add del">
          <ac:chgData name="Viet Anh Nguyen" userId="b95f61ff061388d5" providerId="LiveId" clId="{4E6D6609-40FF-461F-8FC4-5C36AE18131F}" dt="2022-01-14T08:42:44.252" v="4082"/>
          <ac:inkMkLst>
            <pc:docMk/>
            <pc:sldMk cId="2418062667" sldId="365"/>
            <ac:inkMk id="45" creationId="{0E930037-514A-42C7-839E-88E41425C916}"/>
          </ac:inkMkLst>
        </pc:inkChg>
        <pc:inkChg chg="add del">
          <ac:chgData name="Viet Anh Nguyen" userId="b95f61ff061388d5" providerId="LiveId" clId="{4E6D6609-40FF-461F-8FC4-5C36AE18131F}" dt="2022-01-14T08:42:46.392" v="4086"/>
          <ac:inkMkLst>
            <pc:docMk/>
            <pc:sldMk cId="2418062667" sldId="365"/>
            <ac:inkMk id="46" creationId="{5091413E-DC8D-46A6-A714-9768B0E35D54}"/>
          </ac:inkMkLst>
        </pc:inkChg>
        <pc:inkChg chg="add del">
          <ac:chgData name="Viet Anh Nguyen" userId="b95f61ff061388d5" providerId="LiveId" clId="{4E6D6609-40FF-461F-8FC4-5C36AE18131F}" dt="2022-01-14T08:42:46.392" v="4086"/>
          <ac:inkMkLst>
            <pc:docMk/>
            <pc:sldMk cId="2418062667" sldId="365"/>
            <ac:inkMk id="47" creationId="{A499D104-1180-4465-AAF5-CCF8BAEB42D8}"/>
          </ac:inkMkLst>
        </pc:inkChg>
        <pc:inkChg chg="add del">
          <ac:chgData name="Viet Anh Nguyen" userId="b95f61ff061388d5" providerId="LiveId" clId="{4E6D6609-40FF-461F-8FC4-5C36AE18131F}" dt="2022-01-14T08:42:46.392" v="4086"/>
          <ac:inkMkLst>
            <pc:docMk/>
            <pc:sldMk cId="2418062667" sldId="365"/>
            <ac:inkMk id="48" creationId="{84EFD931-FA30-4A4D-8E53-B35ED3CE31D7}"/>
          </ac:inkMkLst>
        </pc:inkChg>
        <pc:inkChg chg="add del">
          <ac:chgData name="Viet Anh Nguyen" userId="b95f61ff061388d5" providerId="LiveId" clId="{4E6D6609-40FF-461F-8FC4-5C36AE18131F}" dt="2022-01-14T08:42:46.392" v="4086"/>
          <ac:inkMkLst>
            <pc:docMk/>
            <pc:sldMk cId="2418062667" sldId="365"/>
            <ac:inkMk id="49" creationId="{26C13641-51CF-480E-B65E-5285D3AD0F1E}"/>
          </ac:inkMkLst>
        </pc:inkChg>
        <pc:inkChg chg="add">
          <ac:chgData name="Viet Anh Nguyen" userId="b95f61ff061388d5" providerId="LiveId" clId="{4E6D6609-40FF-461F-8FC4-5C36AE18131F}" dt="2022-01-14T08:42:46.392" v="4086"/>
          <ac:inkMkLst>
            <pc:docMk/>
            <pc:sldMk cId="2418062667" sldId="365"/>
            <ac:inkMk id="50" creationId="{8817E2A8-CBB8-4010-86E1-3704A62E152D}"/>
          </ac:inkMkLst>
        </pc:inkChg>
        <pc:inkChg chg="add del">
          <ac:chgData name="Viet Anh Nguyen" userId="b95f61ff061388d5" providerId="LiveId" clId="{4E6D6609-40FF-461F-8FC4-5C36AE18131F}" dt="2022-01-14T08:43:23.833" v="4089"/>
          <ac:inkMkLst>
            <pc:docMk/>
            <pc:sldMk cId="2418062667" sldId="365"/>
            <ac:inkMk id="51" creationId="{AE12FE44-3C52-4259-9162-A06B27DEE455}"/>
          </ac:inkMkLst>
        </pc:inkChg>
        <pc:inkChg chg="add del">
          <ac:chgData name="Viet Anh Nguyen" userId="b95f61ff061388d5" providerId="LiveId" clId="{4E6D6609-40FF-461F-8FC4-5C36AE18131F}" dt="2022-01-14T08:43:23.833" v="4089"/>
          <ac:inkMkLst>
            <pc:docMk/>
            <pc:sldMk cId="2418062667" sldId="365"/>
            <ac:inkMk id="52" creationId="{FF0040FA-47BB-47BD-BA7F-CF5C2037A1B8}"/>
          </ac:inkMkLst>
        </pc:inkChg>
        <pc:inkChg chg="add">
          <ac:chgData name="Viet Anh Nguyen" userId="b95f61ff061388d5" providerId="LiveId" clId="{4E6D6609-40FF-461F-8FC4-5C36AE18131F}" dt="2022-01-14T08:43:23.833" v="4089"/>
          <ac:inkMkLst>
            <pc:docMk/>
            <pc:sldMk cId="2418062667" sldId="365"/>
            <ac:inkMk id="53" creationId="{D4ABFE4F-5F19-4E7B-8830-22477C2DA3BB}"/>
          </ac:inkMkLst>
        </pc:inkChg>
        <pc:inkChg chg="add del">
          <ac:chgData name="Viet Anh Nguyen" userId="b95f61ff061388d5" providerId="LiveId" clId="{4E6D6609-40FF-461F-8FC4-5C36AE18131F}" dt="2022-01-14T08:43:36.828" v="4095"/>
          <ac:inkMkLst>
            <pc:docMk/>
            <pc:sldMk cId="2418062667" sldId="365"/>
            <ac:inkMk id="54" creationId="{48AD4ACB-B0C6-43C3-A099-AFA3337CD8B0}"/>
          </ac:inkMkLst>
        </pc:inkChg>
        <pc:inkChg chg="add del">
          <ac:chgData name="Viet Anh Nguyen" userId="b95f61ff061388d5" providerId="LiveId" clId="{4E6D6609-40FF-461F-8FC4-5C36AE18131F}" dt="2022-01-14T08:43:36.828" v="4095"/>
          <ac:inkMkLst>
            <pc:docMk/>
            <pc:sldMk cId="2418062667" sldId="365"/>
            <ac:inkMk id="55" creationId="{7FA83C91-306A-4CFD-9308-86DCE7DCD34F}"/>
          </ac:inkMkLst>
        </pc:inkChg>
        <pc:inkChg chg="add del">
          <ac:chgData name="Viet Anh Nguyen" userId="b95f61ff061388d5" providerId="LiveId" clId="{4E6D6609-40FF-461F-8FC4-5C36AE18131F}" dt="2022-01-14T08:43:36.828" v="4095"/>
          <ac:inkMkLst>
            <pc:docMk/>
            <pc:sldMk cId="2418062667" sldId="365"/>
            <ac:inkMk id="56" creationId="{98E20AE3-04EE-48EB-9076-63BD17087789}"/>
          </ac:inkMkLst>
        </pc:inkChg>
        <pc:inkChg chg="add del">
          <ac:chgData name="Viet Anh Nguyen" userId="b95f61ff061388d5" providerId="LiveId" clId="{4E6D6609-40FF-461F-8FC4-5C36AE18131F}" dt="2022-01-14T08:43:36.828" v="4095"/>
          <ac:inkMkLst>
            <pc:docMk/>
            <pc:sldMk cId="2418062667" sldId="365"/>
            <ac:inkMk id="57" creationId="{7FD412BE-F39D-46F6-8AC0-C01EF7B7938A}"/>
          </ac:inkMkLst>
        </pc:inkChg>
        <pc:inkChg chg="add del">
          <ac:chgData name="Viet Anh Nguyen" userId="b95f61ff061388d5" providerId="LiveId" clId="{4E6D6609-40FF-461F-8FC4-5C36AE18131F}" dt="2022-01-14T08:43:36.828" v="4095"/>
          <ac:inkMkLst>
            <pc:docMk/>
            <pc:sldMk cId="2418062667" sldId="365"/>
            <ac:inkMk id="58" creationId="{D9DBBBBD-34D0-485F-81E4-C0664413C1CC}"/>
          </ac:inkMkLst>
        </pc:inkChg>
        <pc:inkChg chg="add del">
          <ac:chgData name="Viet Anh Nguyen" userId="b95f61ff061388d5" providerId="LiveId" clId="{4E6D6609-40FF-461F-8FC4-5C36AE18131F}" dt="2022-01-14T08:43:37.961" v="4098"/>
          <ac:inkMkLst>
            <pc:docMk/>
            <pc:sldMk cId="2418062667" sldId="365"/>
            <ac:inkMk id="59" creationId="{404A24C8-8914-4667-B6B8-35C483132D1E}"/>
          </ac:inkMkLst>
        </pc:inkChg>
        <pc:inkChg chg="add del">
          <ac:chgData name="Viet Anh Nguyen" userId="b95f61ff061388d5" providerId="LiveId" clId="{4E6D6609-40FF-461F-8FC4-5C36AE18131F}" dt="2022-01-14T08:43:37.961" v="4098"/>
          <ac:inkMkLst>
            <pc:docMk/>
            <pc:sldMk cId="2418062667" sldId="365"/>
            <ac:inkMk id="60" creationId="{9264DB52-A6B4-4C6E-A1D0-520CCE6F15A1}"/>
          </ac:inkMkLst>
        </pc:inkChg>
        <pc:inkChg chg="add del">
          <ac:chgData name="Viet Anh Nguyen" userId="b95f61ff061388d5" providerId="LiveId" clId="{4E6D6609-40FF-461F-8FC4-5C36AE18131F}" dt="2022-01-14T08:43:37.961" v="4098"/>
          <ac:inkMkLst>
            <pc:docMk/>
            <pc:sldMk cId="2418062667" sldId="365"/>
            <ac:inkMk id="61" creationId="{C8CDFDFB-945E-4B9B-B3D3-2B3C9B4E777C}"/>
          </ac:inkMkLst>
        </pc:inkChg>
        <pc:inkChg chg="add del">
          <ac:chgData name="Viet Anh Nguyen" userId="b95f61ff061388d5" providerId="LiveId" clId="{4E6D6609-40FF-461F-8FC4-5C36AE18131F}" dt="2022-01-14T08:43:39.530" v="4102"/>
          <ac:inkMkLst>
            <pc:docMk/>
            <pc:sldMk cId="2418062667" sldId="365"/>
            <ac:inkMk id="62" creationId="{9DB94A8A-A3F2-4810-B0F7-38E3FED21238}"/>
          </ac:inkMkLst>
        </pc:inkChg>
        <pc:inkChg chg="add del">
          <ac:chgData name="Viet Anh Nguyen" userId="b95f61ff061388d5" providerId="LiveId" clId="{4E6D6609-40FF-461F-8FC4-5C36AE18131F}" dt="2022-01-14T08:43:39.530" v="4102"/>
          <ac:inkMkLst>
            <pc:docMk/>
            <pc:sldMk cId="2418062667" sldId="365"/>
            <ac:inkMk id="63" creationId="{18FF02C0-9FC4-451F-B382-AFCB4AB51774}"/>
          </ac:inkMkLst>
        </pc:inkChg>
        <pc:inkChg chg="add del">
          <ac:chgData name="Viet Anh Nguyen" userId="b95f61ff061388d5" providerId="LiveId" clId="{4E6D6609-40FF-461F-8FC4-5C36AE18131F}" dt="2022-01-14T08:43:39.530" v="4102"/>
          <ac:inkMkLst>
            <pc:docMk/>
            <pc:sldMk cId="2418062667" sldId="365"/>
            <ac:inkMk id="64" creationId="{1A86B61F-3EE6-4E38-A900-5611FB7A378F}"/>
          </ac:inkMkLst>
        </pc:inkChg>
        <pc:inkChg chg="add del">
          <ac:chgData name="Viet Anh Nguyen" userId="b95f61ff061388d5" providerId="LiveId" clId="{4E6D6609-40FF-461F-8FC4-5C36AE18131F}" dt="2022-01-14T08:43:39.530" v="4102"/>
          <ac:inkMkLst>
            <pc:docMk/>
            <pc:sldMk cId="2418062667" sldId="365"/>
            <ac:inkMk id="65" creationId="{D154CCAC-0DE2-4496-A97B-1CEF69C2705C}"/>
          </ac:inkMkLst>
        </pc:inkChg>
        <pc:inkChg chg="add">
          <ac:chgData name="Viet Anh Nguyen" userId="b95f61ff061388d5" providerId="LiveId" clId="{4E6D6609-40FF-461F-8FC4-5C36AE18131F}" dt="2022-01-14T08:43:39.530" v="4102"/>
          <ac:inkMkLst>
            <pc:docMk/>
            <pc:sldMk cId="2418062667" sldId="365"/>
            <ac:inkMk id="66" creationId="{FF0640DE-2DC9-4676-85C5-8F2AA07977E6}"/>
          </ac:inkMkLst>
        </pc:inkChg>
        <pc:inkChg chg="add del">
          <ac:chgData name="Viet Anh Nguyen" userId="b95f61ff061388d5" providerId="LiveId" clId="{4E6D6609-40FF-461F-8FC4-5C36AE18131F}" dt="2022-01-14T08:46:18.575" v="4171"/>
          <ac:inkMkLst>
            <pc:docMk/>
            <pc:sldMk cId="2418062667" sldId="365"/>
            <ac:inkMk id="67" creationId="{51E5AB74-CE7D-4840-A3AD-934DDA1BF57E}"/>
          </ac:inkMkLst>
        </pc:inkChg>
        <pc:inkChg chg="add del">
          <ac:chgData name="Viet Anh Nguyen" userId="b95f61ff061388d5" providerId="LiveId" clId="{4E6D6609-40FF-461F-8FC4-5C36AE18131F}" dt="2022-01-14T08:46:18.575" v="4171"/>
          <ac:inkMkLst>
            <pc:docMk/>
            <pc:sldMk cId="2418062667" sldId="365"/>
            <ac:inkMk id="68" creationId="{8CF73B57-9B2F-4506-9B6D-94458A558845}"/>
          </ac:inkMkLst>
        </pc:inkChg>
        <pc:inkChg chg="add del">
          <ac:chgData name="Viet Anh Nguyen" userId="b95f61ff061388d5" providerId="LiveId" clId="{4E6D6609-40FF-461F-8FC4-5C36AE18131F}" dt="2022-01-14T08:46:20.072" v="4175"/>
          <ac:inkMkLst>
            <pc:docMk/>
            <pc:sldMk cId="2418062667" sldId="365"/>
            <ac:inkMk id="69" creationId="{56E8FCD4-B136-4859-8D37-63C9901E5F0D}"/>
          </ac:inkMkLst>
        </pc:inkChg>
        <pc:inkChg chg="add del">
          <ac:chgData name="Viet Anh Nguyen" userId="b95f61ff061388d5" providerId="LiveId" clId="{4E6D6609-40FF-461F-8FC4-5C36AE18131F}" dt="2022-01-14T08:46:20.072" v="4175"/>
          <ac:inkMkLst>
            <pc:docMk/>
            <pc:sldMk cId="2418062667" sldId="365"/>
            <ac:inkMk id="70" creationId="{2508A906-4B3D-494F-A342-8B16D52FFCFA}"/>
          </ac:inkMkLst>
        </pc:inkChg>
        <pc:inkChg chg="add del">
          <ac:chgData name="Viet Anh Nguyen" userId="b95f61ff061388d5" providerId="LiveId" clId="{4E6D6609-40FF-461F-8FC4-5C36AE18131F}" dt="2022-01-14T08:46:20.072" v="4175"/>
          <ac:inkMkLst>
            <pc:docMk/>
            <pc:sldMk cId="2418062667" sldId="365"/>
            <ac:inkMk id="71" creationId="{813E3E72-4FAA-4BF3-820A-C4D15553D651}"/>
          </ac:inkMkLst>
        </pc:inkChg>
        <pc:inkChg chg="add del">
          <ac:chgData name="Viet Anh Nguyen" userId="b95f61ff061388d5" providerId="LiveId" clId="{4E6D6609-40FF-461F-8FC4-5C36AE18131F}" dt="2022-01-14T08:46:20.072" v="4175"/>
          <ac:inkMkLst>
            <pc:docMk/>
            <pc:sldMk cId="2418062667" sldId="365"/>
            <ac:inkMk id="72" creationId="{C8AD754B-251D-4118-8A71-021BEAFB7A26}"/>
          </ac:inkMkLst>
        </pc:inkChg>
        <pc:inkChg chg="add del">
          <ac:chgData name="Viet Anh Nguyen" userId="b95f61ff061388d5" providerId="LiveId" clId="{4E6D6609-40FF-461F-8FC4-5C36AE18131F}" dt="2022-01-14T08:46:21.475" v="4177"/>
          <ac:inkMkLst>
            <pc:docMk/>
            <pc:sldMk cId="2418062667" sldId="365"/>
            <ac:inkMk id="73" creationId="{FD0C607F-94C6-4A6A-A562-7A1BF9A7FEF7}"/>
          </ac:inkMkLst>
        </pc:inkChg>
        <pc:inkChg chg="add del">
          <ac:chgData name="Viet Anh Nguyen" userId="b95f61ff061388d5" providerId="LiveId" clId="{4E6D6609-40FF-461F-8FC4-5C36AE18131F}" dt="2022-01-14T08:46:21.475" v="4177"/>
          <ac:inkMkLst>
            <pc:docMk/>
            <pc:sldMk cId="2418062667" sldId="365"/>
            <ac:inkMk id="74" creationId="{531F873F-6981-4FC0-9377-0150C573064C}"/>
          </ac:inkMkLst>
        </pc:inkChg>
        <pc:inkChg chg="add del">
          <ac:chgData name="Viet Anh Nguyen" userId="b95f61ff061388d5" providerId="LiveId" clId="{4E6D6609-40FF-461F-8FC4-5C36AE18131F}" dt="2022-01-14T08:46:23.030" v="4180"/>
          <ac:inkMkLst>
            <pc:docMk/>
            <pc:sldMk cId="2418062667" sldId="365"/>
            <ac:inkMk id="75" creationId="{53D86427-9578-4F12-A9B8-26788A71BB54}"/>
          </ac:inkMkLst>
        </pc:inkChg>
        <pc:inkChg chg="add del">
          <ac:chgData name="Viet Anh Nguyen" userId="b95f61ff061388d5" providerId="LiveId" clId="{4E6D6609-40FF-461F-8FC4-5C36AE18131F}" dt="2022-01-14T08:46:23.030" v="4180"/>
          <ac:inkMkLst>
            <pc:docMk/>
            <pc:sldMk cId="2418062667" sldId="365"/>
            <ac:inkMk id="76" creationId="{9DF924A8-ACBF-496D-AB7D-3BA82E5568A0}"/>
          </ac:inkMkLst>
        </pc:inkChg>
        <pc:inkChg chg="add del">
          <ac:chgData name="Viet Anh Nguyen" userId="b95f61ff061388d5" providerId="LiveId" clId="{4E6D6609-40FF-461F-8FC4-5C36AE18131F}" dt="2022-01-14T08:46:23.030" v="4180"/>
          <ac:inkMkLst>
            <pc:docMk/>
            <pc:sldMk cId="2418062667" sldId="365"/>
            <ac:inkMk id="77" creationId="{0FA82B93-A74E-4CB4-B222-902839768EC1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78" creationId="{339D7549-1542-410F-81FB-348664D4A400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79" creationId="{E59F92BE-9850-409B-803B-F190AA49C579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0" creationId="{FD6BE03F-ECC1-4578-AD82-882B62308CDA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1" creationId="{F602F5EF-3506-44DF-ABA3-F4C1FEAB5140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2" creationId="{C5A9D756-ABC8-4BA8-AD65-022970A85734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3" creationId="{2E372A7D-1196-4E3E-8AA7-B1691D30D487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4" creationId="{2362E1FB-B01D-497A-9145-3A7A36E18B3E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5" creationId="{302BFB61-51EE-480A-8C82-6E2E31502AC2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6" creationId="{B63915B4-92E6-4315-9CC5-0C3BB56D7662}"/>
          </ac:inkMkLst>
        </pc:inkChg>
        <pc:inkChg chg="add del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7" creationId="{5289F739-9290-4910-AAE8-47756985B6CF}"/>
          </ac:inkMkLst>
        </pc:inkChg>
        <pc:inkChg chg="add">
          <ac:chgData name="Viet Anh Nguyen" userId="b95f61ff061388d5" providerId="LiveId" clId="{4E6D6609-40FF-461F-8FC4-5C36AE18131F}" dt="2022-01-14T08:46:27.904" v="4190"/>
          <ac:inkMkLst>
            <pc:docMk/>
            <pc:sldMk cId="2418062667" sldId="365"/>
            <ac:inkMk id="88" creationId="{3AE6A36F-B761-4F3A-9511-BDEF3D7329EA}"/>
          </ac:inkMkLst>
        </pc:inkChg>
        <pc:inkChg chg="add del">
          <ac:chgData name="Viet Anh Nguyen" userId="b95f61ff061388d5" providerId="LiveId" clId="{4E6D6609-40FF-461F-8FC4-5C36AE18131F}" dt="2022-01-14T08:46:33.001" v="4193"/>
          <ac:inkMkLst>
            <pc:docMk/>
            <pc:sldMk cId="2418062667" sldId="365"/>
            <ac:inkMk id="89" creationId="{1E008831-6424-4A2A-913E-675C52BF4F1C}"/>
          </ac:inkMkLst>
        </pc:inkChg>
        <pc:inkChg chg="add del">
          <ac:chgData name="Viet Anh Nguyen" userId="b95f61ff061388d5" providerId="LiveId" clId="{4E6D6609-40FF-461F-8FC4-5C36AE18131F}" dt="2022-01-14T08:46:33.001" v="4193"/>
          <ac:inkMkLst>
            <pc:docMk/>
            <pc:sldMk cId="2418062667" sldId="365"/>
            <ac:inkMk id="90" creationId="{37636F2E-7EA4-40D3-BA1F-A68DD34E3368}"/>
          </ac:inkMkLst>
        </pc:inkChg>
        <pc:inkChg chg="add">
          <ac:chgData name="Viet Anh Nguyen" userId="b95f61ff061388d5" providerId="LiveId" clId="{4E6D6609-40FF-461F-8FC4-5C36AE18131F}" dt="2022-01-14T08:46:33.001" v="4193"/>
          <ac:inkMkLst>
            <pc:docMk/>
            <pc:sldMk cId="2418062667" sldId="365"/>
            <ac:inkMk id="91" creationId="{A304BF05-7A7E-4A66-8D94-03EE70D7D555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2" creationId="{26305D54-7C29-4D96-A883-2AB14EC9B178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3" creationId="{B29F86A6-B63D-4BBF-BF3E-39C4399CF2D0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4" creationId="{F6A2AC41-8F4E-4BC9-9AE7-C9BC370D5C19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5" creationId="{41B95FF4-6B77-4E8C-B011-FBF3D4F577ED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6" creationId="{FD33E905-F2EA-4BB9-83B0-A31DFCB69E82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7" creationId="{CEB8282C-6999-44AF-99E0-5299EE0D7DEE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8" creationId="{5EDC4A33-373B-488F-9510-D78EA7B4DB6E}"/>
          </ac:inkMkLst>
        </pc:inkChg>
        <pc:inkChg chg="add del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99" creationId="{E8FB276A-BC6B-4EFD-BC1E-C57280D695BB}"/>
          </ac:inkMkLst>
        </pc:inkChg>
        <pc:inkChg chg="add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100" creationId="{12ECC0EB-FCDA-464E-A01B-E344D4A5F45B}"/>
          </ac:inkMkLst>
        </pc:inkChg>
        <pc:inkChg chg="add">
          <ac:chgData name="Viet Anh Nguyen" userId="b95f61ff061388d5" providerId="LiveId" clId="{4E6D6609-40FF-461F-8FC4-5C36AE18131F}" dt="2022-01-14T08:46:38.473" v="4202"/>
          <ac:inkMkLst>
            <pc:docMk/>
            <pc:sldMk cId="2418062667" sldId="365"/>
            <ac:inkMk id="101" creationId="{9A8FD73B-E86C-4A7B-BF4C-BC05987F93AF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2" creationId="{196D0994-8499-4050-B72C-BDAA685F57BF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3" creationId="{0A8C8EDD-78AC-4BD2-B0B1-58ADF7525C27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4" creationId="{ED8D2DDF-D477-4EEC-A83D-38F0F63B1DFC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5" creationId="{186AF67D-C038-428D-A467-3A9AA840068B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6" creationId="{0E72837D-B13C-471D-AF4C-04304ACF4962}"/>
          </ac:inkMkLst>
        </pc:inkChg>
        <pc:inkChg chg="add del">
          <ac:chgData name="Viet Anh Nguyen" userId="b95f61ff061388d5" providerId="LiveId" clId="{4E6D6609-40FF-461F-8FC4-5C36AE18131F}" dt="2022-01-14T08:46:41.646" v="4209"/>
          <ac:inkMkLst>
            <pc:docMk/>
            <pc:sldMk cId="2418062667" sldId="365"/>
            <ac:inkMk id="107" creationId="{97C51780-244D-41A5-B45B-A526B893D5C3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08" creationId="{A9884B6B-E4BE-470B-A506-06204B08E600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09" creationId="{AC591B95-4AD7-432D-BF66-6061DFD34B25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0" creationId="{C160327E-3E3C-49FE-867A-DBEBC53B2ADA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1" creationId="{2023BA61-2344-4D48-8F5E-30C23B394DB0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2" creationId="{6EB3EA4D-510F-4050-B421-76A778BE2042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3" creationId="{5DD12320-D56E-432E-B5B8-312927144CEA}"/>
          </ac:inkMkLst>
        </pc:inkChg>
        <pc:inkChg chg="add del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4" creationId="{64835F57-98F6-49B1-9219-6E1E8E001219}"/>
          </ac:inkMkLst>
        </pc:inkChg>
        <pc:inkChg chg="add">
          <ac:chgData name="Viet Anh Nguyen" userId="b95f61ff061388d5" providerId="LiveId" clId="{4E6D6609-40FF-461F-8FC4-5C36AE18131F}" dt="2022-01-14T08:46:44.066" v="4215"/>
          <ac:inkMkLst>
            <pc:docMk/>
            <pc:sldMk cId="2418062667" sldId="365"/>
            <ac:inkMk id="115" creationId="{61EA1133-B425-4BD5-B710-51890EE22C92}"/>
          </ac:inkMkLst>
        </pc:inkChg>
        <pc:inkChg chg="add del">
          <ac:chgData name="Viet Anh Nguyen" userId="b95f61ff061388d5" providerId="LiveId" clId="{4E6D6609-40FF-461F-8FC4-5C36AE18131F}" dt="2022-01-14T08:46:46.626" v="4218"/>
          <ac:inkMkLst>
            <pc:docMk/>
            <pc:sldMk cId="2418062667" sldId="365"/>
            <ac:inkMk id="116" creationId="{32BEAEDA-68BF-4959-A4F6-CD31A868E140}"/>
          </ac:inkMkLst>
        </pc:inkChg>
        <pc:inkChg chg="add del">
          <ac:chgData name="Viet Anh Nguyen" userId="b95f61ff061388d5" providerId="LiveId" clId="{4E6D6609-40FF-461F-8FC4-5C36AE18131F}" dt="2022-01-14T08:46:46.626" v="4218"/>
          <ac:inkMkLst>
            <pc:docMk/>
            <pc:sldMk cId="2418062667" sldId="365"/>
            <ac:inkMk id="117" creationId="{18568140-65F1-4433-8AA5-B0954CC81893}"/>
          </ac:inkMkLst>
        </pc:inkChg>
        <pc:inkChg chg="add">
          <ac:chgData name="Viet Anh Nguyen" userId="b95f61ff061388d5" providerId="LiveId" clId="{4E6D6609-40FF-461F-8FC4-5C36AE18131F}" dt="2022-01-14T08:46:46.626" v="4218"/>
          <ac:inkMkLst>
            <pc:docMk/>
            <pc:sldMk cId="2418062667" sldId="365"/>
            <ac:inkMk id="118" creationId="{E736BF17-4283-4A01-9B6D-93E6D3943493}"/>
          </ac:inkMkLst>
        </pc:inkChg>
        <pc:inkChg chg="add del">
          <ac:chgData name="Viet Anh Nguyen" userId="b95f61ff061388d5" providerId="LiveId" clId="{4E6D6609-40FF-461F-8FC4-5C36AE18131F}" dt="2022-01-14T08:46:49.569" v="4221"/>
          <ac:inkMkLst>
            <pc:docMk/>
            <pc:sldMk cId="2418062667" sldId="365"/>
            <ac:inkMk id="119" creationId="{0DB6F10E-05AF-454A-AD66-AD74729ED22C}"/>
          </ac:inkMkLst>
        </pc:inkChg>
        <pc:inkChg chg="add del">
          <ac:chgData name="Viet Anh Nguyen" userId="b95f61ff061388d5" providerId="LiveId" clId="{4E6D6609-40FF-461F-8FC4-5C36AE18131F}" dt="2022-01-14T08:46:49.569" v="4221"/>
          <ac:inkMkLst>
            <pc:docMk/>
            <pc:sldMk cId="2418062667" sldId="365"/>
            <ac:inkMk id="120" creationId="{C3A1930A-B660-4DDB-B307-7FABD1030D24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21" creationId="{2A0F22B1-55AE-402B-A1C5-EB78303A4EEE}"/>
          </ac:inkMkLst>
        </pc:inkChg>
        <pc:inkChg chg="add del">
          <ac:chgData name="Viet Anh Nguyen" userId="b95f61ff061388d5" providerId="LiveId" clId="{4E6D6609-40FF-461F-8FC4-5C36AE18131F}" dt="2022-01-14T08:46:51.803" v="4226"/>
          <ac:inkMkLst>
            <pc:docMk/>
            <pc:sldMk cId="2418062667" sldId="365"/>
            <ac:inkMk id="122" creationId="{0A748F64-261C-444B-961F-4D9687CA29A1}"/>
          </ac:inkMkLst>
        </pc:inkChg>
        <pc:inkChg chg="add del">
          <ac:chgData name="Viet Anh Nguyen" userId="b95f61ff061388d5" providerId="LiveId" clId="{4E6D6609-40FF-461F-8FC4-5C36AE18131F}" dt="2022-01-14T08:46:51.803" v="4226"/>
          <ac:inkMkLst>
            <pc:docMk/>
            <pc:sldMk cId="2418062667" sldId="365"/>
            <ac:inkMk id="123" creationId="{5F82C3D1-0002-4E7D-BB72-C9BA649A1AB5}"/>
          </ac:inkMkLst>
        </pc:inkChg>
        <pc:inkChg chg="add del">
          <ac:chgData name="Viet Anh Nguyen" userId="b95f61ff061388d5" providerId="LiveId" clId="{4E6D6609-40FF-461F-8FC4-5C36AE18131F}" dt="2022-01-14T08:46:51.803" v="4226"/>
          <ac:inkMkLst>
            <pc:docMk/>
            <pc:sldMk cId="2418062667" sldId="365"/>
            <ac:inkMk id="124" creationId="{1C003081-C4E9-4C71-A07F-9B65D3BCC345}"/>
          </ac:inkMkLst>
        </pc:inkChg>
        <pc:inkChg chg="add del">
          <ac:chgData name="Viet Anh Nguyen" userId="b95f61ff061388d5" providerId="LiveId" clId="{4E6D6609-40FF-461F-8FC4-5C36AE18131F}" dt="2022-01-14T08:46:51.803" v="4226"/>
          <ac:inkMkLst>
            <pc:docMk/>
            <pc:sldMk cId="2418062667" sldId="365"/>
            <ac:inkMk id="125" creationId="{9467B793-5B0C-4395-9933-905F8612AFF7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26" creationId="{35F61630-45C6-4E94-BC49-3090AE47FE5F}"/>
          </ac:inkMkLst>
        </pc:inkChg>
        <pc:inkChg chg="add del">
          <ac:chgData name="Viet Anh Nguyen" userId="b95f61ff061388d5" providerId="LiveId" clId="{4E6D6609-40FF-461F-8FC4-5C36AE18131F}" dt="2022-01-14T08:46:53.816" v="4229"/>
          <ac:inkMkLst>
            <pc:docMk/>
            <pc:sldMk cId="2418062667" sldId="365"/>
            <ac:inkMk id="127" creationId="{DA0BCB1E-58AD-4331-8340-FCD7FF44D57D}"/>
          </ac:inkMkLst>
        </pc:inkChg>
        <pc:inkChg chg="add del">
          <ac:chgData name="Viet Anh Nguyen" userId="b95f61ff061388d5" providerId="LiveId" clId="{4E6D6609-40FF-461F-8FC4-5C36AE18131F}" dt="2022-01-14T08:46:53.816" v="4229"/>
          <ac:inkMkLst>
            <pc:docMk/>
            <pc:sldMk cId="2418062667" sldId="365"/>
            <ac:inkMk id="128" creationId="{28FF53F6-72F6-42AF-A402-36973F289DFF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29" creationId="{71099378-DAF3-4B52-8580-ACB8A6873A8F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30" creationId="{93BDD16F-EDB3-41C7-A374-88121F819D3D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31" creationId="{EFAE8B2F-3A7F-41B7-BB41-D649148BA703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32" creationId="{7C0DA12C-1DCB-4018-A0BE-8EF83DE1C3FE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33" creationId="{E824B8E5-D3ED-4C89-8EDC-4328BF4DE446}"/>
          </ac:inkMkLst>
        </pc:inkChg>
        <pc:inkChg chg="add del">
          <ac:chgData name="Viet Anh Nguyen" userId="b95f61ff061388d5" providerId="LiveId" clId="{4E6D6609-40FF-461F-8FC4-5C36AE18131F}" dt="2022-01-14T08:47:04.122" v="4235"/>
          <ac:inkMkLst>
            <pc:docMk/>
            <pc:sldMk cId="2418062667" sldId="365"/>
            <ac:inkMk id="134" creationId="{5DC73DD4-6659-402D-BBAD-514C495A62C5}"/>
          </ac:inkMkLst>
        </pc:inkChg>
        <pc:inkChg chg="add del">
          <ac:chgData name="Viet Anh Nguyen" userId="b95f61ff061388d5" providerId="LiveId" clId="{4E6D6609-40FF-461F-8FC4-5C36AE18131F}" dt="2022-01-14T08:47:05.581" v="4237"/>
          <ac:inkMkLst>
            <pc:docMk/>
            <pc:sldMk cId="2418062667" sldId="365"/>
            <ac:inkMk id="135" creationId="{29EF6DB5-1E08-461C-8ED6-9DC0C271E65A}"/>
          </ac:inkMkLst>
        </pc:inkChg>
        <pc:inkChg chg="add del">
          <ac:chgData name="Viet Anh Nguyen" userId="b95f61ff061388d5" providerId="LiveId" clId="{4E6D6609-40FF-461F-8FC4-5C36AE18131F}" dt="2022-01-14T08:47:05.581" v="4237"/>
          <ac:inkMkLst>
            <pc:docMk/>
            <pc:sldMk cId="2418062667" sldId="365"/>
            <ac:inkMk id="136" creationId="{886B811D-8A72-4C3F-8D47-EF3EDBA178FA}"/>
          </ac:inkMkLst>
        </pc:inkChg>
        <pc:inkChg chg="add">
          <ac:chgData name="Viet Anh Nguyen" userId="b95f61ff061388d5" providerId="LiveId" clId="{4E6D6609-40FF-461F-8FC4-5C36AE18131F}" dt="2022-01-14T08:47:05.581" v="4237"/>
          <ac:inkMkLst>
            <pc:docMk/>
            <pc:sldMk cId="2418062667" sldId="365"/>
            <ac:inkMk id="137" creationId="{3892F6AD-2E16-4C62-A675-9A0ED9B7A1E1}"/>
          </ac:inkMkLst>
        </pc:inkChg>
        <pc:inkChg chg="add del">
          <ac:chgData name="Viet Anh Nguyen" userId="b95f61ff061388d5" providerId="LiveId" clId="{4E6D6609-40FF-461F-8FC4-5C36AE18131F}" dt="2022-01-14T08:48:38.875" v="4329"/>
          <ac:inkMkLst>
            <pc:docMk/>
            <pc:sldMk cId="2418062667" sldId="365"/>
            <ac:inkMk id="138" creationId="{8B725E80-79C7-4EE7-9F91-4121A81BE18D}"/>
          </ac:inkMkLst>
        </pc:inkChg>
        <pc:inkChg chg="add del">
          <ac:chgData name="Viet Anh Nguyen" userId="b95f61ff061388d5" providerId="LiveId" clId="{4E6D6609-40FF-461F-8FC4-5C36AE18131F}" dt="2022-01-14T08:48:38.875" v="4329"/>
          <ac:inkMkLst>
            <pc:docMk/>
            <pc:sldMk cId="2418062667" sldId="365"/>
            <ac:inkMk id="139" creationId="{59691246-C857-4355-BEF6-E3AB0BFE23EB}"/>
          </ac:inkMkLst>
        </pc:inkChg>
        <pc:inkChg chg="add">
          <ac:chgData name="Viet Anh Nguyen" userId="b95f61ff061388d5" providerId="LiveId" clId="{4E6D6609-40FF-461F-8FC4-5C36AE18131F}" dt="2022-01-14T08:48:38.875" v="4329"/>
          <ac:inkMkLst>
            <pc:docMk/>
            <pc:sldMk cId="2418062667" sldId="365"/>
            <ac:inkMk id="140" creationId="{3A564D6A-1317-47C0-B000-D2E698D7B8DD}"/>
          </ac:inkMkLst>
        </pc:inkChg>
      </pc:sldChg>
      <pc:sldChg chg="new del">
        <pc:chgData name="Viet Anh Nguyen" userId="b95f61ff061388d5" providerId="LiveId" clId="{4E6D6609-40FF-461F-8FC4-5C36AE18131F}" dt="2022-01-14T09:42:51.646" v="4783" actId="47"/>
        <pc:sldMkLst>
          <pc:docMk/>
          <pc:sldMk cId="2870359434" sldId="366"/>
        </pc:sldMkLst>
      </pc:sldChg>
      <pc:sldChg chg="addSp delSp new mod">
        <pc:chgData name="Viet Anh Nguyen" userId="b95f61ff061388d5" providerId="LiveId" clId="{4E6D6609-40FF-461F-8FC4-5C36AE18131F}" dt="2022-01-14T08:48:56.922" v="4365"/>
        <pc:sldMkLst>
          <pc:docMk/>
          <pc:sldMk cId="1462830606" sldId="367"/>
        </pc:sldMkLst>
        <pc:inkChg chg="add del">
          <ac:chgData name="Viet Anh Nguyen" userId="b95f61ff061388d5" providerId="LiveId" clId="{4E6D6609-40FF-461F-8FC4-5C36AE18131F}" dt="2022-01-14T08:47:24.550" v="4243"/>
          <ac:inkMkLst>
            <pc:docMk/>
            <pc:sldMk cId="1462830606" sldId="367"/>
            <ac:inkMk id="2" creationId="{A2887EF0-1C59-4187-B01A-7C8780BBED0D}"/>
          </ac:inkMkLst>
        </pc:inkChg>
        <pc:inkChg chg="add del">
          <ac:chgData name="Viet Anh Nguyen" userId="b95f61ff061388d5" providerId="LiveId" clId="{4E6D6609-40FF-461F-8FC4-5C36AE18131F}" dt="2022-01-14T08:47:24.550" v="4243"/>
          <ac:inkMkLst>
            <pc:docMk/>
            <pc:sldMk cId="1462830606" sldId="367"/>
            <ac:inkMk id="3" creationId="{F217CF90-B684-4376-88DB-A83DF05375E9}"/>
          </ac:inkMkLst>
        </pc:inkChg>
        <pc:inkChg chg="add del">
          <ac:chgData name="Viet Anh Nguyen" userId="b95f61ff061388d5" providerId="LiveId" clId="{4E6D6609-40FF-461F-8FC4-5C36AE18131F}" dt="2022-01-14T08:47:24.550" v="4243"/>
          <ac:inkMkLst>
            <pc:docMk/>
            <pc:sldMk cId="1462830606" sldId="367"/>
            <ac:inkMk id="4" creationId="{141B489C-5AFD-4FD4-B2E9-75FA318012D8}"/>
          </ac:inkMkLst>
        </pc:inkChg>
        <pc:inkChg chg="add">
          <ac:chgData name="Viet Anh Nguyen" userId="b95f61ff061388d5" providerId="LiveId" clId="{4E6D6609-40FF-461F-8FC4-5C36AE18131F}" dt="2022-01-14T08:47:24.044" v="4242" actId="9405"/>
          <ac:inkMkLst>
            <pc:docMk/>
            <pc:sldMk cId="1462830606" sldId="367"/>
            <ac:inkMk id="5" creationId="{1BE791BB-3C49-4A76-AF71-B975046DF756}"/>
          </ac:inkMkLst>
        </pc:inkChg>
        <pc:inkChg chg="add">
          <ac:chgData name="Viet Anh Nguyen" userId="b95f61ff061388d5" providerId="LiveId" clId="{4E6D6609-40FF-461F-8FC4-5C36AE18131F}" dt="2022-01-14T08:47:24.550" v="4243"/>
          <ac:inkMkLst>
            <pc:docMk/>
            <pc:sldMk cId="1462830606" sldId="367"/>
            <ac:inkMk id="6" creationId="{3BEBCD29-C01B-47A9-B538-9279273A9F31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7" creationId="{A3C56F24-08FB-47C2-98E1-066C5821BA3F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8" creationId="{1D436A62-FFFF-4CC2-AEA0-30659EB72B1B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9" creationId="{DC2A9D68-8AC7-47E2-9301-C87AD743967B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0" creationId="{063BD5F2-5662-4A5E-B57C-2C30021F7145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1" creationId="{A99BB571-3711-47BA-BC53-9D0985F475E3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2" creationId="{F40B89F5-AFEE-43A0-A465-D941C1976A1D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3" creationId="{E09AECDF-E946-4199-BF02-1DEBB2DEB386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4" creationId="{18A5A431-07E6-412F-A5DA-3CE7C033DAA4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5" creationId="{B5DE95DD-3351-4E68-B9D5-431A64E2261E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6" creationId="{CE3ACCB5-9D37-4DE9-9880-E547FCCCB5F3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7" creationId="{BC4EA25B-3B3C-497F-B6A0-11983DEB0CDA}"/>
          </ac:inkMkLst>
        </pc:inkChg>
        <pc:inkChg chg="add del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18" creationId="{17A82B80-717C-4AEA-96BA-A0DADDC13E4A}"/>
          </ac:inkMkLst>
        </pc:inkChg>
        <pc:inkChg chg="add">
          <ac:chgData name="Viet Anh Nguyen" userId="b95f61ff061388d5" providerId="LiveId" clId="{4E6D6609-40FF-461F-8FC4-5C36AE18131F}" dt="2022-01-14T08:47:29.275" v="4256" actId="9405"/>
          <ac:inkMkLst>
            <pc:docMk/>
            <pc:sldMk cId="1462830606" sldId="367"/>
            <ac:inkMk id="19" creationId="{8D288FFF-2E25-41D7-9F3A-79436F986D6B}"/>
          </ac:inkMkLst>
        </pc:inkChg>
        <pc:inkChg chg="add">
          <ac:chgData name="Viet Anh Nguyen" userId="b95f61ff061388d5" providerId="LiveId" clId="{4E6D6609-40FF-461F-8FC4-5C36AE18131F}" dt="2022-01-14T08:47:29.437" v="4257" actId="9405"/>
          <ac:inkMkLst>
            <pc:docMk/>
            <pc:sldMk cId="1462830606" sldId="367"/>
            <ac:inkMk id="20" creationId="{EC462A30-3E01-403F-9BA5-FEA2689EFA5C}"/>
          </ac:inkMkLst>
        </pc:inkChg>
        <pc:inkChg chg="add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21" creationId="{7C6FBE84-8251-465F-BCDB-8817EF226212}"/>
          </ac:inkMkLst>
        </pc:inkChg>
        <pc:inkChg chg="add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22" creationId="{922F7DEB-DEFE-4C8C-BDFD-E66010049EFD}"/>
          </ac:inkMkLst>
        </pc:inkChg>
        <pc:inkChg chg="add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23" creationId="{7BED16E1-4B56-4095-A856-8D31020FE8E5}"/>
          </ac:inkMkLst>
        </pc:inkChg>
        <pc:inkChg chg="add">
          <ac:chgData name="Viet Anh Nguyen" userId="b95f61ff061388d5" providerId="LiveId" clId="{4E6D6609-40FF-461F-8FC4-5C36AE18131F}" dt="2022-01-14T08:47:30.099" v="4258"/>
          <ac:inkMkLst>
            <pc:docMk/>
            <pc:sldMk cId="1462830606" sldId="367"/>
            <ac:inkMk id="24" creationId="{8520CC26-2D9B-4D61-8C6A-6E09017F0FB7}"/>
          </ac:inkMkLst>
        </pc:inkChg>
        <pc:inkChg chg="add del">
          <ac:chgData name="Viet Anh Nguyen" userId="b95f61ff061388d5" providerId="LiveId" clId="{4E6D6609-40FF-461F-8FC4-5C36AE18131F}" dt="2022-01-14T08:47:31.573" v="4261"/>
          <ac:inkMkLst>
            <pc:docMk/>
            <pc:sldMk cId="1462830606" sldId="367"/>
            <ac:inkMk id="25" creationId="{3CEB5356-0A34-4472-8CC0-42A4E50D935D}"/>
          </ac:inkMkLst>
        </pc:inkChg>
        <pc:inkChg chg="add del">
          <ac:chgData name="Viet Anh Nguyen" userId="b95f61ff061388d5" providerId="LiveId" clId="{4E6D6609-40FF-461F-8FC4-5C36AE18131F}" dt="2022-01-14T08:47:31.573" v="4261"/>
          <ac:inkMkLst>
            <pc:docMk/>
            <pc:sldMk cId="1462830606" sldId="367"/>
            <ac:inkMk id="26" creationId="{25CD77C0-001E-4158-915F-C9CF2C41CA5A}"/>
          </ac:inkMkLst>
        </pc:inkChg>
        <pc:inkChg chg="add">
          <ac:chgData name="Viet Anh Nguyen" userId="b95f61ff061388d5" providerId="LiveId" clId="{4E6D6609-40FF-461F-8FC4-5C36AE18131F}" dt="2022-01-14T08:47:31.573" v="4261"/>
          <ac:inkMkLst>
            <pc:docMk/>
            <pc:sldMk cId="1462830606" sldId="367"/>
            <ac:inkMk id="27" creationId="{BEB35617-9B6E-4C0E-B724-B576092B7D74}"/>
          </ac:inkMkLst>
        </pc:inkChg>
        <pc:inkChg chg="add del">
          <ac:chgData name="Viet Anh Nguyen" userId="b95f61ff061388d5" providerId="LiveId" clId="{4E6D6609-40FF-461F-8FC4-5C36AE18131F}" dt="2022-01-14T08:47:34.015" v="4266"/>
          <ac:inkMkLst>
            <pc:docMk/>
            <pc:sldMk cId="1462830606" sldId="367"/>
            <ac:inkMk id="28" creationId="{C905A4DC-2938-44A5-AFDE-0174D2C8B7EC}"/>
          </ac:inkMkLst>
        </pc:inkChg>
        <pc:inkChg chg="add del">
          <ac:chgData name="Viet Anh Nguyen" userId="b95f61ff061388d5" providerId="LiveId" clId="{4E6D6609-40FF-461F-8FC4-5C36AE18131F}" dt="2022-01-14T08:47:34.015" v="4266"/>
          <ac:inkMkLst>
            <pc:docMk/>
            <pc:sldMk cId="1462830606" sldId="367"/>
            <ac:inkMk id="29" creationId="{F8EB5B0F-1063-419C-A9EC-F5E1D0A1868F}"/>
          </ac:inkMkLst>
        </pc:inkChg>
        <pc:inkChg chg="add del">
          <ac:chgData name="Viet Anh Nguyen" userId="b95f61ff061388d5" providerId="LiveId" clId="{4E6D6609-40FF-461F-8FC4-5C36AE18131F}" dt="2022-01-14T08:47:34.015" v="4266"/>
          <ac:inkMkLst>
            <pc:docMk/>
            <pc:sldMk cId="1462830606" sldId="367"/>
            <ac:inkMk id="30" creationId="{A8707B7C-DDA0-4DCC-ADB2-B3C38624704A}"/>
          </ac:inkMkLst>
        </pc:inkChg>
        <pc:inkChg chg="add del">
          <ac:chgData name="Viet Anh Nguyen" userId="b95f61ff061388d5" providerId="LiveId" clId="{4E6D6609-40FF-461F-8FC4-5C36AE18131F}" dt="2022-01-14T08:47:34.015" v="4266"/>
          <ac:inkMkLst>
            <pc:docMk/>
            <pc:sldMk cId="1462830606" sldId="367"/>
            <ac:inkMk id="31" creationId="{5AC004AC-D556-428D-A0DC-5C4A60E7BD96}"/>
          </ac:inkMkLst>
        </pc:inkChg>
        <pc:inkChg chg="add">
          <ac:chgData name="Viet Anh Nguyen" userId="b95f61ff061388d5" providerId="LiveId" clId="{4E6D6609-40FF-461F-8FC4-5C36AE18131F}" dt="2022-01-14T08:47:34.015" v="4266"/>
          <ac:inkMkLst>
            <pc:docMk/>
            <pc:sldMk cId="1462830606" sldId="367"/>
            <ac:inkMk id="32" creationId="{AA00E8A5-99EC-4C1C-81B2-6784AE0629EA}"/>
          </ac:inkMkLst>
        </pc:inkChg>
        <pc:inkChg chg="add del">
          <ac:chgData name="Viet Anh Nguyen" userId="b95f61ff061388d5" providerId="LiveId" clId="{4E6D6609-40FF-461F-8FC4-5C36AE18131F}" dt="2022-01-14T08:47:37.696" v="4270"/>
          <ac:inkMkLst>
            <pc:docMk/>
            <pc:sldMk cId="1462830606" sldId="367"/>
            <ac:inkMk id="33" creationId="{98FEA58A-B02E-4BEE-8455-FBC78D73774D}"/>
          </ac:inkMkLst>
        </pc:inkChg>
        <pc:inkChg chg="add del">
          <ac:chgData name="Viet Anh Nguyen" userId="b95f61ff061388d5" providerId="LiveId" clId="{4E6D6609-40FF-461F-8FC4-5C36AE18131F}" dt="2022-01-14T08:47:37.696" v="4270"/>
          <ac:inkMkLst>
            <pc:docMk/>
            <pc:sldMk cId="1462830606" sldId="367"/>
            <ac:inkMk id="34" creationId="{38ABAB56-64F4-4AE4-9EF1-526925F10381}"/>
          </ac:inkMkLst>
        </pc:inkChg>
        <pc:inkChg chg="add del">
          <ac:chgData name="Viet Anh Nguyen" userId="b95f61ff061388d5" providerId="LiveId" clId="{4E6D6609-40FF-461F-8FC4-5C36AE18131F}" dt="2022-01-14T08:47:37.696" v="4270"/>
          <ac:inkMkLst>
            <pc:docMk/>
            <pc:sldMk cId="1462830606" sldId="367"/>
            <ac:inkMk id="35" creationId="{8CF455BD-E0F6-4E84-BD8E-0ACC2A8F245D}"/>
          </ac:inkMkLst>
        </pc:inkChg>
        <pc:inkChg chg="add">
          <ac:chgData name="Viet Anh Nguyen" userId="b95f61ff061388d5" providerId="LiveId" clId="{4E6D6609-40FF-461F-8FC4-5C36AE18131F}" dt="2022-01-14T08:47:37.696" v="4270"/>
          <ac:inkMkLst>
            <pc:docMk/>
            <pc:sldMk cId="1462830606" sldId="367"/>
            <ac:inkMk id="36" creationId="{CBB9D2B8-FFB9-47C8-9E65-98855A569FC5}"/>
          </ac:inkMkLst>
        </pc:inkChg>
        <pc:inkChg chg="add">
          <ac:chgData name="Viet Anh Nguyen" userId="b95f61ff061388d5" providerId="LiveId" clId="{4E6D6609-40FF-461F-8FC4-5C36AE18131F}" dt="2022-01-14T08:47:39.847" v="4271" actId="9405"/>
          <ac:inkMkLst>
            <pc:docMk/>
            <pc:sldMk cId="1462830606" sldId="367"/>
            <ac:inkMk id="37" creationId="{8607C583-FB61-4150-8BB9-100457C2F0F2}"/>
          </ac:inkMkLst>
        </pc:inkChg>
        <pc:inkChg chg="add">
          <ac:chgData name="Viet Anh Nguyen" userId="b95f61ff061388d5" providerId="LiveId" clId="{4E6D6609-40FF-461F-8FC4-5C36AE18131F}" dt="2022-01-14T08:47:40.055" v="4272" actId="9405"/>
          <ac:inkMkLst>
            <pc:docMk/>
            <pc:sldMk cId="1462830606" sldId="367"/>
            <ac:inkMk id="38" creationId="{32E8B444-5268-4B4A-91FF-BF275B642A62}"/>
          </ac:inkMkLst>
        </pc:inkChg>
        <pc:inkChg chg="add del">
          <ac:chgData name="Viet Anh Nguyen" userId="b95f61ff061388d5" providerId="LiveId" clId="{4E6D6609-40FF-461F-8FC4-5C36AE18131F}" dt="2022-01-14T08:47:42.647" v="4276"/>
          <ac:inkMkLst>
            <pc:docMk/>
            <pc:sldMk cId="1462830606" sldId="367"/>
            <ac:inkMk id="39" creationId="{150A697C-EFB0-48EE-9267-F497E6815DF5}"/>
          </ac:inkMkLst>
        </pc:inkChg>
        <pc:inkChg chg="add del">
          <ac:chgData name="Viet Anh Nguyen" userId="b95f61ff061388d5" providerId="LiveId" clId="{4E6D6609-40FF-461F-8FC4-5C36AE18131F}" dt="2022-01-14T08:47:42.647" v="4276"/>
          <ac:inkMkLst>
            <pc:docMk/>
            <pc:sldMk cId="1462830606" sldId="367"/>
            <ac:inkMk id="40" creationId="{4623D0D0-02C7-42F0-AA62-2BCFB8A80376}"/>
          </ac:inkMkLst>
        </pc:inkChg>
        <pc:inkChg chg="add del">
          <ac:chgData name="Viet Anh Nguyen" userId="b95f61ff061388d5" providerId="LiveId" clId="{4E6D6609-40FF-461F-8FC4-5C36AE18131F}" dt="2022-01-14T08:47:42.647" v="4276"/>
          <ac:inkMkLst>
            <pc:docMk/>
            <pc:sldMk cId="1462830606" sldId="367"/>
            <ac:inkMk id="41" creationId="{3A1B3EFC-DFB8-4769-BA10-04E7D65F84F4}"/>
          </ac:inkMkLst>
        </pc:inkChg>
        <pc:inkChg chg="add del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2" creationId="{38E69836-C484-4400-AF6E-52F0F5B334E4}"/>
          </ac:inkMkLst>
        </pc:inkChg>
        <pc:inkChg chg="add del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3" creationId="{C0748B09-AA6D-4BF3-99DF-75DED80FAEEE}"/>
          </ac:inkMkLst>
        </pc:inkChg>
        <pc:inkChg chg="add del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4" creationId="{19985B51-0425-40A3-B124-8886D26ED975}"/>
          </ac:inkMkLst>
        </pc:inkChg>
        <pc:inkChg chg="add del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5" creationId="{A952B07D-8365-4078-B7BA-455595720264}"/>
          </ac:inkMkLst>
        </pc:inkChg>
        <pc:inkChg chg="add del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6" creationId="{7DF7F6DC-AFD4-418B-BDF4-3E123E5EF797}"/>
          </ac:inkMkLst>
        </pc:inkChg>
        <pc:inkChg chg="add">
          <ac:chgData name="Viet Anh Nguyen" userId="b95f61ff061388d5" providerId="LiveId" clId="{4E6D6609-40FF-461F-8FC4-5C36AE18131F}" dt="2022-01-14T08:47:44.153" v="4281"/>
          <ac:inkMkLst>
            <pc:docMk/>
            <pc:sldMk cId="1462830606" sldId="367"/>
            <ac:inkMk id="47" creationId="{436D18DE-48CC-4C9C-AAF2-39EAAF721AFA}"/>
          </ac:inkMkLst>
        </pc:inkChg>
        <pc:inkChg chg="add">
          <ac:chgData name="Viet Anh Nguyen" userId="b95f61ff061388d5" providerId="LiveId" clId="{4E6D6609-40FF-461F-8FC4-5C36AE18131F}" dt="2022-01-14T08:47:44.199" v="4282" actId="9405"/>
          <ac:inkMkLst>
            <pc:docMk/>
            <pc:sldMk cId="1462830606" sldId="367"/>
            <ac:inkMk id="48" creationId="{5FF65236-D6C2-48D1-8CF3-E589604B9B68}"/>
          </ac:inkMkLst>
        </pc:inkChg>
        <pc:inkChg chg="add del">
          <ac:chgData name="Viet Anh Nguyen" userId="b95f61ff061388d5" providerId="LiveId" clId="{4E6D6609-40FF-461F-8FC4-5C36AE18131F}" dt="2022-01-14T08:47:45.668" v="4285"/>
          <ac:inkMkLst>
            <pc:docMk/>
            <pc:sldMk cId="1462830606" sldId="367"/>
            <ac:inkMk id="49" creationId="{041067CD-B015-40BF-908D-F1DFDFA7E054}"/>
          </ac:inkMkLst>
        </pc:inkChg>
        <pc:inkChg chg="add del">
          <ac:chgData name="Viet Anh Nguyen" userId="b95f61ff061388d5" providerId="LiveId" clId="{4E6D6609-40FF-461F-8FC4-5C36AE18131F}" dt="2022-01-14T08:47:45.668" v="4285"/>
          <ac:inkMkLst>
            <pc:docMk/>
            <pc:sldMk cId="1462830606" sldId="367"/>
            <ac:inkMk id="50" creationId="{F829845D-2BB2-4A6F-B01F-4B82952D790B}"/>
          </ac:inkMkLst>
        </pc:inkChg>
        <pc:inkChg chg="add del">
          <ac:chgData name="Viet Anh Nguyen" userId="b95f61ff061388d5" providerId="LiveId" clId="{4E6D6609-40FF-461F-8FC4-5C36AE18131F}" dt="2022-01-14T08:47:46.778" v="4287"/>
          <ac:inkMkLst>
            <pc:docMk/>
            <pc:sldMk cId="1462830606" sldId="367"/>
            <ac:inkMk id="51" creationId="{F5E92D80-29CF-4617-A0FA-F1AFCE3B2E8B}"/>
          </ac:inkMkLst>
        </pc:inkChg>
        <pc:inkChg chg="add del">
          <ac:chgData name="Viet Anh Nguyen" userId="b95f61ff061388d5" providerId="LiveId" clId="{4E6D6609-40FF-461F-8FC4-5C36AE18131F}" dt="2022-01-14T08:47:46.778" v="4287"/>
          <ac:inkMkLst>
            <pc:docMk/>
            <pc:sldMk cId="1462830606" sldId="367"/>
            <ac:inkMk id="52" creationId="{4E2092E1-D064-434B-AE95-2375D9E53C41}"/>
          </ac:inkMkLst>
        </pc:inkChg>
        <pc:inkChg chg="add">
          <ac:chgData name="Viet Anh Nguyen" userId="b95f61ff061388d5" providerId="LiveId" clId="{4E6D6609-40FF-461F-8FC4-5C36AE18131F}" dt="2022-01-14T08:47:46.778" v="4287"/>
          <ac:inkMkLst>
            <pc:docMk/>
            <pc:sldMk cId="1462830606" sldId="367"/>
            <ac:inkMk id="53" creationId="{B1C39CD5-C191-430E-A860-AEABA7EBF844}"/>
          </ac:inkMkLst>
        </pc:inkChg>
        <pc:inkChg chg="add">
          <ac:chgData name="Viet Anh Nguyen" userId="b95f61ff061388d5" providerId="LiveId" clId="{4E6D6609-40FF-461F-8FC4-5C36AE18131F}" dt="2022-01-14T08:48:00.640" v="4288" actId="9405"/>
          <ac:inkMkLst>
            <pc:docMk/>
            <pc:sldMk cId="1462830606" sldId="367"/>
            <ac:inkMk id="54" creationId="{DFCC2C66-717F-4666-B6B3-1CBB885A7668}"/>
          </ac:inkMkLst>
        </pc:inkChg>
        <pc:inkChg chg="add del">
          <ac:chgData name="Viet Anh Nguyen" userId="b95f61ff061388d5" providerId="LiveId" clId="{4E6D6609-40FF-461F-8FC4-5C36AE18131F}" dt="2022-01-14T08:48:02.883" v="4291"/>
          <ac:inkMkLst>
            <pc:docMk/>
            <pc:sldMk cId="1462830606" sldId="367"/>
            <ac:inkMk id="55" creationId="{D6233F19-0ACC-4041-8D17-8A943ECBE26E}"/>
          </ac:inkMkLst>
        </pc:inkChg>
        <pc:inkChg chg="add del">
          <ac:chgData name="Viet Anh Nguyen" userId="b95f61ff061388d5" providerId="LiveId" clId="{4E6D6609-40FF-461F-8FC4-5C36AE18131F}" dt="2022-01-14T08:48:02.883" v="4291"/>
          <ac:inkMkLst>
            <pc:docMk/>
            <pc:sldMk cId="1462830606" sldId="367"/>
            <ac:inkMk id="56" creationId="{F9C6AA44-19F9-4DAE-BECE-57E4FDE53CAF}"/>
          </ac:inkMkLst>
        </pc:inkChg>
        <pc:inkChg chg="add">
          <ac:chgData name="Viet Anh Nguyen" userId="b95f61ff061388d5" providerId="LiveId" clId="{4E6D6609-40FF-461F-8FC4-5C36AE18131F}" dt="2022-01-14T08:48:02.883" v="4291"/>
          <ac:inkMkLst>
            <pc:docMk/>
            <pc:sldMk cId="1462830606" sldId="367"/>
            <ac:inkMk id="57" creationId="{40566BC2-8893-4D0D-93F0-DCD855E01167}"/>
          </ac:inkMkLst>
        </pc:inkChg>
        <pc:inkChg chg="add">
          <ac:chgData name="Viet Anh Nguyen" userId="b95f61ff061388d5" providerId="LiveId" clId="{4E6D6609-40FF-461F-8FC4-5C36AE18131F}" dt="2022-01-14T08:48:04.270" v="4292" actId="9405"/>
          <ac:inkMkLst>
            <pc:docMk/>
            <pc:sldMk cId="1462830606" sldId="367"/>
            <ac:inkMk id="58" creationId="{0E918AB3-41CA-4353-BC0F-AC3F628598E8}"/>
          </ac:inkMkLst>
        </pc:inkChg>
        <pc:inkChg chg="add del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59" creationId="{56DB4694-D5AD-4006-AED1-BDC497D3CCC9}"/>
          </ac:inkMkLst>
        </pc:inkChg>
        <pc:inkChg chg="add del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60" creationId="{5BE66E68-1346-444E-9B7D-6F701722EFD3}"/>
          </ac:inkMkLst>
        </pc:inkChg>
        <pc:inkChg chg="add del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61" creationId="{9AA5C0EB-B3DA-4EA5-8FB3-34671A75267F}"/>
          </ac:inkMkLst>
        </pc:inkChg>
        <pc:inkChg chg="add del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62" creationId="{AC9A5749-6E0A-4072-87AF-D4B7AFC54249}"/>
          </ac:inkMkLst>
        </pc:inkChg>
        <pc:inkChg chg="add del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63" creationId="{A2980981-74CA-46B3-B2D9-48EBF48584B1}"/>
          </ac:inkMkLst>
        </pc:inkChg>
        <pc:inkChg chg="add del">
          <ac:chgData name="Viet Anh Nguyen" userId="b95f61ff061388d5" providerId="LiveId" clId="{4E6D6609-40FF-461F-8FC4-5C36AE18131F}" dt="2022-01-14T08:48:08.639" v="4301"/>
          <ac:inkMkLst>
            <pc:docMk/>
            <pc:sldMk cId="1462830606" sldId="367"/>
            <ac:inkMk id="64" creationId="{F53E08E5-5AAD-4AB6-AD88-4F6F7C495090}"/>
          </ac:inkMkLst>
        </pc:inkChg>
        <pc:inkChg chg="add">
          <ac:chgData name="Viet Anh Nguyen" userId="b95f61ff061388d5" providerId="LiveId" clId="{4E6D6609-40FF-461F-8FC4-5C36AE18131F}" dt="2022-01-14T08:48:07.647" v="4298"/>
          <ac:inkMkLst>
            <pc:docMk/>
            <pc:sldMk cId="1462830606" sldId="367"/>
            <ac:inkMk id="65" creationId="{933B26B9-E133-46F7-A7D4-F8DE69F7BD4E}"/>
          </ac:inkMkLst>
        </pc:inkChg>
        <pc:inkChg chg="add del">
          <ac:chgData name="Viet Anh Nguyen" userId="b95f61ff061388d5" providerId="LiveId" clId="{4E6D6609-40FF-461F-8FC4-5C36AE18131F}" dt="2022-01-14T08:48:08.639" v="4301"/>
          <ac:inkMkLst>
            <pc:docMk/>
            <pc:sldMk cId="1462830606" sldId="367"/>
            <ac:inkMk id="66" creationId="{4E6251EC-C911-4C86-9577-3C735369A2AE}"/>
          </ac:inkMkLst>
        </pc:inkChg>
        <pc:inkChg chg="add del">
          <ac:chgData name="Viet Anh Nguyen" userId="b95f61ff061388d5" providerId="LiveId" clId="{4E6D6609-40FF-461F-8FC4-5C36AE18131F}" dt="2022-01-14T08:48:08.639" v="4301"/>
          <ac:inkMkLst>
            <pc:docMk/>
            <pc:sldMk cId="1462830606" sldId="367"/>
            <ac:inkMk id="67" creationId="{43631973-B08C-4AF6-B4B5-2DB2813BBFC8}"/>
          </ac:inkMkLst>
        </pc:inkChg>
        <pc:inkChg chg="add del">
          <ac:chgData name="Viet Anh Nguyen" userId="b95f61ff061388d5" providerId="LiveId" clId="{4E6D6609-40FF-461F-8FC4-5C36AE18131F}" dt="2022-01-14T08:48:10.905" v="4304"/>
          <ac:inkMkLst>
            <pc:docMk/>
            <pc:sldMk cId="1462830606" sldId="367"/>
            <ac:inkMk id="68" creationId="{59FB6DEB-A0DB-4803-9FDC-620ABBED4DEF}"/>
          </ac:inkMkLst>
        </pc:inkChg>
        <pc:inkChg chg="add del">
          <ac:chgData name="Viet Anh Nguyen" userId="b95f61ff061388d5" providerId="LiveId" clId="{4E6D6609-40FF-461F-8FC4-5C36AE18131F}" dt="2022-01-14T08:48:10.905" v="4304"/>
          <ac:inkMkLst>
            <pc:docMk/>
            <pc:sldMk cId="1462830606" sldId="367"/>
            <ac:inkMk id="69" creationId="{BD4D1796-1F47-442D-A69E-080AA180F463}"/>
          </ac:inkMkLst>
        </pc:inkChg>
        <pc:inkChg chg="add del">
          <ac:chgData name="Viet Anh Nguyen" userId="b95f61ff061388d5" providerId="LiveId" clId="{4E6D6609-40FF-461F-8FC4-5C36AE18131F}" dt="2022-01-14T08:48:10.905" v="4304"/>
          <ac:inkMkLst>
            <pc:docMk/>
            <pc:sldMk cId="1462830606" sldId="367"/>
            <ac:inkMk id="70" creationId="{A3B429CE-7B5B-47DA-A704-5FB70886D4CA}"/>
          </ac:inkMkLst>
        </pc:inkChg>
        <pc:inkChg chg="add del">
          <ac:chgData name="Viet Anh Nguyen" userId="b95f61ff061388d5" providerId="LiveId" clId="{4E6D6609-40FF-461F-8FC4-5C36AE18131F}" dt="2022-01-14T08:48:12.121" v="4306"/>
          <ac:inkMkLst>
            <pc:docMk/>
            <pc:sldMk cId="1462830606" sldId="367"/>
            <ac:inkMk id="71" creationId="{4329F9BD-4B7C-47E2-972C-B38E4FB8095B}"/>
          </ac:inkMkLst>
        </pc:inkChg>
        <pc:inkChg chg="add del">
          <ac:chgData name="Viet Anh Nguyen" userId="b95f61ff061388d5" providerId="LiveId" clId="{4E6D6609-40FF-461F-8FC4-5C36AE18131F}" dt="2022-01-14T08:48:12.121" v="4306"/>
          <ac:inkMkLst>
            <pc:docMk/>
            <pc:sldMk cId="1462830606" sldId="367"/>
            <ac:inkMk id="72" creationId="{3528AB1E-06BC-414A-8DBA-DB89BACE259B}"/>
          </ac:inkMkLst>
        </pc:inkChg>
        <pc:inkChg chg="add">
          <ac:chgData name="Viet Anh Nguyen" userId="b95f61ff061388d5" providerId="LiveId" clId="{4E6D6609-40FF-461F-8FC4-5C36AE18131F}" dt="2022-01-14T08:48:12.121" v="4306"/>
          <ac:inkMkLst>
            <pc:docMk/>
            <pc:sldMk cId="1462830606" sldId="367"/>
            <ac:inkMk id="73" creationId="{6BC0DA07-D565-4FAD-8B9F-3831CF267E5D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4" creationId="{B0C60998-387A-409F-A77B-F66BD5FB8E59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5" creationId="{DA2C11F9-D16A-4969-AE76-0E9DAB6E2E1C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6" creationId="{8ABF6350-B060-46F0-9D76-48C83BC08E15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7" creationId="{9EFD7AD2-9717-467B-9434-2AA3C93D35C9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8" creationId="{F7BA32D9-5002-4CC0-B8DF-68306154ED2C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79" creationId="{C63D1E3A-7F64-4CFC-AE9C-A186E827490F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0" creationId="{BC670D1A-16B2-42F1-AF6F-1E11D6DCE5FC}"/>
          </ac:inkMkLst>
        </pc:inkChg>
        <pc:inkChg chg="add">
          <ac:chgData name="Viet Anh Nguyen" userId="b95f61ff061388d5" providerId="LiveId" clId="{4E6D6609-40FF-461F-8FC4-5C36AE18131F}" dt="2022-01-14T08:48:14.881" v="4314" actId="9405"/>
          <ac:inkMkLst>
            <pc:docMk/>
            <pc:sldMk cId="1462830606" sldId="367"/>
            <ac:inkMk id="81" creationId="{DE438324-C418-46A6-8365-E6506530E16C}"/>
          </ac:inkMkLst>
        </pc:inkChg>
        <pc:inkChg chg="add">
          <ac:chgData name="Viet Anh Nguyen" userId="b95f61ff061388d5" providerId="LiveId" clId="{4E6D6609-40FF-461F-8FC4-5C36AE18131F}" dt="2022-01-14T08:48:15.040" v="4315" actId="9405"/>
          <ac:inkMkLst>
            <pc:docMk/>
            <pc:sldMk cId="1462830606" sldId="367"/>
            <ac:inkMk id="82" creationId="{40BA91E0-7CC3-440F-BA17-92208813194C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3" creationId="{331DF5B5-226D-4A1C-A5D0-A79A0F15F3F2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4" creationId="{C7D8E3DB-B204-4E7D-B905-9D29B059B825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5" creationId="{C5294081-81CB-4700-8892-6FF1E166AC10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6" creationId="{BC7A05B5-8357-4C16-84A6-A9DA348BBEDE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7" creationId="{7C89AAD8-4D65-4493-83D4-4FAECE0F4849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8" creationId="{7D7FE683-EF43-461A-976D-1C284E033C8F}"/>
          </ac:inkMkLst>
        </pc:inkChg>
        <pc:inkChg chg="add del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89" creationId="{CC0394F5-669E-4521-9F64-0A5DDDCFB140}"/>
          </ac:inkMkLst>
        </pc:inkChg>
        <pc:inkChg chg="add del">
          <ac:chgData name="Viet Anh Nguyen" userId="b95f61ff061388d5" providerId="LiveId" clId="{4E6D6609-40FF-461F-8FC4-5C36AE18131F}" dt="2022-01-14T08:48:19.262" v="4326"/>
          <ac:inkMkLst>
            <pc:docMk/>
            <pc:sldMk cId="1462830606" sldId="367"/>
            <ac:inkMk id="90" creationId="{258AD44A-2695-4592-A4FF-A96FB7F2D781}"/>
          </ac:inkMkLst>
        </pc:inkChg>
        <pc:inkChg chg="add del">
          <ac:chgData name="Viet Anh Nguyen" userId="b95f61ff061388d5" providerId="LiveId" clId="{4E6D6609-40FF-461F-8FC4-5C36AE18131F}" dt="2022-01-14T08:48:19.262" v="4326"/>
          <ac:inkMkLst>
            <pc:docMk/>
            <pc:sldMk cId="1462830606" sldId="367"/>
            <ac:inkMk id="91" creationId="{FDD391A0-5EDB-4244-B182-DF1BA1FC163F}"/>
          </ac:inkMkLst>
        </pc:inkChg>
        <pc:inkChg chg="add">
          <ac:chgData name="Viet Anh Nguyen" userId="b95f61ff061388d5" providerId="LiveId" clId="{4E6D6609-40FF-461F-8FC4-5C36AE18131F}" dt="2022-01-14T08:48:18.186" v="4323"/>
          <ac:inkMkLst>
            <pc:docMk/>
            <pc:sldMk cId="1462830606" sldId="367"/>
            <ac:inkMk id="92" creationId="{C36294C1-8FCD-452E-9C5A-22F8681DEA47}"/>
          </ac:inkMkLst>
        </pc:inkChg>
        <pc:inkChg chg="add del">
          <ac:chgData name="Viet Anh Nguyen" userId="b95f61ff061388d5" providerId="LiveId" clId="{4E6D6609-40FF-461F-8FC4-5C36AE18131F}" dt="2022-01-14T08:48:19.262" v="4326"/>
          <ac:inkMkLst>
            <pc:docMk/>
            <pc:sldMk cId="1462830606" sldId="367"/>
            <ac:inkMk id="93" creationId="{7544D889-3E9C-4FF6-80AA-24610AD1C279}"/>
          </ac:inkMkLst>
        </pc:inkChg>
        <pc:inkChg chg="add del">
          <ac:chgData name="Viet Anh Nguyen" userId="b95f61ff061388d5" providerId="LiveId" clId="{4E6D6609-40FF-461F-8FC4-5C36AE18131F}" dt="2022-01-14T08:48:19.262" v="4326"/>
          <ac:inkMkLst>
            <pc:docMk/>
            <pc:sldMk cId="1462830606" sldId="367"/>
            <ac:inkMk id="94" creationId="{8EFBB23A-FE2A-4285-B299-BF21E382FECC}"/>
          </ac:inkMkLst>
        </pc:inkChg>
        <pc:inkChg chg="add">
          <ac:chgData name="Viet Anh Nguyen" userId="b95f61ff061388d5" providerId="LiveId" clId="{4E6D6609-40FF-461F-8FC4-5C36AE18131F}" dt="2022-01-14T08:48:19.262" v="4326"/>
          <ac:inkMkLst>
            <pc:docMk/>
            <pc:sldMk cId="1462830606" sldId="367"/>
            <ac:inkMk id="95" creationId="{3E537330-A654-4B92-AFE5-0DF560B6644D}"/>
          </ac:inkMkLst>
        </pc:inkChg>
        <pc:inkChg chg="add del">
          <ac:chgData name="Viet Anh Nguyen" userId="b95f61ff061388d5" providerId="LiveId" clId="{4E6D6609-40FF-461F-8FC4-5C36AE18131F}" dt="2022-01-14T08:48:43.827" v="4332"/>
          <ac:inkMkLst>
            <pc:docMk/>
            <pc:sldMk cId="1462830606" sldId="367"/>
            <ac:inkMk id="96" creationId="{6AD279F9-4D94-484F-AE46-C9298D6C2103}"/>
          </ac:inkMkLst>
        </pc:inkChg>
        <pc:inkChg chg="add del">
          <ac:chgData name="Viet Anh Nguyen" userId="b95f61ff061388d5" providerId="LiveId" clId="{4E6D6609-40FF-461F-8FC4-5C36AE18131F}" dt="2022-01-14T08:48:43.827" v="4332"/>
          <ac:inkMkLst>
            <pc:docMk/>
            <pc:sldMk cId="1462830606" sldId="367"/>
            <ac:inkMk id="97" creationId="{FEE0E320-8177-43C9-9D01-AE668E362A64}"/>
          </ac:inkMkLst>
        </pc:inkChg>
        <pc:inkChg chg="add">
          <ac:chgData name="Viet Anh Nguyen" userId="b95f61ff061388d5" providerId="LiveId" clId="{4E6D6609-40FF-461F-8FC4-5C36AE18131F}" dt="2022-01-14T08:48:43.827" v="4332"/>
          <ac:inkMkLst>
            <pc:docMk/>
            <pc:sldMk cId="1462830606" sldId="367"/>
            <ac:inkMk id="98" creationId="{D211668E-C9B5-41AC-AC88-502E163C6C59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99" creationId="{1FB31DB2-1B75-47E1-90AB-F660EE173D2A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0" creationId="{1A91A01D-4077-4F79-A681-2469B00D4566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1" creationId="{B49CC8F8-FC33-4972-A58F-089202B03E9F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2" creationId="{84C460E2-03D8-4B13-B9D8-F79E53FB288C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3" creationId="{F5449463-74E1-4AED-8579-1967E2DA9493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4" creationId="{6E5BAFF5-346B-4DDF-9B27-9E478283BF43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5" creationId="{FAFA687E-78CE-4407-B268-8164BC9D1E53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6" creationId="{1F0B1B6A-6113-4EF4-B3A7-78FC36B58A4C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7" creationId="{75F2E364-000F-4F71-B19C-6CDB732C5F4A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8" creationId="{9F2B735E-8C8D-4221-87A6-C76652E4758E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09" creationId="{1A677EB4-CED6-424C-B41D-C2DE79431E86}"/>
          </ac:inkMkLst>
        </pc:inkChg>
        <pc:inkChg chg="add del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10" creationId="{FF5C96AD-867B-42AF-B8C3-FBA3CEF47396}"/>
          </ac:inkMkLst>
        </pc:inkChg>
        <pc:inkChg chg="add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11" creationId="{C23E829A-C590-4FE5-AF73-C03ED340B45F}"/>
          </ac:inkMkLst>
        </pc:inkChg>
        <pc:inkChg chg="add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12" creationId="{B59A97D8-5632-46EE-BB3F-F6E1AA0398E0}"/>
          </ac:inkMkLst>
        </pc:inkChg>
        <pc:inkChg chg="add">
          <ac:chgData name="Viet Anh Nguyen" userId="b95f61ff061388d5" providerId="LiveId" clId="{4E6D6609-40FF-461F-8FC4-5C36AE18131F}" dt="2022-01-14T08:48:48.989" v="4345"/>
          <ac:inkMkLst>
            <pc:docMk/>
            <pc:sldMk cId="1462830606" sldId="367"/>
            <ac:inkMk id="113" creationId="{64D1FD71-A19C-469A-801B-EC348AAF6FF1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4" creationId="{3995D95A-AEF6-41E3-A8A6-7CF153E53B59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5" creationId="{917B24B2-0652-42EE-A8A8-54ED9A865FA9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6" creationId="{D40990AE-A9C7-4078-BAF4-95492D87D5CC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7" creationId="{220C1F78-DA20-471B-B4B7-AAEAA24FFA2B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8" creationId="{7019AC55-080B-40AC-A8AF-187A29B13BC4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19" creationId="{1B4DDF28-6E09-46E2-83B6-2DEEA929B0AE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0" creationId="{AE100EC0-6894-4502-976E-B5DACDFD539D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1" creationId="{BEED31D5-F1F3-49B2-91BC-42819DE6645E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2" creationId="{A85F930B-D034-4324-878E-32CB4D13544E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3" creationId="{CC634F3B-D984-49EC-AABB-E249AFB31BE7}"/>
          </ac:inkMkLst>
        </pc:inkChg>
        <pc:inkChg chg="add del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4" creationId="{69AEC3F6-E938-4742-98BC-171FD44CDEF5}"/>
          </ac:inkMkLst>
        </pc:inkChg>
        <pc:inkChg chg="add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5" creationId="{E4A40979-E4C4-42AB-B0F9-38D8E1704309}"/>
          </ac:inkMkLst>
        </pc:inkChg>
        <pc:inkChg chg="add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6" creationId="{B2BE2307-5F68-45B0-A41B-8ED90CCC0F0B}"/>
          </ac:inkMkLst>
        </pc:inkChg>
        <pc:inkChg chg="add">
          <ac:chgData name="Viet Anh Nguyen" userId="b95f61ff061388d5" providerId="LiveId" clId="{4E6D6609-40FF-461F-8FC4-5C36AE18131F}" dt="2022-01-14T08:48:53.570" v="4357"/>
          <ac:inkMkLst>
            <pc:docMk/>
            <pc:sldMk cId="1462830606" sldId="367"/>
            <ac:inkMk id="127" creationId="{E8445840-94E0-4C87-BAC1-0E2208DE87E4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28" creationId="{79573585-FEED-4A7D-89C3-D93491A51B8D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29" creationId="{C1603DBE-885A-43A1-8616-2ADD310C04EA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0" creationId="{A4ED43F3-6B09-4D8E-BF62-E995BE55C359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1" creationId="{886AA2E5-9539-45D0-B862-F2DA242D812B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2" creationId="{971BB5C1-325C-4F45-B9D9-456A53FCE22D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3" creationId="{D8D886DF-FF2F-42AA-BEEA-077F1BEF0222}"/>
          </ac:inkMkLst>
        </pc:inkChg>
        <pc:inkChg chg="add del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4" creationId="{9EDF7D33-FABC-40C1-88F2-7C7B2AF79083}"/>
          </ac:inkMkLst>
        </pc:inkChg>
        <pc:inkChg chg="add">
          <ac:chgData name="Viet Anh Nguyen" userId="b95f61ff061388d5" providerId="LiveId" clId="{4E6D6609-40FF-461F-8FC4-5C36AE18131F}" dt="2022-01-14T08:48:56.922" v="4365"/>
          <ac:inkMkLst>
            <pc:docMk/>
            <pc:sldMk cId="1462830606" sldId="367"/>
            <ac:inkMk id="135" creationId="{54CE4E59-9C7A-4537-96D3-CC882DD4D09C}"/>
          </ac:inkMkLst>
        </pc:inkChg>
      </pc:sldChg>
      <pc:sldChg chg="addSp delSp new mod">
        <pc:chgData name="Viet Anh Nguyen" userId="b95f61ff061388d5" providerId="LiveId" clId="{4E6D6609-40FF-461F-8FC4-5C36AE18131F}" dt="2022-01-14T09:32:53.709" v="4592"/>
        <pc:sldMkLst>
          <pc:docMk/>
          <pc:sldMk cId="4045085667" sldId="368"/>
        </pc:sldMkLst>
        <pc:inkChg chg="add del">
          <ac:chgData name="Viet Anh Nguyen" userId="b95f61ff061388d5" providerId="LiveId" clId="{4E6D6609-40FF-461F-8FC4-5C36AE18131F}" dt="2022-01-14T09:25:31.629" v="4372"/>
          <ac:inkMkLst>
            <pc:docMk/>
            <pc:sldMk cId="4045085667" sldId="368"/>
            <ac:inkMk id="2" creationId="{8C4E7338-1CE7-4D13-9BA9-43DF6B07BF39}"/>
          </ac:inkMkLst>
        </pc:inkChg>
        <pc:inkChg chg="add del">
          <ac:chgData name="Viet Anh Nguyen" userId="b95f61ff061388d5" providerId="LiveId" clId="{4E6D6609-40FF-461F-8FC4-5C36AE18131F}" dt="2022-01-14T09:25:31.629" v="4372"/>
          <ac:inkMkLst>
            <pc:docMk/>
            <pc:sldMk cId="4045085667" sldId="368"/>
            <ac:inkMk id="3" creationId="{05BF1D4A-45B5-4755-AE54-08B10ECCC4CF}"/>
          </ac:inkMkLst>
        </pc:inkChg>
        <pc:inkChg chg="add del">
          <ac:chgData name="Viet Anh Nguyen" userId="b95f61ff061388d5" providerId="LiveId" clId="{4E6D6609-40FF-461F-8FC4-5C36AE18131F}" dt="2022-01-14T09:25:31.629" v="4372"/>
          <ac:inkMkLst>
            <pc:docMk/>
            <pc:sldMk cId="4045085667" sldId="368"/>
            <ac:inkMk id="4" creationId="{8BD93509-1B2A-419A-9592-A8315DF89583}"/>
          </ac:inkMkLst>
        </pc:inkChg>
        <pc:inkChg chg="add del">
          <ac:chgData name="Viet Anh Nguyen" userId="b95f61ff061388d5" providerId="LiveId" clId="{4E6D6609-40FF-461F-8FC4-5C36AE18131F}" dt="2022-01-14T09:25:31.629" v="4372"/>
          <ac:inkMkLst>
            <pc:docMk/>
            <pc:sldMk cId="4045085667" sldId="368"/>
            <ac:inkMk id="5" creationId="{64E3DF5C-D188-4F45-BF48-F585D280208B}"/>
          </ac:inkMkLst>
        </pc:inkChg>
        <pc:inkChg chg="add">
          <ac:chgData name="Viet Anh Nguyen" userId="b95f61ff061388d5" providerId="LiveId" clId="{4E6D6609-40FF-461F-8FC4-5C36AE18131F}" dt="2022-01-14T09:25:31.629" v="4372"/>
          <ac:inkMkLst>
            <pc:docMk/>
            <pc:sldMk cId="4045085667" sldId="368"/>
            <ac:inkMk id="6" creationId="{9169D7C9-8081-4E3D-B4E9-86F868ADA1DE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7" creationId="{96BD9282-975F-4FEC-90FD-BD58983C6067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8" creationId="{BB7EABF6-6C96-4F7F-85AB-A934E3E1BDD3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9" creationId="{1A8ADCA0-D502-4A75-A9D9-F6033E107C5A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0" creationId="{ACC8C905-94E5-4E7E-BE4F-A3E38024E15C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1" creationId="{3C3394F7-FFBA-4D9E-9BE7-A9D02ECA5C51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2" creationId="{50F1D8E5-7690-4FD8-9376-E3558936F7B7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3" creationId="{A5C862A6-FBD9-4D24-8F54-FA58A95074A9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4" creationId="{51F3ED03-57F3-473C-B5F0-D952D54A7419}"/>
          </ac:inkMkLst>
        </pc:inkChg>
        <pc:inkChg chg="add del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5" creationId="{806F33B8-8F3C-4375-AE9E-450298BFB1D7}"/>
          </ac:inkMkLst>
        </pc:inkChg>
        <pc:inkChg chg="add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6" creationId="{BED564C4-EA11-44DE-BD10-8B46FC82129E}"/>
          </ac:inkMkLst>
        </pc:inkChg>
        <pc:inkChg chg="add">
          <ac:chgData name="Viet Anh Nguyen" userId="b95f61ff061388d5" providerId="LiveId" clId="{4E6D6609-40FF-461F-8FC4-5C36AE18131F}" dt="2022-01-14T09:25:35.702" v="4382"/>
          <ac:inkMkLst>
            <pc:docMk/>
            <pc:sldMk cId="4045085667" sldId="368"/>
            <ac:inkMk id="17" creationId="{E17CB2AB-FE7C-4B52-AA25-E50B89185BD4}"/>
          </ac:inkMkLst>
        </pc:inkChg>
        <pc:inkChg chg="add del">
          <ac:chgData name="Viet Anh Nguyen" userId="b95f61ff061388d5" providerId="LiveId" clId="{4E6D6609-40FF-461F-8FC4-5C36AE18131F}" dt="2022-01-14T09:25:38.010" v="4386"/>
          <ac:inkMkLst>
            <pc:docMk/>
            <pc:sldMk cId="4045085667" sldId="368"/>
            <ac:inkMk id="18" creationId="{CA7598BA-A974-4BFE-B2AC-A4E803343FDC}"/>
          </ac:inkMkLst>
        </pc:inkChg>
        <pc:inkChg chg="add del">
          <ac:chgData name="Viet Anh Nguyen" userId="b95f61ff061388d5" providerId="LiveId" clId="{4E6D6609-40FF-461F-8FC4-5C36AE18131F}" dt="2022-01-14T09:25:38.010" v="4386"/>
          <ac:inkMkLst>
            <pc:docMk/>
            <pc:sldMk cId="4045085667" sldId="368"/>
            <ac:inkMk id="19" creationId="{3A4B37E5-575C-4C80-9BD0-CFF2FFDF5F34}"/>
          </ac:inkMkLst>
        </pc:inkChg>
        <pc:inkChg chg="add del">
          <ac:chgData name="Viet Anh Nguyen" userId="b95f61ff061388d5" providerId="LiveId" clId="{4E6D6609-40FF-461F-8FC4-5C36AE18131F}" dt="2022-01-14T09:25:38.010" v="4386"/>
          <ac:inkMkLst>
            <pc:docMk/>
            <pc:sldMk cId="4045085667" sldId="368"/>
            <ac:inkMk id="20" creationId="{CAAC43DE-62BD-4B15-9FF1-FCF00A3EF539}"/>
          </ac:inkMkLst>
        </pc:inkChg>
        <pc:inkChg chg="add del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1" creationId="{7BE14B4D-4730-45A3-B985-0F9217D80160}"/>
          </ac:inkMkLst>
        </pc:inkChg>
        <pc:inkChg chg="add del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2" creationId="{7E379D4A-47D1-42DC-ADCA-F778AE2EBD08}"/>
          </ac:inkMkLst>
        </pc:inkChg>
        <pc:inkChg chg="add del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3" creationId="{F8EF2437-D407-45DF-B84B-F8ACA0D00608}"/>
          </ac:inkMkLst>
        </pc:inkChg>
        <pc:inkChg chg="add del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4" creationId="{CE794878-D425-4C99-A65B-BE3D20CD21DE}"/>
          </ac:inkMkLst>
        </pc:inkChg>
        <pc:inkChg chg="add del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5" creationId="{B513FA73-5D0E-4ED9-BFC9-3EADBD58CBD2}"/>
          </ac:inkMkLst>
        </pc:inkChg>
        <pc:inkChg chg="add del">
          <ac:chgData name="Viet Anh Nguyen" userId="b95f61ff061388d5" providerId="LiveId" clId="{4E6D6609-40FF-461F-8FC4-5C36AE18131F}" dt="2022-01-14T09:25:42.267" v="4396"/>
          <ac:inkMkLst>
            <pc:docMk/>
            <pc:sldMk cId="4045085667" sldId="368"/>
            <ac:inkMk id="26" creationId="{A46ABDFA-2D23-4A21-9593-CF5CEF090B3C}"/>
          </ac:inkMkLst>
        </pc:inkChg>
        <pc:inkChg chg="add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7" creationId="{B4CB3973-FC59-4981-B15F-1EC1F0DF7C31}"/>
          </ac:inkMkLst>
        </pc:inkChg>
        <pc:inkChg chg="add">
          <ac:chgData name="Viet Anh Nguyen" userId="b95f61ff061388d5" providerId="LiveId" clId="{4E6D6609-40FF-461F-8FC4-5C36AE18131F}" dt="2022-01-14T09:25:41.127" v="4392"/>
          <ac:inkMkLst>
            <pc:docMk/>
            <pc:sldMk cId="4045085667" sldId="368"/>
            <ac:inkMk id="28" creationId="{17A49BD9-1302-43C5-A77F-D44EAFB0C1A9}"/>
          </ac:inkMkLst>
        </pc:inkChg>
        <pc:inkChg chg="add del">
          <ac:chgData name="Viet Anh Nguyen" userId="b95f61ff061388d5" providerId="LiveId" clId="{4E6D6609-40FF-461F-8FC4-5C36AE18131F}" dt="2022-01-14T09:25:42.267" v="4396"/>
          <ac:inkMkLst>
            <pc:docMk/>
            <pc:sldMk cId="4045085667" sldId="368"/>
            <ac:inkMk id="29" creationId="{F8C9444C-17A7-46B8-8713-CB77C46AA31D}"/>
          </ac:inkMkLst>
        </pc:inkChg>
        <pc:inkChg chg="add del">
          <ac:chgData name="Viet Anh Nguyen" userId="b95f61ff061388d5" providerId="LiveId" clId="{4E6D6609-40FF-461F-8FC4-5C36AE18131F}" dt="2022-01-14T09:25:42.267" v="4396"/>
          <ac:inkMkLst>
            <pc:docMk/>
            <pc:sldMk cId="4045085667" sldId="368"/>
            <ac:inkMk id="30" creationId="{86803503-4C66-4364-8349-276AEBDCC0B2}"/>
          </ac:inkMkLst>
        </pc:inkChg>
        <pc:inkChg chg="add del">
          <ac:chgData name="Viet Anh Nguyen" userId="b95f61ff061388d5" providerId="LiveId" clId="{4E6D6609-40FF-461F-8FC4-5C36AE18131F}" dt="2022-01-14T09:25:42.267" v="4396"/>
          <ac:inkMkLst>
            <pc:docMk/>
            <pc:sldMk cId="4045085667" sldId="368"/>
            <ac:inkMk id="31" creationId="{BD8D21C7-0E3F-4F4D-AF98-19CE9B6183F6}"/>
          </ac:inkMkLst>
        </pc:inkChg>
        <pc:inkChg chg="add">
          <ac:chgData name="Viet Anh Nguyen" userId="b95f61ff061388d5" providerId="LiveId" clId="{4E6D6609-40FF-461F-8FC4-5C36AE18131F}" dt="2022-01-14T09:25:42.267" v="4396"/>
          <ac:inkMkLst>
            <pc:docMk/>
            <pc:sldMk cId="4045085667" sldId="368"/>
            <ac:inkMk id="32" creationId="{7B46211E-2808-4C3D-94A7-B31284517A87}"/>
          </ac:inkMkLst>
        </pc:inkChg>
        <pc:inkChg chg="add del">
          <ac:chgData name="Viet Anh Nguyen" userId="b95f61ff061388d5" providerId="LiveId" clId="{4E6D6609-40FF-461F-8FC4-5C36AE18131F}" dt="2022-01-14T09:25:48.843" v="4401"/>
          <ac:inkMkLst>
            <pc:docMk/>
            <pc:sldMk cId="4045085667" sldId="368"/>
            <ac:inkMk id="33" creationId="{7BE3C132-A175-4FFB-9FB1-91654B24034D}"/>
          </ac:inkMkLst>
        </pc:inkChg>
        <pc:inkChg chg="add del">
          <ac:chgData name="Viet Anh Nguyen" userId="b95f61ff061388d5" providerId="LiveId" clId="{4E6D6609-40FF-461F-8FC4-5C36AE18131F}" dt="2022-01-14T09:25:48.843" v="4401"/>
          <ac:inkMkLst>
            <pc:docMk/>
            <pc:sldMk cId="4045085667" sldId="368"/>
            <ac:inkMk id="34" creationId="{F87AB02E-6453-464E-874E-1B96CE57D435}"/>
          </ac:inkMkLst>
        </pc:inkChg>
        <pc:inkChg chg="add del">
          <ac:chgData name="Viet Anh Nguyen" userId="b95f61ff061388d5" providerId="LiveId" clId="{4E6D6609-40FF-461F-8FC4-5C36AE18131F}" dt="2022-01-14T09:25:48.843" v="4401"/>
          <ac:inkMkLst>
            <pc:docMk/>
            <pc:sldMk cId="4045085667" sldId="368"/>
            <ac:inkMk id="35" creationId="{A6664C3A-7649-4184-9BF6-20C025975BBA}"/>
          </ac:inkMkLst>
        </pc:inkChg>
        <pc:inkChg chg="add del">
          <ac:chgData name="Viet Anh Nguyen" userId="b95f61ff061388d5" providerId="LiveId" clId="{4E6D6609-40FF-461F-8FC4-5C36AE18131F}" dt="2022-01-14T09:25:48.843" v="4401"/>
          <ac:inkMkLst>
            <pc:docMk/>
            <pc:sldMk cId="4045085667" sldId="368"/>
            <ac:inkMk id="36" creationId="{A7471467-D626-4121-8AE2-E8EE81DB0BE7}"/>
          </ac:inkMkLst>
        </pc:inkChg>
        <pc:inkChg chg="add del">
          <ac:chgData name="Viet Anh Nguyen" userId="b95f61ff061388d5" providerId="LiveId" clId="{4E6D6609-40FF-461F-8FC4-5C36AE18131F}" dt="2022-01-14T09:25:50.025" v="4405"/>
          <ac:inkMkLst>
            <pc:docMk/>
            <pc:sldMk cId="4045085667" sldId="368"/>
            <ac:inkMk id="37" creationId="{5A7C3271-2603-4B60-915F-C283F187FEAC}"/>
          </ac:inkMkLst>
        </pc:inkChg>
        <pc:inkChg chg="add del">
          <ac:chgData name="Viet Anh Nguyen" userId="b95f61ff061388d5" providerId="LiveId" clId="{4E6D6609-40FF-461F-8FC4-5C36AE18131F}" dt="2022-01-14T09:25:50.025" v="4405"/>
          <ac:inkMkLst>
            <pc:docMk/>
            <pc:sldMk cId="4045085667" sldId="368"/>
            <ac:inkMk id="38" creationId="{DA3676A6-AD77-4804-A6B7-9E66E5F2EE68}"/>
          </ac:inkMkLst>
        </pc:inkChg>
        <pc:inkChg chg="add del">
          <ac:chgData name="Viet Anh Nguyen" userId="b95f61ff061388d5" providerId="LiveId" clId="{4E6D6609-40FF-461F-8FC4-5C36AE18131F}" dt="2022-01-14T09:25:50.025" v="4405"/>
          <ac:inkMkLst>
            <pc:docMk/>
            <pc:sldMk cId="4045085667" sldId="368"/>
            <ac:inkMk id="39" creationId="{3C447A9A-0BF4-4645-AB30-C925CA5F9786}"/>
          </ac:inkMkLst>
        </pc:inkChg>
        <pc:inkChg chg="add del">
          <ac:chgData name="Viet Anh Nguyen" userId="b95f61ff061388d5" providerId="LiveId" clId="{4E6D6609-40FF-461F-8FC4-5C36AE18131F}" dt="2022-01-14T09:25:50.025" v="4405"/>
          <ac:inkMkLst>
            <pc:docMk/>
            <pc:sldMk cId="4045085667" sldId="368"/>
            <ac:inkMk id="40" creationId="{7A6267DE-E7CF-4AD0-8178-C7D236B29895}"/>
          </ac:inkMkLst>
        </pc:inkChg>
        <pc:inkChg chg="add">
          <ac:chgData name="Viet Anh Nguyen" userId="b95f61ff061388d5" providerId="LiveId" clId="{4E6D6609-40FF-461F-8FC4-5C36AE18131F}" dt="2022-01-14T09:25:50.025" v="4405"/>
          <ac:inkMkLst>
            <pc:docMk/>
            <pc:sldMk cId="4045085667" sldId="368"/>
            <ac:inkMk id="41" creationId="{F21ACC09-4413-4098-A8A8-9AE41CEEE2B2}"/>
          </ac:inkMkLst>
        </pc:inkChg>
        <pc:inkChg chg="add del">
          <ac:chgData name="Viet Anh Nguyen" userId="b95f61ff061388d5" providerId="LiveId" clId="{4E6D6609-40FF-461F-8FC4-5C36AE18131F}" dt="2022-01-14T09:25:51.502" v="4408"/>
          <ac:inkMkLst>
            <pc:docMk/>
            <pc:sldMk cId="4045085667" sldId="368"/>
            <ac:inkMk id="42" creationId="{F204948D-1DF6-4E06-9EAD-0A70852D8F6B}"/>
          </ac:inkMkLst>
        </pc:inkChg>
        <pc:inkChg chg="add del">
          <ac:chgData name="Viet Anh Nguyen" userId="b95f61ff061388d5" providerId="LiveId" clId="{4E6D6609-40FF-461F-8FC4-5C36AE18131F}" dt="2022-01-14T09:25:51.502" v="4408"/>
          <ac:inkMkLst>
            <pc:docMk/>
            <pc:sldMk cId="4045085667" sldId="368"/>
            <ac:inkMk id="43" creationId="{2EF35ED8-76B9-4810-8D38-EFA46B5A73DC}"/>
          </ac:inkMkLst>
        </pc:inkChg>
        <pc:inkChg chg="add">
          <ac:chgData name="Viet Anh Nguyen" userId="b95f61ff061388d5" providerId="LiveId" clId="{4E6D6609-40FF-461F-8FC4-5C36AE18131F}" dt="2022-01-14T09:25:51.502" v="4408"/>
          <ac:inkMkLst>
            <pc:docMk/>
            <pc:sldMk cId="4045085667" sldId="368"/>
            <ac:inkMk id="44" creationId="{E831F426-1EA8-4A6A-9A61-9B560F097D2C}"/>
          </ac:inkMkLst>
        </pc:inkChg>
        <pc:inkChg chg="add del">
          <ac:chgData name="Viet Anh Nguyen" userId="b95f61ff061388d5" providerId="LiveId" clId="{4E6D6609-40FF-461F-8FC4-5C36AE18131F}" dt="2022-01-14T09:25:53.397" v="4411"/>
          <ac:inkMkLst>
            <pc:docMk/>
            <pc:sldMk cId="4045085667" sldId="368"/>
            <ac:inkMk id="45" creationId="{978A3585-1051-4481-873A-A23742427AC3}"/>
          </ac:inkMkLst>
        </pc:inkChg>
        <pc:inkChg chg="add del">
          <ac:chgData name="Viet Anh Nguyen" userId="b95f61ff061388d5" providerId="LiveId" clId="{4E6D6609-40FF-461F-8FC4-5C36AE18131F}" dt="2022-01-14T09:25:53.397" v="4411"/>
          <ac:inkMkLst>
            <pc:docMk/>
            <pc:sldMk cId="4045085667" sldId="368"/>
            <ac:inkMk id="46" creationId="{D9C925B1-CD95-4E5D-93F8-1E80775AD937}"/>
          </ac:inkMkLst>
        </pc:inkChg>
        <pc:inkChg chg="add">
          <ac:chgData name="Viet Anh Nguyen" userId="b95f61ff061388d5" providerId="LiveId" clId="{4E6D6609-40FF-461F-8FC4-5C36AE18131F}" dt="2022-01-14T09:25:53.397" v="4411"/>
          <ac:inkMkLst>
            <pc:docMk/>
            <pc:sldMk cId="4045085667" sldId="368"/>
            <ac:inkMk id="47" creationId="{7E60F222-4D63-41B4-A065-6A4DB3AB1514}"/>
          </ac:inkMkLst>
        </pc:inkChg>
        <pc:inkChg chg="add">
          <ac:chgData name="Viet Anh Nguyen" userId="b95f61ff061388d5" providerId="LiveId" clId="{4E6D6609-40FF-461F-8FC4-5C36AE18131F}" dt="2022-01-14T09:25:53.828" v="4412" actId="9405"/>
          <ac:inkMkLst>
            <pc:docMk/>
            <pc:sldMk cId="4045085667" sldId="368"/>
            <ac:inkMk id="48" creationId="{8CB88C33-3543-4364-93BF-43561936C268}"/>
          </ac:inkMkLst>
        </pc:inkChg>
        <pc:inkChg chg="add del">
          <ac:chgData name="Viet Anh Nguyen" userId="b95f61ff061388d5" providerId="LiveId" clId="{4E6D6609-40FF-461F-8FC4-5C36AE18131F}" dt="2022-01-14T09:25:56.803" v="4418"/>
          <ac:inkMkLst>
            <pc:docMk/>
            <pc:sldMk cId="4045085667" sldId="368"/>
            <ac:inkMk id="49" creationId="{19B386F4-CB32-48D0-A7DE-2CB5D36637CF}"/>
          </ac:inkMkLst>
        </pc:inkChg>
        <pc:inkChg chg="add del">
          <ac:chgData name="Viet Anh Nguyen" userId="b95f61ff061388d5" providerId="LiveId" clId="{4E6D6609-40FF-461F-8FC4-5C36AE18131F}" dt="2022-01-14T09:25:56.803" v="4418"/>
          <ac:inkMkLst>
            <pc:docMk/>
            <pc:sldMk cId="4045085667" sldId="368"/>
            <ac:inkMk id="50" creationId="{BA0BF781-579D-4984-B093-8E3CCE2E6F11}"/>
          </ac:inkMkLst>
        </pc:inkChg>
        <pc:inkChg chg="add del">
          <ac:chgData name="Viet Anh Nguyen" userId="b95f61ff061388d5" providerId="LiveId" clId="{4E6D6609-40FF-461F-8FC4-5C36AE18131F}" dt="2022-01-14T09:25:56.803" v="4418"/>
          <ac:inkMkLst>
            <pc:docMk/>
            <pc:sldMk cId="4045085667" sldId="368"/>
            <ac:inkMk id="51" creationId="{9B0CD7AD-4528-4B45-B79F-6F9B1F78323E}"/>
          </ac:inkMkLst>
        </pc:inkChg>
        <pc:inkChg chg="add del">
          <ac:chgData name="Viet Anh Nguyen" userId="b95f61ff061388d5" providerId="LiveId" clId="{4E6D6609-40FF-461F-8FC4-5C36AE18131F}" dt="2022-01-14T09:25:56.803" v="4418"/>
          <ac:inkMkLst>
            <pc:docMk/>
            <pc:sldMk cId="4045085667" sldId="368"/>
            <ac:inkMk id="52" creationId="{9DF7A7E8-24D9-4336-B103-8780297C3C2B}"/>
          </ac:inkMkLst>
        </pc:inkChg>
        <pc:inkChg chg="add del">
          <ac:chgData name="Viet Anh Nguyen" userId="b95f61ff061388d5" providerId="LiveId" clId="{4E6D6609-40FF-461F-8FC4-5C36AE18131F}" dt="2022-01-14T09:25:56.803" v="4418"/>
          <ac:inkMkLst>
            <pc:docMk/>
            <pc:sldMk cId="4045085667" sldId="368"/>
            <ac:inkMk id="53" creationId="{35AC833E-BD44-46BA-A286-49AE361DFC73}"/>
          </ac:inkMkLst>
        </pc:inkChg>
        <pc:inkChg chg="add del">
          <ac:chgData name="Viet Anh Nguyen" userId="b95f61ff061388d5" providerId="LiveId" clId="{4E6D6609-40FF-461F-8FC4-5C36AE18131F}" dt="2022-01-14T09:26:00.087" v="4422"/>
          <ac:inkMkLst>
            <pc:docMk/>
            <pc:sldMk cId="4045085667" sldId="368"/>
            <ac:inkMk id="54" creationId="{CB7FCB3F-72A6-4511-8DE7-AA9A4BF78525}"/>
          </ac:inkMkLst>
        </pc:inkChg>
        <pc:inkChg chg="add del">
          <ac:chgData name="Viet Anh Nguyen" userId="b95f61ff061388d5" providerId="LiveId" clId="{4E6D6609-40FF-461F-8FC4-5C36AE18131F}" dt="2022-01-14T09:26:00.087" v="4422"/>
          <ac:inkMkLst>
            <pc:docMk/>
            <pc:sldMk cId="4045085667" sldId="368"/>
            <ac:inkMk id="55" creationId="{E3A65E5D-FA35-4EFD-B02D-55C2C42742DD}"/>
          </ac:inkMkLst>
        </pc:inkChg>
        <pc:inkChg chg="add del">
          <ac:chgData name="Viet Anh Nguyen" userId="b95f61ff061388d5" providerId="LiveId" clId="{4E6D6609-40FF-461F-8FC4-5C36AE18131F}" dt="2022-01-14T09:26:00.087" v="4422"/>
          <ac:inkMkLst>
            <pc:docMk/>
            <pc:sldMk cId="4045085667" sldId="368"/>
            <ac:inkMk id="56" creationId="{B9F95A79-AE91-4545-8682-547F884B1588}"/>
          </ac:inkMkLst>
        </pc:inkChg>
        <pc:inkChg chg="add del">
          <ac:chgData name="Viet Anh Nguyen" userId="b95f61ff061388d5" providerId="LiveId" clId="{4E6D6609-40FF-461F-8FC4-5C36AE18131F}" dt="2022-01-14T09:26:00.087" v="4422"/>
          <ac:inkMkLst>
            <pc:docMk/>
            <pc:sldMk cId="4045085667" sldId="368"/>
            <ac:inkMk id="57" creationId="{FC06EBC5-6887-4EC0-821D-7E3869415E77}"/>
          </ac:inkMkLst>
        </pc:inkChg>
        <pc:inkChg chg="add">
          <ac:chgData name="Viet Anh Nguyen" userId="b95f61ff061388d5" providerId="LiveId" clId="{4E6D6609-40FF-461F-8FC4-5C36AE18131F}" dt="2022-01-14T09:26:00.087" v="4422"/>
          <ac:inkMkLst>
            <pc:docMk/>
            <pc:sldMk cId="4045085667" sldId="368"/>
            <ac:inkMk id="58" creationId="{262FDA6D-7E8D-4ECE-8E8D-F54C2EB08CC7}"/>
          </ac:inkMkLst>
        </pc:inkChg>
        <pc:inkChg chg="add">
          <ac:chgData name="Viet Anh Nguyen" userId="b95f61ff061388d5" providerId="LiveId" clId="{4E6D6609-40FF-461F-8FC4-5C36AE18131F}" dt="2022-01-14T09:26:01.026" v="4423" actId="9405"/>
          <ac:inkMkLst>
            <pc:docMk/>
            <pc:sldMk cId="4045085667" sldId="368"/>
            <ac:inkMk id="59" creationId="{8E2480F6-9804-4C4E-BC14-FEB22CF5D9F5}"/>
          </ac:inkMkLst>
        </pc:inkChg>
        <pc:inkChg chg="add del">
          <ac:chgData name="Viet Anh Nguyen" userId="b95f61ff061388d5" providerId="LiveId" clId="{4E6D6609-40FF-461F-8FC4-5C36AE18131F}" dt="2022-01-14T09:26:03.644" v="4427"/>
          <ac:inkMkLst>
            <pc:docMk/>
            <pc:sldMk cId="4045085667" sldId="368"/>
            <ac:inkMk id="60" creationId="{1F893F8E-AAEC-4EF4-837F-569AD175B26D}"/>
          </ac:inkMkLst>
        </pc:inkChg>
        <pc:inkChg chg="add del">
          <ac:chgData name="Viet Anh Nguyen" userId="b95f61ff061388d5" providerId="LiveId" clId="{4E6D6609-40FF-461F-8FC4-5C36AE18131F}" dt="2022-01-14T09:26:03.644" v="4427"/>
          <ac:inkMkLst>
            <pc:docMk/>
            <pc:sldMk cId="4045085667" sldId="368"/>
            <ac:inkMk id="61" creationId="{1BA3E481-E4D3-49A7-B134-E0715528D970}"/>
          </ac:inkMkLst>
        </pc:inkChg>
        <pc:inkChg chg="add del">
          <ac:chgData name="Viet Anh Nguyen" userId="b95f61ff061388d5" providerId="LiveId" clId="{4E6D6609-40FF-461F-8FC4-5C36AE18131F}" dt="2022-01-14T09:26:03.644" v="4427"/>
          <ac:inkMkLst>
            <pc:docMk/>
            <pc:sldMk cId="4045085667" sldId="368"/>
            <ac:inkMk id="62" creationId="{F2FF9F44-50BA-4743-94DF-482379B1F485}"/>
          </ac:inkMkLst>
        </pc:inkChg>
        <pc:inkChg chg="add">
          <ac:chgData name="Viet Anh Nguyen" userId="b95f61ff061388d5" providerId="LiveId" clId="{4E6D6609-40FF-461F-8FC4-5C36AE18131F}" dt="2022-01-14T09:26:03.644" v="4427"/>
          <ac:inkMkLst>
            <pc:docMk/>
            <pc:sldMk cId="4045085667" sldId="368"/>
            <ac:inkMk id="63" creationId="{447893D5-972E-4D52-896C-3491C91F86DF}"/>
          </ac:inkMkLst>
        </pc:inkChg>
        <pc:inkChg chg="add">
          <ac:chgData name="Viet Anh Nguyen" userId="b95f61ff061388d5" providerId="LiveId" clId="{4E6D6609-40FF-461F-8FC4-5C36AE18131F}" dt="2022-01-14T09:26:03.778" v="4428" actId="9405"/>
          <ac:inkMkLst>
            <pc:docMk/>
            <pc:sldMk cId="4045085667" sldId="368"/>
            <ac:inkMk id="64" creationId="{34D2D7C4-8A12-41DF-9446-CA80E6CE982D}"/>
          </ac:inkMkLst>
        </pc:inkChg>
        <pc:inkChg chg="add del">
          <ac:chgData name="Viet Anh Nguyen" userId="b95f61ff061388d5" providerId="LiveId" clId="{4E6D6609-40FF-461F-8FC4-5C36AE18131F}" dt="2022-01-14T09:26:06.827" v="4431"/>
          <ac:inkMkLst>
            <pc:docMk/>
            <pc:sldMk cId="4045085667" sldId="368"/>
            <ac:inkMk id="65" creationId="{24D658C0-74D6-4A5C-960F-DDD72310C319}"/>
          </ac:inkMkLst>
        </pc:inkChg>
        <pc:inkChg chg="add del">
          <ac:chgData name="Viet Anh Nguyen" userId="b95f61ff061388d5" providerId="LiveId" clId="{4E6D6609-40FF-461F-8FC4-5C36AE18131F}" dt="2022-01-14T09:26:06.827" v="4431"/>
          <ac:inkMkLst>
            <pc:docMk/>
            <pc:sldMk cId="4045085667" sldId="368"/>
            <ac:inkMk id="66" creationId="{79F177D4-1D45-4155-88A2-AA25C9F017AA}"/>
          </ac:inkMkLst>
        </pc:inkChg>
        <pc:inkChg chg="add">
          <ac:chgData name="Viet Anh Nguyen" userId="b95f61ff061388d5" providerId="LiveId" clId="{4E6D6609-40FF-461F-8FC4-5C36AE18131F}" dt="2022-01-14T09:26:06.827" v="4431"/>
          <ac:inkMkLst>
            <pc:docMk/>
            <pc:sldMk cId="4045085667" sldId="368"/>
            <ac:inkMk id="67" creationId="{32A332D8-380B-4355-8E46-2A5B8D2E03BD}"/>
          </ac:inkMkLst>
        </pc:inkChg>
        <pc:inkChg chg="add del">
          <ac:chgData name="Viet Anh Nguyen" userId="b95f61ff061388d5" providerId="LiveId" clId="{4E6D6609-40FF-461F-8FC4-5C36AE18131F}" dt="2022-01-14T09:26:08.223" v="4434"/>
          <ac:inkMkLst>
            <pc:docMk/>
            <pc:sldMk cId="4045085667" sldId="368"/>
            <ac:inkMk id="68" creationId="{DF7EC551-EE7E-44A0-B5F9-D0BCB3AD5865}"/>
          </ac:inkMkLst>
        </pc:inkChg>
        <pc:inkChg chg="add del">
          <ac:chgData name="Viet Anh Nguyen" userId="b95f61ff061388d5" providerId="LiveId" clId="{4E6D6609-40FF-461F-8FC4-5C36AE18131F}" dt="2022-01-14T09:26:08.223" v="4434"/>
          <ac:inkMkLst>
            <pc:docMk/>
            <pc:sldMk cId="4045085667" sldId="368"/>
            <ac:inkMk id="69" creationId="{F04EB8A6-E55B-4E14-8679-68A57AB246EF}"/>
          </ac:inkMkLst>
        </pc:inkChg>
        <pc:inkChg chg="add">
          <ac:chgData name="Viet Anh Nguyen" userId="b95f61ff061388d5" providerId="LiveId" clId="{4E6D6609-40FF-461F-8FC4-5C36AE18131F}" dt="2022-01-14T09:26:08.223" v="4434"/>
          <ac:inkMkLst>
            <pc:docMk/>
            <pc:sldMk cId="4045085667" sldId="368"/>
            <ac:inkMk id="70" creationId="{738DE3DA-DBDD-413C-847E-0FEEAC1D152F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1" creationId="{6736EEAC-A7BF-4473-9FC1-AAE29C6A06D6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2" creationId="{B7A8D95E-9C4E-425F-BF50-E8A9A39CA38E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3" creationId="{447B5B90-3166-4A45-8C24-7B4CFE789BA6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4" creationId="{7E09D78C-D21C-4090-AE2D-25BEA181DABA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5" creationId="{9474FE92-755D-48D8-91D8-F4C7C1BCA675}"/>
          </ac:inkMkLst>
        </pc:inkChg>
        <pc:inkChg chg="add del">
          <ac:chgData name="Viet Anh Nguyen" userId="b95f61ff061388d5" providerId="LiveId" clId="{4E6D6609-40FF-461F-8FC4-5C36AE18131F}" dt="2022-01-14T09:26:11.952" v="4441"/>
          <ac:inkMkLst>
            <pc:docMk/>
            <pc:sldMk cId="4045085667" sldId="368"/>
            <ac:inkMk id="76" creationId="{21E4063A-145F-48A2-8E85-D0AF14635EF0}"/>
          </ac:inkMkLst>
        </pc:inkChg>
        <pc:inkChg chg="add del">
          <ac:chgData name="Viet Anh Nguyen" userId="b95f61ff061388d5" providerId="LiveId" clId="{4E6D6609-40FF-461F-8FC4-5C36AE18131F}" dt="2022-01-14T09:29:18.688" v="4517"/>
          <ac:inkMkLst>
            <pc:docMk/>
            <pc:sldMk cId="4045085667" sldId="368"/>
            <ac:inkMk id="77" creationId="{D3408205-98DA-4521-9075-9B529CD9302A}"/>
          </ac:inkMkLst>
        </pc:inkChg>
        <pc:inkChg chg="add del">
          <ac:chgData name="Viet Anh Nguyen" userId="b95f61ff061388d5" providerId="LiveId" clId="{4E6D6609-40FF-461F-8FC4-5C36AE18131F}" dt="2022-01-14T09:29:18.688" v="4517"/>
          <ac:inkMkLst>
            <pc:docMk/>
            <pc:sldMk cId="4045085667" sldId="368"/>
            <ac:inkMk id="78" creationId="{0C9AFCAD-25E4-46AF-9D65-CBFA3BF021AC}"/>
          </ac:inkMkLst>
        </pc:inkChg>
        <pc:inkChg chg="add del">
          <ac:chgData name="Viet Anh Nguyen" userId="b95f61ff061388d5" providerId="LiveId" clId="{4E6D6609-40FF-461F-8FC4-5C36AE18131F}" dt="2022-01-14T09:26:14.204" v="4444"/>
          <ac:inkMkLst>
            <pc:docMk/>
            <pc:sldMk cId="4045085667" sldId="368"/>
            <ac:inkMk id="79" creationId="{50A02E10-AA52-44A2-8655-FFC7700B84F6}"/>
          </ac:inkMkLst>
        </pc:inkChg>
        <pc:inkChg chg="add del">
          <ac:chgData name="Viet Anh Nguyen" userId="b95f61ff061388d5" providerId="LiveId" clId="{4E6D6609-40FF-461F-8FC4-5C36AE18131F}" dt="2022-01-14T09:26:14.204" v="4444"/>
          <ac:inkMkLst>
            <pc:docMk/>
            <pc:sldMk cId="4045085667" sldId="368"/>
            <ac:inkMk id="80" creationId="{D44FE4F1-4DB9-43EF-B98C-99813BA7CBEE}"/>
          </ac:inkMkLst>
        </pc:inkChg>
        <pc:inkChg chg="add">
          <ac:chgData name="Viet Anh Nguyen" userId="b95f61ff061388d5" providerId="LiveId" clId="{4E6D6609-40FF-461F-8FC4-5C36AE18131F}" dt="2022-01-14T09:26:14.204" v="4444"/>
          <ac:inkMkLst>
            <pc:docMk/>
            <pc:sldMk cId="4045085667" sldId="368"/>
            <ac:inkMk id="81" creationId="{D84F7F28-EC45-4E95-97A2-8DF938BBF39D}"/>
          </ac:inkMkLst>
        </pc:inkChg>
        <pc:inkChg chg="add del">
          <ac:chgData name="Viet Anh Nguyen" userId="b95f61ff061388d5" providerId="LiveId" clId="{4E6D6609-40FF-461F-8FC4-5C36AE18131F}" dt="2022-01-14T09:26:16.074" v="4449"/>
          <ac:inkMkLst>
            <pc:docMk/>
            <pc:sldMk cId="4045085667" sldId="368"/>
            <ac:inkMk id="82" creationId="{8F1F75AD-DDA4-4FB2-AE5E-C57EC22259F2}"/>
          </ac:inkMkLst>
        </pc:inkChg>
        <pc:inkChg chg="add del">
          <ac:chgData name="Viet Anh Nguyen" userId="b95f61ff061388d5" providerId="LiveId" clId="{4E6D6609-40FF-461F-8FC4-5C36AE18131F}" dt="2022-01-14T09:26:16.074" v="4449"/>
          <ac:inkMkLst>
            <pc:docMk/>
            <pc:sldMk cId="4045085667" sldId="368"/>
            <ac:inkMk id="83" creationId="{CF22A6EE-6425-4F11-BE51-773157B8612A}"/>
          </ac:inkMkLst>
        </pc:inkChg>
        <pc:inkChg chg="add del">
          <ac:chgData name="Viet Anh Nguyen" userId="b95f61ff061388d5" providerId="LiveId" clId="{4E6D6609-40FF-461F-8FC4-5C36AE18131F}" dt="2022-01-14T09:26:16.074" v="4449"/>
          <ac:inkMkLst>
            <pc:docMk/>
            <pc:sldMk cId="4045085667" sldId="368"/>
            <ac:inkMk id="84" creationId="{56A1541E-DB06-43A8-ACD3-4333DBD858CD}"/>
          </ac:inkMkLst>
        </pc:inkChg>
        <pc:inkChg chg="add del">
          <ac:chgData name="Viet Anh Nguyen" userId="b95f61ff061388d5" providerId="LiveId" clId="{4E6D6609-40FF-461F-8FC4-5C36AE18131F}" dt="2022-01-14T09:26:16.074" v="4449"/>
          <ac:inkMkLst>
            <pc:docMk/>
            <pc:sldMk cId="4045085667" sldId="368"/>
            <ac:inkMk id="85" creationId="{09787872-3C8B-4CCC-9A43-2899598C3D41}"/>
          </ac:inkMkLst>
        </pc:inkChg>
        <pc:inkChg chg="add del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86" creationId="{5C3BC71E-81F7-45FF-91D2-CE6064A89AA8}"/>
          </ac:inkMkLst>
        </pc:inkChg>
        <pc:inkChg chg="add del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87" creationId="{7D57DF9B-8372-4EF8-B54C-6383CA3E7DC8}"/>
          </ac:inkMkLst>
        </pc:inkChg>
        <pc:inkChg chg="add del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88" creationId="{B530150F-6057-485F-9D2D-E6B867650765}"/>
          </ac:inkMkLst>
        </pc:inkChg>
        <pc:inkChg chg="add del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89" creationId="{A653166A-C071-4F00-ACF6-E681FEEB8CA4}"/>
          </ac:inkMkLst>
        </pc:inkChg>
        <pc:inkChg chg="add del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90" creationId="{C8DC41BA-249F-4FB4-AAAC-03FF4CD3571D}"/>
          </ac:inkMkLst>
        </pc:inkChg>
        <pc:inkChg chg="add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91" creationId="{783886A9-9C48-49D5-B565-A56F7D0B1CC0}"/>
          </ac:inkMkLst>
        </pc:inkChg>
        <pc:inkChg chg="add">
          <ac:chgData name="Viet Anh Nguyen" userId="b95f61ff061388d5" providerId="LiveId" clId="{4E6D6609-40FF-461F-8FC4-5C36AE18131F}" dt="2022-01-14T09:26:18.152" v="4454"/>
          <ac:inkMkLst>
            <pc:docMk/>
            <pc:sldMk cId="4045085667" sldId="368"/>
            <ac:inkMk id="92" creationId="{F0D8D8EB-D91F-4B95-9340-E4BB05B162AA}"/>
          </ac:inkMkLst>
        </pc:inkChg>
        <pc:inkChg chg="add del">
          <ac:chgData name="Viet Anh Nguyen" userId="b95f61ff061388d5" providerId="LiveId" clId="{4E6D6609-40FF-461F-8FC4-5C36AE18131F}" dt="2022-01-14T09:26:20.139" v="4457"/>
          <ac:inkMkLst>
            <pc:docMk/>
            <pc:sldMk cId="4045085667" sldId="368"/>
            <ac:inkMk id="93" creationId="{860F4886-1089-492B-AFE5-A03546E85A21}"/>
          </ac:inkMkLst>
        </pc:inkChg>
        <pc:inkChg chg="add del">
          <ac:chgData name="Viet Anh Nguyen" userId="b95f61ff061388d5" providerId="LiveId" clId="{4E6D6609-40FF-461F-8FC4-5C36AE18131F}" dt="2022-01-14T09:26:20.139" v="4457"/>
          <ac:inkMkLst>
            <pc:docMk/>
            <pc:sldMk cId="4045085667" sldId="368"/>
            <ac:inkMk id="94" creationId="{0619C69D-572A-4263-B743-6EBF4E331C32}"/>
          </ac:inkMkLst>
        </pc:inkChg>
        <pc:inkChg chg="add del">
          <ac:chgData name="Viet Anh Nguyen" userId="b95f61ff061388d5" providerId="LiveId" clId="{4E6D6609-40FF-461F-8FC4-5C36AE18131F}" dt="2022-01-14T09:30:06.907" v="4532" actId="21"/>
          <ac:inkMkLst>
            <pc:docMk/>
            <pc:sldMk cId="4045085667" sldId="368"/>
            <ac:inkMk id="95" creationId="{92277831-096E-445D-A522-7B5F1F144DA1}"/>
          </ac:inkMkLst>
        </pc:inkChg>
        <pc:inkChg chg="add del">
          <ac:chgData name="Viet Anh Nguyen" userId="b95f61ff061388d5" providerId="LiveId" clId="{4E6D6609-40FF-461F-8FC4-5C36AE18131F}" dt="2022-01-14T09:26:27.398" v="4460"/>
          <ac:inkMkLst>
            <pc:docMk/>
            <pc:sldMk cId="4045085667" sldId="368"/>
            <ac:inkMk id="96" creationId="{ED6FFEFC-39B5-431E-A6EF-42FA43B17596}"/>
          </ac:inkMkLst>
        </pc:inkChg>
        <pc:inkChg chg="add del">
          <ac:chgData name="Viet Anh Nguyen" userId="b95f61ff061388d5" providerId="LiveId" clId="{4E6D6609-40FF-461F-8FC4-5C36AE18131F}" dt="2022-01-14T09:26:27.398" v="4460"/>
          <ac:inkMkLst>
            <pc:docMk/>
            <pc:sldMk cId="4045085667" sldId="368"/>
            <ac:inkMk id="97" creationId="{F23E5CF9-15A6-404C-8A17-CCD023C9D122}"/>
          </ac:inkMkLst>
        </pc:inkChg>
        <pc:inkChg chg="add del">
          <ac:chgData name="Viet Anh Nguyen" userId="b95f61ff061388d5" providerId="LiveId" clId="{4E6D6609-40FF-461F-8FC4-5C36AE18131F}" dt="2022-01-14T09:26:28.436" v="4462"/>
          <ac:inkMkLst>
            <pc:docMk/>
            <pc:sldMk cId="4045085667" sldId="368"/>
            <ac:inkMk id="98" creationId="{F132B932-69B6-43DC-8993-426566C91DBE}"/>
          </ac:inkMkLst>
        </pc:inkChg>
        <pc:inkChg chg="add del">
          <ac:chgData name="Viet Anh Nguyen" userId="b95f61ff061388d5" providerId="LiveId" clId="{4E6D6609-40FF-461F-8FC4-5C36AE18131F}" dt="2022-01-14T09:26:28.436" v="4462"/>
          <ac:inkMkLst>
            <pc:docMk/>
            <pc:sldMk cId="4045085667" sldId="368"/>
            <ac:inkMk id="99" creationId="{7CE14CD9-64E2-4169-8928-AE5AB1850B6A}"/>
          </ac:inkMkLst>
        </pc:inkChg>
        <pc:inkChg chg="add del">
          <ac:chgData name="Viet Anh Nguyen" userId="b95f61ff061388d5" providerId="LiveId" clId="{4E6D6609-40FF-461F-8FC4-5C36AE18131F}" dt="2022-01-14T09:30:06.907" v="4532" actId="21"/>
          <ac:inkMkLst>
            <pc:docMk/>
            <pc:sldMk cId="4045085667" sldId="368"/>
            <ac:inkMk id="100" creationId="{95368347-A3E3-4BA4-A94C-65814C2EBF86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1" creationId="{F1B17D54-AB9B-4F5B-89FC-3E7AF81B4200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2" creationId="{41FA2FFE-7B00-47CA-B893-A07BDE22E8F5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3" creationId="{218115AC-6A55-498E-AED8-D410D2D12973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4" creationId="{BED2FF95-E680-4439-940D-C5E4930901E8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5" creationId="{EBAB07CB-4740-4A12-8CEB-6713C32052E8}"/>
          </ac:inkMkLst>
        </pc:inkChg>
        <pc:inkChg chg="add del">
          <ac:chgData name="Viet Anh Nguyen" userId="b95f61ff061388d5" providerId="LiveId" clId="{4E6D6609-40FF-461F-8FC4-5C36AE18131F}" dt="2022-01-14T09:26:34.408" v="4469"/>
          <ac:inkMkLst>
            <pc:docMk/>
            <pc:sldMk cId="4045085667" sldId="368"/>
            <ac:inkMk id="106" creationId="{D48930C1-A391-4989-B9A0-576DEC212752}"/>
          </ac:inkMkLst>
        </pc:inkChg>
        <pc:inkChg chg="add del">
          <ac:chgData name="Viet Anh Nguyen" userId="b95f61ff061388d5" providerId="LiveId" clId="{4E6D6609-40FF-461F-8FC4-5C36AE18131F}" dt="2022-01-14T09:26:37.174" v="4471"/>
          <ac:inkMkLst>
            <pc:docMk/>
            <pc:sldMk cId="4045085667" sldId="368"/>
            <ac:inkMk id="107" creationId="{7E4ACC8E-52E2-4C3B-ABE2-0A805B1AC5C8}"/>
          </ac:inkMkLst>
        </pc:inkChg>
        <pc:inkChg chg="add del">
          <ac:chgData name="Viet Anh Nguyen" userId="b95f61ff061388d5" providerId="LiveId" clId="{4E6D6609-40FF-461F-8FC4-5C36AE18131F}" dt="2022-01-14T09:26:37.174" v="4471"/>
          <ac:inkMkLst>
            <pc:docMk/>
            <pc:sldMk cId="4045085667" sldId="368"/>
            <ac:inkMk id="108" creationId="{43B012DE-0779-437A-B9EE-65A1FE479168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09" creationId="{0EA0136F-73DA-4530-AB4F-B52A02B79DBC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10" creationId="{ABA3E6DC-EC3B-4BF2-8558-0E80088E03DB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11" creationId="{68B90348-39D1-4812-8EE3-8F526F6116A6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12" creationId="{1D3B241C-9C6F-4BF5-98CF-B371207786B2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13" creationId="{C4094166-7EE0-42C6-AFA3-4B7307C6ED7F}"/>
          </ac:inkMkLst>
        </pc:inkChg>
        <pc:inkChg chg="add del">
          <ac:chgData name="Viet Anh Nguyen" userId="b95f61ff061388d5" providerId="LiveId" clId="{4E6D6609-40FF-461F-8FC4-5C36AE18131F}" dt="2022-01-14T09:26:39.731" v="4477"/>
          <ac:inkMkLst>
            <pc:docMk/>
            <pc:sldMk cId="4045085667" sldId="368"/>
            <ac:inkMk id="114" creationId="{E2E7363F-BDBD-4531-AFDA-F119AD79E895}"/>
          </ac:inkMkLst>
        </pc:inkChg>
        <pc:inkChg chg="add del">
          <ac:chgData name="Viet Anh Nguyen" userId="b95f61ff061388d5" providerId="LiveId" clId="{4E6D6609-40FF-461F-8FC4-5C36AE18131F}" dt="2022-01-14T09:30:06.907" v="4532" actId="21"/>
          <ac:inkMkLst>
            <pc:docMk/>
            <pc:sldMk cId="4045085667" sldId="368"/>
            <ac:inkMk id="115" creationId="{D4759595-9B3E-421C-8515-F0513BEA41E1}"/>
          </ac:inkMkLst>
        </pc:inkChg>
        <pc:inkChg chg="add del">
          <ac:chgData name="Viet Anh Nguyen" userId="b95f61ff061388d5" providerId="LiveId" clId="{4E6D6609-40FF-461F-8FC4-5C36AE18131F}" dt="2022-01-14T09:28:44.723" v="4511"/>
          <ac:inkMkLst>
            <pc:docMk/>
            <pc:sldMk cId="4045085667" sldId="368"/>
            <ac:inkMk id="116" creationId="{2C6D22AD-0796-4CEC-BB8A-A10865ED26F5}"/>
          </ac:inkMkLst>
        </pc:inkChg>
        <pc:inkChg chg="add del">
          <ac:chgData name="Viet Anh Nguyen" userId="b95f61ff061388d5" providerId="LiveId" clId="{4E6D6609-40FF-461F-8FC4-5C36AE18131F}" dt="2022-01-14T09:28:44.723" v="4511"/>
          <ac:inkMkLst>
            <pc:docMk/>
            <pc:sldMk cId="4045085667" sldId="368"/>
            <ac:inkMk id="117" creationId="{89461CC2-4E1D-4F6C-84C1-E48A6683ADDB}"/>
          </ac:inkMkLst>
        </pc:inkChg>
        <pc:inkChg chg="add del">
          <ac:chgData name="Viet Anh Nguyen" userId="b95f61ff061388d5" providerId="LiveId" clId="{4E6D6609-40FF-461F-8FC4-5C36AE18131F}" dt="2022-01-14T09:28:44.723" v="4511"/>
          <ac:inkMkLst>
            <pc:docMk/>
            <pc:sldMk cId="4045085667" sldId="368"/>
            <ac:inkMk id="118" creationId="{701631FF-DAC3-4587-88E5-2AF97965B754}"/>
          </ac:inkMkLst>
        </pc:inkChg>
        <pc:inkChg chg="add del">
          <ac:chgData name="Viet Anh Nguyen" userId="b95f61ff061388d5" providerId="LiveId" clId="{4E6D6609-40FF-461F-8FC4-5C36AE18131F}" dt="2022-01-14T09:28:44.723" v="4511"/>
          <ac:inkMkLst>
            <pc:docMk/>
            <pc:sldMk cId="4045085667" sldId="368"/>
            <ac:inkMk id="119" creationId="{0887E77B-658C-45C3-B765-A889F6C469F4}"/>
          </ac:inkMkLst>
        </pc:inkChg>
        <pc:inkChg chg="add">
          <ac:chgData name="Viet Anh Nguyen" userId="b95f61ff061388d5" providerId="LiveId" clId="{4E6D6609-40FF-461F-8FC4-5C36AE18131F}" dt="2022-01-14T09:28:44.723" v="4511"/>
          <ac:inkMkLst>
            <pc:docMk/>
            <pc:sldMk cId="4045085667" sldId="368"/>
            <ac:inkMk id="120" creationId="{2A31F187-0DAE-416E-A5DB-FD6B32B46ADD}"/>
          </ac:inkMkLst>
        </pc:inkChg>
        <pc:inkChg chg="add del">
          <ac:chgData name="Viet Anh Nguyen" userId="b95f61ff061388d5" providerId="LiveId" clId="{4E6D6609-40FF-461F-8FC4-5C36AE18131F}" dt="2022-01-14T09:29:00.690" v="4514"/>
          <ac:inkMkLst>
            <pc:docMk/>
            <pc:sldMk cId="4045085667" sldId="368"/>
            <ac:inkMk id="121" creationId="{1973274B-A277-474E-9DF2-4EDEA3E6630A}"/>
          </ac:inkMkLst>
        </pc:inkChg>
        <pc:inkChg chg="add del">
          <ac:chgData name="Viet Anh Nguyen" userId="b95f61ff061388d5" providerId="LiveId" clId="{4E6D6609-40FF-461F-8FC4-5C36AE18131F}" dt="2022-01-14T09:29:00.690" v="4514"/>
          <ac:inkMkLst>
            <pc:docMk/>
            <pc:sldMk cId="4045085667" sldId="368"/>
            <ac:inkMk id="122" creationId="{6D9BF590-F12E-4256-A988-B9DFAD421CA9}"/>
          </ac:inkMkLst>
        </pc:inkChg>
        <pc:inkChg chg="add">
          <ac:chgData name="Viet Anh Nguyen" userId="b95f61ff061388d5" providerId="LiveId" clId="{4E6D6609-40FF-461F-8FC4-5C36AE18131F}" dt="2022-01-14T09:29:00.690" v="4514"/>
          <ac:inkMkLst>
            <pc:docMk/>
            <pc:sldMk cId="4045085667" sldId="368"/>
            <ac:inkMk id="123" creationId="{97EEA104-F9A4-4E8B-9CB3-3C985C6F04C1}"/>
          </ac:inkMkLst>
        </pc:inkChg>
        <pc:inkChg chg="add del">
          <ac:chgData name="Viet Anh Nguyen" userId="b95f61ff061388d5" providerId="LiveId" clId="{4E6D6609-40FF-461F-8FC4-5C36AE18131F}" dt="2022-01-14T09:29:18.688" v="4517"/>
          <ac:inkMkLst>
            <pc:docMk/>
            <pc:sldMk cId="4045085667" sldId="368"/>
            <ac:inkMk id="124" creationId="{5DC475C5-0EB4-4A39-92A0-A7F65E8974CA}"/>
          </ac:inkMkLst>
        </pc:inkChg>
        <pc:inkChg chg="add del">
          <ac:chgData name="Viet Anh Nguyen" userId="b95f61ff061388d5" providerId="LiveId" clId="{4E6D6609-40FF-461F-8FC4-5C36AE18131F}" dt="2022-01-14T09:29:18.688" v="4517"/>
          <ac:inkMkLst>
            <pc:docMk/>
            <pc:sldMk cId="4045085667" sldId="368"/>
            <ac:inkMk id="125" creationId="{09DC50EE-ACDF-4D58-8758-89668C5EBF53}"/>
          </ac:inkMkLst>
        </pc:inkChg>
        <pc:inkChg chg="add">
          <ac:chgData name="Viet Anh Nguyen" userId="b95f61ff061388d5" providerId="LiveId" clId="{4E6D6609-40FF-461F-8FC4-5C36AE18131F}" dt="2022-01-14T09:29:18.688" v="4517"/>
          <ac:inkMkLst>
            <pc:docMk/>
            <pc:sldMk cId="4045085667" sldId="368"/>
            <ac:inkMk id="126" creationId="{6268140B-6439-42CC-8390-C4C33340F9E7}"/>
          </ac:inkMkLst>
        </pc:inkChg>
        <pc:inkChg chg="add del">
          <ac:chgData name="Viet Anh Nguyen" userId="b95f61ff061388d5" providerId="LiveId" clId="{4E6D6609-40FF-461F-8FC4-5C36AE18131F}" dt="2022-01-14T09:29:29.248" v="4520"/>
          <ac:inkMkLst>
            <pc:docMk/>
            <pc:sldMk cId="4045085667" sldId="368"/>
            <ac:inkMk id="127" creationId="{0063562C-31FD-4E3B-ADFD-58B1D3C838EC}"/>
          </ac:inkMkLst>
        </pc:inkChg>
        <pc:inkChg chg="add del">
          <ac:chgData name="Viet Anh Nguyen" userId="b95f61ff061388d5" providerId="LiveId" clId="{4E6D6609-40FF-461F-8FC4-5C36AE18131F}" dt="2022-01-14T09:29:29.248" v="4520"/>
          <ac:inkMkLst>
            <pc:docMk/>
            <pc:sldMk cId="4045085667" sldId="368"/>
            <ac:inkMk id="128" creationId="{5E6A4E13-5668-4CE1-A781-B61276B8B507}"/>
          </ac:inkMkLst>
        </pc:inkChg>
        <pc:inkChg chg="add del">
          <ac:chgData name="Viet Anh Nguyen" userId="b95f61ff061388d5" providerId="LiveId" clId="{4E6D6609-40FF-461F-8FC4-5C36AE18131F}" dt="2022-01-14T09:29:31.225" v="4523"/>
          <ac:inkMkLst>
            <pc:docMk/>
            <pc:sldMk cId="4045085667" sldId="368"/>
            <ac:inkMk id="129" creationId="{03F1C9B0-1508-4FC3-95C1-C94014FD3C52}"/>
          </ac:inkMkLst>
        </pc:inkChg>
        <pc:inkChg chg="add del">
          <ac:chgData name="Viet Anh Nguyen" userId="b95f61ff061388d5" providerId="LiveId" clId="{4E6D6609-40FF-461F-8FC4-5C36AE18131F}" dt="2022-01-14T09:29:31.225" v="4523"/>
          <ac:inkMkLst>
            <pc:docMk/>
            <pc:sldMk cId="4045085667" sldId="368"/>
            <ac:inkMk id="130" creationId="{1BE9C292-9912-4C8B-8985-9EAED92FA856}"/>
          </ac:inkMkLst>
        </pc:inkChg>
        <pc:inkChg chg="add del">
          <ac:chgData name="Viet Anh Nguyen" userId="b95f61ff061388d5" providerId="LiveId" clId="{4E6D6609-40FF-461F-8FC4-5C36AE18131F}" dt="2022-01-14T09:29:31.225" v="4523"/>
          <ac:inkMkLst>
            <pc:docMk/>
            <pc:sldMk cId="4045085667" sldId="368"/>
            <ac:inkMk id="131" creationId="{589612A5-F4A9-415F-B8EE-B3FD5C0FF96E}"/>
          </ac:inkMkLst>
        </pc:inkChg>
        <pc:inkChg chg="add del">
          <ac:chgData name="Viet Anh Nguyen" userId="b95f61ff061388d5" providerId="LiveId" clId="{4E6D6609-40FF-461F-8FC4-5C36AE18131F}" dt="2022-01-14T09:29:33.494" v="4525"/>
          <ac:inkMkLst>
            <pc:docMk/>
            <pc:sldMk cId="4045085667" sldId="368"/>
            <ac:inkMk id="132" creationId="{F67D9237-BB31-420D-80C4-2A41AFB77D00}"/>
          </ac:inkMkLst>
        </pc:inkChg>
        <pc:inkChg chg="add del">
          <ac:chgData name="Viet Anh Nguyen" userId="b95f61ff061388d5" providerId="LiveId" clId="{4E6D6609-40FF-461F-8FC4-5C36AE18131F}" dt="2022-01-14T09:29:33.494" v="4525"/>
          <ac:inkMkLst>
            <pc:docMk/>
            <pc:sldMk cId="4045085667" sldId="368"/>
            <ac:inkMk id="133" creationId="{AED9B504-9871-4B9B-A343-10378F21B681}"/>
          </ac:inkMkLst>
        </pc:inkChg>
        <pc:inkChg chg="add">
          <ac:chgData name="Viet Anh Nguyen" userId="b95f61ff061388d5" providerId="LiveId" clId="{4E6D6609-40FF-461F-8FC4-5C36AE18131F}" dt="2022-01-14T09:29:33.494" v="4525"/>
          <ac:inkMkLst>
            <pc:docMk/>
            <pc:sldMk cId="4045085667" sldId="368"/>
            <ac:inkMk id="134" creationId="{7F7E7E9A-4184-4B29-9119-349C0CE89296}"/>
          </ac:inkMkLst>
        </pc:inkChg>
        <pc:inkChg chg="add del">
          <ac:chgData name="Viet Anh Nguyen" userId="b95f61ff061388d5" providerId="LiveId" clId="{4E6D6609-40FF-461F-8FC4-5C36AE18131F}" dt="2022-01-14T09:29:40.257" v="4528"/>
          <ac:inkMkLst>
            <pc:docMk/>
            <pc:sldMk cId="4045085667" sldId="368"/>
            <ac:inkMk id="135" creationId="{DAFD4E11-DEBF-40D1-90E5-20E451069758}"/>
          </ac:inkMkLst>
        </pc:inkChg>
        <pc:inkChg chg="add del">
          <ac:chgData name="Viet Anh Nguyen" userId="b95f61ff061388d5" providerId="LiveId" clId="{4E6D6609-40FF-461F-8FC4-5C36AE18131F}" dt="2022-01-14T09:29:40.257" v="4528"/>
          <ac:inkMkLst>
            <pc:docMk/>
            <pc:sldMk cId="4045085667" sldId="368"/>
            <ac:inkMk id="136" creationId="{F5FCA4B3-F1BC-45FF-97E6-AAC2A52C44C6}"/>
          </ac:inkMkLst>
        </pc:inkChg>
        <pc:inkChg chg="add">
          <ac:chgData name="Viet Anh Nguyen" userId="b95f61ff061388d5" providerId="LiveId" clId="{4E6D6609-40FF-461F-8FC4-5C36AE18131F}" dt="2022-01-14T09:29:40.257" v="4528"/>
          <ac:inkMkLst>
            <pc:docMk/>
            <pc:sldMk cId="4045085667" sldId="368"/>
            <ac:inkMk id="137" creationId="{D5830F08-8153-40C6-8403-5BD331DCEA76}"/>
          </ac:inkMkLst>
        </pc:inkChg>
        <pc:inkChg chg="add del">
          <ac:chgData name="Viet Anh Nguyen" userId="b95f61ff061388d5" providerId="LiveId" clId="{4E6D6609-40FF-461F-8FC4-5C36AE18131F}" dt="2022-01-14T09:29:42.306" v="4531"/>
          <ac:inkMkLst>
            <pc:docMk/>
            <pc:sldMk cId="4045085667" sldId="368"/>
            <ac:inkMk id="138" creationId="{AE1A7984-6C6D-4A88-8F0B-48E5C5770B61}"/>
          </ac:inkMkLst>
        </pc:inkChg>
        <pc:inkChg chg="add del">
          <ac:chgData name="Viet Anh Nguyen" userId="b95f61ff061388d5" providerId="LiveId" clId="{4E6D6609-40FF-461F-8FC4-5C36AE18131F}" dt="2022-01-14T09:29:42.306" v="4531"/>
          <ac:inkMkLst>
            <pc:docMk/>
            <pc:sldMk cId="4045085667" sldId="368"/>
            <ac:inkMk id="139" creationId="{DEF76474-F5C7-46EF-965A-389B00E9BB53}"/>
          </ac:inkMkLst>
        </pc:inkChg>
        <pc:inkChg chg="add del">
          <ac:chgData name="Viet Anh Nguyen" userId="b95f61ff061388d5" providerId="LiveId" clId="{4E6D6609-40FF-461F-8FC4-5C36AE18131F}" dt="2022-01-14T09:30:06.907" v="4532" actId="21"/>
          <ac:inkMkLst>
            <pc:docMk/>
            <pc:sldMk cId="4045085667" sldId="368"/>
            <ac:inkMk id="140" creationId="{C73FF74D-3605-4F02-A86F-4B3036FE22C9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1" creationId="{31B67C8C-2E89-4C9C-9B94-65991D1BA7D4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2" creationId="{8FE20B52-87B0-4D2A-97A8-6F4A116C4376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3" creationId="{509479EC-1945-4043-8BAE-22236EFE1EC8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4" creationId="{40EB4562-1F77-455A-829E-B737D60154D7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5" creationId="{1E1A8C5F-335D-42E5-9F56-CE58D14FB2FA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6" creationId="{DCEBA148-EE82-40A0-910F-44F8B44C875D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7" creationId="{BD5BF09B-B7AB-4CBD-B2BC-C23E4A46792C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8" creationId="{5C033D4F-67CF-44DC-90C5-47A03A489DF9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49" creationId="{40F4DF38-10E5-4408-B170-4DF5789C0DA2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0" creationId="{D15A2503-5AF5-4F90-ACF8-6982BD37BA14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1" creationId="{563125E0-1E95-4A79-83C8-6F1803CFDD78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2" creationId="{E32027C9-F0AB-4F5B-AE9F-C5AD5BBBA4E9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3" creationId="{561B14FF-8845-444B-BA8A-BA8770B4A6AC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4" creationId="{59EF162A-38E4-4992-8D6D-747C0E681D6E}"/>
          </ac:inkMkLst>
        </pc:inkChg>
        <pc:inkChg chg="add del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5" creationId="{349CE521-ACAB-4812-B75E-5C05301D725B}"/>
          </ac:inkMkLst>
        </pc:inkChg>
        <pc:inkChg chg="add del">
          <ac:chgData name="Viet Anh Nguyen" userId="b95f61ff061388d5" providerId="LiveId" clId="{4E6D6609-40FF-461F-8FC4-5C36AE18131F}" dt="2022-01-14T09:30:32.423" v="4552"/>
          <ac:inkMkLst>
            <pc:docMk/>
            <pc:sldMk cId="4045085667" sldId="368"/>
            <ac:inkMk id="156" creationId="{ADAB9C26-392D-4959-A4DE-261D0BDAB5FC}"/>
          </ac:inkMkLst>
        </pc:inkChg>
        <pc:inkChg chg="add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7" creationId="{CCB22624-F98B-4183-8EFF-0EE8C98EE596}"/>
          </ac:inkMkLst>
        </pc:inkChg>
        <pc:inkChg chg="add">
          <ac:chgData name="Viet Anh Nguyen" userId="b95f61ff061388d5" providerId="LiveId" clId="{4E6D6609-40FF-461F-8FC4-5C36AE18131F}" dt="2022-01-14T09:30:31.460" v="4550"/>
          <ac:inkMkLst>
            <pc:docMk/>
            <pc:sldMk cId="4045085667" sldId="368"/>
            <ac:inkMk id="158" creationId="{EEEA0A5E-1929-43AA-ADD5-090412F0A51C}"/>
          </ac:inkMkLst>
        </pc:inkChg>
        <pc:inkChg chg="add del">
          <ac:chgData name="Viet Anh Nguyen" userId="b95f61ff061388d5" providerId="LiveId" clId="{4E6D6609-40FF-461F-8FC4-5C36AE18131F}" dt="2022-01-14T09:30:32.423" v="4552"/>
          <ac:inkMkLst>
            <pc:docMk/>
            <pc:sldMk cId="4045085667" sldId="368"/>
            <ac:inkMk id="159" creationId="{E2B5D1F2-798E-4D96-AF4B-541903810A64}"/>
          </ac:inkMkLst>
        </pc:inkChg>
        <pc:inkChg chg="add del">
          <ac:chgData name="Viet Anh Nguyen" userId="b95f61ff061388d5" providerId="LiveId" clId="{4E6D6609-40FF-461F-8FC4-5C36AE18131F}" dt="2022-01-14T09:30:33.604" v="4555"/>
          <ac:inkMkLst>
            <pc:docMk/>
            <pc:sldMk cId="4045085667" sldId="368"/>
            <ac:inkMk id="160" creationId="{96C60BAE-C145-41E2-8BCC-F259BF76606B}"/>
          </ac:inkMkLst>
        </pc:inkChg>
        <pc:inkChg chg="add del">
          <ac:chgData name="Viet Anh Nguyen" userId="b95f61ff061388d5" providerId="LiveId" clId="{4E6D6609-40FF-461F-8FC4-5C36AE18131F}" dt="2022-01-14T09:30:33.604" v="4555"/>
          <ac:inkMkLst>
            <pc:docMk/>
            <pc:sldMk cId="4045085667" sldId="368"/>
            <ac:inkMk id="161" creationId="{99D2A816-6AD6-4E32-8AF5-836ED59097CC}"/>
          </ac:inkMkLst>
        </pc:inkChg>
        <pc:inkChg chg="add del">
          <ac:chgData name="Viet Anh Nguyen" userId="b95f61ff061388d5" providerId="LiveId" clId="{4E6D6609-40FF-461F-8FC4-5C36AE18131F}" dt="2022-01-14T09:30:33.604" v="4555"/>
          <ac:inkMkLst>
            <pc:docMk/>
            <pc:sldMk cId="4045085667" sldId="368"/>
            <ac:inkMk id="162" creationId="{E346E72B-A887-480D-A001-0E7545C564C7}"/>
          </ac:inkMkLst>
        </pc:inkChg>
        <pc:inkChg chg="add">
          <ac:chgData name="Viet Anh Nguyen" userId="b95f61ff061388d5" providerId="LiveId" clId="{4E6D6609-40FF-461F-8FC4-5C36AE18131F}" dt="2022-01-14T09:30:33.604" v="4555"/>
          <ac:inkMkLst>
            <pc:docMk/>
            <pc:sldMk cId="4045085667" sldId="368"/>
            <ac:inkMk id="163" creationId="{22346DC4-ED75-4694-AB37-3D2AF1A498D8}"/>
          </ac:inkMkLst>
        </pc:inkChg>
        <pc:inkChg chg="add del">
          <ac:chgData name="Viet Anh Nguyen" userId="b95f61ff061388d5" providerId="LiveId" clId="{4E6D6609-40FF-461F-8FC4-5C36AE18131F}" dt="2022-01-14T09:30:58.909" v="4560"/>
          <ac:inkMkLst>
            <pc:docMk/>
            <pc:sldMk cId="4045085667" sldId="368"/>
            <ac:inkMk id="164" creationId="{87BC9726-F8EF-4F11-91F3-6157066D8E0B}"/>
          </ac:inkMkLst>
        </pc:inkChg>
        <pc:inkChg chg="add del">
          <ac:chgData name="Viet Anh Nguyen" userId="b95f61ff061388d5" providerId="LiveId" clId="{4E6D6609-40FF-461F-8FC4-5C36AE18131F}" dt="2022-01-14T09:30:58.909" v="4560"/>
          <ac:inkMkLst>
            <pc:docMk/>
            <pc:sldMk cId="4045085667" sldId="368"/>
            <ac:inkMk id="165" creationId="{392629CE-FE38-47A4-8897-8CC51FBD3A5E}"/>
          </ac:inkMkLst>
        </pc:inkChg>
        <pc:inkChg chg="add del">
          <ac:chgData name="Viet Anh Nguyen" userId="b95f61ff061388d5" providerId="LiveId" clId="{4E6D6609-40FF-461F-8FC4-5C36AE18131F}" dt="2022-01-14T09:30:58.909" v="4560"/>
          <ac:inkMkLst>
            <pc:docMk/>
            <pc:sldMk cId="4045085667" sldId="368"/>
            <ac:inkMk id="166" creationId="{A6784CBD-2AC4-42FB-ABBE-E8925C392802}"/>
          </ac:inkMkLst>
        </pc:inkChg>
        <pc:inkChg chg="add del">
          <ac:chgData name="Viet Anh Nguyen" userId="b95f61ff061388d5" providerId="LiveId" clId="{4E6D6609-40FF-461F-8FC4-5C36AE18131F}" dt="2022-01-14T09:30:58.909" v="4560"/>
          <ac:inkMkLst>
            <pc:docMk/>
            <pc:sldMk cId="4045085667" sldId="368"/>
            <ac:inkMk id="167" creationId="{5FF9C57D-2EDF-44CD-9654-B24EF11D9B84}"/>
          </ac:inkMkLst>
        </pc:inkChg>
        <pc:inkChg chg="add">
          <ac:chgData name="Viet Anh Nguyen" userId="b95f61ff061388d5" providerId="LiveId" clId="{4E6D6609-40FF-461F-8FC4-5C36AE18131F}" dt="2022-01-14T09:30:58.909" v="4560"/>
          <ac:inkMkLst>
            <pc:docMk/>
            <pc:sldMk cId="4045085667" sldId="368"/>
            <ac:inkMk id="168" creationId="{0D8EC148-EBA1-433D-B44C-9E2187A0EC7A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69" creationId="{91FC6D6F-8775-444A-87C7-E46B288EDAE8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70" creationId="{3C81CDF6-995D-43D3-AFBF-5207AAA4C034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71" creationId="{7BCCD8F1-F68A-4CFD-8CF3-3A6DF8478D61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72" creationId="{02D2F80B-B700-4198-86D7-794436111A30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73" creationId="{4547BEBD-21DD-4DCC-813D-6E9BDF621E34}"/>
          </ac:inkMkLst>
        </pc:inkChg>
        <pc:inkChg chg="add del">
          <ac:chgData name="Viet Anh Nguyen" userId="b95f61ff061388d5" providerId="LiveId" clId="{4E6D6609-40FF-461F-8FC4-5C36AE18131F}" dt="2022-01-14T09:31:27.606" v="4567"/>
          <ac:inkMkLst>
            <pc:docMk/>
            <pc:sldMk cId="4045085667" sldId="368"/>
            <ac:inkMk id="174" creationId="{6DA0F1C7-9D6D-4844-B284-DCDACFC36A6D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75" creationId="{75342621-1D56-40E9-8AAD-9F919AF4F7C9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76" creationId="{41ABBF06-7D73-4ADE-B624-560E7589F62D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77" creationId="{D03CBBAB-2065-4617-B2AA-D4FDE497B682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78" creationId="{B6DC8AF6-C4B7-4F36-9AC6-FB018D81F4AA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79" creationId="{4F84CAB3-D335-488B-AE70-4A58FB561421}"/>
          </ac:inkMkLst>
        </pc:inkChg>
        <pc:inkChg chg="add">
          <ac:chgData name="Viet Anh Nguyen" userId="b95f61ff061388d5" providerId="LiveId" clId="{4E6D6609-40FF-461F-8FC4-5C36AE18131F}" dt="2022-01-14T09:31:30.850" v="4572" actId="9405"/>
          <ac:inkMkLst>
            <pc:docMk/>
            <pc:sldMk cId="4045085667" sldId="368"/>
            <ac:inkMk id="180" creationId="{529228DB-7B89-4511-8CBE-8965F5A18CC9}"/>
          </ac:inkMkLst>
        </pc:inkChg>
        <pc:inkChg chg="add">
          <ac:chgData name="Viet Anh Nguyen" userId="b95f61ff061388d5" providerId="LiveId" clId="{4E6D6609-40FF-461F-8FC4-5C36AE18131F}" dt="2022-01-14T09:31:31.057" v="4573" actId="9405"/>
          <ac:inkMkLst>
            <pc:docMk/>
            <pc:sldMk cId="4045085667" sldId="368"/>
            <ac:inkMk id="181" creationId="{FAE14B95-6D9E-4015-8A60-8A9F53BFFCA3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2" creationId="{31A47C57-45D8-4BA9-817C-10F52CD16159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3" creationId="{00016626-39A9-4C20-BEA2-496454A61EC4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4" creationId="{1DD092AB-91B7-443C-A155-78CB0A07C997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5" creationId="{C95F3200-256A-47FD-AD5B-A82795212D3F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6" creationId="{7D281947-8025-4792-856B-DA5B828383AA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7" creationId="{17B67572-461C-4B83-A64E-44633BF45B2E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8" creationId="{5E2D85BB-7682-435A-8A76-AF738F210C18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89" creationId="{B55B8FE8-E6B0-4FBC-B44B-CCB17ACAF618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0" creationId="{17DEBBBB-92A8-4A40-AD34-A2A7C4C34D6F}"/>
          </ac:inkMkLst>
        </pc:inkChg>
        <pc:inkChg chg="add del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1" creationId="{3D5AE3B8-4C54-478E-A472-9704A54A3654}"/>
          </ac:inkMkLst>
        </pc:inkChg>
        <pc:inkChg chg="add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2" creationId="{C70288AC-739F-42D9-93BC-CFE1C5E92087}"/>
          </ac:inkMkLst>
        </pc:inkChg>
        <pc:inkChg chg="add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3" creationId="{F16ABAEE-EE52-4433-81FE-2C39C8E5102B}"/>
          </ac:inkMkLst>
        </pc:inkChg>
        <pc:inkChg chg="add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4" creationId="{87DA1112-5B90-4882-B026-B75596E776FB}"/>
          </ac:inkMkLst>
        </pc:inkChg>
        <pc:inkChg chg="add">
          <ac:chgData name="Viet Anh Nguyen" userId="b95f61ff061388d5" providerId="LiveId" clId="{4E6D6609-40FF-461F-8FC4-5C36AE18131F}" dt="2022-01-14T09:31:34.970" v="4584"/>
          <ac:inkMkLst>
            <pc:docMk/>
            <pc:sldMk cId="4045085667" sldId="368"/>
            <ac:inkMk id="195" creationId="{7830FC09-D889-438C-B430-B8F03650D921}"/>
          </ac:inkMkLst>
        </pc:inkChg>
        <pc:inkChg chg="add">
          <ac:chgData name="Viet Anh Nguyen" userId="b95f61ff061388d5" providerId="LiveId" clId="{4E6D6609-40FF-461F-8FC4-5C36AE18131F}" dt="2022-01-14T09:31:35.457" v="4585" actId="9405"/>
          <ac:inkMkLst>
            <pc:docMk/>
            <pc:sldMk cId="4045085667" sldId="368"/>
            <ac:inkMk id="196" creationId="{8D967DE8-8FE4-4BC0-B384-8B8265FC0E35}"/>
          </ac:inkMkLst>
        </pc:inkChg>
        <pc:inkChg chg="add">
          <ac:chgData name="Viet Anh Nguyen" userId="b95f61ff061388d5" providerId="LiveId" clId="{4E6D6609-40FF-461F-8FC4-5C36AE18131F}" dt="2022-01-14T09:31:35.720" v="4586" actId="9405"/>
          <ac:inkMkLst>
            <pc:docMk/>
            <pc:sldMk cId="4045085667" sldId="368"/>
            <ac:inkMk id="197" creationId="{D506D452-E0F6-462C-BA3B-9153E08F4423}"/>
          </ac:inkMkLst>
        </pc:inkChg>
        <pc:inkChg chg="add del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198" creationId="{838B2DFB-DDF4-4CF3-8269-A35B537D9218}"/>
          </ac:inkMkLst>
        </pc:inkChg>
        <pc:inkChg chg="add del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199" creationId="{18F08AD3-B838-420B-80B4-2BDE58A2338E}"/>
          </ac:inkMkLst>
        </pc:inkChg>
        <pc:inkChg chg="add del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200" creationId="{0E29970F-1924-46ED-B50C-E598B850C691}"/>
          </ac:inkMkLst>
        </pc:inkChg>
        <pc:inkChg chg="add del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201" creationId="{9E7130FC-22E7-4DE6-B86B-2AD0C4094422}"/>
          </ac:inkMkLst>
        </pc:inkChg>
        <pc:inkChg chg="add del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202" creationId="{8AEEC805-BD72-4844-AA97-146FB31DAFBC}"/>
          </ac:inkMkLst>
        </pc:inkChg>
        <pc:inkChg chg="add">
          <ac:chgData name="Viet Anh Nguyen" userId="b95f61ff061388d5" providerId="LiveId" clId="{4E6D6609-40FF-461F-8FC4-5C36AE18131F}" dt="2022-01-14T09:32:53.709" v="4592"/>
          <ac:inkMkLst>
            <pc:docMk/>
            <pc:sldMk cId="4045085667" sldId="368"/>
            <ac:inkMk id="203" creationId="{711628CC-733F-4776-989F-E1A99CE6A6AD}"/>
          </ac:inkMkLst>
        </pc:inkChg>
      </pc:sldChg>
      <pc:sldChg chg="addSp delSp modSp new mod">
        <pc:chgData name="Viet Anh Nguyen" userId="b95f61ff061388d5" providerId="LiveId" clId="{4E6D6609-40FF-461F-8FC4-5C36AE18131F}" dt="2022-01-14T09:34:30.286" v="4719"/>
        <pc:sldMkLst>
          <pc:docMk/>
          <pc:sldMk cId="1210975552" sldId="369"/>
        </pc:sldMkLst>
        <pc:inkChg chg="add del">
          <ac:chgData name="Viet Anh Nguyen" userId="b95f61ff061388d5" providerId="LiveId" clId="{4E6D6609-40FF-461F-8FC4-5C36AE18131F}" dt="2022-01-14T09:26:53.693" v="4481"/>
          <ac:inkMkLst>
            <pc:docMk/>
            <pc:sldMk cId="1210975552" sldId="369"/>
            <ac:inkMk id="2" creationId="{5139FDE1-86A3-4C5B-8B34-0FE2301A3F4A}"/>
          </ac:inkMkLst>
        </pc:inkChg>
        <pc:inkChg chg="add del">
          <ac:chgData name="Viet Anh Nguyen" userId="b95f61ff061388d5" providerId="LiveId" clId="{4E6D6609-40FF-461F-8FC4-5C36AE18131F}" dt="2022-01-14T09:26:53.693" v="4481"/>
          <ac:inkMkLst>
            <pc:docMk/>
            <pc:sldMk cId="1210975552" sldId="369"/>
            <ac:inkMk id="3" creationId="{104647DB-DC04-4035-898E-6F18E19B0D71}"/>
          </ac:inkMkLst>
        </pc:inkChg>
        <pc:inkChg chg="add">
          <ac:chgData name="Viet Anh Nguyen" userId="b95f61ff061388d5" providerId="LiveId" clId="{4E6D6609-40FF-461F-8FC4-5C36AE18131F}" dt="2022-01-14T09:26:53.693" v="4481"/>
          <ac:inkMkLst>
            <pc:docMk/>
            <pc:sldMk cId="1210975552" sldId="369"/>
            <ac:inkMk id="4" creationId="{785C8A99-8CC1-4334-B78C-2A17EE0F592C}"/>
          </ac:inkMkLst>
        </pc:inkChg>
        <pc:inkChg chg="add del">
          <ac:chgData name="Viet Anh Nguyen" userId="b95f61ff061388d5" providerId="LiveId" clId="{4E6D6609-40FF-461F-8FC4-5C36AE18131F}" dt="2022-01-14T09:26:58.309" v="4485"/>
          <ac:inkMkLst>
            <pc:docMk/>
            <pc:sldMk cId="1210975552" sldId="369"/>
            <ac:inkMk id="5" creationId="{06E87AC7-5333-4A86-848B-71EA42D5CF0C}"/>
          </ac:inkMkLst>
        </pc:inkChg>
        <pc:inkChg chg="add del">
          <ac:chgData name="Viet Anh Nguyen" userId="b95f61ff061388d5" providerId="LiveId" clId="{4E6D6609-40FF-461F-8FC4-5C36AE18131F}" dt="2022-01-14T09:26:58.309" v="4485"/>
          <ac:inkMkLst>
            <pc:docMk/>
            <pc:sldMk cId="1210975552" sldId="369"/>
            <ac:inkMk id="6" creationId="{760619E2-C236-4DBD-B842-692AF3A24377}"/>
          </ac:inkMkLst>
        </pc:inkChg>
        <pc:inkChg chg="add del">
          <ac:chgData name="Viet Anh Nguyen" userId="b95f61ff061388d5" providerId="LiveId" clId="{4E6D6609-40FF-461F-8FC4-5C36AE18131F}" dt="2022-01-14T09:26:58.309" v="4485"/>
          <ac:inkMkLst>
            <pc:docMk/>
            <pc:sldMk cId="1210975552" sldId="369"/>
            <ac:inkMk id="7" creationId="{C3FBB169-DD62-438F-BD4B-097EBE4A2B1B}"/>
          </ac:inkMkLst>
        </pc:inkChg>
        <pc:inkChg chg="add del">
          <ac:chgData name="Viet Anh Nguyen" userId="b95f61ff061388d5" providerId="LiveId" clId="{4E6D6609-40FF-461F-8FC4-5C36AE18131F}" dt="2022-01-14T09:27:00.396" v="4488"/>
          <ac:inkMkLst>
            <pc:docMk/>
            <pc:sldMk cId="1210975552" sldId="369"/>
            <ac:inkMk id="8" creationId="{530A9B18-9193-4966-A660-71C65914817F}"/>
          </ac:inkMkLst>
        </pc:inkChg>
        <pc:inkChg chg="add del">
          <ac:chgData name="Viet Anh Nguyen" userId="b95f61ff061388d5" providerId="LiveId" clId="{4E6D6609-40FF-461F-8FC4-5C36AE18131F}" dt="2022-01-14T09:27:00.396" v="4488"/>
          <ac:inkMkLst>
            <pc:docMk/>
            <pc:sldMk cId="1210975552" sldId="369"/>
            <ac:inkMk id="9" creationId="{0DCEFD54-84E4-4EAD-A329-2DB8AAE8757C}"/>
          </ac:inkMkLst>
        </pc:inkChg>
        <pc:inkChg chg="add del">
          <ac:chgData name="Viet Anh Nguyen" userId="b95f61ff061388d5" providerId="LiveId" clId="{4E6D6609-40FF-461F-8FC4-5C36AE18131F}" dt="2022-01-14T09:27:00.396" v="4488"/>
          <ac:inkMkLst>
            <pc:docMk/>
            <pc:sldMk cId="1210975552" sldId="369"/>
            <ac:inkMk id="10" creationId="{55168E28-2A22-4488-AA1B-F143839E33F7}"/>
          </ac:inkMkLst>
        </pc:inkChg>
        <pc:inkChg chg="add del">
          <ac:chgData name="Viet Anh Nguyen" userId="b95f61ff061388d5" providerId="LiveId" clId="{4E6D6609-40FF-461F-8FC4-5C36AE18131F}" dt="2022-01-14T09:27:07.637" v="4500"/>
          <ac:inkMkLst>
            <pc:docMk/>
            <pc:sldMk cId="1210975552" sldId="369"/>
            <ac:inkMk id="11" creationId="{1A77322E-F7B0-4293-B0D0-5149DD5B7D24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2" creationId="{1D99C9F3-357F-428E-AA57-B85AA9047D90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3" creationId="{6DD94D69-677B-4968-81C0-6D1D484B79E0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4" creationId="{34C0D6AA-A4A2-4DD4-91BA-88E82846ADB3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5" creationId="{13A4D4CF-136A-44EC-936F-6EC3B1ED9456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6" creationId="{C1950925-AE33-4730-B7FB-935AA9340BEB}"/>
          </ac:inkMkLst>
        </pc:inkChg>
        <pc:inkChg chg="add del">
          <ac:chgData name="Viet Anh Nguyen" userId="b95f61ff061388d5" providerId="LiveId" clId="{4E6D6609-40FF-461F-8FC4-5C36AE18131F}" dt="2022-01-14T09:27:02.887" v="4495"/>
          <ac:inkMkLst>
            <pc:docMk/>
            <pc:sldMk cId="1210975552" sldId="369"/>
            <ac:inkMk id="17" creationId="{DCEADA03-71C3-4282-922D-4164C3E7F497}"/>
          </ac:inkMkLst>
        </pc:inkChg>
        <pc:inkChg chg="add del">
          <ac:chgData name="Viet Anh Nguyen" userId="b95f61ff061388d5" providerId="LiveId" clId="{4E6D6609-40FF-461F-8FC4-5C36AE18131F}" dt="2022-01-14T09:27:04.063" v="4497"/>
          <ac:inkMkLst>
            <pc:docMk/>
            <pc:sldMk cId="1210975552" sldId="369"/>
            <ac:inkMk id="18" creationId="{9D6FEC66-5EFC-4CC9-A0D3-4362D572C868}"/>
          </ac:inkMkLst>
        </pc:inkChg>
        <pc:inkChg chg="add del">
          <ac:chgData name="Viet Anh Nguyen" userId="b95f61ff061388d5" providerId="LiveId" clId="{4E6D6609-40FF-461F-8FC4-5C36AE18131F}" dt="2022-01-14T09:27:04.063" v="4497"/>
          <ac:inkMkLst>
            <pc:docMk/>
            <pc:sldMk cId="1210975552" sldId="369"/>
            <ac:inkMk id="19" creationId="{B1EE6743-DCD3-470E-A6A9-0316B6C4723C}"/>
          </ac:inkMkLst>
        </pc:inkChg>
        <pc:inkChg chg="add del">
          <ac:chgData name="Viet Anh Nguyen" userId="b95f61ff061388d5" providerId="LiveId" clId="{4E6D6609-40FF-461F-8FC4-5C36AE18131F}" dt="2022-01-14T09:27:08.443" v="4502"/>
          <ac:inkMkLst>
            <pc:docMk/>
            <pc:sldMk cId="1210975552" sldId="369"/>
            <ac:inkMk id="20" creationId="{86D424C5-B823-46E1-9FC7-4224FCA98897}"/>
          </ac:inkMkLst>
        </pc:inkChg>
        <pc:inkChg chg="add del">
          <ac:chgData name="Viet Anh Nguyen" userId="b95f61ff061388d5" providerId="LiveId" clId="{4E6D6609-40FF-461F-8FC4-5C36AE18131F}" dt="2022-01-14T09:27:07.637" v="4500"/>
          <ac:inkMkLst>
            <pc:docMk/>
            <pc:sldMk cId="1210975552" sldId="369"/>
            <ac:inkMk id="21" creationId="{FF4BDAC2-903B-4DBE-9C20-FDF55CD19847}"/>
          </ac:inkMkLst>
        </pc:inkChg>
        <pc:inkChg chg="add del">
          <ac:chgData name="Viet Anh Nguyen" userId="b95f61ff061388d5" providerId="LiveId" clId="{4E6D6609-40FF-461F-8FC4-5C36AE18131F}" dt="2022-01-14T09:27:07.637" v="4500"/>
          <ac:inkMkLst>
            <pc:docMk/>
            <pc:sldMk cId="1210975552" sldId="369"/>
            <ac:inkMk id="22" creationId="{C657130E-69B2-43A6-9786-D3286EEBD1B3}"/>
          </ac:inkMkLst>
        </pc:inkChg>
        <pc:inkChg chg="add">
          <ac:chgData name="Viet Anh Nguyen" userId="b95f61ff061388d5" providerId="LiveId" clId="{4E6D6609-40FF-461F-8FC4-5C36AE18131F}" dt="2022-01-14T09:27:07.637" v="4500"/>
          <ac:inkMkLst>
            <pc:docMk/>
            <pc:sldMk cId="1210975552" sldId="369"/>
            <ac:inkMk id="23" creationId="{548E0784-06D0-4B93-848C-D08E45E178F8}"/>
          </ac:inkMkLst>
        </pc:inkChg>
        <pc:inkChg chg="add del">
          <ac:chgData name="Viet Anh Nguyen" userId="b95f61ff061388d5" providerId="LiveId" clId="{4E6D6609-40FF-461F-8FC4-5C36AE18131F}" dt="2022-01-14T09:27:08.443" v="4502"/>
          <ac:inkMkLst>
            <pc:docMk/>
            <pc:sldMk cId="1210975552" sldId="369"/>
            <ac:inkMk id="24" creationId="{F16B35B3-4050-409B-84E4-FFB020C24719}"/>
          </ac:inkMkLst>
        </pc:inkChg>
        <pc:inkChg chg="add">
          <ac:chgData name="Viet Anh Nguyen" userId="b95f61ff061388d5" providerId="LiveId" clId="{4E6D6609-40FF-461F-8FC4-5C36AE18131F}" dt="2022-01-14T09:27:08.443" v="4502"/>
          <ac:inkMkLst>
            <pc:docMk/>
            <pc:sldMk cId="1210975552" sldId="369"/>
            <ac:inkMk id="25" creationId="{F4BB70D2-458A-4BFB-BB03-92EF9D15C441}"/>
          </ac:inkMkLst>
        </pc:inkChg>
        <pc:inkChg chg="add del">
          <ac:chgData name="Viet Anh Nguyen" userId="b95f61ff061388d5" providerId="LiveId" clId="{4E6D6609-40FF-461F-8FC4-5C36AE18131F}" dt="2022-01-14T09:27:14.145" v="4505"/>
          <ac:inkMkLst>
            <pc:docMk/>
            <pc:sldMk cId="1210975552" sldId="369"/>
            <ac:inkMk id="26" creationId="{57C16728-2A2B-4555-BF76-AA4998210F40}"/>
          </ac:inkMkLst>
        </pc:inkChg>
        <pc:inkChg chg="add del">
          <ac:chgData name="Viet Anh Nguyen" userId="b95f61ff061388d5" providerId="LiveId" clId="{4E6D6609-40FF-461F-8FC4-5C36AE18131F}" dt="2022-01-14T09:27:14.145" v="4505"/>
          <ac:inkMkLst>
            <pc:docMk/>
            <pc:sldMk cId="1210975552" sldId="369"/>
            <ac:inkMk id="27" creationId="{9B5079DE-CC55-4F99-964D-10184E6FD71F}"/>
          </ac:inkMkLst>
        </pc:inkChg>
        <pc:inkChg chg="add">
          <ac:chgData name="Viet Anh Nguyen" userId="b95f61ff061388d5" providerId="LiveId" clId="{4E6D6609-40FF-461F-8FC4-5C36AE18131F}" dt="2022-01-14T09:27:14.145" v="4505"/>
          <ac:inkMkLst>
            <pc:docMk/>
            <pc:sldMk cId="1210975552" sldId="369"/>
            <ac:inkMk id="28" creationId="{8190B581-F513-4D09-A809-EBB8E8741832}"/>
          </ac:inkMkLst>
        </pc:inkChg>
        <pc:inkChg chg="add">
          <ac:chgData name="Viet Anh Nguyen" userId="b95f61ff061388d5" providerId="LiveId" clId="{4E6D6609-40FF-461F-8FC4-5C36AE18131F}" dt="2022-01-14T09:27:14.423" v="4506" actId="9405"/>
          <ac:inkMkLst>
            <pc:docMk/>
            <pc:sldMk cId="1210975552" sldId="369"/>
            <ac:inkMk id="29" creationId="{31CC4729-288B-4E47-A32F-2E2B684067C6}"/>
          </ac:inkMkLst>
        </pc:inkChg>
        <pc:inkChg chg="add mod">
          <ac:chgData name="Viet Anh Nguyen" userId="b95f61ff061388d5" providerId="LiveId" clId="{4E6D6609-40FF-461F-8FC4-5C36AE18131F}" dt="2022-01-14T09:30:12.249" v="4534" actId="1076"/>
          <ac:inkMkLst>
            <pc:docMk/>
            <pc:sldMk cId="1210975552" sldId="369"/>
            <ac:inkMk id="30" creationId="{A5AC011B-692C-4473-9A05-17D99FE59CFC}"/>
          </ac:inkMkLst>
        </pc:inkChg>
        <pc:inkChg chg="add mod">
          <ac:chgData name="Viet Anh Nguyen" userId="b95f61ff061388d5" providerId="LiveId" clId="{4E6D6609-40FF-461F-8FC4-5C36AE18131F}" dt="2022-01-14T09:30:12.249" v="4534" actId="1076"/>
          <ac:inkMkLst>
            <pc:docMk/>
            <pc:sldMk cId="1210975552" sldId="369"/>
            <ac:inkMk id="31" creationId="{DFD5865C-8095-4ABC-BFEB-D7E2724CAE91}"/>
          </ac:inkMkLst>
        </pc:inkChg>
        <pc:inkChg chg="add mod">
          <ac:chgData name="Viet Anh Nguyen" userId="b95f61ff061388d5" providerId="LiveId" clId="{4E6D6609-40FF-461F-8FC4-5C36AE18131F}" dt="2022-01-14T09:30:12.249" v="4534" actId="1076"/>
          <ac:inkMkLst>
            <pc:docMk/>
            <pc:sldMk cId="1210975552" sldId="369"/>
            <ac:inkMk id="32" creationId="{839D0AA4-76FE-41BA-9C3E-BB06117F1851}"/>
          </ac:inkMkLst>
        </pc:inkChg>
        <pc:inkChg chg="add mod">
          <ac:chgData name="Viet Anh Nguyen" userId="b95f61ff061388d5" providerId="LiveId" clId="{4E6D6609-40FF-461F-8FC4-5C36AE18131F}" dt="2022-01-14T09:30:12.249" v="4534" actId="1076"/>
          <ac:inkMkLst>
            <pc:docMk/>
            <pc:sldMk cId="1210975552" sldId="369"/>
            <ac:inkMk id="33" creationId="{ED7DADDE-13F7-4078-914E-0D94FBC6111A}"/>
          </ac:inkMkLst>
        </pc:inkChg>
        <pc:inkChg chg="add del">
          <ac:chgData name="Viet Anh Nguyen" userId="b95f61ff061388d5" providerId="LiveId" clId="{4E6D6609-40FF-461F-8FC4-5C36AE18131F}" dt="2022-01-14T09:33:04.393" v="4595"/>
          <ac:inkMkLst>
            <pc:docMk/>
            <pc:sldMk cId="1210975552" sldId="369"/>
            <ac:inkMk id="34" creationId="{80CC529C-1FCF-44F8-AF84-AA2174BA26A6}"/>
          </ac:inkMkLst>
        </pc:inkChg>
        <pc:inkChg chg="add del">
          <ac:chgData name="Viet Anh Nguyen" userId="b95f61ff061388d5" providerId="LiveId" clId="{4E6D6609-40FF-461F-8FC4-5C36AE18131F}" dt="2022-01-14T09:33:04.393" v="4595"/>
          <ac:inkMkLst>
            <pc:docMk/>
            <pc:sldMk cId="1210975552" sldId="369"/>
            <ac:inkMk id="35" creationId="{2E9CE3FA-4008-4569-B4F8-2C8652EDBA66}"/>
          </ac:inkMkLst>
        </pc:inkChg>
        <pc:inkChg chg="add">
          <ac:chgData name="Viet Anh Nguyen" userId="b95f61ff061388d5" providerId="LiveId" clId="{4E6D6609-40FF-461F-8FC4-5C36AE18131F}" dt="2022-01-14T09:33:04.393" v="4595"/>
          <ac:inkMkLst>
            <pc:docMk/>
            <pc:sldMk cId="1210975552" sldId="369"/>
            <ac:inkMk id="36" creationId="{5AB3EAC4-1577-48B6-BE9D-5CFA2140166F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37" creationId="{7F6C7A29-62B9-47B7-A321-2AF77A61AD74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38" creationId="{5C69478A-EF30-48BB-9B2A-35673252EE40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39" creationId="{C4260E52-94BA-4A0F-91BC-61C17D83ED1E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0" creationId="{DF190736-97AF-4E29-9CA2-8EF7CF7E129F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1" creationId="{CECCF6BC-85E8-48B1-B702-4E214536C587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2" creationId="{19CE453D-90D6-48D6-9673-3DDA024A780D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3" creationId="{19FBB055-8044-4BB2-B5A1-CFC570718B7A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4" creationId="{6FC9498B-2D67-4BF7-8A80-C9F2003EF284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5" creationId="{814F2AB6-75DC-43F6-80A5-E26414B9105C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6" creationId="{AD4A328B-BB85-4194-8FA8-DDCC73B8CE1A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7" creationId="{9795C448-DD48-4B81-A751-F091C3B4230C}"/>
          </ac:inkMkLst>
        </pc:inkChg>
        <pc:inkChg chg="add del">
          <ac:chgData name="Viet Anh Nguyen" userId="b95f61ff061388d5" providerId="LiveId" clId="{4E6D6609-40FF-461F-8FC4-5C36AE18131F}" dt="2022-01-14T09:33:13.848" v="4608"/>
          <ac:inkMkLst>
            <pc:docMk/>
            <pc:sldMk cId="1210975552" sldId="369"/>
            <ac:inkMk id="48" creationId="{4C0A3D21-7118-4A86-A86B-6EC3DEA9D221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49" creationId="{3B70D5F8-E0C2-4005-A354-14C70433EC40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0" creationId="{884AF158-60D5-44D0-9AAA-EF6250DA0988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1" creationId="{A1D88B38-8000-40D0-9A8F-343F3DCB2D93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2" creationId="{9FFB4C13-8733-41B9-B05C-B03CAB8F450D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3" creationId="{2115A28C-72C5-496C-ACCE-A0C60490743D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4" creationId="{DDFB957B-D98C-4C1E-8160-0424AE7FB5F0}"/>
          </ac:inkMkLst>
        </pc:inkChg>
        <pc:inkChg chg="add del">
          <ac:chgData name="Viet Anh Nguyen" userId="b95f61ff061388d5" providerId="LiveId" clId="{4E6D6609-40FF-461F-8FC4-5C36AE18131F}" dt="2022-01-14T09:33:16.563" v="4615"/>
          <ac:inkMkLst>
            <pc:docMk/>
            <pc:sldMk cId="1210975552" sldId="369"/>
            <ac:inkMk id="55" creationId="{6FFC70FE-ED3D-4A67-965D-9530DFD09D9A}"/>
          </ac:inkMkLst>
        </pc:inkChg>
        <pc:inkChg chg="add del">
          <ac:chgData name="Viet Anh Nguyen" userId="b95f61ff061388d5" providerId="LiveId" clId="{4E6D6609-40FF-461F-8FC4-5C36AE18131F}" dt="2022-01-14T09:33:18.954" v="4620"/>
          <ac:inkMkLst>
            <pc:docMk/>
            <pc:sldMk cId="1210975552" sldId="369"/>
            <ac:inkMk id="56" creationId="{0E69AFEA-A350-45C2-9422-40DCB023B5D3}"/>
          </ac:inkMkLst>
        </pc:inkChg>
        <pc:inkChg chg="add del">
          <ac:chgData name="Viet Anh Nguyen" userId="b95f61ff061388d5" providerId="LiveId" clId="{4E6D6609-40FF-461F-8FC4-5C36AE18131F}" dt="2022-01-14T09:33:20.074" v="4623"/>
          <ac:inkMkLst>
            <pc:docMk/>
            <pc:sldMk cId="1210975552" sldId="369"/>
            <ac:inkMk id="57" creationId="{1FA1E98F-1104-4A5A-AA5D-F7FA3BB90292}"/>
          </ac:inkMkLst>
        </pc:inkChg>
        <pc:inkChg chg="add del">
          <ac:chgData name="Viet Anh Nguyen" userId="b95f61ff061388d5" providerId="LiveId" clId="{4E6D6609-40FF-461F-8FC4-5C36AE18131F}" dt="2022-01-14T09:33:18.954" v="4620"/>
          <ac:inkMkLst>
            <pc:docMk/>
            <pc:sldMk cId="1210975552" sldId="369"/>
            <ac:inkMk id="58" creationId="{C6BBD31D-9F45-4682-B722-75647FC4F005}"/>
          </ac:inkMkLst>
        </pc:inkChg>
        <pc:inkChg chg="add del">
          <ac:chgData name="Viet Anh Nguyen" userId="b95f61ff061388d5" providerId="LiveId" clId="{4E6D6609-40FF-461F-8FC4-5C36AE18131F}" dt="2022-01-14T09:33:18.954" v="4620"/>
          <ac:inkMkLst>
            <pc:docMk/>
            <pc:sldMk cId="1210975552" sldId="369"/>
            <ac:inkMk id="59" creationId="{3A83284A-FA3C-4426-96D9-E5A359ACAAB2}"/>
          </ac:inkMkLst>
        </pc:inkChg>
        <pc:inkChg chg="add del">
          <ac:chgData name="Viet Anh Nguyen" userId="b95f61ff061388d5" providerId="LiveId" clId="{4E6D6609-40FF-461F-8FC4-5C36AE18131F}" dt="2022-01-14T09:33:18.954" v="4620"/>
          <ac:inkMkLst>
            <pc:docMk/>
            <pc:sldMk cId="1210975552" sldId="369"/>
            <ac:inkMk id="60" creationId="{8618172D-92D0-4A39-83D3-F73553F2DBC7}"/>
          </ac:inkMkLst>
        </pc:inkChg>
        <pc:inkChg chg="add del">
          <ac:chgData name="Viet Anh Nguyen" userId="b95f61ff061388d5" providerId="LiveId" clId="{4E6D6609-40FF-461F-8FC4-5C36AE18131F}" dt="2022-01-14T09:33:18.954" v="4620"/>
          <ac:inkMkLst>
            <pc:docMk/>
            <pc:sldMk cId="1210975552" sldId="369"/>
            <ac:inkMk id="61" creationId="{3930EDA2-5970-4605-92EC-6B3450B06C65}"/>
          </ac:inkMkLst>
        </pc:inkChg>
        <pc:inkChg chg="add del">
          <ac:chgData name="Viet Anh Nguyen" userId="b95f61ff061388d5" providerId="LiveId" clId="{4E6D6609-40FF-461F-8FC4-5C36AE18131F}" dt="2022-01-14T09:33:20.074" v="4623"/>
          <ac:inkMkLst>
            <pc:docMk/>
            <pc:sldMk cId="1210975552" sldId="369"/>
            <ac:inkMk id="62" creationId="{E16F36E7-61CA-47FC-BE9D-509507379BF3}"/>
          </ac:inkMkLst>
        </pc:inkChg>
        <pc:inkChg chg="add del">
          <ac:chgData name="Viet Anh Nguyen" userId="b95f61ff061388d5" providerId="LiveId" clId="{4E6D6609-40FF-461F-8FC4-5C36AE18131F}" dt="2022-01-14T09:33:20.074" v="4623"/>
          <ac:inkMkLst>
            <pc:docMk/>
            <pc:sldMk cId="1210975552" sldId="369"/>
            <ac:inkMk id="63" creationId="{C5533F92-E04D-44C7-97A3-1F5537FA72CC}"/>
          </ac:inkMkLst>
        </pc:inkChg>
        <pc:inkChg chg="add del">
          <ac:chgData name="Viet Anh Nguyen" userId="b95f61ff061388d5" providerId="LiveId" clId="{4E6D6609-40FF-461F-8FC4-5C36AE18131F}" dt="2022-01-14T09:33:20.074" v="4623"/>
          <ac:inkMkLst>
            <pc:docMk/>
            <pc:sldMk cId="1210975552" sldId="369"/>
            <ac:inkMk id="64" creationId="{0FF92F8C-2AC2-4A71-A120-7B6D1A9D392B}"/>
          </ac:inkMkLst>
        </pc:inkChg>
        <pc:inkChg chg="add">
          <ac:chgData name="Viet Anh Nguyen" userId="b95f61ff061388d5" providerId="LiveId" clId="{4E6D6609-40FF-461F-8FC4-5C36AE18131F}" dt="2022-01-14T09:33:20.074" v="4623"/>
          <ac:inkMkLst>
            <pc:docMk/>
            <pc:sldMk cId="1210975552" sldId="369"/>
            <ac:inkMk id="65" creationId="{3DBD5A77-7713-4844-8B98-8FC041D04092}"/>
          </ac:inkMkLst>
        </pc:inkChg>
        <pc:inkChg chg="add del">
          <ac:chgData name="Viet Anh Nguyen" userId="b95f61ff061388d5" providerId="LiveId" clId="{4E6D6609-40FF-461F-8FC4-5C36AE18131F}" dt="2022-01-14T09:33:28.190" v="4629"/>
          <ac:inkMkLst>
            <pc:docMk/>
            <pc:sldMk cId="1210975552" sldId="369"/>
            <ac:inkMk id="66" creationId="{1FE46E29-983D-40AD-9281-E04DC60065BE}"/>
          </ac:inkMkLst>
        </pc:inkChg>
        <pc:inkChg chg="add del">
          <ac:chgData name="Viet Anh Nguyen" userId="b95f61ff061388d5" providerId="LiveId" clId="{4E6D6609-40FF-461F-8FC4-5C36AE18131F}" dt="2022-01-14T09:33:28.190" v="4629"/>
          <ac:inkMkLst>
            <pc:docMk/>
            <pc:sldMk cId="1210975552" sldId="369"/>
            <ac:inkMk id="67" creationId="{2207651A-9ADE-4B9A-BA6E-C872CA7D7A0D}"/>
          </ac:inkMkLst>
        </pc:inkChg>
        <pc:inkChg chg="add del">
          <ac:chgData name="Viet Anh Nguyen" userId="b95f61ff061388d5" providerId="LiveId" clId="{4E6D6609-40FF-461F-8FC4-5C36AE18131F}" dt="2022-01-14T09:33:28.190" v="4629"/>
          <ac:inkMkLst>
            <pc:docMk/>
            <pc:sldMk cId="1210975552" sldId="369"/>
            <ac:inkMk id="68" creationId="{4570290D-4658-434A-B5CD-BA25D4914C72}"/>
          </ac:inkMkLst>
        </pc:inkChg>
        <pc:inkChg chg="add del">
          <ac:chgData name="Viet Anh Nguyen" userId="b95f61ff061388d5" providerId="LiveId" clId="{4E6D6609-40FF-461F-8FC4-5C36AE18131F}" dt="2022-01-14T09:33:28.190" v="4629"/>
          <ac:inkMkLst>
            <pc:docMk/>
            <pc:sldMk cId="1210975552" sldId="369"/>
            <ac:inkMk id="69" creationId="{3CF6AFC0-9440-44A2-AF32-A7466B096E47}"/>
          </ac:inkMkLst>
        </pc:inkChg>
        <pc:inkChg chg="add del">
          <ac:chgData name="Viet Anh Nguyen" userId="b95f61ff061388d5" providerId="LiveId" clId="{4E6D6609-40FF-461F-8FC4-5C36AE18131F}" dt="2022-01-14T09:33:28.190" v="4629"/>
          <ac:inkMkLst>
            <pc:docMk/>
            <pc:sldMk cId="1210975552" sldId="369"/>
            <ac:inkMk id="70" creationId="{2B5D8036-4BFA-4D2B-8B80-1A3713789ABE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1" creationId="{CFBFF469-7015-473A-ADBF-C981F2216496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2" creationId="{478D0F03-3EAD-4847-AFEE-B55848B8D58E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3" creationId="{6D2F9BDA-C2D0-4536-AC0D-E7E8AA673D91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4" creationId="{C63A1D8F-DA28-4568-A569-64BA01003445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5" creationId="{613DED32-A0B8-4DC1-B911-B65C7BC5B1F6}"/>
          </ac:inkMkLst>
        </pc:inkChg>
        <pc:inkChg chg="add del">
          <ac:chgData name="Viet Anh Nguyen" userId="b95f61ff061388d5" providerId="LiveId" clId="{4E6D6609-40FF-461F-8FC4-5C36AE18131F}" dt="2022-01-14T09:33:30.371" v="4635"/>
          <ac:inkMkLst>
            <pc:docMk/>
            <pc:sldMk cId="1210975552" sldId="369"/>
            <ac:inkMk id="76" creationId="{6358B39D-2619-4D69-A237-981CCA7653BD}"/>
          </ac:inkMkLst>
        </pc:inkChg>
        <pc:inkChg chg="add del">
          <ac:chgData name="Viet Anh Nguyen" userId="b95f61ff061388d5" providerId="LiveId" clId="{4E6D6609-40FF-461F-8FC4-5C36AE18131F}" dt="2022-01-14T09:33:35.530" v="4646"/>
          <ac:inkMkLst>
            <pc:docMk/>
            <pc:sldMk cId="1210975552" sldId="369"/>
            <ac:inkMk id="77" creationId="{4659F53E-662C-472F-A002-48A3B24E2B54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78" creationId="{8801C0A1-B38D-45BA-8576-9739A00F7C8B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79" creationId="{2504D42C-225C-4BCA-A973-0268C59DA1A9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0" creationId="{F09C8DA5-9241-4625-AE27-6E75FA10C6C3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1" creationId="{265C3ACA-CC99-4B1A-9185-CCE64F274192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2" creationId="{70C1C84A-47E7-46B4-9724-4F75E422E5FF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3" creationId="{6C789F39-105E-499F-9678-7E909E632080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4" creationId="{9376410B-44E7-4A8D-BAC0-B6713565A808}"/>
          </ac:inkMkLst>
        </pc:inkChg>
        <pc:inkChg chg="add del">
          <ac:chgData name="Viet Anh Nguyen" userId="b95f61ff061388d5" providerId="LiveId" clId="{4E6D6609-40FF-461F-8FC4-5C36AE18131F}" dt="2022-01-14T09:33:33.723" v="4644"/>
          <ac:inkMkLst>
            <pc:docMk/>
            <pc:sldMk cId="1210975552" sldId="369"/>
            <ac:inkMk id="85" creationId="{C120D184-FF17-4533-9633-C6F4545DCCA3}"/>
          </ac:inkMkLst>
        </pc:inkChg>
        <pc:inkChg chg="add del">
          <ac:chgData name="Viet Anh Nguyen" userId="b95f61ff061388d5" providerId="LiveId" clId="{4E6D6609-40FF-461F-8FC4-5C36AE18131F}" dt="2022-01-14T09:33:35.530" v="4646"/>
          <ac:inkMkLst>
            <pc:docMk/>
            <pc:sldMk cId="1210975552" sldId="369"/>
            <ac:inkMk id="86" creationId="{D59CCDCC-636C-4036-8072-56840E9A738E}"/>
          </ac:inkMkLst>
        </pc:inkChg>
        <pc:inkChg chg="add del">
          <ac:chgData name="Viet Anh Nguyen" userId="b95f61ff061388d5" providerId="LiveId" clId="{4E6D6609-40FF-461F-8FC4-5C36AE18131F}" dt="2022-01-14T09:33:35.530" v="4646"/>
          <ac:inkMkLst>
            <pc:docMk/>
            <pc:sldMk cId="1210975552" sldId="369"/>
            <ac:inkMk id="87" creationId="{970FEA34-C9F4-4D51-A60C-7BECB0AE2DC7}"/>
          </ac:inkMkLst>
        </pc:inkChg>
        <pc:inkChg chg="add del">
          <ac:chgData name="Viet Anh Nguyen" userId="b95f61ff061388d5" providerId="LiveId" clId="{4E6D6609-40FF-461F-8FC4-5C36AE18131F}" dt="2022-01-14T09:33:38.905" v="4649"/>
          <ac:inkMkLst>
            <pc:docMk/>
            <pc:sldMk cId="1210975552" sldId="369"/>
            <ac:inkMk id="88" creationId="{68A2136D-AB98-4240-B82B-B28AF8EC6131}"/>
          </ac:inkMkLst>
        </pc:inkChg>
        <pc:inkChg chg="add del">
          <ac:chgData name="Viet Anh Nguyen" userId="b95f61ff061388d5" providerId="LiveId" clId="{4E6D6609-40FF-461F-8FC4-5C36AE18131F}" dt="2022-01-14T09:33:38.905" v="4649"/>
          <ac:inkMkLst>
            <pc:docMk/>
            <pc:sldMk cId="1210975552" sldId="369"/>
            <ac:inkMk id="89" creationId="{20751AC7-3463-48E8-B964-1B8F5F6957A1}"/>
          </ac:inkMkLst>
        </pc:inkChg>
        <pc:inkChg chg="add del">
          <ac:chgData name="Viet Anh Nguyen" userId="b95f61ff061388d5" providerId="LiveId" clId="{4E6D6609-40FF-461F-8FC4-5C36AE18131F}" dt="2022-01-14T09:33:38.905" v="4649"/>
          <ac:inkMkLst>
            <pc:docMk/>
            <pc:sldMk cId="1210975552" sldId="369"/>
            <ac:inkMk id="90" creationId="{127991AC-F891-4820-9593-FE28E4F1E7B6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1" creationId="{9634C4C9-0DD4-4A6A-B028-19DE3887D8DF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2" creationId="{2F01B2B8-3291-4032-89C9-5F228E00E74E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3" creationId="{67554BD1-A043-4E5A-86DB-A870D61441E2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4" creationId="{04532FC4-9499-4F02-94AB-DA313B74CE4E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5" creationId="{026966F1-C72B-4CD9-B0CC-D12D5606C6C4}"/>
          </ac:inkMkLst>
        </pc:inkChg>
        <pc:inkChg chg="add del">
          <ac:chgData name="Viet Anh Nguyen" userId="b95f61ff061388d5" providerId="LiveId" clId="{4E6D6609-40FF-461F-8FC4-5C36AE18131F}" dt="2022-01-14T09:33:42.078" v="4655"/>
          <ac:inkMkLst>
            <pc:docMk/>
            <pc:sldMk cId="1210975552" sldId="369"/>
            <ac:inkMk id="96" creationId="{0A31EE25-E744-4DCE-B0C0-179F2C82A8DE}"/>
          </ac:inkMkLst>
        </pc:inkChg>
        <pc:inkChg chg="add del">
          <ac:chgData name="Viet Anh Nguyen" userId="b95f61ff061388d5" providerId="LiveId" clId="{4E6D6609-40FF-461F-8FC4-5C36AE18131F}" dt="2022-01-14T09:33:43.159" v="4658"/>
          <ac:inkMkLst>
            <pc:docMk/>
            <pc:sldMk cId="1210975552" sldId="369"/>
            <ac:inkMk id="97" creationId="{A2F27E3D-8231-4720-B80C-D12F428BB0EB}"/>
          </ac:inkMkLst>
        </pc:inkChg>
        <pc:inkChg chg="add del">
          <ac:chgData name="Viet Anh Nguyen" userId="b95f61ff061388d5" providerId="LiveId" clId="{4E6D6609-40FF-461F-8FC4-5C36AE18131F}" dt="2022-01-14T09:33:43.159" v="4658"/>
          <ac:inkMkLst>
            <pc:docMk/>
            <pc:sldMk cId="1210975552" sldId="369"/>
            <ac:inkMk id="98" creationId="{102144AD-C3A7-45E4-9174-84A9F3F52433}"/>
          </ac:inkMkLst>
        </pc:inkChg>
        <pc:inkChg chg="add del">
          <ac:chgData name="Viet Anh Nguyen" userId="b95f61ff061388d5" providerId="LiveId" clId="{4E6D6609-40FF-461F-8FC4-5C36AE18131F}" dt="2022-01-14T09:33:43.159" v="4658"/>
          <ac:inkMkLst>
            <pc:docMk/>
            <pc:sldMk cId="1210975552" sldId="369"/>
            <ac:inkMk id="99" creationId="{EEA53DA4-22B2-4C9C-88E7-2C6006D7AF3D}"/>
          </ac:inkMkLst>
        </pc:inkChg>
        <pc:inkChg chg="add del">
          <ac:chgData name="Viet Anh Nguyen" userId="b95f61ff061388d5" providerId="LiveId" clId="{4E6D6609-40FF-461F-8FC4-5C36AE18131F}" dt="2022-01-14T09:33:45.181" v="4661"/>
          <ac:inkMkLst>
            <pc:docMk/>
            <pc:sldMk cId="1210975552" sldId="369"/>
            <ac:inkMk id="100" creationId="{A5824EBE-163E-4B09-BC88-2D233E1DDAE5}"/>
          </ac:inkMkLst>
        </pc:inkChg>
        <pc:inkChg chg="add del">
          <ac:chgData name="Viet Anh Nguyen" userId="b95f61ff061388d5" providerId="LiveId" clId="{4E6D6609-40FF-461F-8FC4-5C36AE18131F}" dt="2022-01-14T09:33:45.181" v="4661"/>
          <ac:inkMkLst>
            <pc:docMk/>
            <pc:sldMk cId="1210975552" sldId="369"/>
            <ac:inkMk id="101" creationId="{D4A8C014-2BD7-4255-919F-D1A3C2B65D8D}"/>
          </ac:inkMkLst>
        </pc:inkChg>
        <pc:inkChg chg="add del">
          <ac:chgData name="Viet Anh Nguyen" userId="b95f61ff061388d5" providerId="LiveId" clId="{4E6D6609-40FF-461F-8FC4-5C36AE18131F}" dt="2022-01-14T09:33:45.181" v="4661"/>
          <ac:inkMkLst>
            <pc:docMk/>
            <pc:sldMk cId="1210975552" sldId="369"/>
            <ac:inkMk id="102" creationId="{A29803BA-550F-4DDF-B919-7B35352FDCB3}"/>
          </ac:inkMkLst>
        </pc:inkChg>
        <pc:inkChg chg="add">
          <ac:chgData name="Viet Anh Nguyen" userId="b95f61ff061388d5" providerId="LiveId" clId="{4E6D6609-40FF-461F-8FC4-5C36AE18131F}" dt="2022-01-14T09:33:45.181" v="4661"/>
          <ac:inkMkLst>
            <pc:docMk/>
            <pc:sldMk cId="1210975552" sldId="369"/>
            <ac:inkMk id="103" creationId="{D660ECCC-A0A5-40C2-B57B-6D02FA3BF5D2}"/>
          </ac:inkMkLst>
        </pc:inkChg>
        <pc:inkChg chg="add del">
          <ac:chgData name="Viet Anh Nguyen" userId="b95f61ff061388d5" providerId="LiveId" clId="{4E6D6609-40FF-461F-8FC4-5C36AE18131F}" dt="2022-01-14T09:33:50.061" v="4664"/>
          <ac:inkMkLst>
            <pc:docMk/>
            <pc:sldMk cId="1210975552" sldId="369"/>
            <ac:inkMk id="104" creationId="{307F2BA3-26E4-46C2-A015-ECAE2FF50641}"/>
          </ac:inkMkLst>
        </pc:inkChg>
        <pc:inkChg chg="add del">
          <ac:chgData name="Viet Anh Nguyen" userId="b95f61ff061388d5" providerId="LiveId" clId="{4E6D6609-40FF-461F-8FC4-5C36AE18131F}" dt="2022-01-14T09:33:50.061" v="4664"/>
          <ac:inkMkLst>
            <pc:docMk/>
            <pc:sldMk cId="1210975552" sldId="369"/>
            <ac:inkMk id="105" creationId="{BFBE3F46-1AFC-44B4-99EC-17A96AE8F784}"/>
          </ac:inkMkLst>
        </pc:inkChg>
        <pc:inkChg chg="add">
          <ac:chgData name="Viet Anh Nguyen" userId="b95f61ff061388d5" providerId="LiveId" clId="{4E6D6609-40FF-461F-8FC4-5C36AE18131F}" dt="2022-01-14T09:33:50.061" v="4664"/>
          <ac:inkMkLst>
            <pc:docMk/>
            <pc:sldMk cId="1210975552" sldId="369"/>
            <ac:inkMk id="106" creationId="{F2A15046-F611-4063-95B4-E009C91A3A36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07" creationId="{43F1714B-2DA1-48FA-B187-0E852F6AE149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08" creationId="{02FF2FB5-0F20-438E-98F2-66A136CADB41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09" creationId="{43C2A67E-27C9-43E8-93B1-C512F55527F4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10" creationId="{B5ACC8C1-9442-4BF6-88D1-33EF2FFA7B50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11" creationId="{C6A1ABC4-BD81-4CB3-A4AC-02382E5EED90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12" creationId="{36421CFA-3D88-423C-BC6E-9C480FC62E94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13" creationId="{68FF88C3-C58C-49F7-9777-663212E79FAB}"/>
          </ac:inkMkLst>
        </pc:inkChg>
        <pc:inkChg chg="add del">
          <ac:chgData name="Viet Anh Nguyen" userId="b95f61ff061388d5" providerId="LiveId" clId="{4E6D6609-40FF-461F-8FC4-5C36AE18131F}" dt="2022-01-14T09:33:57.679" v="4673"/>
          <ac:inkMkLst>
            <pc:docMk/>
            <pc:sldMk cId="1210975552" sldId="369"/>
            <ac:inkMk id="114" creationId="{0FF9662C-0BA1-485D-B346-DD368FCF8566}"/>
          </ac:inkMkLst>
        </pc:inkChg>
        <pc:inkChg chg="add del">
          <ac:chgData name="Viet Anh Nguyen" userId="b95f61ff061388d5" providerId="LiveId" clId="{4E6D6609-40FF-461F-8FC4-5C36AE18131F}" dt="2022-01-14T09:33:59.313" v="4677"/>
          <ac:inkMkLst>
            <pc:docMk/>
            <pc:sldMk cId="1210975552" sldId="369"/>
            <ac:inkMk id="115" creationId="{EDE1855C-B92D-4986-A88A-7E8B63C4375A}"/>
          </ac:inkMkLst>
        </pc:inkChg>
        <pc:inkChg chg="add del">
          <ac:chgData name="Viet Anh Nguyen" userId="b95f61ff061388d5" providerId="LiveId" clId="{4E6D6609-40FF-461F-8FC4-5C36AE18131F}" dt="2022-01-14T09:33:59.313" v="4677"/>
          <ac:inkMkLst>
            <pc:docMk/>
            <pc:sldMk cId="1210975552" sldId="369"/>
            <ac:inkMk id="116" creationId="{E9BCD0B5-743C-4E53-A652-33D062D333E9}"/>
          </ac:inkMkLst>
        </pc:inkChg>
        <pc:inkChg chg="add del">
          <ac:chgData name="Viet Anh Nguyen" userId="b95f61ff061388d5" providerId="LiveId" clId="{4E6D6609-40FF-461F-8FC4-5C36AE18131F}" dt="2022-01-14T09:33:59.313" v="4677"/>
          <ac:inkMkLst>
            <pc:docMk/>
            <pc:sldMk cId="1210975552" sldId="369"/>
            <ac:inkMk id="117" creationId="{C9F88562-4F0D-45E5-9416-E853D678AA12}"/>
          </ac:inkMkLst>
        </pc:inkChg>
        <pc:inkChg chg="add del">
          <ac:chgData name="Viet Anh Nguyen" userId="b95f61ff061388d5" providerId="LiveId" clId="{4E6D6609-40FF-461F-8FC4-5C36AE18131F}" dt="2022-01-14T09:33:59.313" v="4677"/>
          <ac:inkMkLst>
            <pc:docMk/>
            <pc:sldMk cId="1210975552" sldId="369"/>
            <ac:inkMk id="118" creationId="{4DBECCFB-59B0-4D32-A655-04ABAF7D239D}"/>
          </ac:inkMkLst>
        </pc:inkChg>
        <pc:inkChg chg="add">
          <ac:chgData name="Viet Anh Nguyen" userId="b95f61ff061388d5" providerId="LiveId" clId="{4E6D6609-40FF-461F-8FC4-5C36AE18131F}" dt="2022-01-14T09:33:59.313" v="4677"/>
          <ac:inkMkLst>
            <pc:docMk/>
            <pc:sldMk cId="1210975552" sldId="369"/>
            <ac:inkMk id="119" creationId="{646AB649-E064-43E2-B4B0-7196140F1DB7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0" creationId="{4ED952D1-4F22-4E59-BAAC-0B90E4029BEA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1" creationId="{6303E32E-1B8B-4767-8966-2D5FFBF75025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2" creationId="{820636E0-431E-464A-B8BD-E77967EA2F75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3" creationId="{7355B99E-AEE5-4C6F-8333-DDF1836C2480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4" creationId="{9AD6168C-711C-4D1C-AD8C-6280823FE324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5" creationId="{1A66F45D-D174-4B20-AA0F-6A2CCFC46C0B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6" creationId="{DE149E3C-4C39-4F4A-8F6F-E9582819CEFB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7" creationId="{7F4778B3-7D45-4596-B6F0-AF4EC18A763A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8" creationId="{27393DB0-4185-48A4-BFD8-D0764C7F35FE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29" creationId="{76E474A3-20A5-4CDA-8925-EAA72DB850B8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30" creationId="{E80A8612-9C4F-4E16-999C-6E63E6D461D4}"/>
          </ac:inkMkLst>
        </pc:inkChg>
        <pc:inkChg chg="add del">
          <ac:chgData name="Viet Anh Nguyen" userId="b95f61ff061388d5" providerId="LiveId" clId="{4E6D6609-40FF-461F-8FC4-5C36AE18131F}" dt="2022-01-14T09:34:10.130" v="4690"/>
          <ac:inkMkLst>
            <pc:docMk/>
            <pc:sldMk cId="1210975552" sldId="369"/>
            <ac:inkMk id="131" creationId="{7145BB28-2B5B-46EE-A193-32D2871D5B6D}"/>
          </ac:inkMkLst>
        </pc:inkChg>
        <pc:inkChg chg="add del">
          <ac:chgData name="Viet Anh Nguyen" userId="b95f61ff061388d5" providerId="LiveId" clId="{4E6D6609-40FF-461F-8FC4-5C36AE18131F}" dt="2022-01-14T09:34:11.250" v="4692"/>
          <ac:inkMkLst>
            <pc:docMk/>
            <pc:sldMk cId="1210975552" sldId="369"/>
            <ac:inkMk id="132" creationId="{93B0B076-D25D-4098-A80A-564C37107FA9}"/>
          </ac:inkMkLst>
        </pc:inkChg>
        <pc:inkChg chg="add del">
          <ac:chgData name="Viet Anh Nguyen" userId="b95f61ff061388d5" providerId="LiveId" clId="{4E6D6609-40FF-461F-8FC4-5C36AE18131F}" dt="2022-01-14T09:34:11.250" v="4692"/>
          <ac:inkMkLst>
            <pc:docMk/>
            <pc:sldMk cId="1210975552" sldId="369"/>
            <ac:inkMk id="133" creationId="{2CA43EF3-CAC7-42C0-94BB-A01FE90E02D0}"/>
          </ac:inkMkLst>
        </pc:inkChg>
        <pc:inkChg chg="add del">
          <ac:chgData name="Viet Anh Nguyen" userId="b95f61ff061388d5" providerId="LiveId" clId="{4E6D6609-40FF-461F-8FC4-5C36AE18131F}" dt="2022-01-14T09:34:20.633" v="4705"/>
          <ac:inkMkLst>
            <pc:docMk/>
            <pc:sldMk cId="1210975552" sldId="369"/>
            <ac:inkMk id="134" creationId="{EB5B405B-430D-46FF-853E-423129D0E898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35" creationId="{6FA44A09-BBB0-4F4D-B818-1EBDBEFB5346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36" creationId="{05657F0F-12B6-494E-BC6F-62B07B24F598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37" creationId="{FE229301-B82C-444A-B210-EA0AC06332F3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38" creationId="{3A7467DD-B0FC-4EDC-9624-9E3F35A7D9C7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39" creationId="{2ADC99C7-DA37-45A1-BB14-DC1D3A427F63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40" creationId="{3997B1B9-DBC2-49B8-A0C1-5DBD0A559161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41" creationId="{9064AE28-6EC5-4153-80BD-6EB8D766BFBA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42" creationId="{8CAB7DAB-6FCF-4605-8F00-73A750CA90AD}"/>
          </ac:inkMkLst>
        </pc:inkChg>
        <pc:inkChg chg="add del">
          <ac:chgData name="Viet Anh Nguyen" userId="b95f61ff061388d5" providerId="LiveId" clId="{4E6D6609-40FF-461F-8FC4-5C36AE18131F}" dt="2022-01-14T09:34:19.143" v="4702"/>
          <ac:inkMkLst>
            <pc:docMk/>
            <pc:sldMk cId="1210975552" sldId="369"/>
            <ac:inkMk id="143" creationId="{4C99E492-D972-477D-9A06-4DDB88A38E8E}"/>
          </ac:inkMkLst>
        </pc:inkChg>
        <pc:inkChg chg="add del">
          <ac:chgData name="Viet Anh Nguyen" userId="b95f61ff061388d5" providerId="LiveId" clId="{4E6D6609-40FF-461F-8FC4-5C36AE18131F}" dt="2022-01-14T09:34:20.633" v="4705"/>
          <ac:inkMkLst>
            <pc:docMk/>
            <pc:sldMk cId="1210975552" sldId="369"/>
            <ac:inkMk id="144" creationId="{13CD4A0A-8E0B-42FA-A465-A49E2E0D318A}"/>
          </ac:inkMkLst>
        </pc:inkChg>
        <pc:inkChg chg="add del">
          <ac:chgData name="Viet Anh Nguyen" userId="b95f61ff061388d5" providerId="LiveId" clId="{4E6D6609-40FF-461F-8FC4-5C36AE18131F}" dt="2022-01-14T09:34:20.633" v="4705"/>
          <ac:inkMkLst>
            <pc:docMk/>
            <pc:sldMk cId="1210975552" sldId="369"/>
            <ac:inkMk id="145" creationId="{9A8D52A8-7231-44EA-AE90-DF8ACAA9C757}"/>
          </ac:inkMkLst>
        </pc:inkChg>
        <pc:inkChg chg="add del">
          <ac:chgData name="Viet Anh Nguyen" userId="b95f61ff061388d5" providerId="LiveId" clId="{4E6D6609-40FF-461F-8FC4-5C36AE18131F}" dt="2022-01-14T09:34:20.633" v="4705"/>
          <ac:inkMkLst>
            <pc:docMk/>
            <pc:sldMk cId="1210975552" sldId="369"/>
            <ac:inkMk id="146" creationId="{02A2E197-F009-4E72-9758-D4979C3B346F}"/>
          </ac:inkMkLst>
        </pc:inkChg>
        <pc:inkChg chg="add">
          <ac:chgData name="Viet Anh Nguyen" userId="b95f61ff061388d5" providerId="LiveId" clId="{4E6D6609-40FF-461F-8FC4-5C36AE18131F}" dt="2022-01-14T09:34:20.633" v="4705"/>
          <ac:inkMkLst>
            <pc:docMk/>
            <pc:sldMk cId="1210975552" sldId="369"/>
            <ac:inkMk id="147" creationId="{ABFF91D2-B46E-4CD3-BDE3-B3E28A1E29CF}"/>
          </ac:inkMkLst>
        </pc:inkChg>
        <pc:inkChg chg="add del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48" creationId="{69A26641-FE18-40C9-9ABA-8F605707B22B}"/>
          </ac:inkMkLst>
        </pc:inkChg>
        <pc:inkChg chg="add del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49" creationId="{AB9C815B-F4E6-4AE0-87C1-1F0BCC51B003}"/>
          </ac:inkMkLst>
        </pc:inkChg>
        <pc:inkChg chg="add del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50" creationId="{610A472D-ACF0-473C-AF9D-E5BCFBDC470B}"/>
          </ac:inkMkLst>
        </pc:inkChg>
        <pc:inkChg chg="add del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51" creationId="{DD2A441E-BBA1-42DE-92E0-2FB9D5497A87}"/>
          </ac:inkMkLst>
        </pc:inkChg>
        <pc:inkChg chg="add del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52" creationId="{540040CF-1E06-4175-9147-651C394A5489}"/>
          </ac:inkMkLst>
        </pc:inkChg>
        <pc:inkChg chg="add">
          <ac:chgData name="Viet Anh Nguyen" userId="b95f61ff061388d5" providerId="LiveId" clId="{4E6D6609-40FF-461F-8FC4-5C36AE18131F}" dt="2022-01-14T09:34:23.009" v="4711"/>
          <ac:inkMkLst>
            <pc:docMk/>
            <pc:sldMk cId="1210975552" sldId="369"/>
            <ac:inkMk id="153" creationId="{04E73536-2BF9-48FB-9AF3-4990410B583A}"/>
          </ac:inkMkLst>
        </pc:inkChg>
        <pc:inkChg chg="add">
          <ac:chgData name="Viet Anh Nguyen" userId="b95f61ff061388d5" providerId="LiveId" clId="{4E6D6609-40FF-461F-8FC4-5C36AE18131F}" dt="2022-01-14T09:34:23.097" v="4712" actId="9405"/>
          <ac:inkMkLst>
            <pc:docMk/>
            <pc:sldMk cId="1210975552" sldId="369"/>
            <ac:inkMk id="154" creationId="{3E408695-D8B6-4F30-AD71-2293681FEF22}"/>
          </ac:inkMkLst>
        </pc:inkChg>
        <pc:inkChg chg="add del">
          <ac:chgData name="Viet Anh Nguyen" userId="b95f61ff061388d5" providerId="LiveId" clId="{4E6D6609-40FF-461F-8FC4-5C36AE18131F}" dt="2022-01-14T09:34:29.212" v="4717"/>
          <ac:inkMkLst>
            <pc:docMk/>
            <pc:sldMk cId="1210975552" sldId="369"/>
            <ac:inkMk id="155" creationId="{8CAC35A5-0900-4326-B429-50173CA2B504}"/>
          </ac:inkMkLst>
        </pc:inkChg>
        <pc:inkChg chg="add del">
          <ac:chgData name="Viet Anh Nguyen" userId="b95f61ff061388d5" providerId="LiveId" clId="{4E6D6609-40FF-461F-8FC4-5C36AE18131F}" dt="2022-01-14T09:34:29.212" v="4717"/>
          <ac:inkMkLst>
            <pc:docMk/>
            <pc:sldMk cId="1210975552" sldId="369"/>
            <ac:inkMk id="156" creationId="{956E9422-FA8D-4A77-A05D-7704F869659C}"/>
          </ac:inkMkLst>
        </pc:inkChg>
        <pc:inkChg chg="add del">
          <ac:chgData name="Viet Anh Nguyen" userId="b95f61ff061388d5" providerId="LiveId" clId="{4E6D6609-40FF-461F-8FC4-5C36AE18131F}" dt="2022-01-14T09:34:29.212" v="4717"/>
          <ac:inkMkLst>
            <pc:docMk/>
            <pc:sldMk cId="1210975552" sldId="369"/>
            <ac:inkMk id="157" creationId="{49D7954F-FE5C-4828-9E8B-596BA1D1CE23}"/>
          </ac:inkMkLst>
        </pc:inkChg>
        <pc:inkChg chg="add del">
          <ac:chgData name="Viet Anh Nguyen" userId="b95f61ff061388d5" providerId="LiveId" clId="{4E6D6609-40FF-461F-8FC4-5C36AE18131F}" dt="2022-01-14T09:34:29.212" v="4717"/>
          <ac:inkMkLst>
            <pc:docMk/>
            <pc:sldMk cId="1210975552" sldId="369"/>
            <ac:inkMk id="158" creationId="{659F4218-A166-4660-876C-D289D731B6CF}"/>
          </ac:inkMkLst>
        </pc:inkChg>
        <pc:inkChg chg="add del">
          <ac:chgData name="Viet Anh Nguyen" userId="b95f61ff061388d5" providerId="LiveId" clId="{4E6D6609-40FF-461F-8FC4-5C36AE18131F}" dt="2022-01-14T09:34:30.286" v="4719"/>
          <ac:inkMkLst>
            <pc:docMk/>
            <pc:sldMk cId="1210975552" sldId="369"/>
            <ac:inkMk id="159" creationId="{073E882E-2116-4A10-AD4D-3AA5D2E77891}"/>
          </ac:inkMkLst>
        </pc:inkChg>
        <pc:inkChg chg="add del">
          <ac:chgData name="Viet Anh Nguyen" userId="b95f61ff061388d5" providerId="LiveId" clId="{4E6D6609-40FF-461F-8FC4-5C36AE18131F}" dt="2022-01-14T09:34:30.286" v="4719"/>
          <ac:inkMkLst>
            <pc:docMk/>
            <pc:sldMk cId="1210975552" sldId="369"/>
            <ac:inkMk id="160" creationId="{3A93722E-923B-4B2C-A3C2-FDB3B18C2289}"/>
          </ac:inkMkLst>
        </pc:inkChg>
        <pc:inkChg chg="add">
          <ac:chgData name="Viet Anh Nguyen" userId="b95f61ff061388d5" providerId="LiveId" clId="{4E6D6609-40FF-461F-8FC4-5C36AE18131F}" dt="2022-01-14T09:34:30.286" v="4719"/>
          <ac:inkMkLst>
            <pc:docMk/>
            <pc:sldMk cId="1210975552" sldId="369"/>
            <ac:inkMk id="161" creationId="{A391E6E1-574B-438A-BDD9-8829794F0A29}"/>
          </ac:inkMkLst>
        </pc:inkChg>
      </pc:sldChg>
      <pc:sldChg chg="addSp delSp new mod">
        <pc:chgData name="Viet Anh Nguyen" userId="b95f61ff061388d5" providerId="LiveId" clId="{4E6D6609-40FF-461F-8FC4-5C36AE18131F}" dt="2022-01-14T09:35:26.859" v="4782"/>
        <pc:sldMkLst>
          <pc:docMk/>
          <pc:sldMk cId="235889616" sldId="370"/>
        </pc:sldMkLst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2" creationId="{0F4EE73B-C2F5-4741-829D-0C0CE37C1117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3" creationId="{1AE2EBBD-C061-4ED4-A866-907BA264A16C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4" creationId="{AFD80E6F-50ED-45D0-93C0-5FFA7143C14C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5" creationId="{AE75A0FD-C8B7-4218-A17C-9063C095612B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6" creationId="{B39F69BB-EA67-4372-BBD4-F3A2F35C9A17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7" creationId="{F6610A61-0C62-4915-B265-E44BB8C4364D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8" creationId="{93599F57-109A-477B-A6F1-8A2FA94BF666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9" creationId="{14E57360-46BF-4ABB-A610-2723BE5A9436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10" creationId="{072FE1CF-859A-4E99-A35F-02C2C4B77B03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11" creationId="{F5A9A125-6A61-4ED4-9E07-78D1C4DF0B6D}"/>
          </ac:inkMkLst>
        </pc:inkChg>
        <pc:inkChg chg="add del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12" creationId="{F4702F96-3CAA-4D3A-9CDA-56F0ED93F759}"/>
          </ac:inkMkLst>
        </pc:inkChg>
        <pc:inkChg chg="add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13" creationId="{C325B868-0043-47BD-A7C7-AF782AC46820}"/>
          </ac:inkMkLst>
        </pc:inkChg>
        <pc:inkChg chg="add">
          <ac:chgData name="Viet Anh Nguyen" userId="b95f61ff061388d5" providerId="LiveId" clId="{4E6D6609-40FF-461F-8FC4-5C36AE18131F}" dt="2022-01-14T09:34:50.598" v="4732"/>
          <ac:inkMkLst>
            <pc:docMk/>
            <pc:sldMk cId="235889616" sldId="370"/>
            <ac:inkMk id="14" creationId="{84BFC47A-74FD-4F65-BD55-ACCE5F0D5CE1}"/>
          </ac:inkMkLst>
        </pc:inkChg>
        <pc:inkChg chg="add del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15" creationId="{000B9395-EF90-4201-B40C-E44150668E9B}"/>
          </ac:inkMkLst>
        </pc:inkChg>
        <pc:inkChg chg="add del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16" creationId="{6CF8358E-CE57-4644-989B-63D9E74B2422}"/>
          </ac:inkMkLst>
        </pc:inkChg>
        <pc:inkChg chg="add del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17" creationId="{98213657-3781-46AE-B7E2-272FF89B7167}"/>
          </ac:inkMkLst>
        </pc:inkChg>
        <pc:inkChg chg="add del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18" creationId="{E579D1ED-8B93-438A-967D-221BC3ADBF72}"/>
          </ac:inkMkLst>
        </pc:inkChg>
        <pc:inkChg chg="add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19" creationId="{5A6492FE-E330-496C-AC44-0CD29BFA42D9}"/>
          </ac:inkMkLst>
        </pc:inkChg>
        <pc:inkChg chg="add">
          <ac:chgData name="Viet Anh Nguyen" userId="b95f61ff061388d5" providerId="LiveId" clId="{4E6D6609-40FF-461F-8FC4-5C36AE18131F}" dt="2022-01-14T09:34:54.601" v="4737"/>
          <ac:inkMkLst>
            <pc:docMk/>
            <pc:sldMk cId="235889616" sldId="370"/>
            <ac:inkMk id="20" creationId="{1EA15F47-8E18-4D94-9F52-30704B14A261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1" creationId="{581543B0-1336-491E-90F5-5380BBDFFE96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2" creationId="{CA7CFB87-F576-4201-80CE-F71A60DCCFFB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3" creationId="{89DC8DD5-B015-41A3-BA03-3E3217880F9B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4" creationId="{D97731BA-4FB4-46AB-907B-17AC81DA6A2F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5" creationId="{22519FA3-BA74-406C-B3CA-B765019EDE5A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6" creationId="{08BEDC3E-DEC2-4648-9DC2-1FCFFBDC48A8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7" creationId="{E12D16A8-AB82-4FB1-9F8A-C6642B6F1923}"/>
          </ac:inkMkLst>
        </pc:inkChg>
        <pc:inkChg chg="add del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28" creationId="{5814C76F-0241-4B4B-BD6C-178A93EEA696}"/>
          </ac:inkMkLst>
        </pc:inkChg>
        <pc:inkChg chg="add del">
          <ac:chgData name="Viet Anh Nguyen" userId="b95f61ff061388d5" providerId="LiveId" clId="{4E6D6609-40FF-461F-8FC4-5C36AE18131F}" dt="2022-01-14T09:34:58.688" v="4748"/>
          <ac:inkMkLst>
            <pc:docMk/>
            <pc:sldMk cId="235889616" sldId="370"/>
            <ac:inkMk id="29" creationId="{884AB6CE-469A-4AF3-BE89-BACD580BF4EC}"/>
          </ac:inkMkLst>
        </pc:inkChg>
        <pc:inkChg chg="add">
          <ac:chgData name="Viet Anh Nguyen" userId="b95f61ff061388d5" providerId="LiveId" clId="{4E6D6609-40FF-461F-8FC4-5C36AE18131F}" dt="2022-01-14T09:34:57.647" v="4746"/>
          <ac:inkMkLst>
            <pc:docMk/>
            <pc:sldMk cId="235889616" sldId="370"/>
            <ac:inkMk id="30" creationId="{CD2D65C5-446C-46DC-862C-F680E3C9D59B}"/>
          </ac:inkMkLst>
        </pc:inkChg>
        <pc:inkChg chg="add del">
          <ac:chgData name="Viet Anh Nguyen" userId="b95f61ff061388d5" providerId="LiveId" clId="{4E6D6609-40FF-461F-8FC4-5C36AE18131F}" dt="2022-01-14T09:34:58.688" v="4748"/>
          <ac:inkMkLst>
            <pc:docMk/>
            <pc:sldMk cId="235889616" sldId="370"/>
            <ac:inkMk id="31" creationId="{C48E72AB-0BD9-4EA7-A3A3-AD701EB92866}"/>
          </ac:inkMkLst>
        </pc:inkChg>
        <pc:inkChg chg="add">
          <ac:chgData name="Viet Anh Nguyen" userId="b95f61ff061388d5" providerId="LiveId" clId="{4E6D6609-40FF-461F-8FC4-5C36AE18131F}" dt="2022-01-14T09:34:58.688" v="4748"/>
          <ac:inkMkLst>
            <pc:docMk/>
            <pc:sldMk cId="235889616" sldId="370"/>
            <ac:inkMk id="32" creationId="{BECC97A0-1456-4A80-BA12-3B75D7D5557C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3" creationId="{110A7E92-C957-4F9C-907A-A408641B7583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4" creationId="{6D6F8F44-3E53-4745-A5ED-2ECE04A997FD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5" creationId="{2286BE1E-A2A5-4323-86CA-DC1D2DB56B4E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6" creationId="{2ED5854F-5F33-420D-9CD7-5997D03CB0E1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7" creationId="{BADB9B1C-2CA2-4057-9B45-CD43DC0551C3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8" creationId="{F04E9C12-D603-4393-BC9A-5FBBCB4A5B7F}"/>
          </ac:inkMkLst>
        </pc:inkChg>
        <pc:inkChg chg="add del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39" creationId="{59DF6D97-6277-456C-A1A1-D75D4A7E0576}"/>
          </ac:inkMkLst>
        </pc:inkChg>
        <pc:inkChg chg="add">
          <ac:chgData name="Viet Anh Nguyen" userId="b95f61ff061388d5" providerId="LiveId" clId="{4E6D6609-40FF-461F-8FC4-5C36AE18131F}" dt="2022-01-14T09:35:13.058" v="4756"/>
          <ac:inkMkLst>
            <pc:docMk/>
            <pc:sldMk cId="235889616" sldId="370"/>
            <ac:inkMk id="40" creationId="{1709147E-EE48-4E37-98A3-0709CD068DAF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1" creationId="{4A6D2369-4FDA-4F21-83CB-F973E1EB387D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2" creationId="{C1F64E53-F94B-46F5-A1BE-8072E7C595E9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3" creationId="{7CC47F23-FA6D-48AB-A351-BB548409FB2C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4" creationId="{77BF71C0-6BE2-4474-9326-E0CCE56D5623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5" creationId="{1E629223-A8E1-4BB9-AB93-36E0C56C1967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6" creationId="{5F0D24B6-A3C8-4EB6-9B4A-70441DAC287A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7" creationId="{97534EA3-BBB2-428F-B0E6-08927B4C6E9F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8" creationId="{2F7870F2-9800-455E-AC66-BA5C7BF5CD85}"/>
          </ac:inkMkLst>
        </pc:inkChg>
        <pc:inkChg chg="add del">
          <ac:chgData name="Viet Anh Nguyen" userId="b95f61ff061388d5" providerId="LiveId" clId="{4E6D6609-40FF-461F-8FC4-5C36AE18131F}" dt="2022-01-14T09:35:20.611" v="4766"/>
          <ac:inkMkLst>
            <pc:docMk/>
            <pc:sldMk cId="235889616" sldId="370"/>
            <ac:inkMk id="49" creationId="{66D269DF-8196-4478-8A61-C84D4B6CD597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0" creationId="{83AD444E-1C48-4E55-97E7-C07BA90C8226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1" creationId="{8E34FE74-51AC-4307-898D-86A275C1F4AE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2" creationId="{1279F4B7-4FCF-4023-94C0-3036C25C23AC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3" creationId="{03A5CB2B-2500-4182-A58C-93E38C63700C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4" creationId="{14B73275-C374-45DA-87FE-66FA9B4E8847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5" creationId="{29DE2BAB-9C7A-4053-B284-03EB2D676FEC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6" creationId="{9B46EDD2-B448-434A-B546-C723A9637271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7" creationId="{1C33DC19-4DC1-4FCE-B6B2-E1263088A5C5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8" creationId="{CA21CAC6-AF2C-4D30-9F19-59A9A475BFC6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59" creationId="{5EAA4AD3-23EF-4676-80C0-7818E73DCBC3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0" creationId="{818CA0F1-1429-44CA-A1C3-A4B7CC790791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1" creationId="{33E9C8C5-E5CE-4D67-AC23-4E780E80EF7A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2" creationId="{16F797CF-08CE-4477-9B27-C51B3C535439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3" creationId="{4E09D2A9-71FF-44BD-868B-4FB49D41EFD5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4" creationId="{6405A8F3-AEFF-44C4-9C30-41E4E08D0443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5" creationId="{41D6F76B-AF9A-4DAF-8F5B-7A3447B5E6E6}"/>
          </ac:inkMkLst>
        </pc:inkChg>
        <pc:inkChg chg="add del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6" creationId="{E91C0822-F945-4F26-9B38-079EA3D19FF0}"/>
          </ac:inkMkLst>
        </pc:inkChg>
        <pc:inkChg chg="add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7" creationId="{FC4CBC71-78B4-4A5F-A0EA-6051E2B83668}"/>
          </ac:inkMkLst>
        </pc:inkChg>
        <pc:inkChg chg="add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8" creationId="{AB02AF25-1B6E-4DE3-99E3-F28A8EE45051}"/>
          </ac:inkMkLst>
        </pc:inkChg>
        <pc:inkChg chg="add">
          <ac:chgData name="Viet Anh Nguyen" userId="b95f61ff061388d5" providerId="LiveId" clId="{4E6D6609-40FF-461F-8FC4-5C36AE18131F}" dt="2022-01-14T09:35:26.859" v="4782"/>
          <ac:inkMkLst>
            <pc:docMk/>
            <pc:sldMk cId="235889616" sldId="370"/>
            <ac:inkMk id="69" creationId="{7FDAC0C2-E194-4F13-BE61-83C4484B6ACF}"/>
          </ac:inkMkLst>
        </pc:inkChg>
      </pc:sldChg>
      <pc:sldChg chg="addSp delSp modSp new mod">
        <pc:chgData name="Viet Anh Nguyen" userId="b95f61ff061388d5" providerId="LiveId" clId="{4E6D6609-40FF-461F-8FC4-5C36AE18131F}" dt="2022-01-14T09:51:02.578" v="4811"/>
        <pc:sldMkLst>
          <pc:docMk/>
          <pc:sldMk cId="3843989232" sldId="371"/>
        </pc:sldMkLst>
        <pc:picChg chg="add mod">
          <ac:chgData name="Viet Anh Nguyen" userId="b95f61ff061388d5" providerId="LiveId" clId="{4E6D6609-40FF-461F-8FC4-5C36AE18131F}" dt="2022-01-14T09:51:02.578" v="4811"/>
          <ac:picMkLst>
            <pc:docMk/>
            <pc:sldMk cId="3843989232" sldId="371"/>
            <ac:picMk id="28" creationId="{6F85EAD2-D102-4D4F-BE85-52881902A222}"/>
          </ac:picMkLst>
        </pc:pic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2" creationId="{8B41511B-4B4D-409D-BF01-2CF05F687230}"/>
          </ac:inkMkLst>
        </pc:ink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3" creationId="{F38F8ED7-CB2A-484E-B0CD-796907B511F2}"/>
          </ac:inkMkLst>
        </pc:ink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4" creationId="{259D3E9F-D1C5-4E25-9E4C-02938219B06A}"/>
          </ac:inkMkLst>
        </pc:ink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5" creationId="{3BB0A395-6A11-46D3-A688-591D80B770B4}"/>
          </ac:inkMkLst>
        </pc:ink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6" creationId="{EC0F0100-1D23-4B70-BD51-799818F0DE57}"/>
          </ac:inkMkLst>
        </pc:inkChg>
        <pc:inkChg chg="add del">
          <ac:chgData name="Viet Anh Nguyen" userId="b95f61ff061388d5" providerId="LiveId" clId="{4E6D6609-40FF-461F-8FC4-5C36AE18131F}" dt="2022-01-14T09:48:38.173" v="4793"/>
          <ac:inkMkLst>
            <pc:docMk/>
            <pc:sldMk cId="3843989232" sldId="371"/>
            <ac:inkMk id="7" creationId="{74138B99-4E24-4FEA-B8CE-4F1FB0B71657}"/>
          </ac:inkMkLst>
        </pc:inkChg>
        <pc:inkChg chg="add del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8" creationId="{35A35812-C468-47A3-9ED2-E5EB4FC3402F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9" creationId="{16B6F9F7-471D-4C0D-96BF-02CD3148AD22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0" creationId="{63360682-A6E4-49E3-B1C8-51D602687A4F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1" creationId="{0ACABAEB-6F41-4ADF-85B3-5A75BE4DF843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2" creationId="{9A2CD131-B434-4FC7-96C4-AA6457B358C3}"/>
          </ac:inkMkLst>
        </pc:inkChg>
        <pc:inkChg chg="add del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13" creationId="{2B1E42CF-3E13-4238-BB03-699171B01408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4" creationId="{20A9D021-2029-4F16-A26D-F8BA55EAEDB8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5" creationId="{5438F006-8AE4-4484-9DDF-7C4E98B8CB82}"/>
          </ac:inkMkLst>
        </pc:inkChg>
        <pc:inkChg chg="add del">
          <ac:chgData name="Viet Anh Nguyen" userId="b95f61ff061388d5" providerId="LiveId" clId="{4E6D6609-40FF-461F-8FC4-5C36AE18131F}" dt="2022-01-14T09:48:41.804" v="4802"/>
          <ac:inkMkLst>
            <pc:docMk/>
            <pc:sldMk cId="3843989232" sldId="371"/>
            <ac:inkMk id="16" creationId="{04555039-F1A2-42CA-8FFF-D869B209D33A}"/>
          </ac:inkMkLst>
        </pc:inkChg>
        <pc:inkChg chg="add del">
          <ac:chgData name="Viet Anh Nguyen" userId="b95f61ff061388d5" providerId="LiveId" clId="{4E6D6609-40FF-461F-8FC4-5C36AE18131F}" dt="2022-01-14T09:48:42.998" v="4806"/>
          <ac:inkMkLst>
            <pc:docMk/>
            <pc:sldMk cId="3843989232" sldId="371"/>
            <ac:inkMk id="17" creationId="{742B626F-4BC6-4B68-AAC8-F603BBB7A51F}"/>
          </ac:inkMkLst>
        </pc:inkChg>
        <pc:inkChg chg="add del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18" creationId="{435DE187-A207-469F-8642-F1724A2F2E15}"/>
          </ac:inkMkLst>
        </pc:inkChg>
        <pc:inkChg chg="add del">
          <ac:chgData name="Viet Anh Nguyen" userId="b95f61ff061388d5" providerId="LiveId" clId="{4E6D6609-40FF-461F-8FC4-5C36AE18131F}" dt="2022-01-14T09:48:42.998" v="4806"/>
          <ac:inkMkLst>
            <pc:docMk/>
            <pc:sldMk cId="3843989232" sldId="371"/>
            <ac:inkMk id="19" creationId="{02C3BA38-D5D8-4D8A-96A8-18C747B2668F}"/>
          </ac:inkMkLst>
        </pc:inkChg>
        <pc:inkChg chg="add del">
          <ac:chgData name="Viet Anh Nguyen" userId="b95f61ff061388d5" providerId="LiveId" clId="{4E6D6609-40FF-461F-8FC4-5C36AE18131F}" dt="2022-01-14T09:48:42.998" v="4806"/>
          <ac:inkMkLst>
            <pc:docMk/>
            <pc:sldMk cId="3843989232" sldId="371"/>
            <ac:inkMk id="20" creationId="{A7547EB5-8057-47D7-8931-5FF7344503AD}"/>
          </ac:inkMkLst>
        </pc:inkChg>
        <pc:inkChg chg="add del">
          <ac:chgData name="Viet Anh Nguyen" userId="b95f61ff061388d5" providerId="LiveId" clId="{4E6D6609-40FF-461F-8FC4-5C36AE18131F}" dt="2022-01-14T09:48:42.998" v="4806"/>
          <ac:inkMkLst>
            <pc:docMk/>
            <pc:sldMk cId="3843989232" sldId="371"/>
            <ac:inkMk id="21" creationId="{1548C18F-6A10-4D9D-B79E-813198EA9F12}"/>
          </ac:inkMkLst>
        </pc:inkChg>
        <pc:inkChg chg="add del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22" creationId="{F129BC32-81FA-4916-87AE-A5F99D36CCD3}"/>
          </ac:inkMkLst>
        </pc:inkChg>
        <pc:inkChg chg="add del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23" creationId="{85863242-E46C-4675-A7A5-498958523C58}"/>
          </ac:inkMkLst>
        </pc:inkChg>
        <pc:inkChg chg="add">
          <ac:chgData name="Viet Anh Nguyen" userId="b95f61ff061388d5" providerId="LiveId" clId="{4E6D6609-40FF-461F-8FC4-5C36AE18131F}" dt="2022-01-14T09:48:44.180" v="4808" actId="9405"/>
          <ac:inkMkLst>
            <pc:docMk/>
            <pc:sldMk cId="3843989232" sldId="371"/>
            <ac:inkMk id="24" creationId="{96AF78ED-ECFB-4532-86D6-DBF6440A54F2}"/>
          </ac:inkMkLst>
        </pc:inkChg>
        <pc:inkChg chg="add">
          <ac:chgData name="Viet Anh Nguyen" userId="b95f61ff061388d5" providerId="LiveId" clId="{4E6D6609-40FF-461F-8FC4-5C36AE18131F}" dt="2022-01-14T09:48:44.311" v="4809" actId="9405"/>
          <ac:inkMkLst>
            <pc:docMk/>
            <pc:sldMk cId="3843989232" sldId="371"/>
            <ac:inkMk id="25" creationId="{6C1F952A-28C3-46B9-86D1-154A608F7FE2}"/>
          </ac:inkMkLst>
        </pc:inkChg>
        <pc:inkChg chg="add">
          <ac:chgData name="Viet Anh Nguyen" userId="b95f61ff061388d5" providerId="LiveId" clId="{4E6D6609-40FF-461F-8FC4-5C36AE18131F}" dt="2022-01-14T09:48:44.835" v="4810"/>
          <ac:inkMkLst>
            <pc:docMk/>
            <pc:sldMk cId="3843989232" sldId="371"/>
            <ac:inkMk id="26" creationId="{C88273F0-5FA4-47F1-B1C4-92B2EF8B86B3}"/>
          </ac:inkMkLst>
        </pc:inkChg>
      </pc:sldChg>
      <pc:sldChg chg="addSp delSp new mod">
        <pc:chgData name="Viet Anh Nguyen" userId="b95f61ff061388d5" providerId="LiveId" clId="{4E6D6609-40FF-461F-8FC4-5C36AE18131F}" dt="2022-01-14T09:54:59.650" v="4997"/>
        <pc:sldMkLst>
          <pc:docMk/>
          <pc:sldMk cId="1025661649" sldId="372"/>
        </pc:sldMkLst>
        <pc:inkChg chg="add del">
          <ac:chgData name="Viet Anh Nguyen" userId="b95f61ff061388d5" providerId="LiveId" clId="{4E6D6609-40FF-461F-8FC4-5C36AE18131F}" dt="2022-01-14T09:53:38.444" v="4818"/>
          <ac:inkMkLst>
            <pc:docMk/>
            <pc:sldMk cId="1025661649" sldId="372"/>
            <ac:inkMk id="2" creationId="{53C570F4-2C38-44A3-85C0-2F63E8103734}"/>
          </ac:inkMkLst>
        </pc:inkChg>
        <pc:inkChg chg="add del">
          <ac:chgData name="Viet Anh Nguyen" userId="b95f61ff061388d5" providerId="LiveId" clId="{4E6D6609-40FF-461F-8FC4-5C36AE18131F}" dt="2022-01-14T09:53:38.444" v="4818"/>
          <ac:inkMkLst>
            <pc:docMk/>
            <pc:sldMk cId="1025661649" sldId="372"/>
            <ac:inkMk id="3" creationId="{CC797501-4819-4BCF-83C4-7F3324AC6B55}"/>
          </ac:inkMkLst>
        </pc:inkChg>
        <pc:inkChg chg="add del">
          <ac:chgData name="Viet Anh Nguyen" userId="b95f61ff061388d5" providerId="LiveId" clId="{4E6D6609-40FF-461F-8FC4-5C36AE18131F}" dt="2022-01-14T09:53:38.444" v="4818"/>
          <ac:inkMkLst>
            <pc:docMk/>
            <pc:sldMk cId="1025661649" sldId="372"/>
            <ac:inkMk id="4" creationId="{563811A3-3289-4870-B3A4-61EE857CFAC8}"/>
          </ac:inkMkLst>
        </pc:inkChg>
        <pc:inkChg chg="add del">
          <ac:chgData name="Viet Anh Nguyen" userId="b95f61ff061388d5" providerId="LiveId" clId="{4E6D6609-40FF-461F-8FC4-5C36AE18131F}" dt="2022-01-14T09:53:38.444" v="4818"/>
          <ac:inkMkLst>
            <pc:docMk/>
            <pc:sldMk cId="1025661649" sldId="372"/>
            <ac:inkMk id="5" creationId="{5D18F30D-F94F-4B45-B350-C20B5F16B49C}"/>
          </ac:inkMkLst>
        </pc:inkChg>
        <pc:inkChg chg="add del">
          <ac:chgData name="Viet Anh Nguyen" userId="b95f61ff061388d5" providerId="LiveId" clId="{4E6D6609-40FF-461F-8FC4-5C36AE18131F}" dt="2022-01-14T09:53:38.444" v="4818"/>
          <ac:inkMkLst>
            <pc:docMk/>
            <pc:sldMk cId="1025661649" sldId="372"/>
            <ac:inkMk id="6" creationId="{279BF7F9-2CB3-443A-A84B-79F58AE19377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7" creationId="{FA590618-F886-46ED-8B77-46353D1CB2BD}"/>
          </ac:inkMkLst>
        </pc:inkChg>
        <pc:inkChg chg="add del">
          <ac:chgData name="Viet Anh Nguyen" userId="b95f61ff061388d5" providerId="LiveId" clId="{4E6D6609-40FF-461F-8FC4-5C36AE18131F}" dt="2022-01-14T09:53:39.422" v="4822"/>
          <ac:inkMkLst>
            <pc:docMk/>
            <pc:sldMk cId="1025661649" sldId="372"/>
            <ac:inkMk id="8" creationId="{758E9D78-B885-4B75-A476-E542F34DDE52}"/>
          </ac:inkMkLst>
        </pc:inkChg>
        <pc:inkChg chg="add del">
          <ac:chgData name="Viet Anh Nguyen" userId="b95f61ff061388d5" providerId="LiveId" clId="{4E6D6609-40FF-461F-8FC4-5C36AE18131F}" dt="2022-01-14T09:53:39.422" v="4822"/>
          <ac:inkMkLst>
            <pc:docMk/>
            <pc:sldMk cId="1025661649" sldId="372"/>
            <ac:inkMk id="9" creationId="{63B14BDA-98ED-4AB5-976C-54C7A9FDB9D8}"/>
          </ac:inkMkLst>
        </pc:inkChg>
        <pc:inkChg chg="add del">
          <ac:chgData name="Viet Anh Nguyen" userId="b95f61ff061388d5" providerId="LiveId" clId="{4E6D6609-40FF-461F-8FC4-5C36AE18131F}" dt="2022-01-14T09:53:39.422" v="4822"/>
          <ac:inkMkLst>
            <pc:docMk/>
            <pc:sldMk cId="1025661649" sldId="372"/>
            <ac:inkMk id="10" creationId="{66BFD01D-CDE9-4BDB-80AC-8766E70A66FD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1" creationId="{BFEA119C-DE71-4061-AFEE-1B9B8457527D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2" creationId="{76F55139-5BFA-457E-A372-1C0D197285A0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3" creationId="{C300849B-971C-4DE9-AF63-BFF3371C426A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4" creationId="{0AD9A8F2-EC3A-44C1-95E8-E02CF2065612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5" creationId="{317DE0D9-3531-4724-B2D6-C025F19E98F9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6" creationId="{EA366B62-34D8-4017-9E1A-89124CF33CD2}"/>
          </ac:inkMkLst>
        </pc:inkChg>
        <pc:inkChg chg="add del">
          <ac:chgData name="Viet Anh Nguyen" userId="b95f61ff061388d5" providerId="LiveId" clId="{4E6D6609-40FF-461F-8FC4-5C36AE18131F}" dt="2022-01-14T09:53:42.243" v="4829"/>
          <ac:inkMkLst>
            <pc:docMk/>
            <pc:sldMk cId="1025661649" sldId="372"/>
            <ac:inkMk id="17" creationId="{D7F304D5-7592-43DB-8212-A3B563BB9625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18" creationId="{A4F15284-A4F2-46EF-9330-638E555B60F3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19" creationId="{DEC79267-D4D5-4436-ACB2-FB59921FB5CB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0" creationId="{E26D52B9-34B5-4437-BD1E-D00370882198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1" creationId="{D8B3E4BA-165A-4383-99C1-D44E66D80E5F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2" creationId="{2AEEC7D2-43E3-4FD2-82BA-6E53ED500EE7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3" creationId="{B36F9644-DB30-4A48-A420-759DD43ED60D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4" creationId="{FDA03EEC-7F07-48F1-B069-95216AD177EE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5" creationId="{1DE60B97-051A-403A-9CCA-FF179F9D1AD9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6" creationId="{58C28501-922E-452E-99C5-A90CA6C686D5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7" creationId="{8F251345-2CCB-4FD5-A769-A59EF6DE2855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8" creationId="{33744A3A-B14F-4A6E-AC12-DB4BEB42CB02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29" creationId="{DC6D084A-9264-4896-8AA5-C90F26078CE0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0" creationId="{9D54FBED-B0BD-4037-9124-53DE04664CDB}"/>
          </ac:inkMkLst>
        </pc:inkChg>
        <pc:inkChg chg="add">
          <ac:chgData name="Viet Anh Nguyen" userId="b95f61ff061388d5" providerId="LiveId" clId="{4E6D6609-40FF-461F-8FC4-5C36AE18131F}" dt="2022-01-14T09:53:47.509" v="4841" actId="9405"/>
          <ac:inkMkLst>
            <pc:docMk/>
            <pc:sldMk cId="1025661649" sldId="372"/>
            <ac:inkMk id="31" creationId="{1F53414C-E92B-4659-872A-4FC2A07AA77E}"/>
          </ac:inkMkLst>
        </pc:inkChg>
        <pc:inkChg chg="add">
          <ac:chgData name="Viet Anh Nguyen" userId="b95f61ff061388d5" providerId="LiveId" clId="{4E6D6609-40FF-461F-8FC4-5C36AE18131F}" dt="2022-01-14T09:53:47.671" v="4842" actId="9405"/>
          <ac:inkMkLst>
            <pc:docMk/>
            <pc:sldMk cId="1025661649" sldId="372"/>
            <ac:inkMk id="32" creationId="{4AF0CE60-8EC0-4A8D-87C7-551268F4775E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3" creationId="{64CEC09D-1BE6-42B3-AC53-F5CCDBE9D004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4" creationId="{18BF8A98-11E1-4B21-87E4-976558C50FF4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5" creationId="{921253F8-52CD-484E-A286-53116C911470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6" creationId="{CBA31A23-0F5A-4AD0-8FF5-EE8C6E3A05E2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7" creationId="{AD278295-CC94-4B0A-96A4-75DCFD839D10}"/>
          </ac:inkMkLst>
        </pc:inkChg>
        <pc:inkChg chg="add del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38" creationId="{68ECEDAC-52D3-45A7-A858-9089F44D52D3}"/>
          </ac:inkMkLst>
        </pc:inkChg>
        <pc:inkChg chg="add">
          <ac:chgData name="Viet Anh Nguyen" userId="b95f61ff061388d5" providerId="LiveId" clId="{4E6D6609-40FF-461F-8FC4-5C36AE18131F}" dt="2022-01-14T09:53:49.389" v="4849" actId="9405"/>
          <ac:inkMkLst>
            <pc:docMk/>
            <pc:sldMk cId="1025661649" sldId="372"/>
            <ac:inkMk id="39" creationId="{33B7E50C-CFE0-4A77-B93C-58CE6B793EC1}"/>
          </ac:inkMkLst>
        </pc:inkChg>
        <pc:inkChg chg="add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40" creationId="{4E209953-22DD-4D90-84DC-B2EA2D0A0007}"/>
          </ac:inkMkLst>
        </pc:inkChg>
        <pc:inkChg chg="add">
          <ac:chgData name="Viet Anh Nguyen" userId="b95f61ff061388d5" providerId="LiveId" clId="{4E6D6609-40FF-461F-8FC4-5C36AE18131F}" dt="2022-01-14T09:53:50.137" v="4850"/>
          <ac:inkMkLst>
            <pc:docMk/>
            <pc:sldMk cId="1025661649" sldId="372"/>
            <ac:inkMk id="41" creationId="{25F5E65E-D234-4686-91CA-ABB225BEDCD0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42" creationId="{C333E9BC-06FF-410C-BD3A-BD2DF4437154}"/>
          </ac:inkMkLst>
        </pc:inkChg>
        <pc:inkChg chg="add del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3" creationId="{10C15AE3-7063-469B-8074-35C9F0DAC183}"/>
          </ac:inkMkLst>
        </pc:inkChg>
        <pc:inkChg chg="add del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4" creationId="{FAA68F58-BE2F-4DC1-A82C-9B660A339161}"/>
          </ac:inkMkLst>
        </pc:inkChg>
        <pc:inkChg chg="add del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5" creationId="{4103AFD8-DB7F-4968-8D33-5CAD2B338CBA}"/>
          </ac:inkMkLst>
        </pc:inkChg>
        <pc:inkChg chg="add del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6" creationId="{BF8D3009-6F0B-43AD-868C-E12DECD095BD}"/>
          </ac:inkMkLst>
        </pc:inkChg>
        <pc:inkChg chg="add del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7" creationId="{AEBF39CD-1B2D-4D9C-98E1-90DB70FBFB5B}"/>
          </ac:inkMkLst>
        </pc:inkChg>
        <pc:inkChg chg="add">
          <ac:chgData name="Viet Anh Nguyen" userId="b95f61ff061388d5" providerId="LiveId" clId="{4E6D6609-40FF-461F-8FC4-5C36AE18131F}" dt="2022-01-14T09:53:52.235" v="4856"/>
          <ac:inkMkLst>
            <pc:docMk/>
            <pc:sldMk cId="1025661649" sldId="372"/>
            <ac:inkMk id="48" creationId="{C86CD6ED-BB5F-4CE5-8823-28F00809E93A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49" creationId="{45672A7B-9807-4950-855C-8C1A0634ABCB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0" creationId="{9F1ED628-12E9-42DF-970D-19A084CC0318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1" creationId="{B915AFDE-F7B5-412A-8740-31FEFC77B48C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2" creationId="{C22B93CA-E340-45A8-A003-B8702647E6BC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3" creationId="{71F4DCDD-F697-42E1-9B0E-51DC52BFED0A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4" creationId="{7045F2CB-AC69-46FA-8B70-FC14F0609478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5" creationId="{ED4BD06F-24D4-4DB9-9DF6-DA230E0486CA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6" creationId="{474EEE3C-E421-4A19-8B0C-5F24789235A6}"/>
          </ac:inkMkLst>
        </pc:inkChg>
        <pc:inkChg chg="add del">
          <ac:chgData name="Viet Anh Nguyen" userId="b95f61ff061388d5" providerId="LiveId" clId="{4E6D6609-40FF-461F-8FC4-5C36AE18131F}" dt="2022-01-14T09:53:56.213" v="4866"/>
          <ac:inkMkLst>
            <pc:docMk/>
            <pc:sldMk cId="1025661649" sldId="372"/>
            <ac:inkMk id="57" creationId="{86095AE2-91C1-4100-911C-B18A2A6C68A6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58" creationId="{4DA4648C-83F9-4087-94E4-E12FBEA2B082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59" creationId="{FEC1E9C4-217F-4D51-BE89-7A5BF7517D82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0" creationId="{52B93C63-8E59-49C0-AD51-97CE09CE8B8A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1" creationId="{404B9A1F-63A8-491A-901B-C39AEBC98AD2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2" creationId="{CB0B1ACD-BBEE-4259-9DCB-8860AED3816E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3" creationId="{805627A1-5405-462E-B043-565789F9FB41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4" creationId="{7346C497-05A5-4079-B2F8-E9E6FA477F0A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5" creationId="{92A454D7-1417-494F-A7ED-23A56DF61058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6" creationId="{C84ED0B2-54AD-4EAA-B985-FC728AF4FBE3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7" creationId="{B49CBBCF-9DAE-4D3A-A135-03748E9D7CBA}"/>
          </ac:inkMkLst>
        </pc:inkChg>
        <pc:inkChg chg="add del">
          <ac:chgData name="Viet Anh Nguyen" userId="b95f61ff061388d5" providerId="LiveId" clId="{4E6D6609-40FF-461F-8FC4-5C36AE18131F}" dt="2022-01-14T09:54:00.571" v="4878"/>
          <ac:inkMkLst>
            <pc:docMk/>
            <pc:sldMk cId="1025661649" sldId="372"/>
            <ac:inkMk id="68" creationId="{5E8E9EB5-3E4C-40B8-B1E5-0C52032C39AE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69" creationId="{8AEDEB70-8F84-4D8D-939F-C86D17DC3373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0" creationId="{B72C2532-BEB1-46F1-98AD-00D347F87429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71" creationId="{46AFF2A7-0D80-4C73-95C0-82EF54AA6735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72" creationId="{1A7DFE21-7B9E-4FAC-AD42-CD29E775BEDB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3" creationId="{FD159ED6-C9E0-4C70-89CC-28B11D94F960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4" creationId="{51911F49-F8FF-4FF7-8F62-A963CD996381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5" creationId="{96CAB136-9EA7-4456-B0F7-A31B2859F48A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6" creationId="{34226974-E19D-4CC7-8875-B888156619F6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7" creationId="{E554A813-BAD4-4495-BD8A-163DC990B17E}"/>
          </ac:inkMkLst>
        </pc:inkChg>
        <pc:inkChg chg="add del">
          <ac:chgData name="Viet Anh Nguyen" userId="b95f61ff061388d5" providerId="LiveId" clId="{4E6D6609-40FF-461F-8FC4-5C36AE18131F}" dt="2022-01-14T09:54:03.645" v="4885"/>
          <ac:inkMkLst>
            <pc:docMk/>
            <pc:sldMk cId="1025661649" sldId="372"/>
            <ac:inkMk id="78" creationId="{E2FC287C-08AD-46B3-8015-9F092F09D6EB}"/>
          </ac:inkMkLst>
        </pc:inkChg>
        <pc:inkChg chg="add del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79" creationId="{BF642394-B6B4-445C-A8DD-9E18C5AA7CF6}"/>
          </ac:inkMkLst>
        </pc:inkChg>
        <pc:inkChg chg="add del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80" creationId="{7299B232-39F5-412E-AA73-68A474E7656A}"/>
          </ac:inkMkLst>
        </pc:inkChg>
        <pc:inkChg chg="add del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81" creationId="{AD7A0682-C6E5-490C-9C83-6080DEB447D8}"/>
          </ac:inkMkLst>
        </pc:inkChg>
        <pc:inkChg chg="add del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82" creationId="{4D86E595-6D3A-4A51-85A8-4E96F714683C}"/>
          </ac:inkMkLst>
        </pc:inkChg>
        <pc:inkChg chg="add del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83" creationId="{8C667001-8FDB-4656-B6FE-6FD00A236CCE}"/>
          </ac:inkMkLst>
        </pc:inkChg>
        <pc:inkChg chg="add">
          <ac:chgData name="Viet Anh Nguyen" userId="b95f61ff061388d5" providerId="LiveId" clId="{4E6D6609-40FF-461F-8FC4-5C36AE18131F}" dt="2022-01-14T09:54:05.809" v="4890"/>
          <ac:inkMkLst>
            <pc:docMk/>
            <pc:sldMk cId="1025661649" sldId="372"/>
            <ac:inkMk id="84" creationId="{1D9EA479-24A5-42FD-8095-0F18BDD62ECD}"/>
          </ac:inkMkLst>
        </pc:inkChg>
        <pc:inkChg chg="add del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85" creationId="{31556673-0CF5-49C8-AAB3-DB8062D40199}"/>
          </ac:inkMkLst>
        </pc:inkChg>
        <pc:inkChg chg="add del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86" creationId="{C311E155-351C-4AFD-9FC9-BDA4F9EAE69C}"/>
          </ac:inkMkLst>
        </pc:inkChg>
        <pc:inkChg chg="add del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87" creationId="{0A24DFA9-442B-499E-A999-6394DB1DDE26}"/>
          </ac:inkMkLst>
        </pc:inkChg>
        <pc:inkChg chg="add del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88" creationId="{6F379800-C426-4D91-8822-F2A25281294A}"/>
          </ac:inkMkLst>
        </pc:inkChg>
        <pc:inkChg chg="add del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89" creationId="{D4D358B7-FD01-440F-9B0C-F6479B8B2F89}"/>
          </ac:inkMkLst>
        </pc:inkChg>
        <pc:inkChg chg="add">
          <ac:chgData name="Viet Anh Nguyen" userId="b95f61ff061388d5" providerId="LiveId" clId="{4E6D6609-40FF-461F-8FC4-5C36AE18131F}" dt="2022-01-14T09:54:08.942" v="4896"/>
          <ac:inkMkLst>
            <pc:docMk/>
            <pc:sldMk cId="1025661649" sldId="372"/>
            <ac:inkMk id="90" creationId="{4ACE33CA-9CB7-43A7-873D-5D953E0C2706}"/>
          </ac:inkMkLst>
        </pc:inkChg>
        <pc:inkChg chg="add del">
          <ac:chgData name="Viet Anh Nguyen" userId="b95f61ff061388d5" providerId="LiveId" clId="{4E6D6609-40FF-461F-8FC4-5C36AE18131F}" dt="2022-01-14T09:54:11.931" v="4902"/>
          <ac:inkMkLst>
            <pc:docMk/>
            <pc:sldMk cId="1025661649" sldId="372"/>
            <ac:inkMk id="91" creationId="{F30B4D8B-7BF9-458F-901B-8C971F3AB588}"/>
          </ac:inkMkLst>
        </pc:inkChg>
        <pc:inkChg chg="add del">
          <ac:chgData name="Viet Anh Nguyen" userId="b95f61ff061388d5" providerId="LiveId" clId="{4E6D6609-40FF-461F-8FC4-5C36AE18131F}" dt="2022-01-14T09:54:11.931" v="4902"/>
          <ac:inkMkLst>
            <pc:docMk/>
            <pc:sldMk cId="1025661649" sldId="372"/>
            <ac:inkMk id="92" creationId="{60AE272D-A2C0-405D-AE96-8287FF305248}"/>
          </ac:inkMkLst>
        </pc:inkChg>
        <pc:inkChg chg="add del">
          <ac:chgData name="Viet Anh Nguyen" userId="b95f61ff061388d5" providerId="LiveId" clId="{4E6D6609-40FF-461F-8FC4-5C36AE18131F}" dt="2022-01-14T09:54:11.931" v="4902"/>
          <ac:inkMkLst>
            <pc:docMk/>
            <pc:sldMk cId="1025661649" sldId="372"/>
            <ac:inkMk id="93" creationId="{AF83F8D3-B188-4616-8892-8B883A6453C2}"/>
          </ac:inkMkLst>
        </pc:inkChg>
        <pc:inkChg chg="add del">
          <ac:chgData name="Viet Anh Nguyen" userId="b95f61ff061388d5" providerId="LiveId" clId="{4E6D6609-40FF-461F-8FC4-5C36AE18131F}" dt="2022-01-14T09:54:11.931" v="4902"/>
          <ac:inkMkLst>
            <pc:docMk/>
            <pc:sldMk cId="1025661649" sldId="372"/>
            <ac:inkMk id="94" creationId="{6509602E-03B0-4D07-A86D-E410B701C078}"/>
          </ac:inkMkLst>
        </pc:inkChg>
        <pc:inkChg chg="add del">
          <ac:chgData name="Viet Anh Nguyen" userId="b95f61ff061388d5" providerId="LiveId" clId="{4E6D6609-40FF-461F-8FC4-5C36AE18131F}" dt="2022-01-14T09:54:11.931" v="4902"/>
          <ac:inkMkLst>
            <pc:docMk/>
            <pc:sldMk cId="1025661649" sldId="372"/>
            <ac:inkMk id="95" creationId="{26A60DF0-9836-4235-9677-6C62349BE991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96" creationId="{AAFF65FC-260D-43DC-83B0-5A59758E778E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97" creationId="{F270768B-5A24-4D52-A635-F43DFE2800FF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98" creationId="{546AF7BF-4E4D-4262-8E85-9EB69B18187E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99" creationId="{58A71886-BCF7-490A-92F7-976A718D8C55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100" creationId="{CE264C57-7858-4F5A-B29B-77C17213DB4B}"/>
          </ac:inkMkLst>
        </pc:inkChg>
        <pc:inkChg chg="add del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101" creationId="{1C73FF22-9951-483D-8A01-0224B2D67B41}"/>
          </ac:inkMkLst>
        </pc:inkChg>
        <pc:inkChg chg="add">
          <ac:chgData name="Viet Anh Nguyen" userId="b95f61ff061388d5" providerId="LiveId" clId="{4E6D6609-40FF-461F-8FC4-5C36AE18131F}" dt="2022-01-14T09:54:15.121" v="4908"/>
          <ac:inkMkLst>
            <pc:docMk/>
            <pc:sldMk cId="1025661649" sldId="372"/>
            <ac:inkMk id="102" creationId="{AC7F46F2-8901-4C21-9B7D-503D01A5AB83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3" creationId="{7B860451-54D4-4CA6-B688-4F3454ED96B9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4" creationId="{86937EC8-FE2E-46D3-9448-CC00CB66D98A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5" creationId="{EE2E7166-5012-4AA4-811F-8D4162AD382F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6" creationId="{AA01A6C0-28D8-4C05-BF02-EBCFB5D14E5F}"/>
          </ac:inkMkLst>
        </pc:inkChg>
        <pc:inkChg chg="add">
          <ac:chgData name="Viet Anh Nguyen" userId="b95f61ff061388d5" providerId="LiveId" clId="{4E6D6609-40FF-461F-8FC4-5C36AE18131F}" dt="2022-01-14T09:54:24.076" v="4913" actId="9405"/>
          <ac:inkMkLst>
            <pc:docMk/>
            <pc:sldMk cId="1025661649" sldId="372"/>
            <ac:inkMk id="107" creationId="{2CD7A648-E3BA-44DE-9329-F8B3C2DB931C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8" creationId="{3AA8F39A-4F93-4BF9-B626-E48F4C52CB0F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09" creationId="{A183BEC0-2708-4ADA-8F3B-C8585913D6C4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10" creationId="{228E2345-7932-46AB-A3D7-2450D96315BF}"/>
          </ac:inkMkLst>
        </pc:inkChg>
        <pc:inkChg chg="add del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11" creationId="{DBF92683-F9F9-40D5-8802-95FA909D92BD}"/>
          </ac:inkMkLst>
        </pc:inkChg>
        <pc:inkChg chg="add del">
          <ac:chgData name="Viet Anh Nguyen" userId="b95f61ff061388d5" providerId="LiveId" clId="{4E6D6609-40FF-461F-8FC4-5C36AE18131F}" dt="2022-01-14T09:54:27.982" v="4922"/>
          <ac:inkMkLst>
            <pc:docMk/>
            <pc:sldMk cId="1025661649" sldId="372"/>
            <ac:inkMk id="112" creationId="{BB971338-B0B0-4FC6-A6F4-5C773CBDE593}"/>
          </ac:inkMkLst>
        </pc:inkChg>
        <pc:inkChg chg="add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13" creationId="{8C66FDB8-ADDA-4F57-8C6D-0EE6D1B476A0}"/>
          </ac:inkMkLst>
        </pc:inkChg>
        <pc:inkChg chg="add">
          <ac:chgData name="Viet Anh Nguyen" userId="b95f61ff061388d5" providerId="LiveId" clId="{4E6D6609-40FF-461F-8FC4-5C36AE18131F}" dt="2022-01-14T09:54:26.809" v="4918"/>
          <ac:inkMkLst>
            <pc:docMk/>
            <pc:sldMk cId="1025661649" sldId="372"/>
            <ac:inkMk id="114" creationId="{5B3E85EC-46B6-41E1-80E6-90015CB53EEE}"/>
          </ac:inkMkLst>
        </pc:inkChg>
        <pc:inkChg chg="add del">
          <ac:chgData name="Viet Anh Nguyen" userId="b95f61ff061388d5" providerId="LiveId" clId="{4E6D6609-40FF-461F-8FC4-5C36AE18131F}" dt="2022-01-14T09:54:27.982" v="4922"/>
          <ac:inkMkLst>
            <pc:docMk/>
            <pc:sldMk cId="1025661649" sldId="372"/>
            <ac:inkMk id="115" creationId="{351250BD-38A3-485E-97CF-A212E754A8E7}"/>
          </ac:inkMkLst>
        </pc:inkChg>
        <pc:inkChg chg="add del">
          <ac:chgData name="Viet Anh Nguyen" userId="b95f61ff061388d5" providerId="LiveId" clId="{4E6D6609-40FF-461F-8FC4-5C36AE18131F}" dt="2022-01-14T09:54:27.982" v="4922"/>
          <ac:inkMkLst>
            <pc:docMk/>
            <pc:sldMk cId="1025661649" sldId="372"/>
            <ac:inkMk id="116" creationId="{21BB419F-8EF5-4459-91F2-EF29D4529FC5}"/>
          </ac:inkMkLst>
        </pc:inkChg>
        <pc:inkChg chg="add del">
          <ac:chgData name="Viet Anh Nguyen" userId="b95f61ff061388d5" providerId="LiveId" clId="{4E6D6609-40FF-461F-8FC4-5C36AE18131F}" dt="2022-01-14T09:54:27.982" v="4922"/>
          <ac:inkMkLst>
            <pc:docMk/>
            <pc:sldMk cId="1025661649" sldId="372"/>
            <ac:inkMk id="117" creationId="{B2F44DA8-D799-4550-8981-7C52B5A736F6}"/>
          </ac:inkMkLst>
        </pc:inkChg>
        <pc:inkChg chg="add">
          <ac:chgData name="Viet Anh Nguyen" userId="b95f61ff061388d5" providerId="LiveId" clId="{4E6D6609-40FF-461F-8FC4-5C36AE18131F}" dt="2022-01-14T09:54:27.982" v="4922"/>
          <ac:inkMkLst>
            <pc:docMk/>
            <pc:sldMk cId="1025661649" sldId="372"/>
            <ac:inkMk id="118" creationId="{692D8CCE-EE9D-4796-8159-D8D7F2BE73B9}"/>
          </ac:inkMkLst>
        </pc:inkChg>
        <pc:inkChg chg="add del">
          <ac:chgData name="Viet Anh Nguyen" userId="b95f61ff061388d5" providerId="LiveId" clId="{4E6D6609-40FF-461F-8FC4-5C36AE18131F}" dt="2022-01-14T09:54:29.748" v="4925"/>
          <ac:inkMkLst>
            <pc:docMk/>
            <pc:sldMk cId="1025661649" sldId="372"/>
            <ac:inkMk id="119" creationId="{8B6E8D73-E884-442E-B36D-CCF640BAD473}"/>
          </ac:inkMkLst>
        </pc:inkChg>
        <pc:inkChg chg="add del">
          <ac:chgData name="Viet Anh Nguyen" userId="b95f61ff061388d5" providerId="LiveId" clId="{4E6D6609-40FF-461F-8FC4-5C36AE18131F}" dt="2022-01-14T09:54:29.748" v="4925"/>
          <ac:inkMkLst>
            <pc:docMk/>
            <pc:sldMk cId="1025661649" sldId="372"/>
            <ac:inkMk id="120" creationId="{E1D9071F-63CC-44D1-AD3E-4293C493B61C}"/>
          </ac:inkMkLst>
        </pc:inkChg>
        <pc:inkChg chg="add del">
          <ac:chgData name="Viet Anh Nguyen" userId="b95f61ff061388d5" providerId="LiveId" clId="{4E6D6609-40FF-461F-8FC4-5C36AE18131F}" dt="2022-01-14T09:54:30.817" v="4928"/>
          <ac:inkMkLst>
            <pc:docMk/>
            <pc:sldMk cId="1025661649" sldId="372"/>
            <ac:inkMk id="121" creationId="{A49218CE-BB84-4E17-8575-A894C13FFFA2}"/>
          </ac:inkMkLst>
        </pc:inkChg>
        <pc:inkChg chg="add del">
          <ac:chgData name="Viet Anh Nguyen" userId="b95f61ff061388d5" providerId="LiveId" clId="{4E6D6609-40FF-461F-8FC4-5C36AE18131F}" dt="2022-01-14T09:54:30.817" v="4928"/>
          <ac:inkMkLst>
            <pc:docMk/>
            <pc:sldMk cId="1025661649" sldId="372"/>
            <ac:inkMk id="122" creationId="{88688F53-90DB-42A3-9538-36801AAA2047}"/>
          </ac:inkMkLst>
        </pc:inkChg>
        <pc:inkChg chg="add del">
          <ac:chgData name="Viet Anh Nguyen" userId="b95f61ff061388d5" providerId="LiveId" clId="{4E6D6609-40FF-461F-8FC4-5C36AE18131F}" dt="2022-01-14T09:54:30.817" v="4928"/>
          <ac:inkMkLst>
            <pc:docMk/>
            <pc:sldMk cId="1025661649" sldId="372"/>
            <ac:inkMk id="123" creationId="{DA3F228D-C2B1-4B55-A251-1C8BEB1184FD}"/>
          </ac:inkMkLst>
        </pc:inkChg>
        <pc:inkChg chg="add">
          <ac:chgData name="Viet Anh Nguyen" userId="b95f61ff061388d5" providerId="LiveId" clId="{4E6D6609-40FF-461F-8FC4-5C36AE18131F}" dt="2022-01-14T09:54:30.817" v="4928"/>
          <ac:inkMkLst>
            <pc:docMk/>
            <pc:sldMk cId="1025661649" sldId="372"/>
            <ac:inkMk id="124" creationId="{1E4DEF05-3996-4D08-B7F6-4038B4645C53}"/>
          </ac:inkMkLst>
        </pc:inkChg>
        <pc:inkChg chg="add del">
          <ac:chgData name="Viet Anh Nguyen" userId="b95f61ff061388d5" providerId="LiveId" clId="{4E6D6609-40FF-461F-8FC4-5C36AE18131F}" dt="2022-01-14T09:54:32.629" v="4933"/>
          <ac:inkMkLst>
            <pc:docMk/>
            <pc:sldMk cId="1025661649" sldId="372"/>
            <ac:inkMk id="125" creationId="{7A436881-1AE5-4504-92A2-D9FCE52C174E}"/>
          </ac:inkMkLst>
        </pc:inkChg>
        <pc:inkChg chg="add del">
          <ac:chgData name="Viet Anh Nguyen" userId="b95f61ff061388d5" providerId="LiveId" clId="{4E6D6609-40FF-461F-8FC4-5C36AE18131F}" dt="2022-01-14T09:54:32.629" v="4933"/>
          <ac:inkMkLst>
            <pc:docMk/>
            <pc:sldMk cId="1025661649" sldId="372"/>
            <ac:inkMk id="126" creationId="{62B327FB-255E-46EB-BA4C-4EC9394F8D0E}"/>
          </ac:inkMkLst>
        </pc:inkChg>
        <pc:inkChg chg="add">
          <ac:chgData name="Viet Anh Nguyen" userId="b95f61ff061388d5" providerId="LiveId" clId="{4E6D6609-40FF-461F-8FC4-5C36AE18131F}" dt="2022-01-14T09:54:31.728" v="4931" actId="9405"/>
          <ac:inkMkLst>
            <pc:docMk/>
            <pc:sldMk cId="1025661649" sldId="372"/>
            <ac:inkMk id="127" creationId="{59355AA6-20B8-46CA-8108-D6714CBA67B1}"/>
          </ac:inkMkLst>
        </pc:inkChg>
        <pc:inkChg chg="add">
          <ac:chgData name="Viet Anh Nguyen" userId="b95f61ff061388d5" providerId="LiveId" clId="{4E6D6609-40FF-461F-8FC4-5C36AE18131F}" dt="2022-01-14T09:54:31.944" v="4932" actId="9405"/>
          <ac:inkMkLst>
            <pc:docMk/>
            <pc:sldMk cId="1025661649" sldId="372"/>
            <ac:inkMk id="128" creationId="{AB5664F1-B125-44A7-BCF2-D8A581313C6E}"/>
          </ac:inkMkLst>
        </pc:inkChg>
        <pc:inkChg chg="add">
          <ac:chgData name="Viet Anh Nguyen" userId="b95f61ff061388d5" providerId="LiveId" clId="{4E6D6609-40FF-461F-8FC4-5C36AE18131F}" dt="2022-01-14T09:54:32.629" v="4933"/>
          <ac:inkMkLst>
            <pc:docMk/>
            <pc:sldMk cId="1025661649" sldId="372"/>
            <ac:inkMk id="129" creationId="{44FE4929-F8D8-467D-8219-B61423D0A193}"/>
          </ac:inkMkLst>
        </pc:inkChg>
        <pc:inkChg chg="add del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0" creationId="{64D4A24E-008D-43D2-A515-A621556ABF37}"/>
          </ac:inkMkLst>
        </pc:inkChg>
        <pc:inkChg chg="add del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1" creationId="{13BA4012-BDF6-4790-9205-4A1F4B7BD2EC}"/>
          </ac:inkMkLst>
        </pc:inkChg>
        <pc:inkChg chg="add del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2" creationId="{EF218BCC-A7BF-4E46-8E88-D77FD6474AF5}"/>
          </ac:inkMkLst>
        </pc:inkChg>
        <pc:inkChg chg="add del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3" creationId="{587CD868-EDB2-46C8-AC62-2E0FF0AD7A3D}"/>
          </ac:inkMkLst>
        </pc:inkChg>
        <pc:inkChg chg="add del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4" creationId="{E6FD9409-E359-4921-BC50-00BF1F834D05}"/>
          </ac:inkMkLst>
        </pc:inkChg>
        <pc:inkChg chg="add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5" creationId="{74452799-DE3D-4315-8C12-F3BB758F0D50}"/>
          </ac:inkMkLst>
        </pc:inkChg>
        <pc:inkChg chg="add">
          <ac:chgData name="Viet Anh Nguyen" userId="b95f61ff061388d5" providerId="LiveId" clId="{4E6D6609-40FF-461F-8FC4-5C36AE18131F}" dt="2022-01-14T09:54:36.180" v="4939"/>
          <ac:inkMkLst>
            <pc:docMk/>
            <pc:sldMk cId="1025661649" sldId="372"/>
            <ac:inkMk id="136" creationId="{D8694D9E-CA6D-4206-88F7-7174238C2D8B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37" creationId="{B4DAFA6E-02FB-406E-A638-2D03C7E5F5B8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38" creationId="{063B4173-0772-4C89-B0BB-70647502D3CC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39" creationId="{94BAEF1B-6AFA-4B76-95C1-7501838F86F0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40" creationId="{303D606E-57C6-48EE-8A32-C06C92714F02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41" creationId="{570BD45D-CFA3-4973-93D0-C4913076DA57}"/>
          </ac:inkMkLst>
        </pc:inkChg>
        <pc:inkChg chg="add del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42" creationId="{3D5B7D5B-4D12-44BE-A63F-676C6322E73D}"/>
          </ac:inkMkLst>
        </pc:inkChg>
        <pc:inkChg chg="add">
          <ac:chgData name="Viet Anh Nguyen" userId="b95f61ff061388d5" providerId="LiveId" clId="{4E6D6609-40FF-461F-8FC4-5C36AE18131F}" dt="2022-01-14T09:54:38.908" v="4946"/>
          <ac:inkMkLst>
            <pc:docMk/>
            <pc:sldMk cId="1025661649" sldId="372"/>
            <ac:inkMk id="143" creationId="{26C92A99-A443-4878-86CF-9DE6EAD5A238}"/>
          </ac:inkMkLst>
        </pc:inkChg>
        <pc:inkChg chg="add del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4" creationId="{52BD1D6B-76FE-4F29-B380-42376CA025ED}"/>
          </ac:inkMkLst>
        </pc:inkChg>
        <pc:inkChg chg="add del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5" creationId="{30EBC596-A11C-4B2B-ABEA-D7729069A243}"/>
          </ac:inkMkLst>
        </pc:inkChg>
        <pc:inkChg chg="add del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6" creationId="{B95641F9-A444-413D-AE49-1A0DA634B43F}"/>
          </ac:inkMkLst>
        </pc:inkChg>
        <pc:inkChg chg="add del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7" creationId="{5E6D249A-75D3-449A-8693-B9C592F52D4A}"/>
          </ac:inkMkLst>
        </pc:inkChg>
        <pc:inkChg chg="add del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8" creationId="{6C540BF1-A118-4A6D-B4E9-9F95ED5DD2E6}"/>
          </ac:inkMkLst>
        </pc:inkChg>
        <pc:inkChg chg="add">
          <ac:chgData name="Viet Anh Nguyen" userId="b95f61ff061388d5" providerId="LiveId" clId="{4E6D6609-40FF-461F-8FC4-5C36AE18131F}" dt="2022-01-14T09:54:41.657" v="4952"/>
          <ac:inkMkLst>
            <pc:docMk/>
            <pc:sldMk cId="1025661649" sldId="372"/>
            <ac:inkMk id="149" creationId="{A1DA0341-5CA8-4BA7-A06C-0A8B86CFFD52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0" creationId="{C947EBC3-EE2B-42FF-A9DC-EC3D88782346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1" creationId="{5A1529E4-0692-4DC3-87D7-9B8612BFCB73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2" creationId="{6A4A9ED9-98C3-413A-B8C7-4051F11D8C32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3" creationId="{4925F78E-413F-47BA-8B68-3D8C45EF2FE2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4" creationId="{0845BEBD-68AA-4462-8B5E-A82849AB0AC1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5" creationId="{A1204704-2B54-4C64-BA03-D990EEEA3165}"/>
          </ac:inkMkLst>
        </pc:inkChg>
        <pc:inkChg chg="add del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6" creationId="{81D21BEE-9177-439B-87CA-06773734B76D}"/>
          </ac:inkMkLst>
        </pc:inkChg>
        <pc:inkChg chg="add del">
          <ac:chgData name="Viet Anh Nguyen" userId="b95f61ff061388d5" providerId="LiveId" clId="{4E6D6609-40FF-461F-8FC4-5C36AE18131F}" dt="2022-01-14T09:54:47.012" v="4963"/>
          <ac:inkMkLst>
            <pc:docMk/>
            <pc:sldMk cId="1025661649" sldId="372"/>
            <ac:inkMk id="157" creationId="{05962BA8-4074-4385-9C58-4E38D52F49B5}"/>
          </ac:inkMkLst>
        </pc:inkChg>
        <pc:inkChg chg="add">
          <ac:chgData name="Viet Anh Nguyen" userId="b95f61ff061388d5" providerId="LiveId" clId="{4E6D6609-40FF-461F-8FC4-5C36AE18131F}" dt="2022-01-14T09:54:45.817" v="4960"/>
          <ac:inkMkLst>
            <pc:docMk/>
            <pc:sldMk cId="1025661649" sldId="372"/>
            <ac:inkMk id="158" creationId="{004D2F20-FB45-4D38-B82B-7663A0F8739D}"/>
          </ac:inkMkLst>
        </pc:inkChg>
        <pc:inkChg chg="add del">
          <ac:chgData name="Viet Anh Nguyen" userId="b95f61ff061388d5" providerId="LiveId" clId="{4E6D6609-40FF-461F-8FC4-5C36AE18131F}" dt="2022-01-14T09:54:47.012" v="4963"/>
          <ac:inkMkLst>
            <pc:docMk/>
            <pc:sldMk cId="1025661649" sldId="372"/>
            <ac:inkMk id="159" creationId="{60E3921F-39AC-4118-9833-DE272633B3E2}"/>
          </ac:inkMkLst>
        </pc:inkChg>
        <pc:inkChg chg="add del">
          <ac:chgData name="Viet Anh Nguyen" userId="b95f61ff061388d5" providerId="LiveId" clId="{4E6D6609-40FF-461F-8FC4-5C36AE18131F}" dt="2022-01-14T09:54:47.012" v="4963"/>
          <ac:inkMkLst>
            <pc:docMk/>
            <pc:sldMk cId="1025661649" sldId="372"/>
            <ac:inkMk id="160" creationId="{3D67853A-9C5A-47AD-9E11-C45EAD15C967}"/>
          </ac:inkMkLst>
        </pc:inkChg>
        <pc:inkChg chg="add">
          <ac:chgData name="Viet Anh Nguyen" userId="b95f61ff061388d5" providerId="LiveId" clId="{4E6D6609-40FF-461F-8FC4-5C36AE18131F}" dt="2022-01-14T09:54:47.012" v="4963"/>
          <ac:inkMkLst>
            <pc:docMk/>
            <pc:sldMk cId="1025661649" sldId="372"/>
            <ac:inkMk id="161" creationId="{4ACCEC6F-D7DF-405C-9D81-FB983E04B524}"/>
          </ac:inkMkLst>
        </pc:inkChg>
        <pc:inkChg chg="add del">
          <ac:chgData name="Viet Anh Nguyen" userId="b95f61ff061388d5" providerId="LiveId" clId="{4E6D6609-40FF-461F-8FC4-5C36AE18131F}" dt="2022-01-14T09:54:48.815" v="4968"/>
          <ac:inkMkLst>
            <pc:docMk/>
            <pc:sldMk cId="1025661649" sldId="372"/>
            <ac:inkMk id="162" creationId="{21CD046E-1461-4EBB-993B-27F66E98DFE8}"/>
          </ac:inkMkLst>
        </pc:inkChg>
        <pc:inkChg chg="add del">
          <ac:chgData name="Viet Anh Nguyen" userId="b95f61ff061388d5" providerId="LiveId" clId="{4E6D6609-40FF-461F-8FC4-5C36AE18131F}" dt="2022-01-14T09:54:48.815" v="4968"/>
          <ac:inkMkLst>
            <pc:docMk/>
            <pc:sldMk cId="1025661649" sldId="372"/>
            <ac:inkMk id="163" creationId="{E36CC11B-4CEC-4DAE-9AEF-F49016393553}"/>
          </ac:inkMkLst>
        </pc:inkChg>
        <pc:inkChg chg="add del">
          <ac:chgData name="Viet Anh Nguyen" userId="b95f61ff061388d5" providerId="LiveId" clId="{4E6D6609-40FF-461F-8FC4-5C36AE18131F}" dt="2022-01-14T09:54:48.815" v="4968"/>
          <ac:inkMkLst>
            <pc:docMk/>
            <pc:sldMk cId="1025661649" sldId="372"/>
            <ac:inkMk id="164" creationId="{4C6C1D05-C0F4-40C6-AADF-89FADBF94996}"/>
          </ac:inkMkLst>
        </pc:inkChg>
        <pc:inkChg chg="add del">
          <ac:chgData name="Viet Anh Nguyen" userId="b95f61ff061388d5" providerId="LiveId" clId="{4E6D6609-40FF-461F-8FC4-5C36AE18131F}" dt="2022-01-14T09:54:48.815" v="4968"/>
          <ac:inkMkLst>
            <pc:docMk/>
            <pc:sldMk cId="1025661649" sldId="372"/>
            <ac:inkMk id="165" creationId="{E7008A6B-922B-437C-B491-894FBAF3D862}"/>
          </ac:inkMkLst>
        </pc:inkChg>
        <pc:inkChg chg="add">
          <ac:chgData name="Viet Anh Nguyen" userId="b95f61ff061388d5" providerId="LiveId" clId="{4E6D6609-40FF-461F-8FC4-5C36AE18131F}" dt="2022-01-14T09:54:48.815" v="4968"/>
          <ac:inkMkLst>
            <pc:docMk/>
            <pc:sldMk cId="1025661649" sldId="372"/>
            <ac:inkMk id="166" creationId="{9A9FAD9F-2CA5-4193-AB2F-203991AF37FB}"/>
          </ac:inkMkLst>
        </pc:inkChg>
        <pc:inkChg chg="add">
          <ac:chgData name="Viet Anh Nguyen" userId="b95f61ff061388d5" providerId="LiveId" clId="{4E6D6609-40FF-461F-8FC4-5C36AE18131F}" dt="2022-01-14T09:54:49.156" v="4969" actId="9405"/>
          <ac:inkMkLst>
            <pc:docMk/>
            <pc:sldMk cId="1025661649" sldId="372"/>
            <ac:inkMk id="167" creationId="{4F96C9E2-893B-459C-BE0D-44DC5639E954}"/>
          </ac:inkMkLst>
        </pc:inkChg>
        <pc:inkChg chg="add del">
          <ac:chgData name="Viet Anh Nguyen" userId="b95f61ff061388d5" providerId="LiveId" clId="{4E6D6609-40FF-461F-8FC4-5C36AE18131F}" dt="2022-01-14T09:54:51.759" v="4975"/>
          <ac:inkMkLst>
            <pc:docMk/>
            <pc:sldMk cId="1025661649" sldId="372"/>
            <ac:inkMk id="168" creationId="{215771BB-2142-402B-83A8-B60AD1D45467}"/>
          </ac:inkMkLst>
        </pc:inkChg>
        <pc:inkChg chg="add del">
          <ac:chgData name="Viet Anh Nguyen" userId="b95f61ff061388d5" providerId="LiveId" clId="{4E6D6609-40FF-461F-8FC4-5C36AE18131F}" dt="2022-01-14T09:54:51.759" v="4975"/>
          <ac:inkMkLst>
            <pc:docMk/>
            <pc:sldMk cId="1025661649" sldId="372"/>
            <ac:inkMk id="169" creationId="{C77B302D-B72D-4CDA-A99A-4B1D7EAB21A8}"/>
          </ac:inkMkLst>
        </pc:inkChg>
        <pc:inkChg chg="add del">
          <ac:chgData name="Viet Anh Nguyen" userId="b95f61ff061388d5" providerId="LiveId" clId="{4E6D6609-40FF-461F-8FC4-5C36AE18131F}" dt="2022-01-14T09:54:51.759" v="4975"/>
          <ac:inkMkLst>
            <pc:docMk/>
            <pc:sldMk cId="1025661649" sldId="372"/>
            <ac:inkMk id="170" creationId="{BBB72856-2E3A-4BF2-8975-7827DF4B27D8}"/>
          </ac:inkMkLst>
        </pc:inkChg>
        <pc:inkChg chg="add">
          <ac:chgData name="Viet Anh Nguyen" userId="b95f61ff061388d5" providerId="LiveId" clId="{4E6D6609-40FF-461F-8FC4-5C36AE18131F}" dt="2022-01-14T09:54:50.894" v="4973" actId="9405"/>
          <ac:inkMkLst>
            <pc:docMk/>
            <pc:sldMk cId="1025661649" sldId="372"/>
            <ac:inkMk id="171" creationId="{1F5EA1EA-38A7-4B1A-A117-D45D56DA6E49}"/>
          </ac:inkMkLst>
        </pc:inkChg>
        <pc:inkChg chg="add del">
          <ac:chgData name="Viet Anh Nguyen" userId="b95f61ff061388d5" providerId="LiveId" clId="{4E6D6609-40FF-461F-8FC4-5C36AE18131F}" dt="2022-01-14T09:54:51.759" v="4975"/>
          <ac:inkMkLst>
            <pc:docMk/>
            <pc:sldMk cId="1025661649" sldId="372"/>
            <ac:inkMk id="172" creationId="{01DD73F6-5E78-4D7B-AC3D-8F9B2F4C89FD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3" creationId="{53358E0D-54C3-4A0A-8280-FB39FA7F2080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4" creationId="{74DC9054-6B1D-4AF1-8665-D54D894C23DE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5" creationId="{5B1C8111-E1D4-45BA-BC35-0E6BA16A6ACF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6" creationId="{4F7109A3-8834-4752-B82A-0E7AD8CF1BBB}"/>
          </ac:inkMkLst>
        </pc:inkChg>
        <pc:inkChg chg="add">
          <ac:chgData name="Viet Anh Nguyen" userId="b95f61ff061388d5" providerId="LiveId" clId="{4E6D6609-40FF-461F-8FC4-5C36AE18131F}" dt="2022-01-14T09:54:52.578" v="4979" actId="9405"/>
          <ac:inkMkLst>
            <pc:docMk/>
            <pc:sldMk cId="1025661649" sldId="372"/>
            <ac:inkMk id="177" creationId="{E22184DA-67B3-4711-BF52-FF5FF62AC275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8" creationId="{2047B6B0-AD04-49E4-B158-F70D57027764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79" creationId="{FC060A96-90A8-4FA3-8A6E-9E92FCC30B5D}"/>
          </ac:inkMkLst>
        </pc:inkChg>
        <pc:inkChg chg="add del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80" creationId="{B8BE1EE5-23A1-4C1A-BCD6-D53B697079DD}"/>
          </ac:inkMkLst>
        </pc:inkChg>
        <pc:inkChg chg="add">
          <ac:chgData name="Viet Anh Nguyen" userId="b95f61ff061388d5" providerId="LiveId" clId="{4E6D6609-40FF-461F-8FC4-5C36AE18131F}" dt="2022-01-14T09:54:53.976" v="4983" actId="9405"/>
          <ac:inkMkLst>
            <pc:docMk/>
            <pc:sldMk cId="1025661649" sldId="372"/>
            <ac:inkMk id="181" creationId="{B0CEB3DD-A60B-4C8E-BE83-C9C232BD9192}"/>
          </ac:inkMkLst>
        </pc:inkChg>
        <pc:inkChg chg="add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82" creationId="{5014BD0A-E648-4AEF-B876-B8B65A156808}"/>
          </ac:inkMkLst>
        </pc:inkChg>
        <pc:inkChg chg="add">
          <ac:chgData name="Viet Anh Nguyen" userId="b95f61ff061388d5" providerId="LiveId" clId="{4E6D6609-40FF-461F-8FC4-5C36AE18131F}" dt="2022-01-14T09:54:54.931" v="4984"/>
          <ac:inkMkLst>
            <pc:docMk/>
            <pc:sldMk cId="1025661649" sldId="372"/>
            <ac:inkMk id="183" creationId="{F0B47DBC-5D11-4E0E-A11F-9D23AFAFA543}"/>
          </ac:inkMkLst>
        </pc:inkChg>
        <pc:inkChg chg="add del">
          <ac:chgData name="Viet Anh Nguyen" userId="b95f61ff061388d5" providerId="LiveId" clId="{4E6D6609-40FF-461F-8FC4-5C36AE18131F}" dt="2022-01-14T09:54:56.479" v="4987"/>
          <ac:inkMkLst>
            <pc:docMk/>
            <pc:sldMk cId="1025661649" sldId="372"/>
            <ac:inkMk id="184" creationId="{B4E3232C-01A8-4705-8A1F-F5FC195131A7}"/>
          </ac:inkMkLst>
        </pc:inkChg>
        <pc:inkChg chg="add del">
          <ac:chgData name="Viet Anh Nguyen" userId="b95f61ff061388d5" providerId="LiveId" clId="{4E6D6609-40FF-461F-8FC4-5C36AE18131F}" dt="2022-01-14T09:54:56.479" v="4987"/>
          <ac:inkMkLst>
            <pc:docMk/>
            <pc:sldMk cId="1025661649" sldId="372"/>
            <ac:inkMk id="185" creationId="{771039C6-D7DA-4383-9054-08F3A39AE6ED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86" creationId="{FBA56CEA-BDEB-413F-B690-5FB0303C5ECE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87" creationId="{7B3E2616-957B-442A-AF6A-96D9FF3BCE75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88" creationId="{B88B9091-6280-4722-871D-9925BFDD61BB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89" creationId="{8B076FEF-1403-4563-BB4E-43C21758F26B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0" creationId="{6EBC08B2-0E52-45B8-9148-168A6F48AA94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1" creationId="{FE8E020E-FCDC-4E4A-A95D-C4ABBCD17ED9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2" creationId="{17B3D6A3-872D-4178-B023-533CB70C59C8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3" creationId="{CBCB5696-F09D-4D41-802C-74B1D0622F69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4" creationId="{E0C5A1D3-FB25-4DB1-B1DD-0F5DC6C68587}"/>
          </ac:inkMkLst>
        </pc:inkChg>
        <pc:inkChg chg="add del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5" creationId="{FF6773A7-D269-4F2E-AB1F-8EADF768B9B3}"/>
          </ac:inkMkLst>
        </pc:inkChg>
        <pc:inkChg chg="add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6" creationId="{C9282402-AB4D-434A-A4F0-8C0EFB8B205B}"/>
          </ac:inkMkLst>
        </pc:inkChg>
        <pc:inkChg chg="add">
          <ac:chgData name="Viet Anh Nguyen" userId="b95f61ff061388d5" providerId="LiveId" clId="{4E6D6609-40FF-461F-8FC4-5C36AE18131F}" dt="2022-01-14T09:54:59.650" v="4997"/>
          <ac:inkMkLst>
            <pc:docMk/>
            <pc:sldMk cId="1025661649" sldId="372"/>
            <ac:inkMk id="197" creationId="{A2CA7FEC-CD10-47FE-A00B-1E46EF2A3F1D}"/>
          </ac:inkMkLst>
        </pc:inkChg>
      </pc:sldChg>
      <pc:sldChg chg="addSp delSp modSp new mod">
        <pc:chgData name="Viet Anh Nguyen" userId="b95f61ff061388d5" providerId="LiveId" clId="{4E6D6609-40FF-461F-8FC4-5C36AE18131F}" dt="2022-01-14T10:00:20.014" v="5191"/>
        <pc:sldMkLst>
          <pc:docMk/>
          <pc:sldMk cId="1222044841" sldId="373"/>
        </pc:sldMkLst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2" creationId="{27F1C59A-A4B4-4C46-88C5-B4E85425EBC1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3" creationId="{844B69A7-F329-4F47-867D-7CCA7A149CD9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4" creationId="{8CF2F5EB-67EE-4E57-829B-0796B2C3EA4F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5" creationId="{80A90674-5D29-4A3A-AD22-657A9D0A09BF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6" creationId="{358F5F19-B885-47B4-90FF-4FACCC1A616D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7" creationId="{DB40B53D-FEA1-414D-AD0E-EE40FD1697CA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8" creationId="{CC370A39-28CB-475F-8421-DAA98723B39A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9" creationId="{9C92FD2A-8EA4-4A2C-8C73-E2CEDA48271B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10" creationId="{3BB7A82B-1148-4DA9-92CE-E70A59A4E4F3}"/>
          </ac:inkMkLst>
        </pc:inkChg>
        <pc:inkChg chg="add del">
          <ac:chgData name="Viet Anh Nguyen" userId="b95f61ff061388d5" providerId="LiveId" clId="{4E6D6609-40FF-461F-8FC4-5C36AE18131F}" dt="2022-01-14T09:55:13.797" v="5009"/>
          <ac:inkMkLst>
            <pc:docMk/>
            <pc:sldMk cId="1222044841" sldId="373"/>
            <ac:inkMk id="11" creationId="{3BDCE452-E7D9-46C5-BA9B-4BF28F4A4296}"/>
          </ac:inkMkLst>
        </pc:inkChg>
        <pc:inkChg chg="add del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2" creationId="{0A350B73-E3AC-46C6-A45A-B2E938F0CB59}"/>
          </ac:inkMkLst>
        </pc:inkChg>
        <pc:inkChg chg="add del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3" creationId="{0358DE80-E440-44C2-9009-2D583F5E1E95}"/>
          </ac:inkMkLst>
        </pc:inkChg>
        <pc:inkChg chg="add del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4" creationId="{92C9F357-7FC9-47A4-8DE4-ED2FE0264CFD}"/>
          </ac:inkMkLst>
        </pc:inkChg>
        <pc:inkChg chg="add">
          <ac:chgData name="Viet Anh Nguyen" userId="b95f61ff061388d5" providerId="LiveId" clId="{4E6D6609-40FF-461F-8FC4-5C36AE18131F}" dt="2022-01-14T09:55:14.906" v="5011" actId="9405"/>
          <ac:inkMkLst>
            <pc:docMk/>
            <pc:sldMk cId="1222044841" sldId="373"/>
            <ac:inkMk id="15" creationId="{083FAD38-DAC7-49B7-A799-1213CA8B0D99}"/>
          </ac:inkMkLst>
        </pc:inkChg>
        <pc:inkChg chg="add del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6" creationId="{5F1E938D-03FE-42E3-ACD5-B6299398537B}"/>
          </ac:inkMkLst>
        </pc:inkChg>
        <pc:inkChg chg="add del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7" creationId="{64C8090C-F473-48E5-ABE3-61FBEE3656BF}"/>
          </ac:inkMkLst>
        </pc:inkChg>
        <pc:inkChg chg="add">
          <ac:chgData name="Viet Anh Nguyen" userId="b95f61ff061388d5" providerId="LiveId" clId="{4E6D6609-40FF-461F-8FC4-5C36AE18131F}" dt="2022-01-14T09:55:15.992" v="5014"/>
          <ac:inkMkLst>
            <pc:docMk/>
            <pc:sldMk cId="1222044841" sldId="373"/>
            <ac:inkMk id="18" creationId="{86B37405-ECF1-4B66-ABE8-E4F5D7A5BD94}"/>
          </ac:inkMkLst>
        </pc:inkChg>
        <pc:inkChg chg="add del">
          <ac:chgData name="Viet Anh Nguyen" userId="b95f61ff061388d5" providerId="LiveId" clId="{4E6D6609-40FF-461F-8FC4-5C36AE18131F}" dt="2022-01-14T09:55:41.638" v="5017"/>
          <ac:inkMkLst>
            <pc:docMk/>
            <pc:sldMk cId="1222044841" sldId="373"/>
            <ac:inkMk id="19" creationId="{231BDB13-C5F3-4AAE-82FD-ACAF407EEA6C}"/>
          </ac:inkMkLst>
        </pc:inkChg>
        <pc:inkChg chg="add del">
          <ac:chgData name="Viet Anh Nguyen" userId="b95f61ff061388d5" providerId="LiveId" clId="{4E6D6609-40FF-461F-8FC4-5C36AE18131F}" dt="2022-01-14T09:55:41.638" v="5017"/>
          <ac:inkMkLst>
            <pc:docMk/>
            <pc:sldMk cId="1222044841" sldId="373"/>
            <ac:inkMk id="20" creationId="{5D869A2E-EAAE-4B66-9C7B-CB25637B43A3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1" creationId="{F5535A82-984C-4E8D-9627-55BA883559DC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2" creationId="{A3CF90DE-6005-4D62-9DF0-9F45DF6F72B7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3" creationId="{21C76AD5-4488-4D0D-8D31-D3AA4D79B654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4" creationId="{B2344BA1-6282-4CC4-90B4-2F7BF137635E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5" creationId="{147445C3-B41B-48EB-B2AB-C687061F74D3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6" creationId="{EA967EC4-8EA3-4F42-99B8-400578B7BE9C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7" creationId="{83259DEF-B99D-4F7B-9AFE-4A768D162D7B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8" creationId="{AB70D77C-7E96-40BC-9BB1-EAD620906F1B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29" creationId="{2D6A3BBE-012E-471E-9A22-1FBC54E250E4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30" creationId="{513B7722-8CB9-40AC-AA3C-5F9DF91F171A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31" creationId="{004B45CA-20A7-4A7B-A324-B392AF741E7E}"/>
          </ac:inkMkLst>
        </pc:inkChg>
        <pc:inkChg chg="add del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32" creationId="{8C835ABF-258D-44EB-94FF-AC997EFA5019}"/>
          </ac:inkMkLst>
        </pc:inkChg>
        <pc:inkChg chg="add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33" creationId="{4965C43F-8A1A-497F-8CCD-3E64767E00F7}"/>
          </ac:inkMkLst>
        </pc:inkChg>
        <pc:inkChg chg="add">
          <ac:chgData name="Viet Anh Nguyen" userId="b95f61ff061388d5" providerId="LiveId" clId="{4E6D6609-40FF-461F-8FC4-5C36AE18131F}" dt="2022-01-14T09:55:46.252" v="5029"/>
          <ac:inkMkLst>
            <pc:docMk/>
            <pc:sldMk cId="1222044841" sldId="373"/>
            <ac:inkMk id="34" creationId="{4588E3E7-DA09-4315-82E6-CAE15E2BC2C3}"/>
          </ac:inkMkLst>
        </pc:inkChg>
        <pc:inkChg chg="add">
          <ac:chgData name="Viet Anh Nguyen" userId="b95f61ff061388d5" providerId="LiveId" clId="{4E6D6609-40FF-461F-8FC4-5C36AE18131F}" dt="2022-01-14T09:55:46.319" v="5030" actId="9405"/>
          <ac:inkMkLst>
            <pc:docMk/>
            <pc:sldMk cId="1222044841" sldId="373"/>
            <ac:inkMk id="35" creationId="{7106859A-BFDE-4ABE-9FF3-81057E00C509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36" creationId="{377F9ED7-A74F-4DC2-AC6A-D20CB81B177B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37" creationId="{CF5B0153-6A4E-48D3-B378-EF71CC22D7F7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38" creationId="{70162518-7170-41E6-901D-135C6364B62D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39" creationId="{B78AC79B-A16E-430C-8028-91BC330E476B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40" creationId="{020B4CE0-C34A-40A7-8F56-485A4AAB83EF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41" creationId="{99C8AD49-B2CA-4227-81B7-9EC2EEB3E9A5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42" creationId="{16B00CE4-2B5E-4890-AA9C-E597F47E4046}"/>
          </ac:inkMkLst>
        </pc:inkChg>
        <pc:inkChg chg="add del">
          <ac:chgData name="Viet Anh Nguyen" userId="b95f61ff061388d5" providerId="LiveId" clId="{4E6D6609-40FF-461F-8FC4-5C36AE18131F}" dt="2022-01-14T09:56:05.484" v="5039"/>
          <ac:inkMkLst>
            <pc:docMk/>
            <pc:sldMk cId="1222044841" sldId="373"/>
            <ac:inkMk id="43" creationId="{A49FE806-55C9-464B-B429-C09861CE8EFD}"/>
          </ac:inkMkLst>
        </pc:inkChg>
        <pc:inkChg chg="add mod">
          <ac:chgData name="Viet Anh Nguyen" userId="b95f61ff061388d5" providerId="LiveId" clId="{4E6D6609-40FF-461F-8FC4-5C36AE18131F}" dt="2022-01-14T09:58:40.156" v="5133"/>
          <ac:inkMkLst>
            <pc:docMk/>
            <pc:sldMk cId="1222044841" sldId="373"/>
            <ac:inkMk id="44" creationId="{9C24EFBD-3868-49F6-AC51-9CCA6C3BC585}"/>
          </ac:inkMkLst>
        </pc:inkChg>
        <pc:inkChg chg="add del">
          <ac:chgData name="Viet Anh Nguyen" userId="b95f61ff061388d5" providerId="LiveId" clId="{4E6D6609-40FF-461F-8FC4-5C36AE18131F}" dt="2022-01-14T09:56:38.157" v="5044"/>
          <ac:inkMkLst>
            <pc:docMk/>
            <pc:sldMk cId="1222044841" sldId="373"/>
            <ac:inkMk id="45" creationId="{598B2694-34B4-4F4E-B269-7D0CC777A305}"/>
          </ac:inkMkLst>
        </pc:inkChg>
        <pc:inkChg chg="add del">
          <ac:chgData name="Viet Anh Nguyen" userId="b95f61ff061388d5" providerId="LiveId" clId="{4E6D6609-40FF-461F-8FC4-5C36AE18131F}" dt="2022-01-14T09:56:38.157" v="5044"/>
          <ac:inkMkLst>
            <pc:docMk/>
            <pc:sldMk cId="1222044841" sldId="373"/>
            <ac:inkMk id="46" creationId="{6B794E7C-B141-4ADE-A832-525F43814B07}"/>
          </ac:inkMkLst>
        </pc:inkChg>
        <pc:inkChg chg="add del">
          <ac:chgData name="Viet Anh Nguyen" userId="b95f61ff061388d5" providerId="LiveId" clId="{4E6D6609-40FF-461F-8FC4-5C36AE18131F}" dt="2022-01-14T09:56:38.157" v="5044"/>
          <ac:inkMkLst>
            <pc:docMk/>
            <pc:sldMk cId="1222044841" sldId="373"/>
            <ac:inkMk id="47" creationId="{018EE4A3-22C0-478E-9DD0-BC9DE2E4DB29}"/>
          </ac:inkMkLst>
        </pc:inkChg>
        <pc:inkChg chg="add del">
          <ac:chgData name="Viet Anh Nguyen" userId="b95f61ff061388d5" providerId="LiveId" clId="{4E6D6609-40FF-461F-8FC4-5C36AE18131F}" dt="2022-01-14T09:56:38.157" v="5044"/>
          <ac:inkMkLst>
            <pc:docMk/>
            <pc:sldMk cId="1222044841" sldId="373"/>
            <ac:inkMk id="48" creationId="{5924673B-1F02-4630-BBD3-AA968B116BFF}"/>
          </ac:inkMkLst>
        </pc:inkChg>
        <pc:inkChg chg="add">
          <ac:chgData name="Viet Anh Nguyen" userId="b95f61ff061388d5" providerId="LiveId" clId="{4E6D6609-40FF-461F-8FC4-5C36AE18131F}" dt="2022-01-14T09:56:38.157" v="5044"/>
          <ac:inkMkLst>
            <pc:docMk/>
            <pc:sldMk cId="1222044841" sldId="373"/>
            <ac:inkMk id="49" creationId="{DA82B794-AA78-4DC7-AE1A-7D9A9DBDF6E6}"/>
          </ac:inkMkLst>
        </pc:inkChg>
        <pc:inkChg chg="add del">
          <ac:chgData name="Viet Anh Nguyen" userId="b95f61ff061388d5" providerId="LiveId" clId="{4E6D6609-40FF-461F-8FC4-5C36AE18131F}" dt="2022-01-14T09:57:03.835" v="5048"/>
          <ac:inkMkLst>
            <pc:docMk/>
            <pc:sldMk cId="1222044841" sldId="373"/>
            <ac:inkMk id="50" creationId="{25EC6705-06C9-4A08-9C78-048E84C2E042}"/>
          </ac:inkMkLst>
        </pc:inkChg>
        <pc:inkChg chg="add del">
          <ac:chgData name="Viet Anh Nguyen" userId="b95f61ff061388d5" providerId="LiveId" clId="{4E6D6609-40FF-461F-8FC4-5C36AE18131F}" dt="2022-01-14T09:57:03.835" v="5048"/>
          <ac:inkMkLst>
            <pc:docMk/>
            <pc:sldMk cId="1222044841" sldId="373"/>
            <ac:inkMk id="51" creationId="{8E278C98-D889-4296-BFF7-45CB76FCAFD6}"/>
          </ac:inkMkLst>
        </pc:inkChg>
        <pc:inkChg chg="add del">
          <ac:chgData name="Viet Anh Nguyen" userId="b95f61ff061388d5" providerId="LiveId" clId="{4E6D6609-40FF-461F-8FC4-5C36AE18131F}" dt="2022-01-14T09:57:03.835" v="5048"/>
          <ac:inkMkLst>
            <pc:docMk/>
            <pc:sldMk cId="1222044841" sldId="373"/>
            <ac:inkMk id="52" creationId="{990FCD2B-3E9D-474D-BE6E-A1E92C786920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3" creationId="{AFF64361-1C50-44BF-9B35-02B65CC225D9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4" creationId="{F44EC50B-7589-4631-9C6B-BE6CEBEFE0A9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5" creationId="{39CAE320-D18B-4518-8402-800718C3D143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6" creationId="{1B943A7D-B5B7-4275-A27F-A6563A1DF7AC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7" creationId="{A8DD0732-5604-416E-BD52-418975CD1ADE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8" creationId="{6DB09DE5-C413-4485-90D2-5984023F82BD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59" creationId="{825C7070-85D7-4902-81B9-7A2D219383FD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60" creationId="{6130653D-4F58-4B0D-B4C8-9AF5B84EF35B}"/>
          </ac:inkMkLst>
        </pc:inkChg>
        <pc:inkChg chg="add del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61" creationId="{9A4C0C1F-31B0-4559-A90F-3983ECA8DCD8}"/>
          </ac:inkMkLst>
        </pc:inkChg>
        <pc:inkChg chg="add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62" creationId="{1940D541-DD94-49DF-A145-FB30B11CF9AA}"/>
          </ac:inkMkLst>
        </pc:inkChg>
        <pc:inkChg chg="add">
          <ac:chgData name="Viet Anh Nguyen" userId="b95f61ff061388d5" providerId="LiveId" clId="{4E6D6609-40FF-461F-8FC4-5C36AE18131F}" dt="2022-01-14T09:57:10.484" v="5057"/>
          <ac:inkMkLst>
            <pc:docMk/>
            <pc:sldMk cId="1222044841" sldId="373"/>
            <ac:inkMk id="63" creationId="{D03CA277-D5BB-49C3-BE0D-31920F4C23EE}"/>
          </ac:inkMkLst>
        </pc:inkChg>
        <pc:inkChg chg="add del">
          <ac:chgData name="Viet Anh Nguyen" userId="b95f61ff061388d5" providerId="LiveId" clId="{4E6D6609-40FF-461F-8FC4-5C36AE18131F}" dt="2022-01-14T09:57:27.346" v="5060"/>
          <ac:inkMkLst>
            <pc:docMk/>
            <pc:sldMk cId="1222044841" sldId="373"/>
            <ac:inkMk id="64" creationId="{7ADED121-1006-4B5C-9CB9-B6DAF62FED0F}"/>
          </ac:inkMkLst>
        </pc:inkChg>
        <pc:inkChg chg="add del">
          <ac:chgData name="Viet Anh Nguyen" userId="b95f61ff061388d5" providerId="LiveId" clId="{4E6D6609-40FF-461F-8FC4-5C36AE18131F}" dt="2022-01-14T09:57:27.346" v="5060"/>
          <ac:inkMkLst>
            <pc:docMk/>
            <pc:sldMk cId="1222044841" sldId="373"/>
            <ac:inkMk id="65" creationId="{89F951D0-D70D-4B6B-8645-C9749356FCD8}"/>
          </ac:inkMkLst>
        </pc:inkChg>
        <pc:inkChg chg="add del">
          <ac:chgData name="Viet Anh Nguyen" userId="b95f61ff061388d5" providerId="LiveId" clId="{4E6D6609-40FF-461F-8FC4-5C36AE18131F}" dt="2022-01-14T09:57:28.850" v="5063"/>
          <ac:inkMkLst>
            <pc:docMk/>
            <pc:sldMk cId="1222044841" sldId="373"/>
            <ac:inkMk id="66" creationId="{EBD0183E-0437-4D17-84E3-AB2DF568E1A5}"/>
          </ac:inkMkLst>
        </pc:inkChg>
        <pc:inkChg chg="add del">
          <ac:chgData name="Viet Anh Nguyen" userId="b95f61ff061388d5" providerId="LiveId" clId="{4E6D6609-40FF-461F-8FC4-5C36AE18131F}" dt="2022-01-14T09:57:28.850" v="5063"/>
          <ac:inkMkLst>
            <pc:docMk/>
            <pc:sldMk cId="1222044841" sldId="373"/>
            <ac:inkMk id="67" creationId="{CF4BB9CA-B4A3-4E2C-9256-63C329258276}"/>
          </ac:inkMkLst>
        </pc:inkChg>
        <pc:inkChg chg="add del">
          <ac:chgData name="Viet Anh Nguyen" userId="b95f61ff061388d5" providerId="LiveId" clId="{4E6D6609-40FF-461F-8FC4-5C36AE18131F}" dt="2022-01-14T09:57:28.850" v="5063"/>
          <ac:inkMkLst>
            <pc:docMk/>
            <pc:sldMk cId="1222044841" sldId="373"/>
            <ac:inkMk id="68" creationId="{44F717A9-D35A-4118-B5C9-72641E5553F2}"/>
          </ac:inkMkLst>
        </pc:inkChg>
        <pc:inkChg chg="add">
          <ac:chgData name="Viet Anh Nguyen" userId="b95f61ff061388d5" providerId="LiveId" clId="{4E6D6609-40FF-461F-8FC4-5C36AE18131F}" dt="2022-01-14T09:57:28.850" v="5063"/>
          <ac:inkMkLst>
            <pc:docMk/>
            <pc:sldMk cId="1222044841" sldId="373"/>
            <ac:inkMk id="69" creationId="{EC3D16A5-40D1-446B-8270-30825EEB5982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0" creationId="{BEF1141A-16AC-4222-9611-8A44AC37A2A5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1" creationId="{90D5DAA3-59A3-4F4D-9821-26B6FFC3A978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2" creationId="{E1FCC5B1-02DA-47EE-9D1E-93D4F75F5230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3" creationId="{D933345A-1D08-452A-A2A7-A47451506369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4" creationId="{0A2F30FE-9CD8-4CCA-ACDF-42DC6F6CE485}"/>
          </ac:inkMkLst>
        </pc:inkChg>
        <pc:inkChg chg="add del">
          <ac:chgData name="Viet Anh Nguyen" userId="b95f61ff061388d5" providerId="LiveId" clId="{4E6D6609-40FF-461F-8FC4-5C36AE18131F}" dt="2022-01-14T09:57:43.719" v="5070"/>
          <ac:inkMkLst>
            <pc:docMk/>
            <pc:sldMk cId="1222044841" sldId="373"/>
            <ac:inkMk id="75" creationId="{C2997F0F-8D01-46E4-8837-F969982DF524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76" creationId="{1BC7F709-BDB7-4C48-A2C4-E1EC779C8507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77" creationId="{989E5021-92E7-4A7B-8F6C-BFACAEF58E95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78" creationId="{A0E5F329-35BE-4221-BD73-53C1E7336BE7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79" creationId="{E885F652-92A2-44FC-8FF0-E3C2E7603DFB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80" creationId="{78CD0E9A-E35E-497D-B4A8-DCF44678CB6F}"/>
          </ac:inkMkLst>
        </pc:inkChg>
        <pc:inkChg chg="add del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81" creationId="{5C1E3D0F-B162-4E84-8395-92F429167717}"/>
          </ac:inkMkLst>
        </pc:inkChg>
        <pc:inkChg chg="add">
          <ac:chgData name="Viet Anh Nguyen" userId="b95f61ff061388d5" providerId="LiveId" clId="{4E6D6609-40FF-461F-8FC4-5C36AE18131F}" dt="2022-01-14T09:57:45.930" v="5076"/>
          <ac:inkMkLst>
            <pc:docMk/>
            <pc:sldMk cId="1222044841" sldId="373"/>
            <ac:inkMk id="82" creationId="{605F815C-4C68-4764-9C00-3DBCD5DB4205}"/>
          </ac:inkMkLst>
        </pc:inkChg>
        <pc:inkChg chg="add del">
          <ac:chgData name="Viet Anh Nguyen" userId="b95f61ff061388d5" providerId="LiveId" clId="{4E6D6609-40FF-461F-8FC4-5C36AE18131F}" dt="2022-01-14T09:57:56.964" v="5080"/>
          <ac:inkMkLst>
            <pc:docMk/>
            <pc:sldMk cId="1222044841" sldId="373"/>
            <ac:inkMk id="83" creationId="{2A7ACDD1-0367-4DF0-AC6D-84E29280D4FC}"/>
          </ac:inkMkLst>
        </pc:inkChg>
        <pc:inkChg chg="add del">
          <ac:chgData name="Viet Anh Nguyen" userId="b95f61ff061388d5" providerId="LiveId" clId="{4E6D6609-40FF-461F-8FC4-5C36AE18131F}" dt="2022-01-14T09:57:56.964" v="5080"/>
          <ac:inkMkLst>
            <pc:docMk/>
            <pc:sldMk cId="1222044841" sldId="373"/>
            <ac:inkMk id="84" creationId="{E0A01993-A37C-487A-84A1-138D057E6AA3}"/>
          </ac:inkMkLst>
        </pc:inkChg>
        <pc:inkChg chg="add del">
          <ac:chgData name="Viet Anh Nguyen" userId="b95f61ff061388d5" providerId="LiveId" clId="{4E6D6609-40FF-461F-8FC4-5C36AE18131F}" dt="2022-01-14T09:57:56.964" v="5080"/>
          <ac:inkMkLst>
            <pc:docMk/>
            <pc:sldMk cId="1222044841" sldId="373"/>
            <ac:inkMk id="85" creationId="{BB88CE1B-52D4-4FB8-9E14-04B07B945049}"/>
          </ac:inkMkLst>
        </pc:inkChg>
        <pc:inkChg chg="add">
          <ac:chgData name="Viet Anh Nguyen" userId="b95f61ff061388d5" providerId="LiveId" clId="{4E6D6609-40FF-461F-8FC4-5C36AE18131F}" dt="2022-01-14T09:57:56.964" v="5080"/>
          <ac:inkMkLst>
            <pc:docMk/>
            <pc:sldMk cId="1222044841" sldId="373"/>
            <ac:inkMk id="86" creationId="{D174D62E-792C-41B5-A17A-D431AFC3E6D1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87" creationId="{9214737F-E787-464C-A90B-D71392A89BD3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88" creationId="{7738AAD7-990F-4C83-B983-F76580AE2CCA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89" creationId="{76551C24-3965-4A78-9176-CE9C39BA8C82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90" creationId="{6F61BF2D-5FB4-4F32-93B3-6AC502C90F65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91" creationId="{C2CFFA55-50F5-41FC-BA81-B55AED31F48C}"/>
          </ac:inkMkLst>
        </pc:inkChg>
        <pc:inkChg chg="add del">
          <ac:chgData name="Viet Anh Nguyen" userId="b95f61ff061388d5" providerId="LiveId" clId="{4E6D6609-40FF-461F-8FC4-5C36AE18131F}" dt="2022-01-14T09:58:03.664" v="5087"/>
          <ac:inkMkLst>
            <pc:docMk/>
            <pc:sldMk cId="1222044841" sldId="373"/>
            <ac:inkMk id="92" creationId="{8440585C-04FB-40CA-B9EA-162D13B41BE5}"/>
          </ac:inkMkLst>
        </pc:inkChg>
        <pc:inkChg chg="add del">
          <ac:chgData name="Viet Anh Nguyen" userId="b95f61ff061388d5" providerId="LiveId" clId="{4E6D6609-40FF-461F-8FC4-5C36AE18131F}" dt="2022-01-14T09:58:06.332" v="5092"/>
          <ac:inkMkLst>
            <pc:docMk/>
            <pc:sldMk cId="1222044841" sldId="373"/>
            <ac:inkMk id="93" creationId="{82A1C25A-B845-4B6E-B96F-E87859C496C3}"/>
          </ac:inkMkLst>
        </pc:inkChg>
        <pc:inkChg chg="add del">
          <ac:chgData name="Viet Anh Nguyen" userId="b95f61ff061388d5" providerId="LiveId" clId="{4E6D6609-40FF-461F-8FC4-5C36AE18131F}" dt="2022-01-14T09:58:06.332" v="5092"/>
          <ac:inkMkLst>
            <pc:docMk/>
            <pc:sldMk cId="1222044841" sldId="373"/>
            <ac:inkMk id="94" creationId="{FBAB2C79-48CA-4F09-A107-268DE9022E33}"/>
          </ac:inkMkLst>
        </pc:inkChg>
        <pc:inkChg chg="add del">
          <ac:chgData name="Viet Anh Nguyen" userId="b95f61ff061388d5" providerId="LiveId" clId="{4E6D6609-40FF-461F-8FC4-5C36AE18131F}" dt="2022-01-14T09:58:06.332" v="5092"/>
          <ac:inkMkLst>
            <pc:docMk/>
            <pc:sldMk cId="1222044841" sldId="373"/>
            <ac:inkMk id="95" creationId="{D66D3444-F9A2-4614-BF63-3937BF1F7871}"/>
          </ac:inkMkLst>
        </pc:inkChg>
        <pc:inkChg chg="add del">
          <ac:chgData name="Viet Anh Nguyen" userId="b95f61ff061388d5" providerId="LiveId" clId="{4E6D6609-40FF-461F-8FC4-5C36AE18131F}" dt="2022-01-14T09:58:06.332" v="5092"/>
          <ac:inkMkLst>
            <pc:docMk/>
            <pc:sldMk cId="1222044841" sldId="373"/>
            <ac:inkMk id="96" creationId="{787EB242-34F3-4BFA-95C7-58D48A4770A4}"/>
          </ac:inkMkLst>
        </pc:inkChg>
        <pc:inkChg chg="add del">
          <ac:chgData name="Viet Anh Nguyen" userId="b95f61ff061388d5" providerId="LiveId" clId="{4E6D6609-40FF-461F-8FC4-5C36AE18131F}" dt="2022-01-14T09:58:06.332" v="5092"/>
          <ac:inkMkLst>
            <pc:docMk/>
            <pc:sldMk cId="1222044841" sldId="373"/>
            <ac:inkMk id="97" creationId="{A25D0965-7176-4768-9483-C9536D6A1057}"/>
          </ac:inkMkLst>
        </pc:inkChg>
        <pc:inkChg chg="add del">
          <ac:chgData name="Viet Anh Nguyen" userId="b95f61ff061388d5" providerId="LiveId" clId="{4E6D6609-40FF-461F-8FC4-5C36AE18131F}" dt="2022-01-14T09:58:07.349" v="5094"/>
          <ac:inkMkLst>
            <pc:docMk/>
            <pc:sldMk cId="1222044841" sldId="373"/>
            <ac:inkMk id="98" creationId="{B4F98A9C-0AA3-42DA-A83C-C3B66D7A86E9}"/>
          </ac:inkMkLst>
        </pc:inkChg>
        <pc:inkChg chg="add del">
          <ac:chgData name="Viet Anh Nguyen" userId="b95f61ff061388d5" providerId="LiveId" clId="{4E6D6609-40FF-461F-8FC4-5C36AE18131F}" dt="2022-01-14T09:58:07.349" v="5094"/>
          <ac:inkMkLst>
            <pc:docMk/>
            <pc:sldMk cId="1222044841" sldId="373"/>
            <ac:inkMk id="99" creationId="{77B0D191-5E51-45F7-BA98-B2D3C0137619}"/>
          </ac:inkMkLst>
        </pc:inkChg>
        <pc:inkChg chg="add">
          <ac:chgData name="Viet Anh Nguyen" userId="b95f61ff061388d5" providerId="LiveId" clId="{4E6D6609-40FF-461F-8FC4-5C36AE18131F}" dt="2022-01-14T09:58:07.349" v="5094"/>
          <ac:inkMkLst>
            <pc:docMk/>
            <pc:sldMk cId="1222044841" sldId="373"/>
            <ac:inkMk id="100" creationId="{0A3CC785-F6C0-4EEF-8A0E-C8DE822E548A}"/>
          </ac:inkMkLst>
        </pc:inkChg>
        <pc:inkChg chg="add">
          <ac:chgData name="Viet Anh Nguyen" userId="b95f61ff061388d5" providerId="LiveId" clId="{4E6D6609-40FF-461F-8FC4-5C36AE18131F}" dt="2022-01-14T09:58:10.932" v="5095" actId="9405"/>
          <ac:inkMkLst>
            <pc:docMk/>
            <pc:sldMk cId="1222044841" sldId="373"/>
            <ac:inkMk id="101" creationId="{3290465D-6F03-48C1-91D1-3DF4E3873472}"/>
          </ac:inkMkLst>
        </pc:inkChg>
        <pc:inkChg chg="add del">
          <ac:chgData name="Viet Anh Nguyen" userId="b95f61ff061388d5" providerId="LiveId" clId="{4E6D6609-40FF-461F-8FC4-5C36AE18131F}" dt="2022-01-14T09:58:20.645" v="5099"/>
          <ac:inkMkLst>
            <pc:docMk/>
            <pc:sldMk cId="1222044841" sldId="373"/>
            <ac:inkMk id="102" creationId="{439FE509-EAF3-4984-B664-9CAB5BA33602}"/>
          </ac:inkMkLst>
        </pc:inkChg>
        <pc:inkChg chg="add del">
          <ac:chgData name="Viet Anh Nguyen" userId="b95f61ff061388d5" providerId="LiveId" clId="{4E6D6609-40FF-461F-8FC4-5C36AE18131F}" dt="2022-01-14T09:58:20.645" v="5099"/>
          <ac:inkMkLst>
            <pc:docMk/>
            <pc:sldMk cId="1222044841" sldId="373"/>
            <ac:inkMk id="103" creationId="{A8E255AC-397F-4BE5-9452-74A35BE31933}"/>
          </ac:inkMkLst>
        </pc:inkChg>
        <pc:inkChg chg="add del">
          <ac:chgData name="Viet Anh Nguyen" userId="b95f61ff061388d5" providerId="LiveId" clId="{4E6D6609-40FF-461F-8FC4-5C36AE18131F}" dt="2022-01-14T09:58:20.645" v="5099"/>
          <ac:inkMkLst>
            <pc:docMk/>
            <pc:sldMk cId="1222044841" sldId="373"/>
            <ac:inkMk id="104" creationId="{B7EF2678-97CD-4033-8346-CD6750D2A7CA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05" creationId="{6715E01A-73A9-47C7-8CBE-7A5ADB467832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06" creationId="{0B9B9CDD-90DC-4611-8619-3B3960A0F868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07" creationId="{C7FE10DD-E96D-4B9E-A893-1789BC1F7168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08" creationId="{F9704249-06A8-48A3-BF00-8E35F00F1DB2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09" creationId="{85A0FE56-C322-4392-BE06-E4FD10A4959D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0" creationId="{C24E09D9-BD4C-4627-A1FB-0BDA300812E3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1" creationId="{AA787A3B-1D14-43C9-B753-3C4EC958EF5E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2" creationId="{1435D736-D242-4D9F-B107-AED089EBB1E0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3" creationId="{213072AF-F2DA-4762-A44C-E0A6E9A26096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4" creationId="{107911B5-F9CA-4200-925F-3896C5CC0195}"/>
          </ac:inkMkLst>
        </pc:inkChg>
        <pc:inkChg chg="add del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5" creationId="{8E26F5F8-5304-4B59-8E0C-77D21F469F65}"/>
          </ac:inkMkLst>
        </pc:inkChg>
        <pc:inkChg chg="add">
          <ac:chgData name="Viet Anh Nguyen" userId="b95f61ff061388d5" providerId="LiveId" clId="{4E6D6609-40FF-461F-8FC4-5C36AE18131F}" dt="2022-01-14T09:58:25.488" v="5110"/>
          <ac:inkMkLst>
            <pc:docMk/>
            <pc:sldMk cId="1222044841" sldId="373"/>
            <ac:inkMk id="116" creationId="{51E55E94-ED6F-49AF-B55A-D03A5705DD9B}"/>
          </ac:inkMkLst>
        </pc:inkChg>
        <pc:inkChg chg="add del">
          <ac:chgData name="Viet Anh Nguyen" userId="b95f61ff061388d5" providerId="LiveId" clId="{4E6D6609-40FF-461F-8FC4-5C36AE18131F}" dt="2022-01-14T09:58:26.889" v="5113"/>
          <ac:inkMkLst>
            <pc:docMk/>
            <pc:sldMk cId="1222044841" sldId="373"/>
            <ac:inkMk id="117" creationId="{0D1D1E01-2518-4181-91C6-F9964E678A85}"/>
          </ac:inkMkLst>
        </pc:inkChg>
        <pc:inkChg chg="add del">
          <ac:chgData name="Viet Anh Nguyen" userId="b95f61ff061388d5" providerId="LiveId" clId="{4E6D6609-40FF-461F-8FC4-5C36AE18131F}" dt="2022-01-14T09:58:26.889" v="5113"/>
          <ac:inkMkLst>
            <pc:docMk/>
            <pc:sldMk cId="1222044841" sldId="373"/>
            <ac:inkMk id="118" creationId="{EF2BB305-94CA-4D31-AFE6-B4D879A8E424}"/>
          </ac:inkMkLst>
        </pc:inkChg>
        <pc:inkChg chg="add">
          <ac:chgData name="Viet Anh Nguyen" userId="b95f61ff061388d5" providerId="LiveId" clId="{4E6D6609-40FF-461F-8FC4-5C36AE18131F}" dt="2022-01-14T09:58:26.889" v="5113"/>
          <ac:inkMkLst>
            <pc:docMk/>
            <pc:sldMk cId="1222044841" sldId="373"/>
            <ac:inkMk id="119" creationId="{76E71B59-77FD-4D28-83AC-7C5071B82DF7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0" creationId="{DBFC6B34-4E93-461D-AD6F-41961481CF6F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1" creationId="{ABC2B5F1-CC36-49E9-9C4F-D8A4CB8491C6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2" creationId="{1BDBF9F9-E3DF-4862-B883-2DCCE6150718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3" creationId="{BEF12B01-A1C5-409C-894F-BDB0E9DD16E4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4" creationId="{A69E7FB3-804E-4EEC-B989-5EF87BDC09B5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5" creationId="{E6E23BF7-4785-4209-8F49-7DC568AFA2B6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6" creationId="{D0458781-E217-4913-AE61-4B9AEE0C4367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7" creationId="{789C0926-0296-4E2F-9BCD-7AE88E07575E}"/>
          </ac:inkMkLst>
        </pc:inkChg>
        <pc:inkChg chg="add del">
          <ac:chgData name="Viet Anh Nguyen" userId="b95f61ff061388d5" providerId="LiveId" clId="{4E6D6609-40FF-461F-8FC4-5C36AE18131F}" dt="2022-01-14T09:58:31.199" v="5123"/>
          <ac:inkMkLst>
            <pc:docMk/>
            <pc:sldMk cId="1222044841" sldId="373"/>
            <ac:inkMk id="128" creationId="{C2578DA4-6233-4E43-8891-3B9F1A172219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29" creationId="{42DD0C36-88C2-43A4-B565-9B1C9857E021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0" creationId="{AE3AD2BF-5C06-4FCA-B52F-3835CD1F6604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1" creationId="{A8E64F5C-3E91-4B25-B917-D29B9A18E0EA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2" creationId="{453CF9DA-1973-4DF5-B3D3-6DF99C77F45A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3" creationId="{E41DD899-B8A8-4BD2-BF81-6CB09A168654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4" creationId="{EFBFF8F1-B6E0-4C87-83B6-72C1E58B6D63}"/>
          </ac:inkMkLst>
        </pc:inkChg>
        <pc:inkChg chg="add del">
          <ac:chgData name="Viet Anh Nguyen" userId="b95f61ff061388d5" providerId="LiveId" clId="{4E6D6609-40FF-461F-8FC4-5C36AE18131F}" dt="2022-01-14T09:58:34.748" v="5130"/>
          <ac:inkMkLst>
            <pc:docMk/>
            <pc:sldMk cId="1222044841" sldId="373"/>
            <ac:inkMk id="135" creationId="{5930A505-983B-4E52-816B-B3B0AC023F33}"/>
          </ac:inkMkLst>
        </pc:inkChg>
        <pc:inkChg chg="add del">
          <ac:chgData name="Viet Anh Nguyen" userId="b95f61ff061388d5" providerId="LiveId" clId="{4E6D6609-40FF-461F-8FC4-5C36AE18131F}" dt="2022-01-14T09:58:36.268" v="5132"/>
          <ac:inkMkLst>
            <pc:docMk/>
            <pc:sldMk cId="1222044841" sldId="373"/>
            <ac:inkMk id="136" creationId="{44B68A43-670C-48DF-911A-CA88FAEA4121}"/>
          </ac:inkMkLst>
        </pc:inkChg>
        <pc:inkChg chg="add del">
          <ac:chgData name="Viet Anh Nguyen" userId="b95f61ff061388d5" providerId="LiveId" clId="{4E6D6609-40FF-461F-8FC4-5C36AE18131F}" dt="2022-01-14T09:58:36.268" v="5132"/>
          <ac:inkMkLst>
            <pc:docMk/>
            <pc:sldMk cId="1222044841" sldId="373"/>
            <ac:inkMk id="137" creationId="{2229372F-BA1F-44EB-A693-A3DAD016757B}"/>
          </ac:inkMkLst>
        </pc:inkChg>
        <pc:inkChg chg="add">
          <ac:chgData name="Viet Anh Nguyen" userId="b95f61ff061388d5" providerId="LiveId" clId="{4E6D6609-40FF-461F-8FC4-5C36AE18131F}" dt="2022-01-14T09:58:36.268" v="5132"/>
          <ac:inkMkLst>
            <pc:docMk/>
            <pc:sldMk cId="1222044841" sldId="373"/>
            <ac:inkMk id="138" creationId="{7EEAB996-F22B-4670-A898-C49F1AD76CD1}"/>
          </ac:inkMkLst>
        </pc:inkChg>
        <pc:inkChg chg="add del">
          <ac:chgData name="Viet Anh Nguyen" userId="b95f61ff061388d5" providerId="LiveId" clId="{4E6D6609-40FF-461F-8FC4-5C36AE18131F}" dt="2022-01-14T09:58:46.246" v="5136"/>
          <ac:inkMkLst>
            <pc:docMk/>
            <pc:sldMk cId="1222044841" sldId="373"/>
            <ac:inkMk id="139" creationId="{2366E4E4-75FC-4A54-9D3C-80951CE46D57}"/>
          </ac:inkMkLst>
        </pc:inkChg>
        <pc:inkChg chg="add del">
          <ac:chgData name="Viet Anh Nguyen" userId="b95f61ff061388d5" providerId="LiveId" clId="{4E6D6609-40FF-461F-8FC4-5C36AE18131F}" dt="2022-01-14T09:58:46.246" v="5136"/>
          <ac:inkMkLst>
            <pc:docMk/>
            <pc:sldMk cId="1222044841" sldId="373"/>
            <ac:inkMk id="140" creationId="{9DD934C8-EDAC-4666-BC6B-4C63A36D196C}"/>
          </ac:inkMkLst>
        </pc:inkChg>
        <pc:inkChg chg="add">
          <ac:chgData name="Viet Anh Nguyen" userId="b95f61ff061388d5" providerId="LiveId" clId="{4E6D6609-40FF-461F-8FC4-5C36AE18131F}" dt="2022-01-14T09:58:46.246" v="5136"/>
          <ac:inkMkLst>
            <pc:docMk/>
            <pc:sldMk cId="1222044841" sldId="373"/>
            <ac:inkMk id="141" creationId="{7E287F61-4439-45BF-94B8-B34CD3C15659}"/>
          </ac:inkMkLst>
        </pc:inkChg>
        <pc:inkChg chg="add">
          <ac:chgData name="Viet Anh Nguyen" userId="b95f61ff061388d5" providerId="LiveId" clId="{4E6D6609-40FF-461F-8FC4-5C36AE18131F}" dt="2022-01-14T09:59:14.486" v="5138" actId="9405"/>
          <ac:inkMkLst>
            <pc:docMk/>
            <pc:sldMk cId="1222044841" sldId="373"/>
            <ac:inkMk id="142" creationId="{8E6318C0-A51E-44EC-B59E-1AFFB9395601}"/>
          </ac:inkMkLst>
        </pc:inkChg>
        <pc:inkChg chg="add del">
          <ac:chgData name="Viet Anh Nguyen" userId="b95f61ff061388d5" providerId="LiveId" clId="{4E6D6609-40FF-461F-8FC4-5C36AE18131F}" dt="2022-01-14T09:59:18.254" v="5143"/>
          <ac:inkMkLst>
            <pc:docMk/>
            <pc:sldMk cId="1222044841" sldId="373"/>
            <ac:inkMk id="143" creationId="{CBA3DE55-3D9E-43D3-8E64-093E06AA522E}"/>
          </ac:inkMkLst>
        </pc:inkChg>
        <pc:inkChg chg="add del">
          <ac:chgData name="Viet Anh Nguyen" userId="b95f61ff061388d5" providerId="LiveId" clId="{4E6D6609-40FF-461F-8FC4-5C36AE18131F}" dt="2022-01-14T09:59:18.254" v="5143"/>
          <ac:inkMkLst>
            <pc:docMk/>
            <pc:sldMk cId="1222044841" sldId="373"/>
            <ac:inkMk id="144" creationId="{22CEAED4-B2A2-4C2D-9BBB-B3D6896DD744}"/>
          </ac:inkMkLst>
        </pc:inkChg>
        <pc:inkChg chg="add del">
          <ac:chgData name="Viet Anh Nguyen" userId="b95f61ff061388d5" providerId="LiveId" clId="{4E6D6609-40FF-461F-8FC4-5C36AE18131F}" dt="2022-01-14T09:59:18.254" v="5143"/>
          <ac:inkMkLst>
            <pc:docMk/>
            <pc:sldMk cId="1222044841" sldId="373"/>
            <ac:inkMk id="145" creationId="{B65939B4-80AD-451F-82D6-242B80C34D33}"/>
          </ac:inkMkLst>
        </pc:inkChg>
        <pc:inkChg chg="add del">
          <ac:chgData name="Viet Anh Nguyen" userId="b95f61ff061388d5" providerId="LiveId" clId="{4E6D6609-40FF-461F-8FC4-5C36AE18131F}" dt="2022-01-14T09:59:18.254" v="5143"/>
          <ac:inkMkLst>
            <pc:docMk/>
            <pc:sldMk cId="1222044841" sldId="373"/>
            <ac:inkMk id="146" creationId="{73C0DE7F-C81B-462E-83E5-72F94CFD6B16}"/>
          </ac:inkMkLst>
        </pc:inkChg>
        <pc:inkChg chg="add">
          <ac:chgData name="Viet Anh Nguyen" userId="b95f61ff061388d5" providerId="LiveId" clId="{4E6D6609-40FF-461F-8FC4-5C36AE18131F}" dt="2022-01-14T09:59:18.254" v="5143"/>
          <ac:inkMkLst>
            <pc:docMk/>
            <pc:sldMk cId="1222044841" sldId="373"/>
            <ac:inkMk id="147" creationId="{548BB760-86E5-434F-AA29-F776285BB5ED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48" creationId="{BB6BF0A9-6906-4AC6-95B2-9CF8A9E16FAD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49" creationId="{C6265F0A-3284-4532-A0E5-464B8BD5121F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0" creationId="{BF598AD7-D68D-4CDB-9DBB-FEA576631B1D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1" creationId="{9F854DE4-85C4-459F-80C0-DEDEC853D89B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2" creationId="{4E203861-95D5-455E-A592-DE5669FE277A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3" creationId="{356B110A-D983-449F-A182-F3073DF3021A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4" creationId="{2A441587-EE57-4F7C-8D1D-099F858C6C07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5" creationId="{F5F740A3-36C3-4136-ADB5-F3DBF4B78287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6" creationId="{4DEED2E8-5D3E-46C3-BBD4-82E0533FBA92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7" creationId="{B9036239-964A-4D9E-913E-AC410E1A5490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8" creationId="{402B733F-7B28-4B13-BB16-D6143F574AD4}"/>
          </ac:inkMkLst>
        </pc:inkChg>
        <pc:inkChg chg="add del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59" creationId="{E693EFF5-C250-4465-B9D5-D290F2249176}"/>
          </ac:inkMkLst>
        </pc:inkChg>
        <pc:inkChg chg="add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60" creationId="{E98E0167-EAC1-4662-9392-05A09EFAFBAF}"/>
          </ac:inkMkLst>
        </pc:inkChg>
        <pc:inkChg chg="add">
          <ac:chgData name="Viet Anh Nguyen" userId="b95f61ff061388d5" providerId="LiveId" clId="{4E6D6609-40FF-461F-8FC4-5C36AE18131F}" dt="2022-01-14T10:00:03.381" v="5186"/>
          <ac:inkMkLst>
            <pc:docMk/>
            <pc:sldMk cId="1222044841" sldId="373"/>
            <ac:inkMk id="161" creationId="{B887A4AF-60C1-4798-8D6B-71BEFB1FFF80}"/>
          </ac:inkMkLst>
        </pc:inkChg>
        <pc:inkChg chg="add del">
          <ac:chgData name="Viet Anh Nguyen" userId="b95f61ff061388d5" providerId="LiveId" clId="{4E6D6609-40FF-461F-8FC4-5C36AE18131F}" dt="2022-01-14T10:00:20.014" v="5191"/>
          <ac:inkMkLst>
            <pc:docMk/>
            <pc:sldMk cId="1222044841" sldId="373"/>
            <ac:inkMk id="162" creationId="{216FA1E8-1DB9-4D11-93C9-AEED100FE723}"/>
          </ac:inkMkLst>
        </pc:inkChg>
        <pc:inkChg chg="add del">
          <ac:chgData name="Viet Anh Nguyen" userId="b95f61ff061388d5" providerId="LiveId" clId="{4E6D6609-40FF-461F-8FC4-5C36AE18131F}" dt="2022-01-14T10:00:20.014" v="5191"/>
          <ac:inkMkLst>
            <pc:docMk/>
            <pc:sldMk cId="1222044841" sldId="373"/>
            <ac:inkMk id="163" creationId="{8F373493-E9CA-433C-95CE-50CAFCF088FF}"/>
          </ac:inkMkLst>
        </pc:inkChg>
        <pc:inkChg chg="add del">
          <ac:chgData name="Viet Anh Nguyen" userId="b95f61ff061388d5" providerId="LiveId" clId="{4E6D6609-40FF-461F-8FC4-5C36AE18131F}" dt="2022-01-14T10:00:20.014" v="5191"/>
          <ac:inkMkLst>
            <pc:docMk/>
            <pc:sldMk cId="1222044841" sldId="373"/>
            <ac:inkMk id="164" creationId="{A092741C-6C9C-4CC5-97E3-B5F55C504504}"/>
          </ac:inkMkLst>
        </pc:inkChg>
        <pc:inkChg chg="add del">
          <ac:chgData name="Viet Anh Nguyen" userId="b95f61ff061388d5" providerId="LiveId" clId="{4E6D6609-40FF-461F-8FC4-5C36AE18131F}" dt="2022-01-14T10:00:20.014" v="5191"/>
          <ac:inkMkLst>
            <pc:docMk/>
            <pc:sldMk cId="1222044841" sldId="373"/>
            <ac:inkMk id="165" creationId="{E031965A-145F-45FE-86C5-0946114981DF}"/>
          </ac:inkMkLst>
        </pc:inkChg>
        <pc:inkChg chg="add">
          <ac:chgData name="Viet Anh Nguyen" userId="b95f61ff061388d5" providerId="LiveId" clId="{4E6D6609-40FF-461F-8FC4-5C36AE18131F}" dt="2022-01-14T10:00:20.014" v="5191"/>
          <ac:inkMkLst>
            <pc:docMk/>
            <pc:sldMk cId="1222044841" sldId="373"/>
            <ac:inkMk id="166" creationId="{12F3C427-056C-4580-A094-D0B5C6234315}"/>
          </ac:inkMkLst>
        </pc:inkChg>
      </pc:sldChg>
      <pc:sldChg chg="addSp delSp new mod">
        <pc:chgData name="Viet Anh Nguyen" userId="b95f61ff061388d5" providerId="LiveId" clId="{4E6D6609-40FF-461F-8FC4-5C36AE18131F}" dt="2022-01-14T10:01:07.699" v="5213"/>
        <pc:sldMkLst>
          <pc:docMk/>
          <pc:sldMk cId="2058970822" sldId="374"/>
        </pc:sldMkLst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2" creationId="{CA4071AE-F2A1-4AFF-B08F-C7D473C24E7B}"/>
          </ac:inkMkLst>
        </pc:inkChg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3" creationId="{220CE4A0-505A-46CE-B263-C5EC2BEB3556}"/>
          </ac:inkMkLst>
        </pc:inkChg>
        <pc:inkChg chg="add del">
          <ac:chgData name="Viet Anh Nguyen" userId="b95f61ff061388d5" providerId="LiveId" clId="{4E6D6609-40FF-461F-8FC4-5C36AE18131F}" dt="2022-01-14T09:59:39.299" v="5149"/>
          <ac:inkMkLst>
            <pc:docMk/>
            <pc:sldMk cId="2058970822" sldId="374"/>
            <ac:inkMk id="4" creationId="{D7C19BE0-D6DB-4626-87DC-4BBB7E86DFA5}"/>
          </ac:inkMkLst>
        </pc:inkChg>
        <pc:inkChg chg="add del">
          <ac:chgData name="Viet Anh Nguyen" userId="b95f61ff061388d5" providerId="LiveId" clId="{4E6D6609-40FF-461F-8FC4-5C36AE18131F}" dt="2022-01-14T09:59:39.299" v="5149"/>
          <ac:inkMkLst>
            <pc:docMk/>
            <pc:sldMk cId="2058970822" sldId="374"/>
            <ac:inkMk id="5" creationId="{A7EAB218-0ED6-42BA-9ED7-88C1A37E0F0A}"/>
          </ac:inkMkLst>
        </pc:inkChg>
        <pc:inkChg chg="add del">
          <ac:chgData name="Viet Anh Nguyen" userId="b95f61ff061388d5" providerId="LiveId" clId="{4E6D6609-40FF-461F-8FC4-5C36AE18131F}" dt="2022-01-14T09:59:39.299" v="5149"/>
          <ac:inkMkLst>
            <pc:docMk/>
            <pc:sldMk cId="2058970822" sldId="374"/>
            <ac:inkMk id="6" creationId="{FF78DAD9-AFBB-429B-A431-3F0A80DE2680}"/>
          </ac:inkMkLst>
        </pc:inkChg>
        <pc:inkChg chg="add del">
          <ac:chgData name="Viet Anh Nguyen" userId="b95f61ff061388d5" providerId="LiveId" clId="{4E6D6609-40FF-461F-8FC4-5C36AE18131F}" dt="2022-01-14T09:59:41.184" v="5153"/>
          <ac:inkMkLst>
            <pc:docMk/>
            <pc:sldMk cId="2058970822" sldId="374"/>
            <ac:inkMk id="7" creationId="{E74983E8-72EB-4CAE-9471-B11D87DFE25D}"/>
          </ac:inkMkLst>
        </pc:inkChg>
        <pc:inkChg chg="add del">
          <ac:chgData name="Viet Anh Nguyen" userId="b95f61ff061388d5" providerId="LiveId" clId="{4E6D6609-40FF-461F-8FC4-5C36AE18131F}" dt="2022-01-14T09:59:41.184" v="5153"/>
          <ac:inkMkLst>
            <pc:docMk/>
            <pc:sldMk cId="2058970822" sldId="374"/>
            <ac:inkMk id="8" creationId="{F75C5EAC-FAF2-43CE-BD58-85E03196A610}"/>
          </ac:inkMkLst>
        </pc:inkChg>
        <pc:inkChg chg="add del">
          <ac:chgData name="Viet Anh Nguyen" userId="b95f61ff061388d5" providerId="LiveId" clId="{4E6D6609-40FF-461F-8FC4-5C36AE18131F}" dt="2022-01-14T09:59:41.184" v="5153"/>
          <ac:inkMkLst>
            <pc:docMk/>
            <pc:sldMk cId="2058970822" sldId="374"/>
            <ac:inkMk id="9" creationId="{70F202E4-8875-400B-B96F-60C9A7805C73}"/>
          </ac:inkMkLst>
        </pc:inkChg>
        <pc:inkChg chg="add del">
          <ac:chgData name="Viet Anh Nguyen" userId="b95f61ff061388d5" providerId="LiveId" clId="{4E6D6609-40FF-461F-8FC4-5C36AE18131F}" dt="2022-01-14T09:59:41.184" v="5153"/>
          <ac:inkMkLst>
            <pc:docMk/>
            <pc:sldMk cId="2058970822" sldId="374"/>
            <ac:inkMk id="10" creationId="{688B8570-AC6E-4B4B-8606-E03526E132C9}"/>
          </ac:inkMkLst>
        </pc:inkChg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11" creationId="{1707AACE-9099-40BB-A46B-534FD3F7F9DC}"/>
          </ac:inkMkLst>
        </pc:inkChg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12" creationId="{67B85BAB-F795-4935-9BF3-55D3EDC666DC}"/>
          </ac:inkMkLst>
        </pc:inkChg>
        <pc:inkChg chg="add del">
          <ac:chgData name="Viet Anh Nguyen" userId="b95f61ff061388d5" providerId="LiveId" clId="{4E6D6609-40FF-461F-8FC4-5C36AE18131F}" dt="2022-01-14T09:59:42.755" v="5158"/>
          <ac:inkMkLst>
            <pc:docMk/>
            <pc:sldMk cId="2058970822" sldId="374"/>
            <ac:inkMk id="13" creationId="{2E6EF694-0FF0-4E20-B25C-C0E8DDA9B5A8}"/>
          </ac:inkMkLst>
        </pc:inkChg>
        <pc:inkChg chg="add del">
          <ac:chgData name="Viet Anh Nguyen" userId="b95f61ff061388d5" providerId="LiveId" clId="{4E6D6609-40FF-461F-8FC4-5C36AE18131F}" dt="2022-01-14T09:59:42.755" v="5158"/>
          <ac:inkMkLst>
            <pc:docMk/>
            <pc:sldMk cId="2058970822" sldId="374"/>
            <ac:inkMk id="14" creationId="{495D2BD0-6827-45E3-ACA6-8A46E16D69E1}"/>
          </ac:inkMkLst>
        </pc:inkChg>
        <pc:inkChg chg="add del">
          <ac:chgData name="Viet Anh Nguyen" userId="b95f61ff061388d5" providerId="LiveId" clId="{4E6D6609-40FF-461F-8FC4-5C36AE18131F}" dt="2022-01-14T09:59:42.755" v="5158"/>
          <ac:inkMkLst>
            <pc:docMk/>
            <pc:sldMk cId="2058970822" sldId="374"/>
            <ac:inkMk id="15" creationId="{5670B9EF-7BEA-4CF8-A794-AE9B00B8C8B4}"/>
          </ac:inkMkLst>
        </pc:inkChg>
        <pc:inkChg chg="add del">
          <ac:chgData name="Viet Anh Nguyen" userId="b95f61ff061388d5" providerId="LiveId" clId="{4E6D6609-40FF-461F-8FC4-5C36AE18131F}" dt="2022-01-14T09:59:42.755" v="5158"/>
          <ac:inkMkLst>
            <pc:docMk/>
            <pc:sldMk cId="2058970822" sldId="374"/>
            <ac:inkMk id="16" creationId="{CD57BB68-8196-4B6A-BF00-E10FC7F39C6B}"/>
          </ac:inkMkLst>
        </pc:inkChg>
        <pc:inkChg chg="add del">
          <ac:chgData name="Viet Anh Nguyen" userId="b95f61ff061388d5" providerId="LiveId" clId="{4E6D6609-40FF-461F-8FC4-5C36AE18131F}" dt="2022-01-14T09:59:42.755" v="5158"/>
          <ac:inkMkLst>
            <pc:docMk/>
            <pc:sldMk cId="2058970822" sldId="374"/>
            <ac:inkMk id="17" creationId="{1517B440-59E5-4B98-A24B-76BF78B56BD6}"/>
          </ac:inkMkLst>
        </pc:inkChg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18" creationId="{C2071117-1B04-48DB-8DAA-AE1DF6C7A1E3}"/>
          </ac:inkMkLst>
        </pc:inkChg>
        <pc:inkChg chg="add del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19" creationId="{E6592E91-0ACF-42C7-823A-70D4FAE1703F}"/>
          </ac:inkMkLst>
        </pc:inkChg>
        <pc:inkChg chg="add">
          <ac:chgData name="Viet Anh Nguyen" userId="b95f61ff061388d5" providerId="LiveId" clId="{4E6D6609-40FF-461F-8FC4-5C36AE18131F}" dt="2022-01-14T09:59:44.888" v="5160"/>
          <ac:inkMkLst>
            <pc:docMk/>
            <pc:sldMk cId="2058970822" sldId="374"/>
            <ac:inkMk id="20" creationId="{2462EE78-6B63-4917-B2F5-8EF3FB77512F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1" creationId="{33788134-5BE0-43F8-89C0-ECC23687E40B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2" creationId="{C9C02CB9-A82C-4BDD-8AD5-54A3783FA487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3" creationId="{B1F21ED0-FB2D-4E4C-9C50-EF1604549C91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4" creationId="{9103A670-01E0-481C-8844-36274C97AEA0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5" creationId="{4D356019-8BA7-4295-82C8-911F34637CA0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6" creationId="{9BE41A5E-A215-465C-84F6-67E3FE9EA7D3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7" creationId="{F3A64935-CA91-4DDE-AB6D-0B0929E817C2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8" creationId="{EC5F9A1C-C8C8-44EF-A5DF-6F076521BCEC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29" creationId="{1A6BEE31-DE91-4DCA-B7F2-4A033F6D3042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30" creationId="{50F624EF-3BD2-4A20-8F3B-7E76ACFD3483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31" creationId="{96A7146D-3F6A-4BB6-8AE4-E1BED917EB70}"/>
          </ac:inkMkLst>
        </pc:inkChg>
        <pc:inkChg chg="add del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32" creationId="{28ECDA00-9A12-4FF0-B334-3DA62785F92B}"/>
          </ac:inkMkLst>
        </pc:inkChg>
        <pc:inkChg chg="add">
          <ac:chgData name="Viet Anh Nguyen" userId="b95f61ff061388d5" providerId="LiveId" clId="{4E6D6609-40FF-461F-8FC4-5C36AE18131F}" dt="2022-01-14T09:59:51.580" v="5173"/>
          <ac:inkMkLst>
            <pc:docMk/>
            <pc:sldMk cId="2058970822" sldId="374"/>
            <ac:inkMk id="33" creationId="{A8430034-70AC-4625-9326-004CF60A39B9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4" creationId="{45386C3F-860B-44D6-AC11-C6896C359221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5" creationId="{5B38F414-5498-4151-888A-3207C375D0AF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6" creationId="{CC581890-CC63-49D8-946D-7751A8F24271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7" creationId="{1893E456-5429-4C21-84D1-4FEDA821C49E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8" creationId="{B69B92E3-0F39-4148-8F40-4828536DA204}"/>
          </ac:inkMkLst>
        </pc:inkChg>
        <pc:inkChg chg="add del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39" creationId="{6213FFAC-DF1D-4927-9284-37BD04AE53B2}"/>
          </ac:inkMkLst>
        </pc:inkChg>
        <pc:inkChg chg="add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40" creationId="{D4C273CD-2C31-4B5D-ACB0-98C4A3B1AB20}"/>
          </ac:inkMkLst>
        </pc:inkChg>
        <pc:inkChg chg="add">
          <ac:chgData name="Viet Anh Nguyen" userId="b95f61ff061388d5" providerId="LiveId" clId="{4E6D6609-40FF-461F-8FC4-5C36AE18131F}" dt="2022-01-14T10:00:37.104" v="5198"/>
          <ac:inkMkLst>
            <pc:docMk/>
            <pc:sldMk cId="2058970822" sldId="374"/>
            <ac:inkMk id="41" creationId="{B2850102-DDA1-4057-9D7E-A21C918C4423}"/>
          </ac:inkMkLst>
        </pc:inkChg>
        <pc:inkChg chg="add del">
          <ac:chgData name="Viet Anh Nguyen" userId="b95f61ff061388d5" providerId="LiveId" clId="{4E6D6609-40FF-461F-8FC4-5C36AE18131F}" dt="2022-01-14T10:00:45.474" v="5201"/>
          <ac:inkMkLst>
            <pc:docMk/>
            <pc:sldMk cId="2058970822" sldId="374"/>
            <ac:inkMk id="42" creationId="{7C18AACA-737C-4510-93D0-10113985DA3F}"/>
          </ac:inkMkLst>
        </pc:inkChg>
        <pc:inkChg chg="add del">
          <ac:chgData name="Viet Anh Nguyen" userId="b95f61ff061388d5" providerId="LiveId" clId="{4E6D6609-40FF-461F-8FC4-5C36AE18131F}" dt="2022-01-14T10:00:45.474" v="5201"/>
          <ac:inkMkLst>
            <pc:docMk/>
            <pc:sldMk cId="2058970822" sldId="374"/>
            <ac:inkMk id="43" creationId="{F228A5F8-660B-4910-9D76-DBA82E644D5E}"/>
          </ac:inkMkLst>
        </pc:inkChg>
        <pc:inkChg chg="add">
          <ac:chgData name="Viet Anh Nguyen" userId="b95f61ff061388d5" providerId="LiveId" clId="{4E6D6609-40FF-461F-8FC4-5C36AE18131F}" dt="2022-01-14T10:00:45.474" v="5201"/>
          <ac:inkMkLst>
            <pc:docMk/>
            <pc:sldMk cId="2058970822" sldId="374"/>
            <ac:inkMk id="44" creationId="{50EC240A-1DAC-475C-87D9-389964A60694}"/>
          </ac:inkMkLst>
        </pc:inkChg>
        <pc:inkChg chg="add del">
          <ac:chgData name="Viet Anh Nguyen" userId="b95f61ff061388d5" providerId="LiveId" clId="{4E6D6609-40FF-461F-8FC4-5C36AE18131F}" dt="2022-01-14T10:00:51.771" v="5204"/>
          <ac:inkMkLst>
            <pc:docMk/>
            <pc:sldMk cId="2058970822" sldId="374"/>
            <ac:inkMk id="45" creationId="{7F5EA766-C5AE-421A-8521-896C4FC79331}"/>
          </ac:inkMkLst>
        </pc:inkChg>
        <pc:inkChg chg="add del">
          <ac:chgData name="Viet Anh Nguyen" userId="b95f61ff061388d5" providerId="LiveId" clId="{4E6D6609-40FF-461F-8FC4-5C36AE18131F}" dt="2022-01-14T10:00:51.771" v="5204"/>
          <ac:inkMkLst>
            <pc:docMk/>
            <pc:sldMk cId="2058970822" sldId="374"/>
            <ac:inkMk id="46" creationId="{E90B868C-E33C-4D8D-B049-5E3C3C672683}"/>
          </ac:inkMkLst>
        </pc:inkChg>
        <pc:inkChg chg="add">
          <ac:chgData name="Viet Anh Nguyen" userId="b95f61ff061388d5" providerId="LiveId" clId="{4E6D6609-40FF-461F-8FC4-5C36AE18131F}" dt="2022-01-14T10:00:51.771" v="5204"/>
          <ac:inkMkLst>
            <pc:docMk/>
            <pc:sldMk cId="2058970822" sldId="374"/>
            <ac:inkMk id="47" creationId="{1DA9288A-7155-43A5-989B-B5053E7B3C90}"/>
          </ac:inkMkLst>
        </pc:inkChg>
        <pc:inkChg chg="add">
          <ac:chgData name="Viet Anh Nguyen" userId="b95f61ff061388d5" providerId="LiveId" clId="{4E6D6609-40FF-461F-8FC4-5C36AE18131F}" dt="2022-01-14T10:01:04.064" v="5205" actId="9405"/>
          <ac:inkMkLst>
            <pc:docMk/>
            <pc:sldMk cId="2058970822" sldId="374"/>
            <ac:inkMk id="48" creationId="{E8D083A1-3B7B-43FA-98F8-47DD44471C9A}"/>
          </ac:inkMkLst>
        </pc:inkChg>
        <pc:inkChg chg="add">
          <ac:chgData name="Viet Anh Nguyen" userId="b95f61ff061388d5" providerId="LiveId" clId="{4E6D6609-40FF-461F-8FC4-5C36AE18131F}" dt="2022-01-14T10:01:04.300" v="5206" actId="9405"/>
          <ac:inkMkLst>
            <pc:docMk/>
            <pc:sldMk cId="2058970822" sldId="374"/>
            <ac:inkMk id="49" creationId="{B90AF43F-2195-4EE6-8260-87118DFF4E06}"/>
          </ac:inkMkLst>
        </pc:inkChg>
        <pc:inkChg chg="add del">
          <ac:chgData name="Viet Anh Nguyen" userId="b95f61ff061388d5" providerId="LiveId" clId="{4E6D6609-40FF-461F-8FC4-5C36AE18131F}" dt="2022-01-14T10:01:05.521" v="5209"/>
          <ac:inkMkLst>
            <pc:docMk/>
            <pc:sldMk cId="2058970822" sldId="374"/>
            <ac:inkMk id="50" creationId="{5262CFD3-AB22-4275-8E2D-8435A369F401}"/>
          </ac:inkMkLst>
        </pc:inkChg>
        <pc:inkChg chg="add del">
          <ac:chgData name="Viet Anh Nguyen" userId="b95f61ff061388d5" providerId="LiveId" clId="{4E6D6609-40FF-461F-8FC4-5C36AE18131F}" dt="2022-01-14T10:01:05.521" v="5209"/>
          <ac:inkMkLst>
            <pc:docMk/>
            <pc:sldMk cId="2058970822" sldId="374"/>
            <ac:inkMk id="51" creationId="{6D64949F-C38B-4382-A49B-A635CF79494F}"/>
          </ac:inkMkLst>
        </pc:inkChg>
        <pc:inkChg chg="add del">
          <ac:chgData name="Viet Anh Nguyen" userId="b95f61ff061388d5" providerId="LiveId" clId="{4E6D6609-40FF-461F-8FC4-5C36AE18131F}" dt="2022-01-14T10:01:07.699" v="5213"/>
          <ac:inkMkLst>
            <pc:docMk/>
            <pc:sldMk cId="2058970822" sldId="374"/>
            <ac:inkMk id="52" creationId="{295F71F4-4437-4E64-A95A-CAA2FC0F0F42}"/>
          </ac:inkMkLst>
        </pc:inkChg>
        <pc:inkChg chg="add del">
          <ac:chgData name="Viet Anh Nguyen" userId="b95f61ff061388d5" providerId="LiveId" clId="{4E6D6609-40FF-461F-8FC4-5C36AE18131F}" dt="2022-01-14T10:01:07.699" v="5213"/>
          <ac:inkMkLst>
            <pc:docMk/>
            <pc:sldMk cId="2058970822" sldId="374"/>
            <ac:inkMk id="53" creationId="{A90AD9FB-2360-4C78-AA04-D741F78B7B62}"/>
          </ac:inkMkLst>
        </pc:inkChg>
        <pc:inkChg chg="add del">
          <ac:chgData name="Viet Anh Nguyen" userId="b95f61ff061388d5" providerId="LiveId" clId="{4E6D6609-40FF-461F-8FC4-5C36AE18131F}" dt="2022-01-14T10:01:07.699" v="5213"/>
          <ac:inkMkLst>
            <pc:docMk/>
            <pc:sldMk cId="2058970822" sldId="374"/>
            <ac:inkMk id="54" creationId="{3AE1B19C-171C-4720-A6CE-7D69B4497F17}"/>
          </ac:inkMkLst>
        </pc:inkChg>
        <pc:inkChg chg="add del">
          <ac:chgData name="Viet Anh Nguyen" userId="b95f61ff061388d5" providerId="LiveId" clId="{4E6D6609-40FF-461F-8FC4-5C36AE18131F}" dt="2022-01-14T10:01:07.699" v="5213"/>
          <ac:inkMkLst>
            <pc:docMk/>
            <pc:sldMk cId="2058970822" sldId="374"/>
            <ac:inkMk id="55" creationId="{E9E1A3D0-A8E0-47D6-9067-40779100088C}"/>
          </ac:inkMkLst>
        </pc:inkChg>
        <pc:inkChg chg="add">
          <ac:chgData name="Viet Anh Nguyen" userId="b95f61ff061388d5" providerId="LiveId" clId="{4E6D6609-40FF-461F-8FC4-5C36AE18131F}" dt="2022-01-14T10:01:07.699" v="5213"/>
          <ac:inkMkLst>
            <pc:docMk/>
            <pc:sldMk cId="2058970822" sldId="374"/>
            <ac:inkMk id="56" creationId="{68BDC7A9-0282-4109-8402-B63F586F3B7B}"/>
          </ac:inkMkLst>
        </pc:inkChg>
      </pc:sldChg>
      <pc:sldChg chg="addSp delSp new mod">
        <pc:chgData name="Viet Anh Nguyen" userId="b95f61ff061388d5" providerId="LiveId" clId="{4E6D6609-40FF-461F-8FC4-5C36AE18131F}" dt="2022-01-14T10:19:57.942" v="5383"/>
        <pc:sldMkLst>
          <pc:docMk/>
          <pc:sldMk cId="2803499699" sldId="375"/>
        </pc:sldMkLst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2" creationId="{51D4E632-EDD1-498B-963E-8582360CAC29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3" creationId="{636EB26B-1E8B-4CC1-A029-F7A391B1364B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4" creationId="{E1A36347-CB2D-4E44-BFD4-7D4FB936A9C4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5" creationId="{4C3DF376-92AE-49B6-B0FA-E4854AB44D15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6" creationId="{096F8DB4-9801-4B28-AC36-F158BAA1C520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7" creationId="{82E9728C-0B54-4042-8100-E077A0ED9B47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8" creationId="{4F3F968E-0036-4209-A2FE-4E588C9CA4E7}"/>
          </ac:inkMkLst>
        </pc:inkChg>
        <pc:inkChg chg="add del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9" creationId="{D26673C3-39BC-49C1-A7E3-6A9863215FD6}"/>
          </ac:inkMkLst>
        </pc:inkChg>
        <pc:inkChg chg="add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10" creationId="{8B983043-3B44-4314-AC86-C7A4BC197F40}"/>
          </ac:inkMkLst>
        </pc:inkChg>
        <pc:inkChg chg="add">
          <ac:chgData name="Viet Anh Nguyen" userId="b95f61ff061388d5" providerId="LiveId" clId="{4E6D6609-40FF-461F-8FC4-5C36AE18131F}" dt="2022-01-14T10:18:43.181" v="5267"/>
          <ac:inkMkLst>
            <pc:docMk/>
            <pc:sldMk cId="2803499699" sldId="375"/>
            <ac:inkMk id="11" creationId="{A2462A5C-1A3C-4261-89E3-9A93FE37CE68}"/>
          </ac:inkMkLst>
        </pc:inkChg>
        <pc:inkChg chg="add del">
          <ac:chgData name="Viet Anh Nguyen" userId="b95f61ff061388d5" providerId="LiveId" clId="{4E6D6609-40FF-461F-8FC4-5C36AE18131F}" dt="2022-01-14T10:18:45.979" v="5271"/>
          <ac:inkMkLst>
            <pc:docMk/>
            <pc:sldMk cId="2803499699" sldId="375"/>
            <ac:inkMk id="12" creationId="{9F44070C-147F-4C43-B8BB-E783DF853E2C}"/>
          </ac:inkMkLst>
        </pc:inkChg>
        <pc:inkChg chg="add del">
          <ac:chgData name="Viet Anh Nguyen" userId="b95f61ff061388d5" providerId="LiveId" clId="{4E6D6609-40FF-461F-8FC4-5C36AE18131F}" dt="2022-01-14T10:18:45.979" v="5271"/>
          <ac:inkMkLst>
            <pc:docMk/>
            <pc:sldMk cId="2803499699" sldId="375"/>
            <ac:inkMk id="13" creationId="{AA67EFF6-DC42-4A9A-BFEA-9770B7570174}"/>
          </ac:inkMkLst>
        </pc:inkChg>
        <pc:inkChg chg="add del">
          <ac:chgData name="Viet Anh Nguyen" userId="b95f61ff061388d5" providerId="LiveId" clId="{4E6D6609-40FF-461F-8FC4-5C36AE18131F}" dt="2022-01-14T10:18:45.979" v="5271"/>
          <ac:inkMkLst>
            <pc:docMk/>
            <pc:sldMk cId="2803499699" sldId="375"/>
            <ac:inkMk id="14" creationId="{04E8685E-BF7A-461F-ADD0-95B48A865973}"/>
          </ac:inkMkLst>
        </pc:inkChg>
        <pc:inkChg chg="add">
          <ac:chgData name="Viet Anh Nguyen" userId="b95f61ff061388d5" providerId="LiveId" clId="{4E6D6609-40FF-461F-8FC4-5C36AE18131F}" dt="2022-01-14T10:18:45.979" v="5271"/>
          <ac:inkMkLst>
            <pc:docMk/>
            <pc:sldMk cId="2803499699" sldId="375"/>
            <ac:inkMk id="15" creationId="{92FC9D46-56C5-466E-8EB6-51C783B1B572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16" creationId="{FD255A63-3D1A-4CB2-946E-2C3C1697701D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17" creationId="{54BD26AA-67C5-4F94-BBA5-C4D1F4C2EB64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18" creationId="{4D45A660-6C16-48B8-A601-1138A3DFD3FC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19" creationId="{85A1F80F-7667-43F1-816B-CD312D791A73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0" creationId="{03723A65-9732-4ACA-86CE-E08A53201461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1" creationId="{55477490-BC0E-4193-8DEE-6482B9C6CDE4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2" creationId="{E554347C-AD0D-4915-BB8E-EB2AC4CD38E1}"/>
          </ac:inkMkLst>
        </pc:inkChg>
        <pc:inkChg chg="add del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3" creationId="{0439ED4D-A827-4985-9BC0-7A0CF6AF1B0D}"/>
          </ac:inkMkLst>
        </pc:inkChg>
        <pc:inkChg chg="add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4" creationId="{9785D4F6-5DD1-4A84-AF2D-6BA7F1177808}"/>
          </ac:inkMkLst>
        </pc:inkChg>
        <pc:inkChg chg="add">
          <ac:chgData name="Viet Anh Nguyen" userId="b95f61ff061388d5" providerId="LiveId" clId="{4E6D6609-40FF-461F-8FC4-5C36AE18131F}" dt="2022-01-14T10:18:51.546" v="5280"/>
          <ac:inkMkLst>
            <pc:docMk/>
            <pc:sldMk cId="2803499699" sldId="375"/>
            <ac:inkMk id="25" creationId="{48BE974D-A97A-4B8C-B00C-EDEDCF1A335F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26" creationId="{474BEC43-001B-446D-8968-7D4BC5446ADE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27" creationId="{D1FB32B5-91E4-4093-9C55-478F32A45653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28" creationId="{45B83D8C-3151-436B-BA8D-11CC0D2A95C9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29" creationId="{1ABA72E2-C438-4CC3-AC97-B6ED20C9D1B6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30" creationId="{81AF4EF7-475A-4F16-9398-11C85B601C9D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31" creationId="{AEFBD613-011A-4C44-85B0-8162D5A03ABE}"/>
          </ac:inkMkLst>
        </pc:inkChg>
        <pc:inkChg chg="add del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32" creationId="{A288F770-E7C1-477F-9720-DA89CE77C3DF}"/>
          </ac:inkMkLst>
        </pc:inkChg>
        <pc:inkChg chg="add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33" creationId="{082739FC-9E3F-47FB-8B64-57E048DA2353}"/>
          </ac:inkMkLst>
        </pc:inkChg>
        <pc:inkChg chg="add">
          <ac:chgData name="Viet Anh Nguyen" userId="b95f61ff061388d5" providerId="LiveId" clId="{4E6D6609-40FF-461F-8FC4-5C36AE18131F}" dt="2022-01-14T10:18:54.515" v="5288"/>
          <ac:inkMkLst>
            <pc:docMk/>
            <pc:sldMk cId="2803499699" sldId="375"/>
            <ac:inkMk id="34" creationId="{1FFDFB51-3385-4028-BD59-BA6A91D9E200}"/>
          </ac:inkMkLst>
        </pc:inkChg>
        <pc:inkChg chg="add">
          <ac:chgData name="Viet Anh Nguyen" userId="b95f61ff061388d5" providerId="LiveId" clId="{4E6D6609-40FF-461F-8FC4-5C36AE18131F}" dt="2022-01-14T10:18:55.180" v="5289" actId="9405"/>
          <ac:inkMkLst>
            <pc:docMk/>
            <pc:sldMk cId="2803499699" sldId="375"/>
            <ac:inkMk id="35" creationId="{DAB97515-827C-4FBC-BC99-151A884E9FA1}"/>
          </ac:inkMkLst>
        </pc:inkChg>
        <pc:inkChg chg="add del">
          <ac:chgData name="Viet Anh Nguyen" userId="b95f61ff061388d5" providerId="LiveId" clId="{4E6D6609-40FF-461F-8FC4-5C36AE18131F}" dt="2022-01-14T10:18:57.135" v="5292"/>
          <ac:inkMkLst>
            <pc:docMk/>
            <pc:sldMk cId="2803499699" sldId="375"/>
            <ac:inkMk id="36" creationId="{5727ACE8-877B-401F-81F6-F3AF41966B15}"/>
          </ac:inkMkLst>
        </pc:inkChg>
        <pc:inkChg chg="add del">
          <ac:chgData name="Viet Anh Nguyen" userId="b95f61ff061388d5" providerId="LiveId" clId="{4E6D6609-40FF-461F-8FC4-5C36AE18131F}" dt="2022-01-14T10:18:57.135" v="5292"/>
          <ac:inkMkLst>
            <pc:docMk/>
            <pc:sldMk cId="2803499699" sldId="375"/>
            <ac:inkMk id="37" creationId="{F534A8DE-8F1D-48B3-8A2C-A2723E5811CA}"/>
          </ac:inkMkLst>
        </pc:inkChg>
        <pc:inkChg chg="add del">
          <ac:chgData name="Viet Anh Nguyen" userId="b95f61ff061388d5" providerId="LiveId" clId="{4E6D6609-40FF-461F-8FC4-5C36AE18131F}" dt="2022-01-14T10:18:58.153" v="5295"/>
          <ac:inkMkLst>
            <pc:docMk/>
            <pc:sldMk cId="2803499699" sldId="375"/>
            <ac:inkMk id="38" creationId="{D3928B24-F2EC-412A-9CC3-976A930EA6C5}"/>
          </ac:inkMkLst>
        </pc:inkChg>
        <pc:inkChg chg="add del">
          <ac:chgData name="Viet Anh Nguyen" userId="b95f61ff061388d5" providerId="LiveId" clId="{4E6D6609-40FF-461F-8FC4-5C36AE18131F}" dt="2022-01-14T10:18:58.153" v="5295"/>
          <ac:inkMkLst>
            <pc:docMk/>
            <pc:sldMk cId="2803499699" sldId="375"/>
            <ac:inkMk id="39" creationId="{BAA8C3F2-A146-4C1D-A2BA-C45C641B2D99}"/>
          </ac:inkMkLst>
        </pc:inkChg>
        <pc:inkChg chg="add del">
          <ac:chgData name="Viet Anh Nguyen" userId="b95f61ff061388d5" providerId="LiveId" clId="{4E6D6609-40FF-461F-8FC4-5C36AE18131F}" dt="2022-01-14T10:18:58.153" v="5295"/>
          <ac:inkMkLst>
            <pc:docMk/>
            <pc:sldMk cId="2803499699" sldId="375"/>
            <ac:inkMk id="40" creationId="{E1A88A17-EBC1-4F23-8827-C60BB2D24474}"/>
          </ac:inkMkLst>
        </pc:inkChg>
        <pc:inkChg chg="add">
          <ac:chgData name="Viet Anh Nguyen" userId="b95f61ff061388d5" providerId="LiveId" clId="{4E6D6609-40FF-461F-8FC4-5C36AE18131F}" dt="2022-01-14T10:18:58.153" v="5295"/>
          <ac:inkMkLst>
            <pc:docMk/>
            <pc:sldMk cId="2803499699" sldId="375"/>
            <ac:inkMk id="41" creationId="{D1BA7AC6-511D-4BDD-84AB-4D9C68E99DC1}"/>
          </ac:inkMkLst>
        </pc:inkChg>
        <pc:inkChg chg="add del">
          <ac:chgData name="Viet Anh Nguyen" userId="b95f61ff061388d5" providerId="LiveId" clId="{4E6D6609-40FF-461F-8FC4-5C36AE18131F}" dt="2022-01-14T10:19:00.779" v="5300"/>
          <ac:inkMkLst>
            <pc:docMk/>
            <pc:sldMk cId="2803499699" sldId="375"/>
            <ac:inkMk id="42" creationId="{64FB1FF0-86B2-4285-9ADA-53FB4A8F223C}"/>
          </ac:inkMkLst>
        </pc:inkChg>
        <pc:inkChg chg="add del">
          <ac:chgData name="Viet Anh Nguyen" userId="b95f61ff061388d5" providerId="LiveId" clId="{4E6D6609-40FF-461F-8FC4-5C36AE18131F}" dt="2022-01-14T10:19:00.779" v="5300"/>
          <ac:inkMkLst>
            <pc:docMk/>
            <pc:sldMk cId="2803499699" sldId="375"/>
            <ac:inkMk id="43" creationId="{1BFF022E-C22D-451B-950B-0C708B2531F9}"/>
          </ac:inkMkLst>
        </pc:inkChg>
        <pc:inkChg chg="add del">
          <ac:chgData name="Viet Anh Nguyen" userId="b95f61ff061388d5" providerId="LiveId" clId="{4E6D6609-40FF-461F-8FC4-5C36AE18131F}" dt="2022-01-14T10:19:00.779" v="5300"/>
          <ac:inkMkLst>
            <pc:docMk/>
            <pc:sldMk cId="2803499699" sldId="375"/>
            <ac:inkMk id="44" creationId="{570AEEBB-79DC-4E58-961B-2EBA524C3342}"/>
          </ac:inkMkLst>
        </pc:inkChg>
        <pc:inkChg chg="add del">
          <ac:chgData name="Viet Anh Nguyen" userId="b95f61ff061388d5" providerId="LiveId" clId="{4E6D6609-40FF-461F-8FC4-5C36AE18131F}" dt="2022-01-14T10:19:00.779" v="5300"/>
          <ac:inkMkLst>
            <pc:docMk/>
            <pc:sldMk cId="2803499699" sldId="375"/>
            <ac:inkMk id="45" creationId="{A87C12C4-916D-431F-BFE8-9E64B853A04C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46" creationId="{7E27530F-B0FE-43D8-953D-40E54705C1C0}"/>
          </ac:inkMkLst>
        </pc:inkChg>
        <pc:inkChg chg="add">
          <ac:chgData name="Viet Anh Nguyen" userId="b95f61ff061388d5" providerId="LiveId" clId="{4E6D6609-40FF-461F-8FC4-5C36AE18131F}" dt="2022-01-14T10:19:00.779" v="5300"/>
          <ac:inkMkLst>
            <pc:docMk/>
            <pc:sldMk cId="2803499699" sldId="375"/>
            <ac:inkMk id="47" creationId="{6BDED16A-060B-4702-80CC-9D2AE0898F6D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48" creationId="{A15CF77C-F558-4287-A536-14B8101D8FED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49" creationId="{C9690691-0535-45D3-AB5C-1FBE9894268D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50" creationId="{A102DC88-6F93-4B11-A89E-BDBC1B205DC1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51" creationId="{54AF859F-23FB-47CA-8049-A35B4C092D29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52" creationId="{FAA968D1-7B1E-4044-8FD1-BF6CD50AFD8F}"/>
          </ac:inkMkLst>
        </pc:inkChg>
        <pc:inkChg chg="add del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53" creationId="{34E6715A-171C-4B24-9CEB-10CF1CA690CD}"/>
          </ac:inkMkLst>
        </pc:inkChg>
        <pc:inkChg chg="add del">
          <ac:chgData name="Viet Anh Nguyen" userId="b95f61ff061388d5" providerId="LiveId" clId="{4E6D6609-40FF-461F-8FC4-5C36AE18131F}" dt="2022-01-14T10:19:03.964" v="5310"/>
          <ac:inkMkLst>
            <pc:docMk/>
            <pc:sldMk cId="2803499699" sldId="375"/>
            <ac:inkMk id="54" creationId="{6B481ECB-473D-43B5-B0C1-5168C7DF847A}"/>
          </ac:inkMkLst>
        </pc:inkChg>
        <pc:inkChg chg="add">
          <ac:chgData name="Viet Anh Nguyen" userId="b95f61ff061388d5" providerId="LiveId" clId="{4E6D6609-40FF-461F-8FC4-5C36AE18131F}" dt="2022-01-14T10:19:02.886" v="5307"/>
          <ac:inkMkLst>
            <pc:docMk/>
            <pc:sldMk cId="2803499699" sldId="375"/>
            <ac:inkMk id="55" creationId="{5F283649-C740-4100-A6E7-677B785373AC}"/>
          </ac:inkMkLst>
        </pc:inkChg>
        <pc:inkChg chg="add del">
          <ac:chgData name="Viet Anh Nguyen" userId="b95f61ff061388d5" providerId="LiveId" clId="{4E6D6609-40FF-461F-8FC4-5C36AE18131F}" dt="2022-01-14T10:19:03.964" v="5310"/>
          <ac:inkMkLst>
            <pc:docMk/>
            <pc:sldMk cId="2803499699" sldId="375"/>
            <ac:inkMk id="56" creationId="{0CB6B240-CD02-455B-9B32-FB268DDE58F0}"/>
          </ac:inkMkLst>
        </pc:inkChg>
        <pc:inkChg chg="add del">
          <ac:chgData name="Viet Anh Nguyen" userId="b95f61ff061388d5" providerId="LiveId" clId="{4E6D6609-40FF-461F-8FC4-5C36AE18131F}" dt="2022-01-14T10:19:03.964" v="5310"/>
          <ac:inkMkLst>
            <pc:docMk/>
            <pc:sldMk cId="2803499699" sldId="375"/>
            <ac:inkMk id="57" creationId="{949F0ADF-91DE-4A67-9C12-D83DE462ED1B}"/>
          </ac:inkMkLst>
        </pc:inkChg>
        <pc:inkChg chg="add">
          <ac:chgData name="Viet Anh Nguyen" userId="b95f61ff061388d5" providerId="LiveId" clId="{4E6D6609-40FF-461F-8FC4-5C36AE18131F}" dt="2022-01-14T10:19:03.964" v="5310"/>
          <ac:inkMkLst>
            <pc:docMk/>
            <pc:sldMk cId="2803499699" sldId="375"/>
            <ac:inkMk id="58" creationId="{C882F208-2C03-4515-8447-FF72151D06F8}"/>
          </ac:inkMkLst>
        </pc:inkChg>
        <pc:inkChg chg="add del">
          <ac:chgData name="Viet Anh Nguyen" userId="b95f61ff061388d5" providerId="LiveId" clId="{4E6D6609-40FF-461F-8FC4-5C36AE18131F}" dt="2022-01-14T10:19:16.033" v="5315"/>
          <ac:inkMkLst>
            <pc:docMk/>
            <pc:sldMk cId="2803499699" sldId="375"/>
            <ac:inkMk id="59" creationId="{4B9AFEF7-0261-43D6-8ECC-AFF5EB0AB4E6}"/>
          </ac:inkMkLst>
        </pc:inkChg>
        <pc:inkChg chg="add del">
          <ac:chgData name="Viet Anh Nguyen" userId="b95f61ff061388d5" providerId="LiveId" clId="{4E6D6609-40FF-461F-8FC4-5C36AE18131F}" dt="2022-01-14T10:19:16.033" v="5315"/>
          <ac:inkMkLst>
            <pc:docMk/>
            <pc:sldMk cId="2803499699" sldId="375"/>
            <ac:inkMk id="60" creationId="{0E32BE8D-897A-4EDF-99C8-06E56B62F753}"/>
          </ac:inkMkLst>
        </pc:inkChg>
        <pc:inkChg chg="add del">
          <ac:chgData name="Viet Anh Nguyen" userId="b95f61ff061388d5" providerId="LiveId" clId="{4E6D6609-40FF-461F-8FC4-5C36AE18131F}" dt="2022-01-14T10:19:16.033" v="5315"/>
          <ac:inkMkLst>
            <pc:docMk/>
            <pc:sldMk cId="2803499699" sldId="375"/>
            <ac:inkMk id="61" creationId="{411C5A33-083C-4F85-8A08-267012889C70}"/>
          </ac:inkMkLst>
        </pc:inkChg>
        <pc:inkChg chg="add del">
          <ac:chgData name="Viet Anh Nguyen" userId="b95f61ff061388d5" providerId="LiveId" clId="{4E6D6609-40FF-461F-8FC4-5C36AE18131F}" dt="2022-01-14T10:19:16.033" v="5315"/>
          <ac:inkMkLst>
            <pc:docMk/>
            <pc:sldMk cId="2803499699" sldId="375"/>
            <ac:inkMk id="62" creationId="{97D27205-7382-43FA-A62C-C16F768452FF}"/>
          </ac:inkMkLst>
        </pc:inkChg>
        <pc:inkChg chg="add">
          <ac:chgData name="Viet Anh Nguyen" userId="b95f61ff061388d5" providerId="LiveId" clId="{4E6D6609-40FF-461F-8FC4-5C36AE18131F}" dt="2022-01-14T10:19:16.033" v="5315"/>
          <ac:inkMkLst>
            <pc:docMk/>
            <pc:sldMk cId="2803499699" sldId="375"/>
            <ac:inkMk id="63" creationId="{ED2F1B7F-03E4-46BB-A129-45CCB6C156EE}"/>
          </ac:inkMkLst>
        </pc:inkChg>
        <pc:inkChg chg="add del">
          <ac:chgData name="Viet Anh Nguyen" userId="b95f61ff061388d5" providerId="LiveId" clId="{4E6D6609-40FF-461F-8FC4-5C36AE18131F}" dt="2022-01-14T10:19:18.406" v="5319"/>
          <ac:inkMkLst>
            <pc:docMk/>
            <pc:sldMk cId="2803499699" sldId="375"/>
            <ac:inkMk id="64" creationId="{AA52DA24-4F57-4F38-9535-1324F0611821}"/>
          </ac:inkMkLst>
        </pc:inkChg>
        <pc:inkChg chg="add del">
          <ac:chgData name="Viet Anh Nguyen" userId="b95f61ff061388d5" providerId="LiveId" clId="{4E6D6609-40FF-461F-8FC4-5C36AE18131F}" dt="2022-01-14T10:19:18.406" v="5319"/>
          <ac:inkMkLst>
            <pc:docMk/>
            <pc:sldMk cId="2803499699" sldId="375"/>
            <ac:inkMk id="65" creationId="{656A9F00-2C5F-4604-928A-4DD4AEFA112E}"/>
          </ac:inkMkLst>
        </pc:inkChg>
        <pc:inkChg chg="add del">
          <ac:chgData name="Viet Anh Nguyen" userId="b95f61ff061388d5" providerId="LiveId" clId="{4E6D6609-40FF-461F-8FC4-5C36AE18131F}" dt="2022-01-14T10:19:18.406" v="5319"/>
          <ac:inkMkLst>
            <pc:docMk/>
            <pc:sldMk cId="2803499699" sldId="375"/>
            <ac:inkMk id="66" creationId="{752266E7-02FE-4703-8FF6-879649E20819}"/>
          </ac:inkMkLst>
        </pc:inkChg>
        <pc:inkChg chg="add">
          <ac:chgData name="Viet Anh Nguyen" userId="b95f61ff061388d5" providerId="LiveId" clId="{4E6D6609-40FF-461F-8FC4-5C36AE18131F}" dt="2022-01-14T10:19:18.406" v="5319"/>
          <ac:inkMkLst>
            <pc:docMk/>
            <pc:sldMk cId="2803499699" sldId="375"/>
            <ac:inkMk id="67" creationId="{8F812F57-1570-445C-9BED-7CA3A80D8D1A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68" creationId="{D1854EFA-EAD4-4621-AF45-4C7DD9CD1BBD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69" creationId="{523AFB4D-9945-4E97-9FF6-8097EE704D94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0" creationId="{CE49D394-C267-4A96-BCAA-F1CDB33DA249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1" creationId="{CC48A74B-826F-4417-9A45-F5C6346BBD97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2" creationId="{52CA7DD1-C0B5-440D-BF36-1EE5192AF999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3" creationId="{8F71AF40-2F51-41FB-B589-32FC7518D9FC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4" creationId="{9199592E-14D2-4AA7-A4C8-D46A47DF2928}"/>
          </ac:inkMkLst>
        </pc:inkChg>
        <pc:inkChg chg="add">
          <ac:chgData name="Viet Anh Nguyen" userId="b95f61ff061388d5" providerId="LiveId" clId="{4E6D6609-40FF-461F-8FC4-5C36AE18131F}" dt="2022-01-14T10:19:21.589" v="5327" actId="9405"/>
          <ac:inkMkLst>
            <pc:docMk/>
            <pc:sldMk cId="2803499699" sldId="375"/>
            <ac:inkMk id="75" creationId="{FDC5192D-2892-49C6-AF03-582C45C16A2D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6" creationId="{13638E0D-2AEC-462B-A2C2-AC85A59FB42B}"/>
          </ac:inkMkLst>
        </pc:inkChg>
        <pc:inkChg chg="add del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7" creationId="{60C1C6AD-8C37-4523-BB31-4624EDF64A21}"/>
          </ac:inkMkLst>
        </pc:inkChg>
        <pc:inkChg chg="add del">
          <ac:chgData name="Viet Anh Nguyen" userId="b95f61ff061388d5" providerId="LiveId" clId="{4E6D6609-40FF-461F-8FC4-5C36AE18131F}" dt="2022-01-14T10:19:24.403" v="5333"/>
          <ac:inkMkLst>
            <pc:docMk/>
            <pc:sldMk cId="2803499699" sldId="375"/>
            <ac:inkMk id="78" creationId="{42040436-1536-4FB1-B421-29C35900E569}"/>
          </ac:inkMkLst>
        </pc:inkChg>
        <pc:inkChg chg="add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79" creationId="{74EA6E93-D419-4278-B43A-01C0C144E9E4}"/>
          </ac:inkMkLst>
        </pc:inkChg>
        <pc:inkChg chg="add">
          <ac:chgData name="Viet Anh Nguyen" userId="b95f61ff061388d5" providerId="LiveId" clId="{4E6D6609-40FF-461F-8FC4-5C36AE18131F}" dt="2022-01-14T10:19:23.401" v="5330"/>
          <ac:inkMkLst>
            <pc:docMk/>
            <pc:sldMk cId="2803499699" sldId="375"/>
            <ac:inkMk id="80" creationId="{5AD0E13A-697D-4459-82C9-20E13DE2E63B}"/>
          </ac:inkMkLst>
        </pc:inkChg>
        <pc:inkChg chg="add del">
          <ac:chgData name="Viet Anh Nguyen" userId="b95f61ff061388d5" providerId="LiveId" clId="{4E6D6609-40FF-461F-8FC4-5C36AE18131F}" dt="2022-01-14T10:19:24.403" v="5333"/>
          <ac:inkMkLst>
            <pc:docMk/>
            <pc:sldMk cId="2803499699" sldId="375"/>
            <ac:inkMk id="81" creationId="{13EC7184-D302-4A11-BD03-4836F6B56598}"/>
          </ac:inkMkLst>
        </pc:inkChg>
        <pc:inkChg chg="add del">
          <ac:chgData name="Viet Anh Nguyen" userId="b95f61ff061388d5" providerId="LiveId" clId="{4E6D6609-40FF-461F-8FC4-5C36AE18131F}" dt="2022-01-14T10:19:24.403" v="5333"/>
          <ac:inkMkLst>
            <pc:docMk/>
            <pc:sldMk cId="2803499699" sldId="375"/>
            <ac:inkMk id="82" creationId="{6862743F-5A38-4849-98CA-A85F7F26C0A4}"/>
          </ac:inkMkLst>
        </pc:inkChg>
        <pc:inkChg chg="add">
          <ac:chgData name="Viet Anh Nguyen" userId="b95f61ff061388d5" providerId="LiveId" clId="{4E6D6609-40FF-461F-8FC4-5C36AE18131F}" dt="2022-01-14T10:19:24.403" v="5333"/>
          <ac:inkMkLst>
            <pc:docMk/>
            <pc:sldMk cId="2803499699" sldId="375"/>
            <ac:inkMk id="83" creationId="{92FDB7F8-02C8-4FF0-9C53-1BF70E85DFB6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4" creationId="{D42073ED-E788-4405-B083-F2A2F632DE0C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5" creationId="{0AE3FA1C-3FBA-44DE-BFD7-17F85FA20A15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6" creationId="{9A5D51DE-A577-4592-A701-47AF9702516E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7" creationId="{B0700F85-6DC8-4A15-B919-86DCCB807E16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8" creationId="{366EC5D0-EB4D-4C9C-A4C6-D758897ECA58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89" creationId="{F3EFB3EF-88AA-44AC-BFF0-AC6464A28D5B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0" creationId="{86B7DE88-F725-4616-9CE1-08F08C7EA8B2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1" creationId="{FADC2A0D-CF6D-4FA1-93AC-1668DD85C25F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2" creationId="{1E44A5D0-F2E7-4F9E-85C9-69A380C05002}"/>
          </ac:inkMkLst>
        </pc:inkChg>
        <pc:inkChg chg="add del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3" creationId="{CEBFD39F-BA5A-4A40-ADD1-C85EA902C7ED}"/>
          </ac:inkMkLst>
        </pc:inkChg>
        <pc:inkChg chg="add del">
          <ac:chgData name="Viet Anh Nguyen" userId="b95f61ff061388d5" providerId="LiveId" clId="{4E6D6609-40FF-461F-8FC4-5C36AE18131F}" dt="2022-01-14T10:19:30.017" v="5347"/>
          <ac:inkMkLst>
            <pc:docMk/>
            <pc:sldMk cId="2803499699" sldId="375"/>
            <ac:inkMk id="94" creationId="{A619F384-A23A-494F-BDD1-F17031FB7CCD}"/>
          </ac:inkMkLst>
        </pc:inkChg>
        <pc:inkChg chg="add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5" creationId="{1198E6F4-5924-4ECC-BCBF-F048F9EAC728}"/>
          </ac:inkMkLst>
        </pc:inkChg>
        <pc:inkChg chg="add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6" creationId="{6C15D2EA-2586-4CE5-BAB5-A898455D898B}"/>
          </ac:inkMkLst>
        </pc:inkChg>
        <pc:inkChg chg="add">
          <ac:chgData name="Viet Anh Nguyen" userId="b95f61ff061388d5" providerId="LiveId" clId="{4E6D6609-40FF-461F-8FC4-5C36AE18131F}" dt="2022-01-14T10:19:28.890" v="5344"/>
          <ac:inkMkLst>
            <pc:docMk/>
            <pc:sldMk cId="2803499699" sldId="375"/>
            <ac:inkMk id="97" creationId="{9761C948-2B28-4868-ABC8-A7542BDDB61E}"/>
          </ac:inkMkLst>
        </pc:inkChg>
        <pc:inkChg chg="add del">
          <ac:chgData name="Viet Anh Nguyen" userId="b95f61ff061388d5" providerId="LiveId" clId="{4E6D6609-40FF-461F-8FC4-5C36AE18131F}" dt="2022-01-14T10:19:30.017" v="5347"/>
          <ac:inkMkLst>
            <pc:docMk/>
            <pc:sldMk cId="2803499699" sldId="375"/>
            <ac:inkMk id="98" creationId="{67E44044-DE20-4D67-9943-0464A63745EE}"/>
          </ac:inkMkLst>
        </pc:inkChg>
        <pc:inkChg chg="add del">
          <ac:chgData name="Viet Anh Nguyen" userId="b95f61ff061388d5" providerId="LiveId" clId="{4E6D6609-40FF-461F-8FC4-5C36AE18131F}" dt="2022-01-14T10:19:30.017" v="5347"/>
          <ac:inkMkLst>
            <pc:docMk/>
            <pc:sldMk cId="2803499699" sldId="375"/>
            <ac:inkMk id="99" creationId="{C9DC98EB-BA18-487E-82AA-CC1A55600965}"/>
          </ac:inkMkLst>
        </pc:inkChg>
        <pc:inkChg chg="add">
          <ac:chgData name="Viet Anh Nguyen" userId="b95f61ff061388d5" providerId="LiveId" clId="{4E6D6609-40FF-461F-8FC4-5C36AE18131F}" dt="2022-01-14T10:19:30.017" v="5347"/>
          <ac:inkMkLst>
            <pc:docMk/>
            <pc:sldMk cId="2803499699" sldId="375"/>
            <ac:inkMk id="100" creationId="{A7B98EEF-2DD9-4B97-8F28-43F6C8FE12C4}"/>
          </ac:inkMkLst>
        </pc:inkChg>
        <pc:inkChg chg="add">
          <ac:chgData name="Viet Anh Nguyen" userId="b95f61ff061388d5" providerId="LiveId" clId="{4E6D6609-40FF-461F-8FC4-5C36AE18131F}" dt="2022-01-14T10:19:30.383" v="5348" actId="9405"/>
          <ac:inkMkLst>
            <pc:docMk/>
            <pc:sldMk cId="2803499699" sldId="375"/>
            <ac:inkMk id="101" creationId="{4FA2439C-701C-44F9-AE9B-AEE8FBDCC349}"/>
          </ac:inkMkLst>
        </pc:inkChg>
        <pc:inkChg chg="add">
          <ac:chgData name="Viet Anh Nguyen" userId="b95f61ff061388d5" providerId="LiveId" clId="{4E6D6609-40FF-461F-8FC4-5C36AE18131F}" dt="2022-01-14T10:19:30.605" v="5349" actId="9405"/>
          <ac:inkMkLst>
            <pc:docMk/>
            <pc:sldMk cId="2803499699" sldId="375"/>
            <ac:inkMk id="102" creationId="{FCBBF042-FE28-426F-B1EB-BDD071B1D8AF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3" creationId="{BAB30F70-F390-4773-B188-8923235DCA63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4" creationId="{715508F2-E73F-4B36-A743-58E7DD77AA1B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5" creationId="{8152C1DE-F122-4D88-A4D7-A858093EF392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6" creationId="{BE0A9F88-0B6B-48F8-9263-6D030959C39C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7" creationId="{C0ABC981-2FC1-4A5C-918E-238585640673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8" creationId="{A3F7AE0D-4C73-4197-9C2E-AFD1B87DE424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09" creationId="{D752182A-4B51-446C-B18C-64A980F2BA28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10" creationId="{FFE144D5-3C3B-46A0-A322-B9B71CD931B8}"/>
          </ac:inkMkLst>
        </pc:inkChg>
        <pc:inkChg chg="add del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11" creationId="{5A7017D6-0B7B-49E3-B882-D1DCB0AE9F45}"/>
          </ac:inkMkLst>
        </pc:inkChg>
        <pc:inkChg chg="add del">
          <ac:chgData name="Viet Anh Nguyen" userId="b95f61ff061388d5" providerId="LiveId" clId="{4E6D6609-40FF-461F-8FC4-5C36AE18131F}" dt="2022-01-14T10:19:35.553" v="5361"/>
          <ac:inkMkLst>
            <pc:docMk/>
            <pc:sldMk cId="2803499699" sldId="375"/>
            <ac:inkMk id="112" creationId="{972FA836-7A43-437D-8721-BD82FAC6FFEE}"/>
          </ac:inkMkLst>
        </pc:inkChg>
        <pc:inkChg chg="add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13" creationId="{BB326B88-865F-4EBC-A9FF-30573C9B761D}"/>
          </ac:inkMkLst>
        </pc:inkChg>
        <pc:inkChg chg="add">
          <ac:chgData name="Viet Anh Nguyen" userId="b95f61ff061388d5" providerId="LiveId" clId="{4E6D6609-40FF-461F-8FC4-5C36AE18131F}" dt="2022-01-14T10:19:34.393" v="5359"/>
          <ac:inkMkLst>
            <pc:docMk/>
            <pc:sldMk cId="2803499699" sldId="375"/>
            <ac:inkMk id="114" creationId="{7D183D3A-777A-4A38-B8E3-C90AD32F7147}"/>
          </ac:inkMkLst>
        </pc:inkChg>
        <pc:inkChg chg="add del">
          <ac:chgData name="Viet Anh Nguyen" userId="b95f61ff061388d5" providerId="LiveId" clId="{4E6D6609-40FF-461F-8FC4-5C36AE18131F}" dt="2022-01-14T10:19:35.553" v="5361"/>
          <ac:inkMkLst>
            <pc:docMk/>
            <pc:sldMk cId="2803499699" sldId="375"/>
            <ac:inkMk id="115" creationId="{77C469E2-3744-4D3F-8AC3-9747264414AE}"/>
          </ac:inkMkLst>
        </pc:inkChg>
        <pc:inkChg chg="add">
          <ac:chgData name="Viet Anh Nguyen" userId="b95f61ff061388d5" providerId="LiveId" clId="{4E6D6609-40FF-461F-8FC4-5C36AE18131F}" dt="2022-01-14T10:19:35.553" v="5361"/>
          <ac:inkMkLst>
            <pc:docMk/>
            <pc:sldMk cId="2803499699" sldId="375"/>
            <ac:inkMk id="116" creationId="{61DD2972-3A3E-4564-A7CF-8523C25EE9A6}"/>
          </ac:inkMkLst>
        </pc:inkChg>
        <pc:inkChg chg="add del">
          <ac:chgData name="Viet Anh Nguyen" userId="b95f61ff061388d5" providerId="LiveId" clId="{4E6D6609-40FF-461F-8FC4-5C36AE18131F}" dt="2022-01-14T10:19:41.011" v="5364"/>
          <ac:inkMkLst>
            <pc:docMk/>
            <pc:sldMk cId="2803499699" sldId="375"/>
            <ac:inkMk id="117" creationId="{8374B8E9-3069-4911-A6E1-554EE53F18A5}"/>
          </ac:inkMkLst>
        </pc:inkChg>
        <pc:inkChg chg="add del">
          <ac:chgData name="Viet Anh Nguyen" userId="b95f61ff061388d5" providerId="LiveId" clId="{4E6D6609-40FF-461F-8FC4-5C36AE18131F}" dt="2022-01-14T10:19:41.011" v="5364"/>
          <ac:inkMkLst>
            <pc:docMk/>
            <pc:sldMk cId="2803499699" sldId="375"/>
            <ac:inkMk id="118" creationId="{70F576A9-DDF6-40A6-ACCD-8321C8703A67}"/>
          </ac:inkMkLst>
        </pc:inkChg>
        <pc:inkChg chg="add">
          <ac:chgData name="Viet Anh Nguyen" userId="b95f61ff061388d5" providerId="LiveId" clId="{4E6D6609-40FF-461F-8FC4-5C36AE18131F}" dt="2022-01-14T10:19:41.011" v="5364"/>
          <ac:inkMkLst>
            <pc:docMk/>
            <pc:sldMk cId="2803499699" sldId="375"/>
            <ac:inkMk id="119" creationId="{088ED12F-0FF1-4FD1-A498-A2D634E33C36}"/>
          </ac:inkMkLst>
        </pc:inkChg>
        <pc:inkChg chg="add">
          <ac:chgData name="Viet Anh Nguyen" userId="b95f61ff061388d5" providerId="LiveId" clId="{4E6D6609-40FF-461F-8FC4-5C36AE18131F}" dt="2022-01-14T10:19:45.412" v="5365" actId="9405"/>
          <ac:inkMkLst>
            <pc:docMk/>
            <pc:sldMk cId="2803499699" sldId="375"/>
            <ac:inkMk id="120" creationId="{B67286BF-A022-4377-A6EB-814D5B5A7987}"/>
          </ac:inkMkLst>
        </pc:inkChg>
        <pc:inkChg chg="add del">
          <ac:chgData name="Viet Anh Nguyen" userId="b95f61ff061388d5" providerId="LiveId" clId="{4E6D6609-40FF-461F-8FC4-5C36AE18131F}" dt="2022-01-14T10:19:47.941" v="5369"/>
          <ac:inkMkLst>
            <pc:docMk/>
            <pc:sldMk cId="2803499699" sldId="375"/>
            <ac:inkMk id="121" creationId="{0F80740B-5D36-4CBE-946C-71F4774AB3C6}"/>
          </ac:inkMkLst>
        </pc:inkChg>
        <pc:inkChg chg="add del">
          <ac:chgData name="Viet Anh Nguyen" userId="b95f61ff061388d5" providerId="LiveId" clId="{4E6D6609-40FF-461F-8FC4-5C36AE18131F}" dt="2022-01-14T10:19:47.941" v="5369"/>
          <ac:inkMkLst>
            <pc:docMk/>
            <pc:sldMk cId="2803499699" sldId="375"/>
            <ac:inkMk id="122" creationId="{BBBDAF95-96AE-4A9B-B995-43E448527E01}"/>
          </ac:inkMkLst>
        </pc:inkChg>
        <pc:inkChg chg="add del">
          <ac:chgData name="Viet Anh Nguyen" userId="b95f61ff061388d5" providerId="LiveId" clId="{4E6D6609-40FF-461F-8FC4-5C36AE18131F}" dt="2022-01-14T10:19:47.941" v="5369"/>
          <ac:inkMkLst>
            <pc:docMk/>
            <pc:sldMk cId="2803499699" sldId="375"/>
            <ac:inkMk id="123" creationId="{C2075285-69F8-41B3-AF81-EA51C8CE1172}"/>
          </ac:inkMkLst>
        </pc:inkChg>
        <pc:inkChg chg="add del">
          <ac:chgData name="Viet Anh Nguyen" userId="b95f61ff061388d5" providerId="LiveId" clId="{4E6D6609-40FF-461F-8FC4-5C36AE18131F}" dt="2022-01-14T10:19:48.919" v="5371"/>
          <ac:inkMkLst>
            <pc:docMk/>
            <pc:sldMk cId="2803499699" sldId="375"/>
            <ac:inkMk id="124" creationId="{5BE14A9F-A92A-4331-BB3A-A211F0C36D33}"/>
          </ac:inkMkLst>
        </pc:inkChg>
        <pc:inkChg chg="add del">
          <ac:chgData name="Viet Anh Nguyen" userId="b95f61ff061388d5" providerId="LiveId" clId="{4E6D6609-40FF-461F-8FC4-5C36AE18131F}" dt="2022-01-14T10:19:48.919" v="5371"/>
          <ac:inkMkLst>
            <pc:docMk/>
            <pc:sldMk cId="2803499699" sldId="375"/>
            <ac:inkMk id="125" creationId="{60D8A001-D56C-412D-A7F1-3AD16CDC82B5}"/>
          </ac:inkMkLst>
        </pc:inkChg>
        <pc:inkChg chg="add">
          <ac:chgData name="Viet Anh Nguyen" userId="b95f61ff061388d5" providerId="LiveId" clId="{4E6D6609-40FF-461F-8FC4-5C36AE18131F}" dt="2022-01-14T10:19:48.919" v="5371"/>
          <ac:inkMkLst>
            <pc:docMk/>
            <pc:sldMk cId="2803499699" sldId="375"/>
            <ac:inkMk id="126" creationId="{6D31C57A-561C-49C5-A3DE-551855D2BD01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27" creationId="{F0DE2F4D-524D-4B44-9939-0F8B6FF9C11A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28" creationId="{C6E6D9D5-FC7D-4C2A-8B67-213CD52CC7E9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29" creationId="{8E78E562-69CA-4879-B088-6F632F4833AB}"/>
          </ac:inkMkLst>
        </pc:inkChg>
        <pc:inkChg chg="add">
          <ac:chgData name="Viet Anh Nguyen" userId="b95f61ff061388d5" providerId="LiveId" clId="{4E6D6609-40FF-461F-8FC4-5C36AE18131F}" dt="2022-01-14T10:19:54.166" v="5375" actId="9405"/>
          <ac:inkMkLst>
            <pc:docMk/>
            <pc:sldMk cId="2803499699" sldId="375"/>
            <ac:inkMk id="130" creationId="{2E96B4C2-E594-43D2-A674-1C5A7AB25D07}"/>
          </ac:inkMkLst>
        </pc:inkChg>
        <pc:inkChg chg="add">
          <ac:chgData name="Viet Anh Nguyen" userId="b95f61ff061388d5" providerId="LiveId" clId="{4E6D6609-40FF-461F-8FC4-5C36AE18131F}" dt="2022-01-14T10:19:54.410" v="5376" actId="9405"/>
          <ac:inkMkLst>
            <pc:docMk/>
            <pc:sldMk cId="2803499699" sldId="375"/>
            <ac:inkMk id="131" creationId="{6857B5F6-865B-4FD7-9AFD-E02502FA5D1D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32" creationId="{5870BE26-CA41-417D-B32E-577E8EC88B38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33" creationId="{97838581-7FD2-45CE-B1C3-F6E8B6AF4B57}"/>
          </ac:inkMkLst>
        </pc:inkChg>
        <pc:inkChg chg="add del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34" creationId="{2419F563-A7A2-4B1A-B314-D994645CA45D}"/>
          </ac:inkMkLst>
        </pc:inkChg>
        <pc:inkChg chg="add del">
          <ac:chgData name="Viet Anh Nguyen" userId="b95f61ff061388d5" providerId="LiveId" clId="{4E6D6609-40FF-461F-8FC4-5C36AE18131F}" dt="2022-01-14T10:19:57.942" v="5383"/>
          <ac:inkMkLst>
            <pc:docMk/>
            <pc:sldMk cId="2803499699" sldId="375"/>
            <ac:inkMk id="135" creationId="{5F3F55CC-3F6E-45F8-9F90-19B900D6DF85}"/>
          </ac:inkMkLst>
        </pc:inkChg>
        <pc:inkChg chg="add">
          <ac:chgData name="Viet Anh Nguyen" userId="b95f61ff061388d5" providerId="LiveId" clId="{4E6D6609-40FF-461F-8FC4-5C36AE18131F}" dt="2022-01-14T10:19:56.218" v="5380"/>
          <ac:inkMkLst>
            <pc:docMk/>
            <pc:sldMk cId="2803499699" sldId="375"/>
            <ac:inkMk id="136" creationId="{304C91B5-709E-478E-993E-3F264D29DF7C}"/>
          </ac:inkMkLst>
        </pc:inkChg>
        <pc:inkChg chg="add del">
          <ac:chgData name="Viet Anh Nguyen" userId="b95f61ff061388d5" providerId="LiveId" clId="{4E6D6609-40FF-461F-8FC4-5C36AE18131F}" dt="2022-01-14T10:19:57.942" v="5383"/>
          <ac:inkMkLst>
            <pc:docMk/>
            <pc:sldMk cId="2803499699" sldId="375"/>
            <ac:inkMk id="137" creationId="{39571FC7-1C60-4BB4-8448-458F4CC6543B}"/>
          </ac:inkMkLst>
        </pc:inkChg>
        <pc:inkChg chg="add del">
          <ac:chgData name="Viet Anh Nguyen" userId="b95f61ff061388d5" providerId="LiveId" clId="{4E6D6609-40FF-461F-8FC4-5C36AE18131F}" dt="2022-01-14T10:19:57.942" v="5383"/>
          <ac:inkMkLst>
            <pc:docMk/>
            <pc:sldMk cId="2803499699" sldId="375"/>
            <ac:inkMk id="138" creationId="{19A880B6-6F4A-4589-9F1F-E3A34A4BA8F9}"/>
          </ac:inkMkLst>
        </pc:inkChg>
        <pc:inkChg chg="add">
          <ac:chgData name="Viet Anh Nguyen" userId="b95f61ff061388d5" providerId="LiveId" clId="{4E6D6609-40FF-461F-8FC4-5C36AE18131F}" dt="2022-01-14T10:19:57.942" v="5383"/>
          <ac:inkMkLst>
            <pc:docMk/>
            <pc:sldMk cId="2803499699" sldId="375"/>
            <ac:inkMk id="139" creationId="{2861DD4D-AF3F-44CA-A737-E25FF30CB4C5}"/>
          </ac:inkMkLst>
        </pc:inkChg>
      </pc:sldChg>
      <pc:sldChg chg="addSp delSp modSp new mod">
        <pc:chgData name="Viet Anh Nguyen" userId="b95f61ff061388d5" providerId="LiveId" clId="{4E6D6609-40FF-461F-8FC4-5C36AE18131F}" dt="2022-01-14T10:22:31.099" v="5587"/>
        <pc:sldMkLst>
          <pc:docMk/>
          <pc:sldMk cId="605500029" sldId="376"/>
        </pc:sldMkLst>
        <pc:inkChg chg="add del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2" creationId="{5DDCD7DB-47AE-4899-A7DA-1016E8F115CF}"/>
          </ac:inkMkLst>
        </pc:inkChg>
        <pc:inkChg chg="add del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3" creationId="{AA6BF42B-456D-4327-8B21-55DEC397BE7C}"/>
          </ac:inkMkLst>
        </pc:inkChg>
        <pc:inkChg chg="add del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4" creationId="{5DFD12C8-608F-4108-97F0-B5122B2961DF}"/>
          </ac:inkMkLst>
        </pc:inkChg>
        <pc:inkChg chg="add del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5" creationId="{88964249-7D40-42BB-B71B-929EA84A6F83}"/>
          </ac:inkMkLst>
        </pc:inkChg>
        <pc:inkChg chg="add del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6" creationId="{8E4250DD-BBE1-4DC2-92DC-AFDF4BE4BA64}"/>
          </ac:inkMkLst>
        </pc:inkChg>
        <pc:inkChg chg="add">
          <ac:chgData name="Viet Anh Nguyen" userId="b95f61ff061388d5" providerId="LiveId" clId="{4E6D6609-40FF-461F-8FC4-5C36AE18131F}" dt="2022-01-14T10:20:06.100" v="5390" actId="9405"/>
          <ac:inkMkLst>
            <pc:docMk/>
            <pc:sldMk cId="605500029" sldId="376"/>
            <ac:inkMk id="7" creationId="{F1B70C69-32E1-4098-BD04-9F4E50278B93}"/>
          </ac:inkMkLst>
        </pc:inkChg>
        <pc:inkChg chg="add">
          <ac:chgData name="Viet Anh Nguyen" userId="b95f61ff061388d5" providerId="LiveId" clId="{4E6D6609-40FF-461F-8FC4-5C36AE18131F}" dt="2022-01-14T10:20:06.312" v="5391" actId="9405"/>
          <ac:inkMkLst>
            <pc:docMk/>
            <pc:sldMk cId="605500029" sldId="376"/>
            <ac:inkMk id="8" creationId="{8DF244D3-4CE5-4165-8F52-F0537D0F2B78}"/>
          </ac:inkMkLst>
        </pc:inkChg>
        <pc:inkChg chg="add">
          <ac:chgData name="Viet Anh Nguyen" userId="b95f61ff061388d5" providerId="LiveId" clId="{4E6D6609-40FF-461F-8FC4-5C36AE18131F}" dt="2022-01-14T10:20:06.472" v="5392" actId="9405"/>
          <ac:inkMkLst>
            <pc:docMk/>
            <pc:sldMk cId="605500029" sldId="376"/>
            <ac:inkMk id="9" creationId="{66FB7D45-169D-443B-8810-1310A89F4F2E}"/>
          </ac:inkMkLst>
        </pc:inkChg>
        <pc:inkChg chg="add">
          <ac:chgData name="Viet Anh Nguyen" userId="b95f61ff061388d5" providerId="LiveId" clId="{4E6D6609-40FF-461F-8FC4-5C36AE18131F}" dt="2022-01-14T10:20:07.392" v="5393"/>
          <ac:inkMkLst>
            <pc:docMk/>
            <pc:sldMk cId="605500029" sldId="376"/>
            <ac:inkMk id="10" creationId="{A21A4CA4-778C-4DA9-931D-5EF91671BA64}"/>
          </ac:inkMkLst>
        </pc:inkChg>
        <pc:inkChg chg="add del">
          <ac:chgData name="Viet Anh Nguyen" userId="b95f61ff061388d5" providerId="LiveId" clId="{4E6D6609-40FF-461F-8FC4-5C36AE18131F}" dt="2022-01-14T10:20:09.184" v="5396"/>
          <ac:inkMkLst>
            <pc:docMk/>
            <pc:sldMk cId="605500029" sldId="376"/>
            <ac:inkMk id="11" creationId="{A5EE8199-5EFD-47C5-96BE-AC9C62ABDADE}"/>
          </ac:inkMkLst>
        </pc:inkChg>
        <pc:inkChg chg="add del">
          <ac:chgData name="Viet Anh Nguyen" userId="b95f61ff061388d5" providerId="LiveId" clId="{4E6D6609-40FF-461F-8FC4-5C36AE18131F}" dt="2022-01-14T10:20:09.184" v="5396"/>
          <ac:inkMkLst>
            <pc:docMk/>
            <pc:sldMk cId="605500029" sldId="376"/>
            <ac:inkMk id="12" creationId="{306DB867-E317-4A06-810A-91D2F5E661FD}"/>
          </ac:inkMkLst>
        </pc:inkChg>
        <pc:inkChg chg="add">
          <ac:chgData name="Viet Anh Nguyen" userId="b95f61ff061388d5" providerId="LiveId" clId="{4E6D6609-40FF-461F-8FC4-5C36AE18131F}" dt="2022-01-14T10:20:09.184" v="5396"/>
          <ac:inkMkLst>
            <pc:docMk/>
            <pc:sldMk cId="605500029" sldId="376"/>
            <ac:inkMk id="13" creationId="{237C1C12-AC08-40C9-84E4-2D43EB0186DB}"/>
          </ac:inkMkLst>
        </pc:inkChg>
        <pc:inkChg chg="add del">
          <ac:chgData name="Viet Anh Nguyen" userId="b95f61ff061388d5" providerId="LiveId" clId="{4E6D6609-40FF-461F-8FC4-5C36AE18131F}" dt="2022-01-14T10:20:11.504" v="5402"/>
          <ac:inkMkLst>
            <pc:docMk/>
            <pc:sldMk cId="605500029" sldId="376"/>
            <ac:inkMk id="14" creationId="{E60EE2FD-A485-4422-B2B7-60E25542FDF0}"/>
          </ac:inkMkLst>
        </pc:inkChg>
        <pc:inkChg chg="add del">
          <ac:chgData name="Viet Anh Nguyen" userId="b95f61ff061388d5" providerId="LiveId" clId="{4E6D6609-40FF-461F-8FC4-5C36AE18131F}" dt="2022-01-14T10:20:11.504" v="5402"/>
          <ac:inkMkLst>
            <pc:docMk/>
            <pc:sldMk cId="605500029" sldId="376"/>
            <ac:inkMk id="15" creationId="{25A7BA8C-589D-45A2-BE5F-9D1BF986F94E}"/>
          </ac:inkMkLst>
        </pc:inkChg>
        <pc:inkChg chg="add del">
          <ac:chgData name="Viet Anh Nguyen" userId="b95f61ff061388d5" providerId="LiveId" clId="{4E6D6609-40FF-461F-8FC4-5C36AE18131F}" dt="2022-01-14T10:20:11.504" v="5402"/>
          <ac:inkMkLst>
            <pc:docMk/>
            <pc:sldMk cId="605500029" sldId="376"/>
            <ac:inkMk id="16" creationId="{0E083DB3-D67B-4D0B-BAEB-92419650EF2E}"/>
          </ac:inkMkLst>
        </pc:inkChg>
        <pc:inkChg chg="add del">
          <ac:chgData name="Viet Anh Nguyen" userId="b95f61ff061388d5" providerId="LiveId" clId="{4E6D6609-40FF-461F-8FC4-5C36AE18131F}" dt="2022-01-14T10:20:11.504" v="5402"/>
          <ac:inkMkLst>
            <pc:docMk/>
            <pc:sldMk cId="605500029" sldId="376"/>
            <ac:inkMk id="17" creationId="{1ADD9843-B129-438D-B99D-BE3CF2A10521}"/>
          </ac:inkMkLst>
        </pc:inkChg>
        <pc:inkChg chg="add del">
          <ac:chgData name="Viet Anh Nguyen" userId="b95f61ff061388d5" providerId="LiveId" clId="{4E6D6609-40FF-461F-8FC4-5C36AE18131F}" dt="2022-01-14T10:20:11.504" v="5402"/>
          <ac:inkMkLst>
            <pc:docMk/>
            <pc:sldMk cId="605500029" sldId="376"/>
            <ac:inkMk id="18" creationId="{9E33A1DB-8B2A-43C7-9379-2CA0EAC65D83}"/>
          </ac:inkMkLst>
        </pc:inkChg>
        <pc:inkChg chg="add del">
          <ac:chgData name="Viet Anh Nguyen" userId="b95f61ff061388d5" providerId="LiveId" clId="{4E6D6609-40FF-461F-8FC4-5C36AE18131F}" dt="2022-01-14T10:20:13.626" v="5405"/>
          <ac:inkMkLst>
            <pc:docMk/>
            <pc:sldMk cId="605500029" sldId="376"/>
            <ac:inkMk id="19" creationId="{6050C84E-55A0-4566-9EB8-0A0B51A1A9DF}"/>
          </ac:inkMkLst>
        </pc:inkChg>
        <pc:inkChg chg="add del">
          <ac:chgData name="Viet Anh Nguyen" userId="b95f61ff061388d5" providerId="LiveId" clId="{4E6D6609-40FF-461F-8FC4-5C36AE18131F}" dt="2022-01-14T10:20:13.626" v="5405"/>
          <ac:inkMkLst>
            <pc:docMk/>
            <pc:sldMk cId="605500029" sldId="376"/>
            <ac:inkMk id="20" creationId="{A96FCA30-239B-46FB-99E6-722947B1F32C}"/>
          </ac:inkMkLst>
        </pc:inkChg>
        <pc:inkChg chg="add del">
          <ac:chgData name="Viet Anh Nguyen" userId="b95f61ff061388d5" providerId="LiveId" clId="{4E6D6609-40FF-461F-8FC4-5C36AE18131F}" dt="2022-01-14T10:20:13.626" v="5405"/>
          <ac:inkMkLst>
            <pc:docMk/>
            <pc:sldMk cId="605500029" sldId="376"/>
            <ac:inkMk id="21" creationId="{154ACFED-B29F-44E6-BBD3-E727353DDFB8}"/>
          </ac:inkMkLst>
        </pc:inkChg>
        <pc:inkChg chg="add mod">
          <ac:chgData name="Viet Anh Nguyen" userId="b95f61ff061388d5" providerId="LiveId" clId="{4E6D6609-40FF-461F-8FC4-5C36AE18131F}" dt="2022-01-14T10:20:16.776" v="5406"/>
          <ac:inkMkLst>
            <pc:docMk/>
            <pc:sldMk cId="605500029" sldId="376"/>
            <ac:inkMk id="22" creationId="{35757C8A-9711-47F3-AB62-28FB099546DF}"/>
          </ac:inkMkLst>
        </pc:inkChg>
        <pc:inkChg chg="add del">
          <ac:chgData name="Viet Anh Nguyen" userId="b95f61ff061388d5" providerId="LiveId" clId="{4E6D6609-40FF-461F-8FC4-5C36AE18131F}" dt="2022-01-14T10:20:20.310" v="5409"/>
          <ac:inkMkLst>
            <pc:docMk/>
            <pc:sldMk cId="605500029" sldId="376"/>
            <ac:inkMk id="23" creationId="{FF44A5CD-A46A-4A76-B10F-0A885DC63B54}"/>
          </ac:inkMkLst>
        </pc:inkChg>
        <pc:inkChg chg="add del">
          <ac:chgData name="Viet Anh Nguyen" userId="b95f61ff061388d5" providerId="LiveId" clId="{4E6D6609-40FF-461F-8FC4-5C36AE18131F}" dt="2022-01-14T10:20:20.310" v="5409"/>
          <ac:inkMkLst>
            <pc:docMk/>
            <pc:sldMk cId="605500029" sldId="376"/>
            <ac:inkMk id="24" creationId="{FA68E5FA-510F-4A78-9AB7-422A61CC863A}"/>
          </ac:inkMkLst>
        </pc:inkChg>
        <pc:inkChg chg="add del">
          <ac:chgData name="Viet Anh Nguyen" userId="b95f61ff061388d5" providerId="LiveId" clId="{4E6D6609-40FF-461F-8FC4-5C36AE18131F}" dt="2022-01-14T10:20:21.283" v="5412"/>
          <ac:inkMkLst>
            <pc:docMk/>
            <pc:sldMk cId="605500029" sldId="376"/>
            <ac:inkMk id="25" creationId="{A290B378-2038-4724-A234-D9402DAB4B7E}"/>
          </ac:inkMkLst>
        </pc:inkChg>
        <pc:inkChg chg="add del">
          <ac:chgData name="Viet Anh Nguyen" userId="b95f61ff061388d5" providerId="LiveId" clId="{4E6D6609-40FF-461F-8FC4-5C36AE18131F}" dt="2022-01-14T10:20:21.283" v="5412"/>
          <ac:inkMkLst>
            <pc:docMk/>
            <pc:sldMk cId="605500029" sldId="376"/>
            <ac:inkMk id="26" creationId="{DB76232E-ACD4-44B2-9746-AF84356EA352}"/>
          </ac:inkMkLst>
        </pc:inkChg>
        <pc:inkChg chg="add del">
          <ac:chgData name="Viet Anh Nguyen" userId="b95f61ff061388d5" providerId="LiveId" clId="{4E6D6609-40FF-461F-8FC4-5C36AE18131F}" dt="2022-01-14T10:20:21.283" v="5412"/>
          <ac:inkMkLst>
            <pc:docMk/>
            <pc:sldMk cId="605500029" sldId="376"/>
            <ac:inkMk id="27" creationId="{9A48768A-802A-4334-B637-24CB23B92F4F}"/>
          </ac:inkMkLst>
        </pc:inkChg>
        <pc:inkChg chg="add">
          <ac:chgData name="Viet Anh Nguyen" userId="b95f61ff061388d5" providerId="LiveId" clId="{4E6D6609-40FF-461F-8FC4-5C36AE18131F}" dt="2022-01-14T10:20:21.283" v="5412"/>
          <ac:inkMkLst>
            <pc:docMk/>
            <pc:sldMk cId="605500029" sldId="376"/>
            <ac:inkMk id="28" creationId="{1D1044FD-7139-4D34-8B1A-57DB77318DA9}"/>
          </ac:inkMkLst>
        </pc:inkChg>
        <pc:inkChg chg="add">
          <ac:chgData name="Viet Anh Nguyen" userId="b95f61ff061388d5" providerId="LiveId" clId="{4E6D6609-40FF-461F-8FC4-5C36AE18131F}" dt="2022-01-14T10:20:21.358" v="5413" actId="9405"/>
          <ac:inkMkLst>
            <pc:docMk/>
            <pc:sldMk cId="605500029" sldId="376"/>
            <ac:inkMk id="29" creationId="{5BF1DF3A-936B-4D13-B7A3-F4786FB4E0D4}"/>
          </ac:inkMkLst>
        </pc:inkChg>
        <pc:inkChg chg="add">
          <ac:chgData name="Viet Anh Nguyen" userId="b95f61ff061388d5" providerId="LiveId" clId="{4E6D6609-40FF-461F-8FC4-5C36AE18131F}" dt="2022-01-14T10:20:21.558" v="5414" actId="9405"/>
          <ac:inkMkLst>
            <pc:docMk/>
            <pc:sldMk cId="605500029" sldId="376"/>
            <ac:inkMk id="30" creationId="{8539AE50-B3FF-4FF1-B12C-977D2FC8F2C2}"/>
          </ac:inkMkLst>
        </pc:inkChg>
        <pc:inkChg chg="add del">
          <ac:chgData name="Viet Anh Nguyen" userId="b95f61ff061388d5" providerId="LiveId" clId="{4E6D6609-40FF-461F-8FC4-5C36AE18131F}" dt="2022-01-14T10:20:36.096" v="5419"/>
          <ac:inkMkLst>
            <pc:docMk/>
            <pc:sldMk cId="605500029" sldId="376"/>
            <ac:inkMk id="31" creationId="{53FD5DFB-261A-471D-AD00-96710DBB4FA5}"/>
          </ac:inkMkLst>
        </pc:inkChg>
        <pc:inkChg chg="add del">
          <ac:chgData name="Viet Anh Nguyen" userId="b95f61ff061388d5" providerId="LiveId" clId="{4E6D6609-40FF-461F-8FC4-5C36AE18131F}" dt="2022-01-14T10:20:36.096" v="5419"/>
          <ac:inkMkLst>
            <pc:docMk/>
            <pc:sldMk cId="605500029" sldId="376"/>
            <ac:inkMk id="32" creationId="{56C3EB06-78FF-4C6E-96CF-6F83EF69486A}"/>
          </ac:inkMkLst>
        </pc:inkChg>
        <pc:inkChg chg="add del">
          <ac:chgData name="Viet Anh Nguyen" userId="b95f61ff061388d5" providerId="LiveId" clId="{4E6D6609-40FF-461F-8FC4-5C36AE18131F}" dt="2022-01-14T10:20:36.096" v="5419"/>
          <ac:inkMkLst>
            <pc:docMk/>
            <pc:sldMk cId="605500029" sldId="376"/>
            <ac:inkMk id="33" creationId="{C68718EC-2B61-4C1F-A85B-28F61135EECD}"/>
          </ac:inkMkLst>
        </pc:inkChg>
        <pc:inkChg chg="add del">
          <ac:chgData name="Viet Anh Nguyen" userId="b95f61ff061388d5" providerId="LiveId" clId="{4E6D6609-40FF-461F-8FC4-5C36AE18131F}" dt="2022-01-14T10:20:36.096" v="5419"/>
          <ac:inkMkLst>
            <pc:docMk/>
            <pc:sldMk cId="605500029" sldId="376"/>
            <ac:inkMk id="34" creationId="{AAD69FFC-F08E-4EDC-82D3-C59E11DE52CA}"/>
          </ac:inkMkLst>
        </pc:inkChg>
        <pc:inkChg chg="add del">
          <ac:chgData name="Viet Anh Nguyen" userId="b95f61ff061388d5" providerId="LiveId" clId="{4E6D6609-40FF-461F-8FC4-5C36AE18131F}" dt="2022-01-14T10:20:37.022" v="5421"/>
          <ac:inkMkLst>
            <pc:docMk/>
            <pc:sldMk cId="605500029" sldId="376"/>
            <ac:inkMk id="35" creationId="{15E3FA04-AF5D-4CD6-A854-08C208011AA1}"/>
          </ac:inkMkLst>
        </pc:inkChg>
        <pc:inkChg chg="add del">
          <ac:chgData name="Viet Anh Nguyen" userId="b95f61ff061388d5" providerId="LiveId" clId="{4E6D6609-40FF-461F-8FC4-5C36AE18131F}" dt="2022-01-14T10:20:37.022" v="5421"/>
          <ac:inkMkLst>
            <pc:docMk/>
            <pc:sldMk cId="605500029" sldId="376"/>
            <ac:inkMk id="36" creationId="{AC56D589-EFC5-44C5-BE03-C527E512E5C1}"/>
          </ac:inkMkLst>
        </pc:inkChg>
        <pc:inkChg chg="add del">
          <ac:chgData name="Viet Anh Nguyen" userId="b95f61ff061388d5" providerId="LiveId" clId="{4E6D6609-40FF-461F-8FC4-5C36AE18131F}" dt="2022-01-14T10:20:38.575" v="5423"/>
          <ac:inkMkLst>
            <pc:docMk/>
            <pc:sldMk cId="605500029" sldId="376"/>
            <ac:inkMk id="37" creationId="{ECC69210-359B-4EBB-B79D-DD415CA8822A}"/>
          </ac:inkMkLst>
        </pc:inkChg>
        <pc:inkChg chg="add del">
          <ac:chgData name="Viet Anh Nguyen" userId="b95f61ff061388d5" providerId="LiveId" clId="{4E6D6609-40FF-461F-8FC4-5C36AE18131F}" dt="2022-01-14T10:20:38.575" v="5423"/>
          <ac:inkMkLst>
            <pc:docMk/>
            <pc:sldMk cId="605500029" sldId="376"/>
            <ac:inkMk id="38" creationId="{F7B6E53E-551B-4254-B13C-5D4AC5C92AF2}"/>
          </ac:inkMkLst>
        </pc:inkChg>
        <pc:inkChg chg="add">
          <ac:chgData name="Viet Anh Nguyen" userId="b95f61ff061388d5" providerId="LiveId" clId="{4E6D6609-40FF-461F-8FC4-5C36AE18131F}" dt="2022-01-14T10:20:38.575" v="5423"/>
          <ac:inkMkLst>
            <pc:docMk/>
            <pc:sldMk cId="605500029" sldId="376"/>
            <ac:inkMk id="39" creationId="{4F47921B-73BA-489B-BE9A-DC1F7594ED4A}"/>
          </ac:inkMkLst>
        </pc:inkChg>
        <pc:inkChg chg="add del">
          <ac:chgData name="Viet Anh Nguyen" userId="b95f61ff061388d5" providerId="LiveId" clId="{4E6D6609-40FF-461F-8FC4-5C36AE18131F}" dt="2022-01-14T10:20:41.276" v="5426"/>
          <ac:inkMkLst>
            <pc:docMk/>
            <pc:sldMk cId="605500029" sldId="376"/>
            <ac:inkMk id="40" creationId="{6BAEB9F6-5CFB-4E39-B9D5-FC5CFF81DE60}"/>
          </ac:inkMkLst>
        </pc:inkChg>
        <pc:inkChg chg="add del">
          <ac:chgData name="Viet Anh Nguyen" userId="b95f61ff061388d5" providerId="LiveId" clId="{4E6D6609-40FF-461F-8FC4-5C36AE18131F}" dt="2022-01-14T10:20:41.276" v="5426"/>
          <ac:inkMkLst>
            <pc:docMk/>
            <pc:sldMk cId="605500029" sldId="376"/>
            <ac:inkMk id="41" creationId="{9EF62466-B1F3-46CA-8749-CF7839BE8157}"/>
          </ac:inkMkLst>
        </pc:inkChg>
        <pc:inkChg chg="add">
          <ac:chgData name="Viet Anh Nguyen" userId="b95f61ff061388d5" providerId="LiveId" clId="{4E6D6609-40FF-461F-8FC4-5C36AE18131F}" dt="2022-01-14T10:20:41.276" v="5426"/>
          <ac:inkMkLst>
            <pc:docMk/>
            <pc:sldMk cId="605500029" sldId="376"/>
            <ac:inkMk id="42" creationId="{436A8CE5-451B-4DE9-B347-39A5186D2BAC}"/>
          </ac:inkMkLst>
        </pc:inkChg>
        <pc:inkChg chg="add del">
          <ac:chgData name="Viet Anh Nguyen" userId="b95f61ff061388d5" providerId="LiveId" clId="{4E6D6609-40FF-461F-8FC4-5C36AE18131F}" dt="2022-01-14T10:20:43.953" v="5431"/>
          <ac:inkMkLst>
            <pc:docMk/>
            <pc:sldMk cId="605500029" sldId="376"/>
            <ac:inkMk id="43" creationId="{85F841C7-4057-4B4A-B40E-A1221C77E7E1}"/>
          </ac:inkMkLst>
        </pc:inkChg>
        <pc:inkChg chg="add del">
          <ac:chgData name="Viet Anh Nguyen" userId="b95f61ff061388d5" providerId="LiveId" clId="{4E6D6609-40FF-461F-8FC4-5C36AE18131F}" dt="2022-01-14T10:20:43.953" v="5431"/>
          <ac:inkMkLst>
            <pc:docMk/>
            <pc:sldMk cId="605500029" sldId="376"/>
            <ac:inkMk id="44" creationId="{99803FDC-015D-4658-B7DC-01E0D572E229}"/>
          </ac:inkMkLst>
        </pc:inkChg>
        <pc:inkChg chg="add del">
          <ac:chgData name="Viet Anh Nguyen" userId="b95f61ff061388d5" providerId="LiveId" clId="{4E6D6609-40FF-461F-8FC4-5C36AE18131F}" dt="2022-01-14T10:20:43.953" v="5431"/>
          <ac:inkMkLst>
            <pc:docMk/>
            <pc:sldMk cId="605500029" sldId="376"/>
            <ac:inkMk id="45" creationId="{1A09A74E-EE32-43AC-9A31-57CF508D6E61}"/>
          </ac:inkMkLst>
        </pc:inkChg>
        <pc:inkChg chg="add del">
          <ac:chgData name="Viet Anh Nguyen" userId="b95f61ff061388d5" providerId="LiveId" clId="{4E6D6609-40FF-461F-8FC4-5C36AE18131F}" dt="2022-01-14T10:20:43.953" v="5431"/>
          <ac:inkMkLst>
            <pc:docMk/>
            <pc:sldMk cId="605500029" sldId="376"/>
            <ac:inkMk id="46" creationId="{7698E512-87AF-4A64-A986-D0580373144D}"/>
          </ac:inkMkLst>
        </pc:inkChg>
        <pc:inkChg chg="add">
          <ac:chgData name="Viet Anh Nguyen" userId="b95f61ff061388d5" providerId="LiveId" clId="{4E6D6609-40FF-461F-8FC4-5C36AE18131F}" dt="2022-01-14T10:20:43.953" v="5431"/>
          <ac:inkMkLst>
            <pc:docMk/>
            <pc:sldMk cId="605500029" sldId="376"/>
            <ac:inkMk id="47" creationId="{48FE2B90-040C-4BCF-AE03-3DE6BB2EA439}"/>
          </ac:inkMkLst>
        </pc:inkChg>
        <pc:inkChg chg="add del">
          <ac:chgData name="Viet Anh Nguyen" userId="b95f61ff061388d5" providerId="LiveId" clId="{4E6D6609-40FF-461F-8FC4-5C36AE18131F}" dt="2022-01-14T10:20:50.391" v="5434"/>
          <ac:inkMkLst>
            <pc:docMk/>
            <pc:sldMk cId="605500029" sldId="376"/>
            <ac:inkMk id="48" creationId="{6EE40EE0-1E8F-4E7B-812F-A37B0821848D}"/>
          </ac:inkMkLst>
        </pc:inkChg>
        <pc:inkChg chg="add del">
          <ac:chgData name="Viet Anh Nguyen" userId="b95f61ff061388d5" providerId="LiveId" clId="{4E6D6609-40FF-461F-8FC4-5C36AE18131F}" dt="2022-01-14T10:20:50.391" v="5434"/>
          <ac:inkMkLst>
            <pc:docMk/>
            <pc:sldMk cId="605500029" sldId="376"/>
            <ac:inkMk id="49" creationId="{5955A7F6-A4DE-4D0F-A874-07CC3A6888CD}"/>
          </ac:inkMkLst>
        </pc:inkChg>
        <pc:inkChg chg="add">
          <ac:chgData name="Viet Anh Nguyen" userId="b95f61ff061388d5" providerId="LiveId" clId="{4E6D6609-40FF-461F-8FC4-5C36AE18131F}" dt="2022-01-14T10:20:50.391" v="5434"/>
          <ac:inkMkLst>
            <pc:docMk/>
            <pc:sldMk cId="605500029" sldId="376"/>
            <ac:inkMk id="50" creationId="{646752B4-5ACF-4AD0-868A-BAAD3DDC02D2}"/>
          </ac:inkMkLst>
        </pc:inkChg>
        <pc:inkChg chg="add del">
          <ac:chgData name="Viet Anh Nguyen" userId="b95f61ff061388d5" providerId="LiveId" clId="{4E6D6609-40FF-461F-8FC4-5C36AE18131F}" dt="2022-01-14T10:20:52.722" v="5440"/>
          <ac:inkMkLst>
            <pc:docMk/>
            <pc:sldMk cId="605500029" sldId="376"/>
            <ac:inkMk id="51" creationId="{FC41CDC5-04EA-47BC-99C1-AD8EE9D4AB2B}"/>
          </ac:inkMkLst>
        </pc:inkChg>
        <pc:inkChg chg="add del">
          <ac:chgData name="Viet Anh Nguyen" userId="b95f61ff061388d5" providerId="LiveId" clId="{4E6D6609-40FF-461F-8FC4-5C36AE18131F}" dt="2022-01-14T10:20:52.722" v="5440"/>
          <ac:inkMkLst>
            <pc:docMk/>
            <pc:sldMk cId="605500029" sldId="376"/>
            <ac:inkMk id="52" creationId="{6E5CD9DA-AB48-4834-8AD0-D5AF82F1DF8E}"/>
          </ac:inkMkLst>
        </pc:inkChg>
        <pc:inkChg chg="add del">
          <ac:chgData name="Viet Anh Nguyen" userId="b95f61ff061388d5" providerId="LiveId" clId="{4E6D6609-40FF-461F-8FC4-5C36AE18131F}" dt="2022-01-14T10:20:52.722" v="5440"/>
          <ac:inkMkLst>
            <pc:docMk/>
            <pc:sldMk cId="605500029" sldId="376"/>
            <ac:inkMk id="53" creationId="{E1E6C58D-7378-4390-92AD-BC3485388DE0}"/>
          </ac:inkMkLst>
        </pc:inkChg>
        <pc:inkChg chg="add del">
          <ac:chgData name="Viet Anh Nguyen" userId="b95f61ff061388d5" providerId="LiveId" clId="{4E6D6609-40FF-461F-8FC4-5C36AE18131F}" dt="2022-01-14T10:20:52.722" v="5440"/>
          <ac:inkMkLst>
            <pc:docMk/>
            <pc:sldMk cId="605500029" sldId="376"/>
            <ac:inkMk id="54" creationId="{19B42D77-F8CF-41BC-8785-37421F2319C7}"/>
          </ac:inkMkLst>
        </pc:inkChg>
        <pc:inkChg chg="add del">
          <ac:chgData name="Viet Anh Nguyen" userId="b95f61ff061388d5" providerId="LiveId" clId="{4E6D6609-40FF-461F-8FC4-5C36AE18131F}" dt="2022-01-14T10:20:52.722" v="5440"/>
          <ac:inkMkLst>
            <pc:docMk/>
            <pc:sldMk cId="605500029" sldId="376"/>
            <ac:inkMk id="55" creationId="{7E6B6BDE-9455-4D87-9D3A-F62E4151296B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56" creationId="{C9741559-44A0-4014-B3F9-F24EAC2BE056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57" creationId="{E78A1231-DFB8-406E-9376-3599DBB39E7E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58" creationId="{A4C1C4B1-5EEA-4F4A-A804-A65FB24AFB66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59" creationId="{71F22D23-2791-4552-9301-6F027CDE5172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60" creationId="{55E0183D-CB98-47CD-AB8B-5B18919F6AA6}"/>
          </ac:inkMkLst>
        </pc:inkChg>
        <pc:inkChg chg="add del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61" creationId="{E97BB3FC-3F85-4CA6-B4B5-D8F9C165E8EE}"/>
          </ac:inkMkLst>
        </pc:inkChg>
        <pc:inkChg chg="add">
          <ac:chgData name="Viet Anh Nguyen" userId="b95f61ff061388d5" providerId="LiveId" clId="{4E6D6609-40FF-461F-8FC4-5C36AE18131F}" dt="2022-01-14T10:20:54.765" v="5446"/>
          <ac:inkMkLst>
            <pc:docMk/>
            <pc:sldMk cId="605500029" sldId="376"/>
            <ac:inkMk id="62" creationId="{4E51F541-8E72-4B20-83B5-79A5381AA1D9}"/>
          </ac:inkMkLst>
        </pc:inkChg>
        <pc:inkChg chg="add del">
          <ac:chgData name="Viet Anh Nguyen" userId="b95f61ff061388d5" providerId="LiveId" clId="{4E6D6609-40FF-461F-8FC4-5C36AE18131F}" dt="2022-01-14T10:20:55.910" v="5449"/>
          <ac:inkMkLst>
            <pc:docMk/>
            <pc:sldMk cId="605500029" sldId="376"/>
            <ac:inkMk id="63" creationId="{3B6CD9FA-E120-403E-B687-7E642F7762CE}"/>
          </ac:inkMkLst>
        </pc:inkChg>
        <pc:inkChg chg="add del">
          <ac:chgData name="Viet Anh Nguyen" userId="b95f61ff061388d5" providerId="LiveId" clId="{4E6D6609-40FF-461F-8FC4-5C36AE18131F}" dt="2022-01-14T10:20:55.910" v="5449"/>
          <ac:inkMkLst>
            <pc:docMk/>
            <pc:sldMk cId="605500029" sldId="376"/>
            <ac:inkMk id="64" creationId="{FE9B29A9-5941-4530-8F41-B053DC9393C2}"/>
          </ac:inkMkLst>
        </pc:inkChg>
        <pc:inkChg chg="add">
          <ac:chgData name="Viet Anh Nguyen" userId="b95f61ff061388d5" providerId="LiveId" clId="{4E6D6609-40FF-461F-8FC4-5C36AE18131F}" dt="2022-01-14T10:20:55.910" v="5449"/>
          <ac:inkMkLst>
            <pc:docMk/>
            <pc:sldMk cId="605500029" sldId="376"/>
            <ac:inkMk id="65" creationId="{16AD7C2D-E9B8-4EC3-AE91-79DC4D18D0CD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66" creationId="{7F049601-3199-43DE-A1D7-D94586BBE43C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67" creationId="{0DDF11AB-B11E-4931-A50F-4645F398BC13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68" creationId="{DC645852-76AD-49A4-B330-3A8B5A53DF7D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69" creationId="{115A877F-DBA9-49D6-A9C6-D644A6C50FD1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0" creationId="{21C2BC9D-8270-457D-8873-A1DA52E35205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1" creationId="{A03129B6-711B-40F1-8A32-0CA86D478EA5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2" creationId="{4FBB7042-CE23-4C7B-B3A0-CC05786F8822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3" creationId="{169FECC0-9A52-4830-864F-9130F42E425F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4" creationId="{A3DC044F-1156-40C1-A4AF-D8112B2C2FC7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5" creationId="{B715840E-7044-41A0-9C35-A7B04B654120}"/>
          </ac:inkMkLst>
        </pc:inkChg>
        <pc:inkChg chg="add del">
          <ac:chgData name="Viet Anh Nguyen" userId="b95f61ff061388d5" providerId="LiveId" clId="{4E6D6609-40FF-461F-8FC4-5C36AE18131F}" dt="2022-01-14T10:21:07.556" v="5461"/>
          <ac:inkMkLst>
            <pc:docMk/>
            <pc:sldMk cId="605500029" sldId="376"/>
            <ac:inkMk id="76" creationId="{3AF6F29A-7663-4BA8-968E-87094EE8B0AC}"/>
          </ac:inkMkLst>
        </pc:inkChg>
        <pc:inkChg chg="add del">
          <ac:chgData name="Viet Anh Nguyen" userId="b95f61ff061388d5" providerId="LiveId" clId="{4E6D6609-40FF-461F-8FC4-5C36AE18131F}" dt="2022-01-14T10:21:33.783" v="5509"/>
          <ac:inkMkLst>
            <pc:docMk/>
            <pc:sldMk cId="605500029" sldId="376"/>
            <ac:inkMk id="77" creationId="{C9EA87BA-3AD7-4333-B248-1BFB8277639C}"/>
          </ac:inkMkLst>
        </pc:inkChg>
        <pc:inkChg chg="add del">
          <ac:chgData name="Viet Anh Nguyen" userId="b95f61ff061388d5" providerId="LiveId" clId="{4E6D6609-40FF-461F-8FC4-5C36AE18131F}" dt="2022-01-14T10:21:33.783" v="5509"/>
          <ac:inkMkLst>
            <pc:docMk/>
            <pc:sldMk cId="605500029" sldId="376"/>
            <ac:inkMk id="78" creationId="{EAE185FD-6C13-4645-AABE-AD5125CFF963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79" creationId="{07F6909C-F82D-4DB0-A802-558A30DABE93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0" creationId="{BE36D2A0-AA0A-4E3F-AFCA-25B1E4F9C73F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1" creationId="{1B44E11B-6B86-4626-93E3-016BEBEF4F86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2" creationId="{31EB84B9-DD14-41D5-A456-4F45DDE947F1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3" creationId="{2E4C827D-163E-4C5C-898B-7B540ACE7CDF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4" creationId="{6AD6F1BC-F4CF-412A-ABF5-736D12119AE8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5" creationId="{EA5D0ED7-2D6C-4F9E-AA55-127A5D689707}"/>
          </ac:inkMkLst>
        </pc:inkChg>
        <pc:inkChg chg="add del">
          <ac:chgData name="Viet Anh Nguyen" userId="b95f61ff061388d5" providerId="LiveId" clId="{4E6D6609-40FF-461F-8FC4-5C36AE18131F}" dt="2022-01-14T10:21:10.288" v="5470"/>
          <ac:inkMkLst>
            <pc:docMk/>
            <pc:sldMk cId="605500029" sldId="376"/>
            <ac:inkMk id="86" creationId="{7C9D2D8A-FCF5-445E-9CB3-E4B7090EA036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87" creationId="{BFF5B9D0-8418-4681-A005-417445FAE4A8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88" creationId="{A6E773D1-17F9-4E79-8E91-DE9B429FDC9B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89" creationId="{4ECD5913-4D8D-4ECF-AC00-9F2E4E96BBDB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0" creationId="{8206E476-F6EF-49C5-ACA3-D4316C5D2F02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1" creationId="{789835ED-F5EA-4FC1-BB91-6E4FDD67373D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2" creationId="{80D06C6E-1E35-4B9F-9464-1F51A39E9F57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3" creationId="{A96DDCB3-E9A8-4203-ACCC-D86F28372AB2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4" creationId="{535902B0-24C7-4314-9823-2FCF222BB750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5" creationId="{C0139360-6733-4B43-BCE9-B63237B1341F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6" creationId="{29FCEB36-159C-4885-A847-A12F3DB3C83C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7" creationId="{DD38D24D-9344-43D9-8E65-4C0D81694CBE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8" creationId="{B678CCDE-46E9-489B-9D0E-4B213127735B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99" creationId="{734CCFDC-EF41-48E1-96B1-957E6BCB188A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0" creationId="{E5322200-0342-4511-BEE6-226089E5A55B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1" creationId="{8D831C5F-C71C-416C-AD50-EE3A76BD387F}"/>
          </ac:inkMkLst>
        </pc:inkChg>
        <pc:inkChg chg="add del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2" creationId="{767EE52E-2958-44B6-8DA1-6513B9BF2621}"/>
          </ac:inkMkLst>
        </pc:inkChg>
        <pc:inkChg chg="add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3" creationId="{7E61CA75-71C5-49FA-BC6B-C728CD3BC724}"/>
          </ac:inkMkLst>
        </pc:inkChg>
        <pc:inkChg chg="add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4" creationId="{62B900E7-6CBF-4A12-8558-2DAF5E09349A}"/>
          </ac:inkMkLst>
        </pc:inkChg>
        <pc:inkChg chg="add">
          <ac:chgData name="Viet Anh Nguyen" userId="b95f61ff061388d5" providerId="LiveId" clId="{4E6D6609-40FF-461F-8FC4-5C36AE18131F}" dt="2022-01-14T10:21:16.008" v="5486"/>
          <ac:inkMkLst>
            <pc:docMk/>
            <pc:sldMk cId="605500029" sldId="376"/>
            <ac:inkMk id="105" creationId="{225C86B2-0934-4EBD-A2E7-AF41D572F9B0}"/>
          </ac:inkMkLst>
        </pc:inkChg>
        <pc:inkChg chg="add">
          <ac:chgData name="Viet Anh Nguyen" userId="b95f61ff061388d5" providerId="LiveId" clId="{4E6D6609-40FF-461F-8FC4-5C36AE18131F}" dt="2022-01-14T10:21:16.286" v="5487" actId="9405"/>
          <ac:inkMkLst>
            <pc:docMk/>
            <pc:sldMk cId="605500029" sldId="376"/>
            <ac:inkMk id="106" creationId="{D888B47B-F923-4581-A44A-A938D3F1ED0D}"/>
          </ac:inkMkLst>
        </pc:inkChg>
        <pc:inkChg chg="add">
          <ac:chgData name="Viet Anh Nguyen" userId="b95f61ff061388d5" providerId="LiveId" clId="{4E6D6609-40FF-461F-8FC4-5C36AE18131F}" dt="2022-01-14T10:21:16.487" v="5488" actId="9405"/>
          <ac:inkMkLst>
            <pc:docMk/>
            <pc:sldMk cId="605500029" sldId="376"/>
            <ac:inkMk id="107" creationId="{CF38EEC3-3EEA-4647-8DEA-9B8A03E83DD4}"/>
          </ac:inkMkLst>
        </pc:inkChg>
        <pc:inkChg chg="add del">
          <ac:chgData name="Viet Anh Nguyen" userId="b95f61ff061388d5" providerId="LiveId" clId="{4E6D6609-40FF-461F-8FC4-5C36AE18131F}" dt="2022-01-14T10:21:22.597" v="5491"/>
          <ac:inkMkLst>
            <pc:docMk/>
            <pc:sldMk cId="605500029" sldId="376"/>
            <ac:inkMk id="108" creationId="{2B20F448-CE07-476F-9F30-42D97D593E15}"/>
          </ac:inkMkLst>
        </pc:inkChg>
        <pc:inkChg chg="add del">
          <ac:chgData name="Viet Anh Nguyen" userId="b95f61ff061388d5" providerId="LiveId" clId="{4E6D6609-40FF-461F-8FC4-5C36AE18131F}" dt="2022-01-14T10:21:22.597" v="5491"/>
          <ac:inkMkLst>
            <pc:docMk/>
            <pc:sldMk cId="605500029" sldId="376"/>
            <ac:inkMk id="109" creationId="{F6A34822-2AA9-4E07-996A-DF4E5665E08A}"/>
          </ac:inkMkLst>
        </pc:inkChg>
        <pc:inkChg chg="add">
          <ac:chgData name="Viet Anh Nguyen" userId="b95f61ff061388d5" providerId="LiveId" clId="{4E6D6609-40FF-461F-8FC4-5C36AE18131F}" dt="2022-01-14T10:21:22.597" v="5491"/>
          <ac:inkMkLst>
            <pc:docMk/>
            <pc:sldMk cId="605500029" sldId="376"/>
            <ac:inkMk id="110" creationId="{5079E1C7-F038-4E20-A086-E4100B5FE164}"/>
          </ac:inkMkLst>
        </pc:inkChg>
        <pc:inkChg chg="add del">
          <ac:chgData name="Viet Anh Nguyen" userId="b95f61ff061388d5" providerId="LiveId" clId="{4E6D6609-40FF-461F-8FC4-5C36AE18131F}" dt="2022-01-14T10:21:24.329" v="5494"/>
          <ac:inkMkLst>
            <pc:docMk/>
            <pc:sldMk cId="605500029" sldId="376"/>
            <ac:inkMk id="111" creationId="{DA4EE370-1350-4AC9-8739-FD10C0D732B0}"/>
          </ac:inkMkLst>
        </pc:inkChg>
        <pc:inkChg chg="add del">
          <ac:chgData name="Viet Anh Nguyen" userId="b95f61ff061388d5" providerId="LiveId" clId="{4E6D6609-40FF-461F-8FC4-5C36AE18131F}" dt="2022-01-14T10:21:24.329" v="5494"/>
          <ac:inkMkLst>
            <pc:docMk/>
            <pc:sldMk cId="605500029" sldId="376"/>
            <ac:inkMk id="112" creationId="{B2D07247-977E-48D7-881E-419C03335BA7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3" creationId="{6F3E132F-B025-4C10-B2C7-FA90C3B18C97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4" creationId="{B5166AC4-ECB4-41A8-987C-E375A8027F7B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5" creationId="{77C3F056-012B-4741-A2CA-FAC4795B7605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6" creationId="{E7F95EB1-C98A-4663-992E-041BD1693BD9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7" creationId="{DC71FB8C-15FB-4909-877C-22300536684C}"/>
          </ac:inkMkLst>
        </pc:inkChg>
        <pc:inkChg chg="add del">
          <ac:chgData name="Viet Anh Nguyen" userId="b95f61ff061388d5" providerId="LiveId" clId="{4E6D6609-40FF-461F-8FC4-5C36AE18131F}" dt="2022-01-14T10:21:29.052" v="5500"/>
          <ac:inkMkLst>
            <pc:docMk/>
            <pc:sldMk cId="605500029" sldId="376"/>
            <ac:inkMk id="118" creationId="{98E007AF-CB78-4382-B3D9-F1BD7E0EA08D}"/>
          </ac:inkMkLst>
        </pc:inkChg>
        <pc:inkChg chg="add del">
          <ac:chgData name="Viet Anh Nguyen" userId="b95f61ff061388d5" providerId="LiveId" clId="{4E6D6609-40FF-461F-8FC4-5C36AE18131F}" dt="2022-01-14T10:21:29.963" v="5502"/>
          <ac:inkMkLst>
            <pc:docMk/>
            <pc:sldMk cId="605500029" sldId="376"/>
            <ac:inkMk id="119" creationId="{493A2FA1-08C8-4251-BBD7-3DE359DBFA25}"/>
          </ac:inkMkLst>
        </pc:inkChg>
        <pc:inkChg chg="add del">
          <ac:chgData name="Viet Anh Nguyen" userId="b95f61ff061388d5" providerId="LiveId" clId="{4E6D6609-40FF-461F-8FC4-5C36AE18131F}" dt="2022-01-14T10:21:29.963" v="5502"/>
          <ac:inkMkLst>
            <pc:docMk/>
            <pc:sldMk cId="605500029" sldId="376"/>
            <ac:inkMk id="120" creationId="{6C3F88B7-7638-42A2-8478-2158E8B4E97F}"/>
          </ac:inkMkLst>
        </pc:inkChg>
        <pc:inkChg chg="add del">
          <ac:chgData name="Viet Anh Nguyen" userId="b95f61ff061388d5" providerId="LiveId" clId="{4E6D6609-40FF-461F-8FC4-5C36AE18131F}" dt="2022-01-14T10:21:32.050" v="5507"/>
          <ac:inkMkLst>
            <pc:docMk/>
            <pc:sldMk cId="605500029" sldId="376"/>
            <ac:inkMk id="121" creationId="{5C0D5C7B-9BDF-4DF8-AD74-D43AFE093CD1}"/>
          </ac:inkMkLst>
        </pc:inkChg>
        <pc:inkChg chg="add del">
          <ac:chgData name="Viet Anh Nguyen" userId="b95f61ff061388d5" providerId="LiveId" clId="{4E6D6609-40FF-461F-8FC4-5C36AE18131F}" dt="2022-01-14T10:21:32.050" v="5507"/>
          <ac:inkMkLst>
            <pc:docMk/>
            <pc:sldMk cId="605500029" sldId="376"/>
            <ac:inkMk id="122" creationId="{3592045D-6EDF-4F14-AE66-FC352D397494}"/>
          </ac:inkMkLst>
        </pc:inkChg>
        <pc:inkChg chg="add del">
          <ac:chgData name="Viet Anh Nguyen" userId="b95f61ff061388d5" providerId="LiveId" clId="{4E6D6609-40FF-461F-8FC4-5C36AE18131F}" dt="2022-01-14T10:21:32.050" v="5507"/>
          <ac:inkMkLst>
            <pc:docMk/>
            <pc:sldMk cId="605500029" sldId="376"/>
            <ac:inkMk id="123" creationId="{970CDA75-BB3B-4954-A02B-1A09F6B4D193}"/>
          </ac:inkMkLst>
        </pc:inkChg>
        <pc:inkChg chg="add del">
          <ac:chgData name="Viet Anh Nguyen" userId="b95f61ff061388d5" providerId="LiveId" clId="{4E6D6609-40FF-461F-8FC4-5C36AE18131F}" dt="2022-01-14T10:21:32.050" v="5507"/>
          <ac:inkMkLst>
            <pc:docMk/>
            <pc:sldMk cId="605500029" sldId="376"/>
            <ac:inkMk id="124" creationId="{DEAC0E65-F99B-404B-86C9-CD359E80C96E}"/>
          </ac:inkMkLst>
        </pc:inkChg>
        <pc:inkChg chg="add del">
          <ac:chgData name="Viet Anh Nguyen" userId="b95f61ff061388d5" providerId="LiveId" clId="{4E6D6609-40FF-461F-8FC4-5C36AE18131F}" dt="2022-01-14T10:21:32.050" v="5507"/>
          <ac:inkMkLst>
            <pc:docMk/>
            <pc:sldMk cId="605500029" sldId="376"/>
            <ac:inkMk id="125" creationId="{B65419C3-F0AE-4BF5-B43A-0F4AD0EB43E1}"/>
          </ac:inkMkLst>
        </pc:inkChg>
        <pc:inkChg chg="add del">
          <ac:chgData name="Viet Anh Nguyen" userId="b95f61ff061388d5" providerId="LiveId" clId="{4E6D6609-40FF-461F-8FC4-5C36AE18131F}" dt="2022-01-14T10:21:33.783" v="5509"/>
          <ac:inkMkLst>
            <pc:docMk/>
            <pc:sldMk cId="605500029" sldId="376"/>
            <ac:inkMk id="126" creationId="{ADE97986-010F-4325-90CB-26DE845A84C9}"/>
          </ac:inkMkLst>
        </pc:inkChg>
        <pc:inkChg chg="add del">
          <ac:chgData name="Viet Anh Nguyen" userId="b95f61ff061388d5" providerId="LiveId" clId="{4E6D6609-40FF-461F-8FC4-5C36AE18131F}" dt="2022-01-14T10:21:33.783" v="5509"/>
          <ac:inkMkLst>
            <pc:docMk/>
            <pc:sldMk cId="605500029" sldId="376"/>
            <ac:inkMk id="127" creationId="{48CB03F1-ED28-43AF-98FC-CEFE8273E312}"/>
          </ac:inkMkLst>
        </pc:inkChg>
        <pc:inkChg chg="add">
          <ac:chgData name="Viet Anh Nguyen" userId="b95f61ff061388d5" providerId="LiveId" clId="{4E6D6609-40FF-461F-8FC4-5C36AE18131F}" dt="2022-01-14T10:21:33.783" v="5509"/>
          <ac:inkMkLst>
            <pc:docMk/>
            <pc:sldMk cId="605500029" sldId="376"/>
            <ac:inkMk id="128" creationId="{E07DD0A1-6CF5-458D-A90A-4156512FC654}"/>
          </ac:inkMkLst>
        </pc:inkChg>
        <pc:inkChg chg="add del">
          <ac:chgData name="Viet Anh Nguyen" userId="b95f61ff061388d5" providerId="LiveId" clId="{4E6D6609-40FF-461F-8FC4-5C36AE18131F}" dt="2022-01-14T10:22:08.278" v="5547"/>
          <ac:inkMkLst>
            <pc:docMk/>
            <pc:sldMk cId="605500029" sldId="376"/>
            <ac:inkMk id="129" creationId="{BCF84324-B031-4A38-AA5B-51B42E4D0EA6}"/>
          </ac:inkMkLst>
        </pc:inkChg>
        <pc:inkChg chg="add del">
          <ac:chgData name="Viet Anh Nguyen" userId="b95f61ff061388d5" providerId="LiveId" clId="{4E6D6609-40FF-461F-8FC4-5C36AE18131F}" dt="2022-01-14T10:22:08.278" v="5547"/>
          <ac:inkMkLst>
            <pc:docMk/>
            <pc:sldMk cId="605500029" sldId="376"/>
            <ac:inkMk id="130" creationId="{6CE74436-10E9-4D59-B5B7-0ACF446F6300}"/>
          </ac:inkMkLst>
        </pc:inkChg>
        <pc:inkChg chg="add">
          <ac:chgData name="Viet Anh Nguyen" userId="b95f61ff061388d5" providerId="LiveId" clId="{4E6D6609-40FF-461F-8FC4-5C36AE18131F}" dt="2022-01-14T10:22:08.278" v="5547"/>
          <ac:inkMkLst>
            <pc:docMk/>
            <pc:sldMk cId="605500029" sldId="376"/>
            <ac:inkMk id="131" creationId="{A6452755-351F-4D72-89BA-1EF7567334CB}"/>
          </ac:inkMkLst>
        </pc:inkChg>
        <pc:inkChg chg="add del">
          <ac:chgData name="Viet Anh Nguyen" userId="b95f61ff061388d5" providerId="LiveId" clId="{4E6D6609-40FF-461F-8FC4-5C36AE18131F}" dt="2022-01-14T10:22:10.279" v="5550"/>
          <ac:inkMkLst>
            <pc:docMk/>
            <pc:sldMk cId="605500029" sldId="376"/>
            <ac:inkMk id="132" creationId="{3CCE6CF6-465F-4704-A73F-746CC48033B6}"/>
          </ac:inkMkLst>
        </pc:inkChg>
        <pc:inkChg chg="add del">
          <ac:chgData name="Viet Anh Nguyen" userId="b95f61ff061388d5" providerId="LiveId" clId="{4E6D6609-40FF-461F-8FC4-5C36AE18131F}" dt="2022-01-14T10:22:10.279" v="5550"/>
          <ac:inkMkLst>
            <pc:docMk/>
            <pc:sldMk cId="605500029" sldId="376"/>
            <ac:inkMk id="133" creationId="{45666988-7654-476F-8F79-549281BC5F2B}"/>
          </ac:inkMkLst>
        </pc:inkChg>
        <pc:inkChg chg="add del">
          <ac:chgData name="Viet Anh Nguyen" userId="b95f61ff061388d5" providerId="LiveId" clId="{4E6D6609-40FF-461F-8FC4-5C36AE18131F}" dt="2022-01-14T10:22:11.947" v="5554"/>
          <ac:inkMkLst>
            <pc:docMk/>
            <pc:sldMk cId="605500029" sldId="376"/>
            <ac:inkMk id="134" creationId="{A0FF7A4C-41F9-4B35-BC08-66AD4632818E}"/>
          </ac:inkMkLst>
        </pc:inkChg>
        <pc:inkChg chg="add del">
          <ac:chgData name="Viet Anh Nguyen" userId="b95f61ff061388d5" providerId="LiveId" clId="{4E6D6609-40FF-461F-8FC4-5C36AE18131F}" dt="2022-01-14T10:22:11.947" v="5554"/>
          <ac:inkMkLst>
            <pc:docMk/>
            <pc:sldMk cId="605500029" sldId="376"/>
            <ac:inkMk id="135" creationId="{B3FC5204-00A1-40E6-81B5-7DE7D45C3CBC}"/>
          </ac:inkMkLst>
        </pc:inkChg>
        <pc:inkChg chg="add del">
          <ac:chgData name="Viet Anh Nguyen" userId="b95f61ff061388d5" providerId="LiveId" clId="{4E6D6609-40FF-461F-8FC4-5C36AE18131F}" dt="2022-01-14T10:22:11.947" v="5554"/>
          <ac:inkMkLst>
            <pc:docMk/>
            <pc:sldMk cId="605500029" sldId="376"/>
            <ac:inkMk id="136" creationId="{83CA9AB0-7A7D-48A2-A7B0-AA1A04EB8ECB}"/>
          </ac:inkMkLst>
        </pc:inkChg>
        <pc:inkChg chg="add del">
          <ac:chgData name="Viet Anh Nguyen" userId="b95f61ff061388d5" providerId="LiveId" clId="{4E6D6609-40FF-461F-8FC4-5C36AE18131F}" dt="2022-01-14T10:22:11.947" v="5554"/>
          <ac:inkMkLst>
            <pc:docMk/>
            <pc:sldMk cId="605500029" sldId="376"/>
            <ac:inkMk id="137" creationId="{44193E39-FDF6-42FC-8C14-E8323A6C8CA7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38" creationId="{12F67737-556B-4887-8B41-D9B02F359D33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39" creationId="{471FBBD6-868B-4CF5-BC19-B61500D3580F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40" creationId="{E9205730-4FD2-4BFA-AA24-7D8BDF7B436D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41" creationId="{B9E5762C-F922-4BA1-BA7D-7A38DAEBD925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42" creationId="{D7E5ACEF-31C3-44E5-819E-C0D4BB12105B}"/>
          </ac:inkMkLst>
        </pc:inkChg>
        <pc:inkChg chg="add del">
          <ac:chgData name="Viet Anh Nguyen" userId="b95f61ff061388d5" providerId="LiveId" clId="{4E6D6609-40FF-461F-8FC4-5C36AE18131F}" dt="2022-01-14T10:22:14.531" v="5560"/>
          <ac:inkMkLst>
            <pc:docMk/>
            <pc:sldMk cId="605500029" sldId="376"/>
            <ac:inkMk id="143" creationId="{BC4721FB-53C3-4752-BD62-EAE48EB1F646}"/>
          </ac:inkMkLst>
        </pc:inkChg>
        <pc:inkChg chg="add del">
          <ac:chgData name="Viet Anh Nguyen" userId="b95f61ff061388d5" providerId="LiveId" clId="{4E6D6609-40FF-461F-8FC4-5C36AE18131F}" dt="2022-01-14T10:22:17.402" v="5564"/>
          <ac:inkMkLst>
            <pc:docMk/>
            <pc:sldMk cId="605500029" sldId="376"/>
            <ac:inkMk id="144" creationId="{7ABD450F-4BFA-41F2-8E87-838103410158}"/>
          </ac:inkMkLst>
        </pc:inkChg>
        <pc:inkChg chg="add del">
          <ac:chgData name="Viet Anh Nguyen" userId="b95f61ff061388d5" providerId="LiveId" clId="{4E6D6609-40FF-461F-8FC4-5C36AE18131F}" dt="2022-01-14T10:22:17.402" v="5564"/>
          <ac:inkMkLst>
            <pc:docMk/>
            <pc:sldMk cId="605500029" sldId="376"/>
            <ac:inkMk id="145" creationId="{1AC63F25-4BFD-48D4-94DF-EE553B25D949}"/>
          </ac:inkMkLst>
        </pc:inkChg>
        <pc:inkChg chg="add del">
          <ac:chgData name="Viet Anh Nguyen" userId="b95f61ff061388d5" providerId="LiveId" clId="{4E6D6609-40FF-461F-8FC4-5C36AE18131F}" dt="2022-01-14T10:22:17.402" v="5564"/>
          <ac:inkMkLst>
            <pc:docMk/>
            <pc:sldMk cId="605500029" sldId="376"/>
            <ac:inkMk id="146" creationId="{6AC5868C-A97F-4BDF-9767-1279B78FE20F}"/>
          </ac:inkMkLst>
        </pc:inkChg>
        <pc:inkChg chg="add del">
          <ac:chgData name="Viet Anh Nguyen" userId="b95f61ff061388d5" providerId="LiveId" clId="{4E6D6609-40FF-461F-8FC4-5C36AE18131F}" dt="2022-01-14T10:22:17.402" v="5564"/>
          <ac:inkMkLst>
            <pc:docMk/>
            <pc:sldMk cId="605500029" sldId="376"/>
            <ac:inkMk id="147" creationId="{63CED6B5-9B04-4861-A274-FE4A92CB89B1}"/>
          </ac:inkMkLst>
        </pc:inkChg>
        <pc:inkChg chg="add del">
          <ac:chgData name="Viet Anh Nguyen" userId="b95f61ff061388d5" providerId="LiveId" clId="{4E6D6609-40FF-461F-8FC4-5C36AE18131F}" dt="2022-01-14T10:22:18.298" v="5566"/>
          <ac:inkMkLst>
            <pc:docMk/>
            <pc:sldMk cId="605500029" sldId="376"/>
            <ac:inkMk id="148" creationId="{C5A1D10C-528E-4354-8950-FA33D3961823}"/>
          </ac:inkMkLst>
        </pc:inkChg>
        <pc:inkChg chg="add del">
          <ac:chgData name="Viet Anh Nguyen" userId="b95f61ff061388d5" providerId="LiveId" clId="{4E6D6609-40FF-461F-8FC4-5C36AE18131F}" dt="2022-01-14T10:22:18.298" v="5566"/>
          <ac:inkMkLst>
            <pc:docMk/>
            <pc:sldMk cId="605500029" sldId="376"/>
            <ac:inkMk id="149" creationId="{09C9E9EB-AB03-4359-9FFF-B6446664FDC7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0" creationId="{6B8A2C8D-D7A9-49D7-AFC5-8077AD77316F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1" creationId="{DF53E1FD-4A41-4034-B333-6B61C307018E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2" creationId="{C26AB0AD-22D0-441C-9CE2-239AE2C62879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3" creationId="{F3B4D58A-F41A-4AFC-B1C8-0C4BD0FB513E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4" creationId="{714D2BDA-7BF0-494C-B3AB-E99459057877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5" creationId="{D6B822E2-DE87-493C-983F-7F07EC06B551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6" creationId="{9C2D687E-DA23-4FC8-8EA6-B2054027B742}"/>
          </ac:inkMkLst>
        </pc:inkChg>
        <pc:inkChg chg="add del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7" creationId="{5CFBA184-AF4B-4D2C-990A-586BC7A102D2}"/>
          </ac:inkMkLst>
        </pc:inkChg>
        <pc:inkChg chg="add">
          <ac:chgData name="Viet Anh Nguyen" userId="b95f61ff061388d5" providerId="LiveId" clId="{4E6D6609-40FF-461F-8FC4-5C36AE18131F}" dt="2022-01-14T10:22:21.652" v="5574"/>
          <ac:inkMkLst>
            <pc:docMk/>
            <pc:sldMk cId="605500029" sldId="376"/>
            <ac:inkMk id="158" creationId="{E50FA24B-DB0D-49CC-8C88-5765255B171B}"/>
          </ac:inkMkLst>
        </pc:inkChg>
        <pc:inkChg chg="add del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59" creationId="{62FB713B-560F-4731-BDB7-E32834B8DF40}"/>
          </ac:inkMkLst>
        </pc:inkChg>
        <pc:inkChg chg="add del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60" creationId="{F231AC1F-9DB7-42FB-B5A2-4B9BF4E4CB4F}"/>
          </ac:inkMkLst>
        </pc:inkChg>
        <pc:inkChg chg="add del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61" creationId="{274D0971-2865-408D-8974-F1AACBA383D7}"/>
          </ac:inkMkLst>
        </pc:inkChg>
        <pc:inkChg chg="add del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62" creationId="{C085EB69-0271-4475-8475-B7FC6A7BE1BD}"/>
          </ac:inkMkLst>
        </pc:inkChg>
        <pc:inkChg chg="add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63" creationId="{B4F8FA99-1E8D-4941-9621-99A5A59A81C0}"/>
          </ac:inkMkLst>
        </pc:inkChg>
        <pc:inkChg chg="add">
          <ac:chgData name="Viet Anh Nguyen" userId="b95f61ff061388d5" providerId="LiveId" clId="{4E6D6609-40FF-461F-8FC4-5C36AE18131F}" dt="2022-01-14T10:22:27.615" v="5579"/>
          <ac:inkMkLst>
            <pc:docMk/>
            <pc:sldMk cId="605500029" sldId="376"/>
            <ac:inkMk id="164" creationId="{92BE719E-97C0-4F08-B2C9-3ABC69AF1D1F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65" creationId="{947C8D28-6F49-422A-BD7A-BAD985B991C2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66" creationId="{BD9ABDE8-4BD8-48D0-ADE8-C9E15D6E65A3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67" creationId="{E284EAE0-2C5D-4846-BCE6-1267C834D473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68" creationId="{60894B78-2B61-42ED-A92C-92E7A80BDA16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69" creationId="{699FD0DA-BD24-4187-8C57-8309596E0829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70" creationId="{996F677E-0871-490D-B9A8-1FDCAC0EBD98}"/>
          </ac:inkMkLst>
        </pc:inkChg>
        <pc:inkChg chg="add del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71" creationId="{7F5D7EFE-F57A-4249-AC6C-BAB409D78E23}"/>
          </ac:inkMkLst>
        </pc:inkChg>
        <pc:inkChg chg="add">
          <ac:chgData name="Viet Anh Nguyen" userId="b95f61ff061388d5" providerId="LiveId" clId="{4E6D6609-40FF-461F-8FC4-5C36AE18131F}" dt="2022-01-14T10:22:31.099" v="5587"/>
          <ac:inkMkLst>
            <pc:docMk/>
            <pc:sldMk cId="605500029" sldId="376"/>
            <ac:inkMk id="172" creationId="{D7744354-1228-4B05-B0EF-FDB93CD13A01}"/>
          </ac:inkMkLst>
        </pc:inkChg>
      </pc:sldChg>
      <pc:sldChg chg="addSp delSp new mod">
        <pc:chgData name="Viet Anh Nguyen" userId="b95f61ff061388d5" providerId="LiveId" clId="{4E6D6609-40FF-461F-8FC4-5C36AE18131F}" dt="2022-01-14T10:23:32.739" v="5659"/>
        <pc:sldMkLst>
          <pc:docMk/>
          <pc:sldMk cId="1006312964" sldId="377"/>
        </pc:sldMkLst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2" creationId="{8A6C8155-31BB-4954-BC21-16889904480A}"/>
          </ac:inkMkLst>
        </pc:inkChg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3" creationId="{934DA554-A002-4814-BFA0-957A0ED45D8D}"/>
          </ac:inkMkLst>
        </pc:inkChg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4" creationId="{80BDB9DB-0659-4D85-9B74-E7F618D070CA}"/>
          </ac:inkMkLst>
        </pc:inkChg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5" creationId="{DAE53C3B-5825-4BAB-B6BF-BF5FDFE3D868}"/>
          </ac:inkMkLst>
        </pc:inkChg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6" creationId="{480625AA-D17F-4012-A57A-56FC80C80B17}"/>
          </ac:inkMkLst>
        </pc:inkChg>
        <pc:inkChg chg="add del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7" creationId="{C7EB6606-23EE-45EA-BB0C-A8C2BFA5BB80}"/>
          </ac:inkMkLst>
        </pc:inkChg>
        <pc:inkChg chg="add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8" creationId="{FE75BEDC-EC5E-41C8-80A2-79EBB0D2FD69}"/>
          </ac:inkMkLst>
        </pc:inkChg>
        <pc:inkChg chg="add">
          <ac:chgData name="Viet Anh Nguyen" userId="b95f61ff061388d5" providerId="LiveId" clId="{4E6D6609-40FF-461F-8FC4-5C36AE18131F}" dt="2022-01-14T10:21:49.928" v="5517"/>
          <ac:inkMkLst>
            <pc:docMk/>
            <pc:sldMk cId="1006312964" sldId="377"/>
            <ac:inkMk id="9" creationId="{C66EDB84-25C5-4695-B8F1-B4F7670E4B54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0" creationId="{32424EDE-6CB6-4E27-95AB-91C8425F1CCC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1" creationId="{9C053D10-F6E3-4F59-83DD-82CB3C4DBCFC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2" creationId="{DFFC1AC1-7A08-4480-A159-F148A1AF1D8A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3" creationId="{726BB768-6549-4A50-BC53-26964BCE13E6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4" creationId="{60E25B50-7694-4CEF-AF84-3CB917B00A21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5" creationId="{09CF2CC8-AEB5-4D0C-8A06-CF598B21CA1D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6" creationId="{C5E46936-E3E5-4766-A58A-3444706C1788}"/>
          </ac:inkMkLst>
        </pc:inkChg>
        <pc:inkChg chg="add del">
          <ac:chgData name="Viet Anh Nguyen" userId="b95f61ff061388d5" providerId="LiveId" clId="{4E6D6609-40FF-461F-8FC4-5C36AE18131F}" dt="2022-01-14T10:21:52.873" v="5526"/>
          <ac:inkMkLst>
            <pc:docMk/>
            <pc:sldMk cId="1006312964" sldId="377"/>
            <ac:inkMk id="17" creationId="{5D482E39-2234-4EB2-BE00-39627B19931F}"/>
          </ac:inkMkLst>
        </pc:inkChg>
        <pc:inkChg chg="add del">
          <ac:chgData name="Viet Anh Nguyen" userId="b95f61ff061388d5" providerId="LiveId" clId="{4E6D6609-40FF-461F-8FC4-5C36AE18131F}" dt="2022-01-14T10:21:54.393" v="5531"/>
          <ac:inkMkLst>
            <pc:docMk/>
            <pc:sldMk cId="1006312964" sldId="377"/>
            <ac:inkMk id="18" creationId="{7BF25205-F718-40BB-A8FC-278DD3BF9DDE}"/>
          </ac:inkMkLst>
        </pc:inkChg>
        <pc:inkChg chg="add del">
          <ac:chgData name="Viet Anh Nguyen" userId="b95f61ff061388d5" providerId="LiveId" clId="{4E6D6609-40FF-461F-8FC4-5C36AE18131F}" dt="2022-01-14T10:21:54.393" v="5531"/>
          <ac:inkMkLst>
            <pc:docMk/>
            <pc:sldMk cId="1006312964" sldId="377"/>
            <ac:inkMk id="19" creationId="{46EA90F2-9AC0-4BA4-975D-B815264B8F48}"/>
          </ac:inkMkLst>
        </pc:inkChg>
        <pc:inkChg chg="add del">
          <ac:chgData name="Viet Anh Nguyen" userId="b95f61ff061388d5" providerId="LiveId" clId="{4E6D6609-40FF-461F-8FC4-5C36AE18131F}" dt="2022-01-14T10:21:54.393" v="5531"/>
          <ac:inkMkLst>
            <pc:docMk/>
            <pc:sldMk cId="1006312964" sldId="377"/>
            <ac:inkMk id="20" creationId="{6E556D8C-E20B-43D4-B247-087BDDB79B81}"/>
          </ac:inkMkLst>
        </pc:inkChg>
        <pc:inkChg chg="add">
          <ac:chgData name="Viet Anh Nguyen" userId="b95f61ff061388d5" providerId="LiveId" clId="{4E6D6609-40FF-461F-8FC4-5C36AE18131F}" dt="2022-01-14T10:21:53.651" v="5529" actId="9405"/>
          <ac:inkMkLst>
            <pc:docMk/>
            <pc:sldMk cId="1006312964" sldId="377"/>
            <ac:inkMk id="21" creationId="{91139F1F-A3A4-44FF-AD13-50AEBCBF8477}"/>
          </ac:inkMkLst>
        </pc:inkChg>
        <pc:inkChg chg="add">
          <ac:chgData name="Viet Anh Nguyen" userId="b95f61ff061388d5" providerId="LiveId" clId="{4E6D6609-40FF-461F-8FC4-5C36AE18131F}" dt="2022-01-14T10:21:53.820" v="5530" actId="9405"/>
          <ac:inkMkLst>
            <pc:docMk/>
            <pc:sldMk cId="1006312964" sldId="377"/>
            <ac:inkMk id="22" creationId="{B57E7D66-E57E-4AE8-ACAE-C5596D02D120}"/>
          </ac:inkMkLst>
        </pc:inkChg>
        <pc:inkChg chg="add">
          <ac:chgData name="Viet Anh Nguyen" userId="b95f61ff061388d5" providerId="LiveId" clId="{4E6D6609-40FF-461F-8FC4-5C36AE18131F}" dt="2022-01-14T10:21:54.393" v="5531"/>
          <ac:inkMkLst>
            <pc:docMk/>
            <pc:sldMk cId="1006312964" sldId="377"/>
            <ac:inkMk id="23" creationId="{56B186D3-800B-4F73-AABE-5B175055CB36}"/>
          </ac:inkMkLst>
        </pc:inkChg>
        <pc:inkChg chg="add">
          <ac:chgData name="Viet Anh Nguyen" userId="b95f61ff061388d5" providerId="LiveId" clId="{4E6D6609-40FF-461F-8FC4-5C36AE18131F}" dt="2022-01-14T10:21:54.870" v="5532" actId="9405"/>
          <ac:inkMkLst>
            <pc:docMk/>
            <pc:sldMk cId="1006312964" sldId="377"/>
            <ac:inkMk id="24" creationId="{37880FA4-551C-410E-91F7-1119EFFD26DC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25" creationId="{46D54FB7-8109-4CCA-9539-AC8AF71FF033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26" creationId="{26E9A399-D747-4F99-8964-3BCB6215CD85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27" creationId="{9ED8BDF3-A9C5-4051-B130-BFDC5457DB26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28" creationId="{9FBF1BD3-0BE6-4828-83B4-04859BFDBB3F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29" creationId="{7EBBC5C6-4B6F-4A0A-83C8-8CAEC29AC143}"/>
          </ac:inkMkLst>
        </pc:inkChg>
        <pc:inkChg chg="add del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30" creationId="{4C7D18A8-4BD6-41DD-A49D-48C4915BFF4E}"/>
          </ac:inkMkLst>
        </pc:inkChg>
        <pc:inkChg chg="add">
          <ac:chgData name="Viet Anh Nguyen" userId="b95f61ff061388d5" providerId="LiveId" clId="{4E6D6609-40FF-461F-8FC4-5C36AE18131F}" dt="2022-01-14T10:21:57.436" v="5539"/>
          <ac:inkMkLst>
            <pc:docMk/>
            <pc:sldMk cId="1006312964" sldId="377"/>
            <ac:inkMk id="31" creationId="{5BCF3C60-F4BC-4F9D-9389-16045D142071}"/>
          </ac:inkMkLst>
        </pc:inkChg>
        <pc:inkChg chg="add">
          <ac:chgData name="Viet Anh Nguyen" userId="b95f61ff061388d5" providerId="LiveId" clId="{4E6D6609-40FF-461F-8FC4-5C36AE18131F}" dt="2022-01-14T10:21:57.510" v="5540" actId="9405"/>
          <ac:inkMkLst>
            <pc:docMk/>
            <pc:sldMk cId="1006312964" sldId="377"/>
            <ac:inkMk id="32" creationId="{443360EB-A138-40F2-9AA7-691E6446354F}"/>
          </ac:inkMkLst>
        </pc:inkChg>
        <pc:inkChg chg="add del">
          <ac:chgData name="Viet Anh Nguyen" userId="b95f61ff061388d5" providerId="LiveId" clId="{4E6D6609-40FF-461F-8FC4-5C36AE18131F}" dt="2022-01-14T10:21:59.463" v="5544"/>
          <ac:inkMkLst>
            <pc:docMk/>
            <pc:sldMk cId="1006312964" sldId="377"/>
            <ac:inkMk id="33" creationId="{3FE97179-D3E5-44AF-A124-13B764F036C1}"/>
          </ac:inkMkLst>
        </pc:inkChg>
        <pc:inkChg chg="add del">
          <ac:chgData name="Viet Anh Nguyen" userId="b95f61ff061388d5" providerId="LiveId" clId="{4E6D6609-40FF-461F-8FC4-5C36AE18131F}" dt="2022-01-14T10:21:59.463" v="5544"/>
          <ac:inkMkLst>
            <pc:docMk/>
            <pc:sldMk cId="1006312964" sldId="377"/>
            <ac:inkMk id="34" creationId="{95D9AE88-85CE-45CB-A179-0706FB18000B}"/>
          </ac:inkMkLst>
        </pc:inkChg>
        <pc:inkChg chg="add del">
          <ac:chgData name="Viet Anh Nguyen" userId="b95f61ff061388d5" providerId="LiveId" clId="{4E6D6609-40FF-461F-8FC4-5C36AE18131F}" dt="2022-01-14T10:21:59.463" v="5544"/>
          <ac:inkMkLst>
            <pc:docMk/>
            <pc:sldMk cId="1006312964" sldId="377"/>
            <ac:inkMk id="35" creationId="{C55F971E-E43E-4491-A087-0E01C0B31E98}"/>
          </ac:inkMkLst>
        </pc:inkChg>
        <pc:inkChg chg="add">
          <ac:chgData name="Viet Anh Nguyen" userId="b95f61ff061388d5" providerId="LiveId" clId="{4E6D6609-40FF-461F-8FC4-5C36AE18131F}" dt="2022-01-14T10:21:59.463" v="5544"/>
          <ac:inkMkLst>
            <pc:docMk/>
            <pc:sldMk cId="1006312964" sldId="377"/>
            <ac:inkMk id="36" creationId="{D071BBB4-9722-426C-B9B7-A21C25FA810F}"/>
          </ac:inkMkLst>
        </pc:inkChg>
        <pc:inkChg chg="add del">
          <ac:chgData name="Viet Anh Nguyen" userId="b95f61ff061388d5" providerId="LiveId" clId="{4E6D6609-40FF-461F-8FC4-5C36AE18131F}" dt="2022-01-14T10:22:45.047" v="5590"/>
          <ac:inkMkLst>
            <pc:docMk/>
            <pc:sldMk cId="1006312964" sldId="377"/>
            <ac:inkMk id="37" creationId="{B70D52C6-E1A5-47D5-9177-470A8D950EC0}"/>
          </ac:inkMkLst>
        </pc:inkChg>
        <pc:inkChg chg="add del">
          <ac:chgData name="Viet Anh Nguyen" userId="b95f61ff061388d5" providerId="LiveId" clId="{4E6D6609-40FF-461F-8FC4-5C36AE18131F}" dt="2022-01-14T10:22:45.047" v="5590"/>
          <ac:inkMkLst>
            <pc:docMk/>
            <pc:sldMk cId="1006312964" sldId="377"/>
            <ac:inkMk id="38" creationId="{BB896DCB-198D-4C73-AD69-6CEA87629C05}"/>
          </ac:inkMkLst>
        </pc:inkChg>
        <pc:inkChg chg="add">
          <ac:chgData name="Viet Anh Nguyen" userId="b95f61ff061388d5" providerId="LiveId" clId="{4E6D6609-40FF-461F-8FC4-5C36AE18131F}" dt="2022-01-14T10:22:45.047" v="5590"/>
          <ac:inkMkLst>
            <pc:docMk/>
            <pc:sldMk cId="1006312964" sldId="377"/>
            <ac:inkMk id="39" creationId="{E54C5E1C-DDEF-4228-93A2-F802E88AE6BA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0" creationId="{8F3DA650-DDA8-4680-91AB-6DAD36BF9136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1" creationId="{ABE91879-0593-4D4A-91FE-C407C268C62C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2" creationId="{8191F419-E271-475B-A030-751E92FAC0E1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3" creationId="{6B198E75-F71A-4C77-9124-A7637A1A68BE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4" creationId="{65758437-1AC9-4E19-9673-87C65812D041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5" creationId="{3E7C45D7-5A35-4FBC-BF08-47B245AF82C9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6" creationId="{06B8DB80-6741-4C9A-BD15-2EAE4EADC87E}"/>
          </ac:inkMkLst>
        </pc:inkChg>
        <pc:inkChg chg="add del">
          <ac:chgData name="Viet Anh Nguyen" userId="b95f61ff061388d5" providerId="LiveId" clId="{4E6D6609-40FF-461F-8FC4-5C36AE18131F}" dt="2022-01-14T10:22:54.998" v="5601"/>
          <ac:inkMkLst>
            <pc:docMk/>
            <pc:sldMk cId="1006312964" sldId="377"/>
            <ac:inkMk id="47" creationId="{4C3F4773-737E-4C77-8108-1165FC52FD18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48" creationId="{55393074-09BD-44C7-80E6-AC0346A56A1D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49" creationId="{7F4811CD-E2BC-4D87-8A54-4D3E059ECF25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0" creationId="{0F73D246-00AA-4C4C-8B26-B288038E5AD1}"/>
          </ac:inkMkLst>
        </pc:inkChg>
        <pc:inkChg chg="add del">
          <ac:chgData name="Viet Anh Nguyen" userId="b95f61ff061388d5" providerId="LiveId" clId="{4E6D6609-40FF-461F-8FC4-5C36AE18131F}" dt="2022-01-14T10:23:04.037" v="5608"/>
          <ac:inkMkLst>
            <pc:docMk/>
            <pc:sldMk cId="1006312964" sldId="377"/>
            <ac:inkMk id="51" creationId="{06908A3F-14F9-4DBF-866C-4D5C3D1771C7}"/>
          </ac:inkMkLst>
        </pc:inkChg>
        <pc:inkChg chg="add del">
          <ac:chgData name="Viet Anh Nguyen" userId="b95f61ff061388d5" providerId="LiveId" clId="{4E6D6609-40FF-461F-8FC4-5C36AE18131F}" dt="2022-01-14T10:23:04.037" v="5608"/>
          <ac:inkMkLst>
            <pc:docMk/>
            <pc:sldMk cId="1006312964" sldId="377"/>
            <ac:inkMk id="52" creationId="{9E01CF1B-A5C6-40A7-8708-B85E7E255B21}"/>
          </ac:inkMkLst>
        </pc:inkChg>
        <pc:inkChg chg="add del">
          <ac:chgData name="Viet Anh Nguyen" userId="b95f61ff061388d5" providerId="LiveId" clId="{4E6D6609-40FF-461F-8FC4-5C36AE18131F}" dt="2022-01-14T10:23:04.037" v="5608"/>
          <ac:inkMkLst>
            <pc:docMk/>
            <pc:sldMk cId="1006312964" sldId="377"/>
            <ac:inkMk id="53" creationId="{9E790D52-F0A0-424A-9AEA-7E4D35411D15}"/>
          </ac:inkMkLst>
        </pc:inkChg>
        <pc:inkChg chg="add del">
          <ac:chgData name="Viet Anh Nguyen" userId="b95f61ff061388d5" providerId="LiveId" clId="{4E6D6609-40FF-461F-8FC4-5C36AE18131F}" dt="2022-01-14T10:23:04.037" v="5608"/>
          <ac:inkMkLst>
            <pc:docMk/>
            <pc:sldMk cId="1006312964" sldId="377"/>
            <ac:inkMk id="54" creationId="{09F704FE-0EEC-4BDD-A8C2-2EA78C664463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5" creationId="{654AFB8C-82CD-4EC2-A7DE-B5902FE4E5FF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6" creationId="{DE8050DC-1FDF-4AA3-B1EB-7E3F9DCA8292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7" creationId="{DDB694BD-DE5E-4CC2-9C14-E689CD554034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8" creationId="{3470340E-C67B-4214-86CF-67A658B26AD3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59" creationId="{2E693A22-4288-441B-96E1-55CB0D36591F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0" creationId="{63B21085-537F-4468-B56E-114791D0E780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1" creationId="{BC0C26BA-4976-47B0-B489-DFB9E38108E9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2" creationId="{27443ED7-2F6A-4305-ADC7-43EA4E78CF0C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3" creationId="{121F528A-B299-4C40-A111-0A63B11C7815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4" creationId="{64CCBF4A-80F9-4094-AA56-9465E0BF9C5D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5" creationId="{28EA6239-4186-4CB3-9E09-D8DD19A5397A}"/>
          </ac:inkMkLst>
        </pc:inkChg>
        <pc:inkChg chg="add del">
          <ac:chgData name="Viet Anh Nguyen" userId="b95f61ff061388d5" providerId="LiveId" clId="{4E6D6609-40FF-461F-8FC4-5C36AE18131F}" dt="2022-01-14T10:23:07.542" v="5617"/>
          <ac:inkMkLst>
            <pc:docMk/>
            <pc:sldMk cId="1006312964" sldId="377"/>
            <ac:inkMk id="66" creationId="{9735A5C7-9BEB-4AE2-A9E8-8B9A5F1D81D0}"/>
          </ac:inkMkLst>
        </pc:inkChg>
        <pc:inkChg chg="add del">
          <ac:chgData name="Viet Anh Nguyen" userId="b95f61ff061388d5" providerId="LiveId" clId="{4E6D6609-40FF-461F-8FC4-5C36AE18131F}" dt="2022-01-14T10:23:08.433" v="5619"/>
          <ac:inkMkLst>
            <pc:docMk/>
            <pc:sldMk cId="1006312964" sldId="377"/>
            <ac:inkMk id="67" creationId="{9E750CCB-2327-4507-A5F7-191D90F26521}"/>
          </ac:inkMkLst>
        </pc:inkChg>
        <pc:inkChg chg="add del">
          <ac:chgData name="Viet Anh Nguyen" userId="b95f61ff061388d5" providerId="LiveId" clId="{4E6D6609-40FF-461F-8FC4-5C36AE18131F}" dt="2022-01-14T10:23:08.433" v="5619"/>
          <ac:inkMkLst>
            <pc:docMk/>
            <pc:sldMk cId="1006312964" sldId="377"/>
            <ac:inkMk id="68" creationId="{00C6FAC2-9736-473A-B6AF-0489620EBA84}"/>
          </ac:inkMkLst>
        </pc:inkChg>
        <pc:inkChg chg="add">
          <ac:chgData name="Viet Anh Nguyen" userId="b95f61ff061388d5" providerId="LiveId" clId="{4E6D6609-40FF-461F-8FC4-5C36AE18131F}" dt="2022-01-14T10:23:08.433" v="5619"/>
          <ac:inkMkLst>
            <pc:docMk/>
            <pc:sldMk cId="1006312964" sldId="377"/>
            <ac:inkMk id="69" creationId="{0D43FA17-2500-482F-8FD3-36396680284A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0" creationId="{C2C9789B-43B6-4118-AAAB-24A327D37AFE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1" creationId="{5388AEC1-1DD7-403D-88DC-2629D01DA6FB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2" creationId="{D3A6899B-420F-48B8-AA2F-E03BC7A63D2C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3" creationId="{81207981-F7D4-4CA2-AA44-E0BD0417CB41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4" creationId="{A90281C1-ED36-4A1D-9F64-667D9C83A77B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5" creationId="{1A6DD2D1-CE4E-4782-8C52-DDFA217A12CD}"/>
          </ac:inkMkLst>
        </pc:inkChg>
        <pc:inkChg chg="add del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6" creationId="{5F6E5291-3CC0-494D-B1DD-E351314C9A45}"/>
          </ac:inkMkLst>
        </pc:inkChg>
        <pc:inkChg chg="add">
          <ac:chgData name="Viet Anh Nguyen" userId="b95f61ff061388d5" providerId="LiveId" clId="{4E6D6609-40FF-461F-8FC4-5C36AE18131F}" dt="2022-01-14T10:23:12.951" v="5627"/>
          <ac:inkMkLst>
            <pc:docMk/>
            <pc:sldMk cId="1006312964" sldId="377"/>
            <ac:inkMk id="77" creationId="{96B8890B-9FE2-4C02-8FAA-1A0EC35AD1BB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78" creationId="{FEF6B39E-94DA-4CB4-8D2C-E3CB0F31DFF4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79" creationId="{4E11CB30-FF8A-442D-B349-48A3A6BAB372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0" creationId="{B504DBA6-A9C8-4F71-B9F4-818FB29A12A4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1" creationId="{3AB1D162-4E33-4173-83B6-FCB53F2D5EC9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2" creationId="{E32869BB-821F-46FC-AEAB-8113A125CF8F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3" creationId="{EBCA780A-53DD-4681-89B8-C1190F666786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4" creationId="{D03F58C2-9F3B-4BCE-94FC-A3AB1B0E5DB1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5" creationId="{5977926E-82F4-4788-8A9D-D297773FA77E}"/>
          </ac:inkMkLst>
        </pc:inkChg>
        <pc:inkChg chg="add del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6" creationId="{138EFE16-1DD6-4AFD-AC4F-26DEC40BFCE5}"/>
          </ac:inkMkLst>
        </pc:inkChg>
        <pc:inkChg chg="add">
          <ac:chgData name="Viet Anh Nguyen" userId="b95f61ff061388d5" providerId="LiveId" clId="{4E6D6609-40FF-461F-8FC4-5C36AE18131F}" dt="2022-01-14T10:23:18.814" v="5637"/>
          <ac:inkMkLst>
            <pc:docMk/>
            <pc:sldMk cId="1006312964" sldId="377"/>
            <ac:inkMk id="87" creationId="{21261BF6-F18C-4B47-A8B3-BFDE9A3327E8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88" creationId="{A35709EA-3FA2-4B8C-8FE1-07310B97ABFF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89" creationId="{E7DB2D96-C04C-4C7B-94A3-2A4E58E394B2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0" creationId="{5FA3A590-90B3-4C18-A841-DAC52D6E88FC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1" creationId="{CAE41AEB-E68A-4325-BFA9-BED92480D499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2" creationId="{0EF606CF-0D9C-4213-ADE8-55539829C2F1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3" creationId="{816C5A3F-9B73-4DF2-94D2-53CC9B08B8DF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4" creationId="{F903925D-3A3F-4397-9D6D-A4D6617BCA4A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5" creationId="{A1C79A91-193E-4CFA-B8E8-FC6C7F168086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6" creationId="{02B642C0-309E-49AC-8EC7-5A8B56EA4E11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7" creationId="{7969E2A5-CA6A-43FF-A09E-F2B8A9DF2472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8" creationId="{CE9508C1-A5D3-493C-A2D0-DF6DA5BF4F53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99" creationId="{16BEE15B-099F-4C0F-8860-57D7934F44A0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0" creationId="{03182CED-0A4F-4908-BAB3-CDC93B116EC8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1" creationId="{4FAF6A62-FB7F-4FCC-B551-22D26F9484A0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2" creationId="{C0A1CD1F-AC5F-48CB-B8E5-47685CD3C268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3" creationId="{8A9D2DC8-D111-4AC5-AEB7-01FBC7ADF963}"/>
          </ac:inkMkLst>
        </pc:inkChg>
        <pc:inkChg chg="add del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4" creationId="{B3A68E75-7E72-4A0C-A61D-45D442615BA3}"/>
          </ac:inkMkLst>
        </pc:inkChg>
        <pc:inkChg chg="add">
          <ac:chgData name="Viet Anh Nguyen" userId="b95f61ff061388d5" providerId="LiveId" clId="{4E6D6609-40FF-461F-8FC4-5C36AE18131F}" dt="2022-01-14T10:23:28.257" v="5654"/>
          <ac:inkMkLst>
            <pc:docMk/>
            <pc:sldMk cId="1006312964" sldId="377"/>
            <ac:inkMk id="105" creationId="{806894BF-9DD6-4533-AFCE-A376F8F80117}"/>
          </ac:inkMkLst>
        </pc:inkChg>
        <pc:inkChg chg="add del">
          <ac:chgData name="Viet Anh Nguyen" userId="b95f61ff061388d5" providerId="LiveId" clId="{4E6D6609-40FF-461F-8FC4-5C36AE18131F}" dt="2022-01-14T10:23:32.739" v="5659"/>
          <ac:inkMkLst>
            <pc:docMk/>
            <pc:sldMk cId="1006312964" sldId="377"/>
            <ac:inkMk id="106" creationId="{D684CEB2-4D3A-44CC-BD39-2FD40EF20179}"/>
          </ac:inkMkLst>
        </pc:inkChg>
        <pc:inkChg chg="add del">
          <ac:chgData name="Viet Anh Nguyen" userId="b95f61ff061388d5" providerId="LiveId" clId="{4E6D6609-40FF-461F-8FC4-5C36AE18131F}" dt="2022-01-14T10:23:32.739" v="5659"/>
          <ac:inkMkLst>
            <pc:docMk/>
            <pc:sldMk cId="1006312964" sldId="377"/>
            <ac:inkMk id="107" creationId="{E907A28C-A8D5-45D1-AB97-1DBC7223E8F4}"/>
          </ac:inkMkLst>
        </pc:inkChg>
        <pc:inkChg chg="add del">
          <ac:chgData name="Viet Anh Nguyen" userId="b95f61ff061388d5" providerId="LiveId" clId="{4E6D6609-40FF-461F-8FC4-5C36AE18131F}" dt="2022-01-14T10:23:32.739" v="5659"/>
          <ac:inkMkLst>
            <pc:docMk/>
            <pc:sldMk cId="1006312964" sldId="377"/>
            <ac:inkMk id="108" creationId="{B6F78017-AE36-41ED-962C-5BBA5F238860}"/>
          </ac:inkMkLst>
        </pc:inkChg>
        <pc:inkChg chg="add">
          <ac:chgData name="Viet Anh Nguyen" userId="b95f61ff061388d5" providerId="LiveId" clId="{4E6D6609-40FF-461F-8FC4-5C36AE18131F}" dt="2022-01-14T10:23:31.819" v="5658" actId="9405"/>
          <ac:inkMkLst>
            <pc:docMk/>
            <pc:sldMk cId="1006312964" sldId="377"/>
            <ac:inkMk id="109" creationId="{A7C10ADB-7461-4A0E-889A-07959421031A}"/>
          </ac:inkMkLst>
        </pc:inkChg>
        <pc:inkChg chg="add">
          <ac:chgData name="Viet Anh Nguyen" userId="b95f61ff061388d5" providerId="LiveId" clId="{4E6D6609-40FF-461F-8FC4-5C36AE18131F}" dt="2022-01-14T10:23:32.739" v="5659"/>
          <ac:inkMkLst>
            <pc:docMk/>
            <pc:sldMk cId="1006312964" sldId="377"/>
            <ac:inkMk id="110" creationId="{2A3F2727-D9D8-48F8-BFCC-2544535BC77C}"/>
          </ac:inkMkLst>
        </pc:inkChg>
      </pc:sldChg>
      <pc:sldChg chg="addSp delSp new mod">
        <pc:chgData name="Viet Anh Nguyen" userId="b95f61ff061388d5" providerId="LiveId" clId="{4E6D6609-40FF-461F-8FC4-5C36AE18131F}" dt="2022-01-14T10:27:12.432" v="5826"/>
        <pc:sldMkLst>
          <pc:docMk/>
          <pc:sldMk cId="4067986896" sldId="378"/>
        </pc:sldMkLst>
        <pc:inkChg chg="add del">
          <ac:chgData name="Viet Anh Nguyen" userId="b95f61ff061388d5" providerId="LiveId" clId="{4E6D6609-40FF-461F-8FC4-5C36AE18131F}" dt="2022-01-14T10:24:03.675" v="5664"/>
          <ac:inkMkLst>
            <pc:docMk/>
            <pc:sldMk cId="4067986896" sldId="378"/>
            <ac:inkMk id="2" creationId="{7DD5CE5A-AB72-4E18-B39A-1426B8F00930}"/>
          </ac:inkMkLst>
        </pc:inkChg>
        <pc:inkChg chg="add del">
          <ac:chgData name="Viet Anh Nguyen" userId="b95f61ff061388d5" providerId="LiveId" clId="{4E6D6609-40FF-461F-8FC4-5C36AE18131F}" dt="2022-01-14T10:24:03.675" v="5664"/>
          <ac:inkMkLst>
            <pc:docMk/>
            <pc:sldMk cId="4067986896" sldId="378"/>
            <ac:inkMk id="3" creationId="{4CDFEB58-5197-405F-A336-BA9BAD1CCFC1}"/>
          </ac:inkMkLst>
        </pc:inkChg>
        <pc:inkChg chg="add del">
          <ac:chgData name="Viet Anh Nguyen" userId="b95f61ff061388d5" providerId="LiveId" clId="{4E6D6609-40FF-461F-8FC4-5C36AE18131F}" dt="2022-01-14T10:24:03.675" v="5664"/>
          <ac:inkMkLst>
            <pc:docMk/>
            <pc:sldMk cId="4067986896" sldId="378"/>
            <ac:inkMk id="4" creationId="{3AD507FF-C7A1-45C7-AEE7-18C71E75CDD7}"/>
          </ac:inkMkLst>
        </pc:inkChg>
        <pc:inkChg chg="add del">
          <ac:chgData name="Viet Anh Nguyen" userId="b95f61ff061388d5" providerId="LiveId" clId="{4E6D6609-40FF-461F-8FC4-5C36AE18131F}" dt="2022-01-14T10:24:05.797" v="5669"/>
          <ac:inkMkLst>
            <pc:docMk/>
            <pc:sldMk cId="4067986896" sldId="378"/>
            <ac:inkMk id="5" creationId="{513FA62E-F4EB-4406-B039-F71B75B787E8}"/>
          </ac:inkMkLst>
        </pc:inkChg>
        <pc:inkChg chg="add del">
          <ac:chgData name="Viet Anh Nguyen" userId="b95f61ff061388d5" providerId="LiveId" clId="{4E6D6609-40FF-461F-8FC4-5C36AE18131F}" dt="2022-01-14T10:24:05.797" v="5669"/>
          <ac:inkMkLst>
            <pc:docMk/>
            <pc:sldMk cId="4067986896" sldId="378"/>
            <ac:inkMk id="6" creationId="{3567328F-58A4-4768-8CBC-D2EDA1C605CB}"/>
          </ac:inkMkLst>
        </pc:inkChg>
        <pc:inkChg chg="add del">
          <ac:chgData name="Viet Anh Nguyen" userId="b95f61ff061388d5" providerId="LiveId" clId="{4E6D6609-40FF-461F-8FC4-5C36AE18131F}" dt="2022-01-14T10:24:05.797" v="5669"/>
          <ac:inkMkLst>
            <pc:docMk/>
            <pc:sldMk cId="4067986896" sldId="378"/>
            <ac:inkMk id="7" creationId="{0392D941-BB43-4C0C-8AD2-626B8DCA0267}"/>
          </ac:inkMkLst>
        </pc:inkChg>
        <pc:inkChg chg="add del">
          <ac:chgData name="Viet Anh Nguyen" userId="b95f61ff061388d5" providerId="LiveId" clId="{4E6D6609-40FF-461F-8FC4-5C36AE18131F}" dt="2022-01-14T10:24:05.797" v="5669"/>
          <ac:inkMkLst>
            <pc:docMk/>
            <pc:sldMk cId="4067986896" sldId="378"/>
            <ac:inkMk id="8" creationId="{DAFECE16-B7B5-42CF-976A-41F715C4854F}"/>
          </ac:inkMkLst>
        </pc:inkChg>
        <pc:inkChg chg="add del">
          <ac:chgData name="Viet Anh Nguyen" userId="b95f61ff061388d5" providerId="LiveId" clId="{4E6D6609-40FF-461F-8FC4-5C36AE18131F}" dt="2022-01-14T10:24:05.797" v="5669"/>
          <ac:inkMkLst>
            <pc:docMk/>
            <pc:sldMk cId="4067986896" sldId="378"/>
            <ac:inkMk id="9" creationId="{BEC0E622-BA04-4D48-8735-9D6C6B8D22A4}"/>
          </ac:inkMkLst>
        </pc:inkChg>
        <pc:inkChg chg="add del">
          <ac:chgData name="Viet Anh Nguyen" userId="b95f61ff061388d5" providerId="LiveId" clId="{4E6D6609-40FF-461F-8FC4-5C36AE18131F}" dt="2022-01-14T10:24:06.974" v="5671"/>
          <ac:inkMkLst>
            <pc:docMk/>
            <pc:sldMk cId="4067986896" sldId="378"/>
            <ac:inkMk id="10" creationId="{B854849A-562E-4AC4-BB0D-D42C2F5941F7}"/>
          </ac:inkMkLst>
        </pc:inkChg>
        <pc:inkChg chg="add del">
          <ac:chgData name="Viet Anh Nguyen" userId="b95f61ff061388d5" providerId="LiveId" clId="{4E6D6609-40FF-461F-8FC4-5C36AE18131F}" dt="2022-01-14T10:24:06.974" v="5671"/>
          <ac:inkMkLst>
            <pc:docMk/>
            <pc:sldMk cId="4067986896" sldId="378"/>
            <ac:inkMk id="11" creationId="{AC8EE836-6390-4D8F-A954-DC186DB66EE2}"/>
          </ac:inkMkLst>
        </pc:inkChg>
        <pc:inkChg chg="add">
          <ac:chgData name="Viet Anh Nguyen" userId="b95f61ff061388d5" providerId="LiveId" clId="{4E6D6609-40FF-461F-8FC4-5C36AE18131F}" dt="2022-01-14T10:24:06.974" v="5671"/>
          <ac:inkMkLst>
            <pc:docMk/>
            <pc:sldMk cId="4067986896" sldId="378"/>
            <ac:inkMk id="12" creationId="{EAD7AC36-9D60-47D7-9F77-9541CC291FDF}"/>
          </ac:inkMkLst>
        </pc:inkChg>
        <pc:inkChg chg="add del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3" creationId="{3CACCC29-E68D-4DE0-B85C-9543652299C6}"/>
          </ac:inkMkLst>
        </pc:inkChg>
        <pc:inkChg chg="add del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4" creationId="{B0DD6217-A0C5-43B9-A1E7-B24316584937}"/>
          </ac:inkMkLst>
        </pc:inkChg>
        <pc:inkChg chg="add del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5" creationId="{FAB958F3-028E-45D8-93CF-51BF43CB234F}"/>
          </ac:inkMkLst>
        </pc:inkChg>
        <pc:inkChg chg="add del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6" creationId="{988BB6C7-12A1-4234-BAE0-AA47E12FE0E2}"/>
          </ac:inkMkLst>
        </pc:inkChg>
        <pc:inkChg chg="add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7" creationId="{96B7ACEB-5B6B-48AB-8107-8D4EDA7CE3A4}"/>
          </ac:inkMkLst>
        </pc:inkChg>
        <pc:inkChg chg="add">
          <ac:chgData name="Viet Anh Nguyen" userId="b95f61ff061388d5" providerId="LiveId" clId="{4E6D6609-40FF-461F-8FC4-5C36AE18131F}" dt="2022-01-14T10:24:16.691" v="5676"/>
          <ac:inkMkLst>
            <pc:docMk/>
            <pc:sldMk cId="4067986896" sldId="378"/>
            <ac:inkMk id="18" creationId="{038D16B6-D4FE-4BDA-95BC-BD17534E3C95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19" creationId="{EF3C9F51-20CF-447B-86F6-F705411BE6CC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0" creationId="{652CED19-2309-4847-AF63-CCDF6B82D880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1" creationId="{3A21DD17-C5B8-4A7D-A407-6752D78243D4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2" creationId="{4235B76E-02E8-4DAB-B8BB-5AF1B25CC39F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3" creationId="{3EC0F938-6B2D-4177-A6A6-99E90405D19A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4" creationId="{4A776651-1B84-437D-8891-009A9B37293F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5" creationId="{02E9855C-39C7-4616-A3ED-512E4CA673D9}"/>
          </ac:inkMkLst>
        </pc:inkChg>
        <pc:inkChg chg="add del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6" creationId="{6A795BF7-F886-4D9C-AEB9-CA98D4BD8A5A}"/>
          </ac:inkMkLst>
        </pc:inkChg>
        <pc:inkChg chg="add del">
          <ac:chgData name="Viet Anh Nguyen" userId="b95f61ff061388d5" providerId="LiveId" clId="{4E6D6609-40FF-461F-8FC4-5C36AE18131F}" dt="2022-01-14T10:24:26.751" v="5689"/>
          <ac:inkMkLst>
            <pc:docMk/>
            <pc:sldMk cId="4067986896" sldId="378"/>
            <ac:inkMk id="27" creationId="{B23AE422-A87B-4162-8E92-AE656C375F99}"/>
          </ac:inkMkLst>
        </pc:inkChg>
        <pc:inkChg chg="add">
          <ac:chgData name="Viet Anh Nguyen" userId="b95f61ff061388d5" providerId="LiveId" clId="{4E6D6609-40FF-461F-8FC4-5C36AE18131F}" dt="2022-01-14T10:24:25.639" v="5685"/>
          <ac:inkMkLst>
            <pc:docMk/>
            <pc:sldMk cId="4067986896" sldId="378"/>
            <ac:inkMk id="28" creationId="{B351D9E0-8787-4D4F-AB5D-21BFA6F6B472}"/>
          </ac:inkMkLst>
        </pc:inkChg>
        <pc:inkChg chg="add del">
          <ac:chgData name="Viet Anh Nguyen" userId="b95f61ff061388d5" providerId="LiveId" clId="{4E6D6609-40FF-461F-8FC4-5C36AE18131F}" dt="2022-01-14T10:24:26.751" v="5689"/>
          <ac:inkMkLst>
            <pc:docMk/>
            <pc:sldMk cId="4067986896" sldId="378"/>
            <ac:inkMk id="29" creationId="{6A3A90D3-B10B-4B20-A252-8D30EB88798D}"/>
          </ac:inkMkLst>
        </pc:inkChg>
        <pc:inkChg chg="add del">
          <ac:chgData name="Viet Anh Nguyen" userId="b95f61ff061388d5" providerId="LiveId" clId="{4E6D6609-40FF-461F-8FC4-5C36AE18131F}" dt="2022-01-14T10:24:26.751" v="5689"/>
          <ac:inkMkLst>
            <pc:docMk/>
            <pc:sldMk cId="4067986896" sldId="378"/>
            <ac:inkMk id="30" creationId="{8D84CD53-3A74-42EE-893A-7E1E3A6A0093}"/>
          </ac:inkMkLst>
        </pc:inkChg>
        <pc:inkChg chg="add del">
          <ac:chgData name="Viet Anh Nguyen" userId="b95f61ff061388d5" providerId="LiveId" clId="{4E6D6609-40FF-461F-8FC4-5C36AE18131F}" dt="2022-01-14T10:24:26.751" v="5689"/>
          <ac:inkMkLst>
            <pc:docMk/>
            <pc:sldMk cId="4067986896" sldId="378"/>
            <ac:inkMk id="31" creationId="{B5798065-ED70-467F-AD09-9E42B52EC4C2}"/>
          </ac:inkMkLst>
        </pc:inkChg>
        <pc:inkChg chg="add">
          <ac:chgData name="Viet Anh Nguyen" userId="b95f61ff061388d5" providerId="LiveId" clId="{4E6D6609-40FF-461F-8FC4-5C36AE18131F}" dt="2022-01-14T10:24:26.751" v="5689"/>
          <ac:inkMkLst>
            <pc:docMk/>
            <pc:sldMk cId="4067986896" sldId="378"/>
            <ac:inkMk id="32" creationId="{995DC700-C6EB-4FDC-9CEA-3FD908F86C66}"/>
          </ac:inkMkLst>
        </pc:inkChg>
        <pc:inkChg chg="add del">
          <ac:chgData name="Viet Anh Nguyen" userId="b95f61ff061388d5" providerId="LiveId" clId="{4E6D6609-40FF-461F-8FC4-5C36AE18131F}" dt="2022-01-14T10:24:29.869" v="5695"/>
          <ac:inkMkLst>
            <pc:docMk/>
            <pc:sldMk cId="4067986896" sldId="378"/>
            <ac:inkMk id="33" creationId="{3A12DFD7-75C8-4FF4-A048-13D34DBB27FE}"/>
          </ac:inkMkLst>
        </pc:inkChg>
        <pc:inkChg chg="add del">
          <ac:chgData name="Viet Anh Nguyen" userId="b95f61ff061388d5" providerId="LiveId" clId="{4E6D6609-40FF-461F-8FC4-5C36AE18131F}" dt="2022-01-14T10:24:29.869" v="5695"/>
          <ac:inkMkLst>
            <pc:docMk/>
            <pc:sldMk cId="4067986896" sldId="378"/>
            <ac:inkMk id="34" creationId="{E04AA2CD-B965-4E2E-9396-758C0F207D3B}"/>
          </ac:inkMkLst>
        </pc:inkChg>
        <pc:inkChg chg="add del">
          <ac:chgData name="Viet Anh Nguyen" userId="b95f61ff061388d5" providerId="LiveId" clId="{4E6D6609-40FF-461F-8FC4-5C36AE18131F}" dt="2022-01-14T10:24:29.869" v="5695"/>
          <ac:inkMkLst>
            <pc:docMk/>
            <pc:sldMk cId="4067986896" sldId="378"/>
            <ac:inkMk id="35" creationId="{4916F70C-9BED-45BD-9C98-66E0714CF436}"/>
          </ac:inkMkLst>
        </pc:inkChg>
        <pc:inkChg chg="add del">
          <ac:chgData name="Viet Anh Nguyen" userId="b95f61ff061388d5" providerId="LiveId" clId="{4E6D6609-40FF-461F-8FC4-5C36AE18131F}" dt="2022-01-14T10:24:29.869" v="5695"/>
          <ac:inkMkLst>
            <pc:docMk/>
            <pc:sldMk cId="4067986896" sldId="378"/>
            <ac:inkMk id="36" creationId="{CF7E032F-8AE1-42B7-909C-9B0AFA4906FD}"/>
          </ac:inkMkLst>
        </pc:inkChg>
        <pc:inkChg chg="add del">
          <ac:chgData name="Viet Anh Nguyen" userId="b95f61ff061388d5" providerId="LiveId" clId="{4E6D6609-40FF-461F-8FC4-5C36AE18131F}" dt="2022-01-14T10:24:30.918" v="5699"/>
          <ac:inkMkLst>
            <pc:docMk/>
            <pc:sldMk cId="4067986896" sldId="378"/>
            <ac:inkMk id="37" creationId="{0F76C1F3-6D4C-43D7-8ABC-FBF099A88262}"/>
          </ac:inkMkLst>
        </pc:inkChg>
        <pc:inkChg chg="add">
          <ac:chgData name="Viet Anh Nguyen" userId="b95f61ff061388d5" providerId="LiveId" clId="{4E6D6609-40FF-461F-8FC4-5C36AE18131F}" dt="2022-01-14T10:24:29.869" v="5695"/>
          <ac:inkMkLst>
            <pc:docMk/>
            <pc:sldMk cId="4067986896" sldId="378"/>
            <ac:inkMk id="38" creationId="{0021BA7E-8F69-4608-8A9C-5665E64FBD60}"/>
          </ac:inkMkLst>
        </pc:inkChg>
        <pc:inkChg chg="add del">
          <ac:chgData name="Viet Anh Nguyen" userId="b95f61ff061388d5" providerId="LiveId" clId="{4E6D6609-40FF-461F-8FC4-5C36AE18131F}" dt="2022-01-14T10:24:30.918" v="5699"/>
          <ac:inkMkLst>
            <pc:docMk/>
            <pc:sldMk cId="4067986896" sldId="378"/>
            <ac:inkMk id="39" creationId="{7A3EED91-051E-4B30-840E-D9F741BC513E}"/>
          </ac:inkMkLst>
        </pc:inkChg>
        <pc:inkChg chg="add del">
          <ac:chgData name="Viet Anh Nguyen" userId="b95f61ff061388d5" providerId="LiveId" clId="{4E6D6609-40FF-461F-8FC4-5C36AE18131F}" dt="2022-01-14T10:24:30.918" v="5699"/>
          <ac:inkMkLst>
            <pc:docMk/>
            <pc:sldMk cId="4067986896" sldId="378"/>
            <ac:inkMk id="40" creationId="{8EA1AB37-5399-4402-B507-12D302527B20}"/>
          </ac:inkMkLst>
        </pc:inkChg>
        <pc:inkChg chg="add del">
          <ac:chgData name="Viet Anh Nguyen" userId="b95f61ff061388d5" providerId="LiveId" clId="{4E6D6609-40FF-461F-8FC4-5C36AE18131F}" dt="2022-01-14T10:24:30.918" v="5699"/>
          <ac:inkMkLst>
            <pc:docMk/>
            <pc:sldMk cId="4067986896" sldId="378"/>
            <ac:inkMk id="41" creationId="{36407C30-1F69-4B4B-9D76-8EB51F012FE6}"/>
          </ac:inkMkLst>
        </pc:inkChg>
        <pc:inkChg chg="add">
          <ac:chgData name="Viet Anh Nguyen" userId="b95f61ff061388d5" providerId="LiveId" clId="{4E6D6609-40FF-461F-8FC4-5C36AE18131F}" dt="2022-01-14T10:24:30.918" v="5699"/>
          <ac:inkMkLst>
            <pc:docMk/>
            <pc:sldMk cId="4067986896" sldId="378"/>
            <ac:inkMk id="42" creationId="{DCFB103D-D007-427A-93A1-DE5AF57286FF}"/>
          </ac:inkMkLst>
        </pc:inkChg>
        <pc:inkChg chg="add del">
          <ac:chgData name="Viet Anh Nguyen" userId="b95f61ff061388d5" providerId="LiveId" clId="{4E6D6609-40FF-461F-8FC4-5C36AE18131F}" dt="2022-01-14T10:24:32.835" v="5703"/>
          <ac:inkMkLst>
            <pc:docMk/>
            <pc:sldMk cId="4067986896" sldId="378"/>
            <ac:inkMk id="43" creationId="{6830A4C0-658D-49E1-8814-92B1714D051F}"/>
          </ac:inkMkLst>
        </pc:inkChg>
        <pc:inkChg chg="add del">
          <ac:chgData name="Viet Anh Nguyen" userId="b95f61ff061388d5" providerId="LiveId" clId="{4E6D6609-40FF-461F-8FC4-5C36AE18131F}" dt="2022-01-14T10:24:32.835" v="5703"/>
          <ac:inkMkLst>
            <pc:docMk/>
            <pc:sldMk cId="4067986896" sldId="378"/>
            <ac:inkMk id="44" creationId="{D6F55AE2-4B01-43DC-890A-6A303BB8588F}"/>
          </ac:inkMkLst>
        </pc:inkChg>
        <pc:inkChg chg="add del">
          <ac:chgData name="Viet Anh Nguyen" userId="b95f61ff061388d5" providerId="LiveId" clId="{4E6D6609-40FF-461F-8FC4-5C36AE18131F}" dt="2022-01-14T10:24:32.835" v="5703"/>
          <ac:inkMkLst>
            <pc:docMk/>
            <pc:sldMk cId="4067986896" sldId="378"/>
            <ac:inkMk id="45" creationId="{3EDFAF1B-8F45-4B77-9811-7F0A65648178}"/>
          </ac:inkMkLst>
        </pc:inkChg>
        <pc:inkChg chg="add">
          <ac:chgData name="Viet Anh Nguyen" userId="b95f61ff061388d5" providerId="LiveId" clId="{4E6D6609-40FF-461F-8FC4-5C36AE18131F}" dt="2022-01-14T10:24:32.835" v="5703"/>
          <ac:inkMkLst>
            <pc:docMk/>
            <pc:sldMk cId="4067986896" sldId="378"/>
            <ac:inkMk id="46" creationId="{21482BC7-DC5E-4F0E-A59F-62022C9DB8F1}"/>
          </ac:inkMkLst>
        </pc:inkChg>
        <pc:inkChg chg="add del">
          <ac:chgData name="Viet Anh Nguyen" userId="b95f61ff061388d5" providerId="LiveId" clId="{4E6D6609-40FF-461F-8FC4-5C36AE18131F}" dt="2022-01-14T10:24:34.671" v="5708"/>
          <ac:inkMkLst>
            <pc:docMk/>
            <pc:sldMk cId="4067986896" sldId="378"/>
            <ac:inkMk id="47" creationId="{68F3A8C0-2203-4616-A64A-3E581A2A9D0D}"/>
          </ac:inkMkLst>
        </pc:inkChg>
        <pc:inkChg chg="add del">
          <ac:chgData name="Viet Anh Nguyen" userId="b95f61ff061388d5" providerId="LiveId" clId="{4E6D6609-40FF-461F-8FC4-5C36AE18131F}" dt="2022-01-14T10:24:34.671" v="5708"/>
          <ac:inkMkLst>
            <pc:docMk/>
            <pc:sldMk cId="4067986896" sldId="378"/>
            <ac:inkMk id="48" creationId="{6D6F0EAD-F6AD-48F0-A44E-DF3EC1394E8E}"/>
          </ac:inkMkLst>
        </pc:inkChg>
        <pc:inkChg chg="add del">
          <ac:chgData name="Viet Anh Nguyen" userId="b95f61ff061388d5" providerId="LiveId" clId="{4E6D6609-40FF-461F-8FC4-5C36AE18131F}" dt="2022-01-14T10:24:34.671" v="5708"/>
          <ac:inkMkLst>
            <pc:docMk/>
            <pc:sldMk cId="4067986896" sldId="378"/>
            <ac:inkMk id="49" creationId="{D268A2A3-10AE-4C45-BD5C-128BC4874CD5}"/>
          </ac:inkMkLst>
        </pc:inkChg>
        <pc:inkChg chg="add del">
          <ac:chgData name="Viet Anh Nguyen" userId="b95f61ff061388d5" providerId="LiveId" clId="{4E6D6609-40FF-461F-8FC4-5C36AE18131F}" dt="2022-01-14T10:24:34.671" v="5708"/>
          <ac:inkMkLst>
            <pc:docMk/>
            <pc:sldMk cId="4067986896" sldId="378"/>
            <ac:inkMk id="50" creationId="{004A6ECE-6F0B-490A-90BB-538F86CF9A61}"/>
          </ac:inkMkLst>
        </pc:inkChg>
        <pc:inkChg chg="add">
          <ac:chgData name="Viet Anh Nguyen" userId="b95f61ff061388d5" providerId="LiveId" clId="{4E6D6609-40FF-461F-8FC4-5C36AE18131F}" dt="2022-01-14T10:24:34.671" v="5708"/>
          <ac:inkMkLst>
            <pc:docMk/>
            <pc:sldMk cId="4067986896" sldId="378"/>
            <ac:inkMk id="51" creationId="{6BDFCEDD-EC56-44FD-ABA8-8BE7DC28324B}"/>
          </ac:inkMkLst>
        </pc:inkChg>
        <pc:inkChg chg="add del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2" creationId="{2CC887C3-C7B9-4311-9C53-BFDC3BA520FA}"/>
          </ac:inkMkLst>
        </pc:inkChg>
        <pc:inkChg chg="add del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3" creationId="{8D3A06B7-0452-4EFF-B562-4B437EE4A27B}"/>
          </ac:inkMkLst>
        </pc:inkChg>
        <pc:inkChg chg="add del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4" creationId="{896D701B-081C-4947-BA1A-317D48E98C59}"/>
          </ac:inkMkLst>
        </pc:inkChg>
        <pc:inkChg chg="add del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5" creationId="{01739FB2-F766-488D-9968-81B05C43F158}"/>
          </ac:inkMkLst>
        </pc:inkChg>
        <pc:inkChg chg="add del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6" creationId="{C19DD158-7F50-46DF-92A1-D5D4E7AD56A7}"/>
          </ac:inkMkLst>
        </pc:inkChg>
        <pc:inkChg chg="add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7" creationId="{7E83B136-5B30-4527-B75D-2BEC4F3D3587}"/>
          </ac:inkMkLst>
        </pc:inkChg>
        <pc:inkChg chg="add">
          <ac:chgData name="Viet Anh Nguyen" userId="b95f61ff061388d5" providerId="LiveId" clId="{4E6D6609-40FF-461F-8FC4-5C36AE18131F}" dt="2022-01-14T10:24:36.902" v="5714"/>
          <ac:inkMkLst>
            <pc:docMk/>
            <pc:sldMk cId="4067986896" sldId="378"/>
            <ac:inkMk id="58" creationId="{4750D34C-B259-4B99-B98D-D8990B0E1958}"/>
          </ac:inkMkLst>
        </pc:inkChg>
        <pc:inkChg chg="add">
          <ac:chgData name="Viet Anh Nguyen" userId="b95f61ff061388d5" providerId="LiveId" clId="{4E6D6609-40FF-461F-8FC4-5C36AE18131F}" dt="2022-01-14T10:24:38.535" v="5715" actId="9405"/>
          <ac:inkMkLst>
            <pc:docMk/>
            <pc:sldMk cId="4067986896" sldId="378"/>
            <ac:inkMk id="59" creationId="{EB5A84C7-2B74-455D-8C19-B1401DAB8077}"/>
          </ac:inkMkLst>
        </pc:inkChg>
        <pc:inkChg chg="add del">
          <ac:chgData name="Viet Anh Nguyen" userId="b95f61ff061388d5" providerId="LiveId" clId="{4E6D6609-40FF-461F-8FC4-5C36AE18131F}" dt="2022-01-14T10:24:40.436" v="5718"/>
          <ac:inkMkLst>
            <pc:docMk/>
            <pc:sldMk cId="4067986896" sldId="378"/>
            <ac:inkMk id="60" creationId="{C8A02366-E03D-434E-B1E4-A53121CA9FF7}"/>
          </ac:inkMkLst>
        </pc:inkChg>
        <pc:inkChg chg="add del">
          <ac:chgData name="Viet Anh Nguyen" userId="b95f61ff061388d5" providerId="LiveId" clId="{4E6D6609-40FF-461F-8FC4-5C36AE18131F}" dt="2022-01-14T10:24:40.436" v="5718"/>
          <ac:inkMkLst>
            <pc:docMk/>
            <pc:sldMk cId="4067986896" sldId="378"/>
            <ac:inkMk id="61" creationId="{12B699ED-D155-48CC-81F8-22CA0252B4E2}"/>
          </ac:inkMkLst>
        </pc:inkChg>
        <pc:inkChg chg="add del">
          <ac:chgData name="Viet Anh Nguyen" userId="b95f61ff061388d5" providerId="LiveId" clId="{4E6D6609-40FF-461F-8FC4-5C36AE18131F}" dt="2022-01-14T10:24:41.518" v="5721"/>
          <ac:inkMkLst>
            <pc:docMk/>
            <pc:sldMk cId="4067986896" sldId="378"/>
            <ac:inkMk id="62" creationId="{3AFD20EB-C108-4460-BAD2-775DE3F0906F}"/>
          </ac:inkMkLst>
        </pc:inkChg>
        <pc:inkChg chg="add del">
          <ac:chgData name="Viet Anh Nguyen" userId="b95f61ff061388d5" providerId="LiveId" clId="{4E6D6609-40FF-461F-8FC4-5C36AE18131F}" dt="2022-01-14T10:24:41.518" v="5721"/>
          <ac:inkMkLst>
            <pc:docMk/>
            <pc:sldMk cId="4067986896" sldId="378"/>
            <ac:inkMk id="63" creationId="{0C92B44A-78B1-4E92-9ADB-58BE88C489CE}"/>
          </ac:inkMkLst>
        </pc:inkChg>
        <pc:inkChg chg="add del">
          <ac:chgData name="Viet Anh Nguyen" userId="b95f61ff061388d5" providerId="LiveId" clId="{4E6D6609-40FF-461F-8FC4-5C36AE18131F}" dt="2022-01-14T10:24:41.518" v="5721"/>
          <ac:inkMkLst>
            <pc:docMk/>
            <pc:sldMk cId="4067986896" sldId="378"/>
            <ac:inkMk id="64" creationId="{D3554E87-FC22-46C6-B26D-39CCD288BBDB}"/>
          </ac:inkMkLst>
        </pc:inkChg>
        <pc:inkChg chg="add">
          <ac:chgData name="Viet Anh Nguyen" userId="b95f61ff061388d5" providerId="LiveId" clId="{4E6D6609-40FF-461F-8FC4-5C36AE18131F}" dt="2022-01-14T10:24:41.518" v="5721"/>
          <ac:inkMkLst>
            <pc:docMk/>
            <pc:sldMk cId="4067986896" sldId="378"/>
            <ac:inkMk id="65" creationId="{958F7370-0AE6-48F3-8624-2EB6C23EF0D3}"/>
          </ac:inkMkLst>
        </pc:inkChg>
        <pc:inkChg chg="add del">
          <ac:chgData name="Viet Anh Nguyen" userId="b95f61ff061388d5" providerId="LiveId" clId="{4E6D6609-40FF-461F-8FC4-5C36AE18131F}" dt="2022-01-14T10:24:42.529" v="5724"/>
          <ac:inkMkLst>
            <pc:docMk/>
            <pc:sldMk cId="4067986896" sldId="378"/>
            <ac:inkMk id="66" creationId="{DBFE1D0A-878D-46A5-8880-DD1F40C126C2}"/>
          </ac:inkMkLst>
        </pc:inkChg>
        <pc:inkChg chg="add del">
          <ac:chgData name="Viet Anh Nguyen" userId="b95f61ff061388d5" providerId="LiveId" clId="{4E6D6609-40FF-461F-8FC4-5C36AE18131F}" dt="2022-01-14T10:24:42.529" v="5724"/>
          <ac:inkMkLst>
            <pc:docMk/>
            <pc:sldMk cId="4067986896" sldId="378"/>
            <ac:inkMk id="67" creationId="{4D6A140F-0F85-4B84-965E-2D40C200EE42}"/>
          </ac:inkMkLst>
        </pc:inkChg>
        <pc:inkChg chg="add">
          <ac:chgData name="Viet Anh Nguyen" userId="b95f61ff061388d5" providerId="LiveId" clId="{4E6D6609-40FF-461F-8FC4-5C36AE18131F}" dt="2022-01-14T10:24:42.529" v="5724"/>
          <ac:inkMkLst>
            <pc:docMk/>
            <pc:sldMk cId="4067986896" sldId="378"/>
            <ac:inkMk id="68" creationId="{D7EF0A6B-B2CF-4094-8611-43364ACBAD31}"/>
          </ac:inkMkLst>
        </pc:inkChg>
        <pc:inkChg chg="add">
          <ac:chgData name="Viet Anh Nguyen" userId="b95f61ff061388d5" providerId="LiveId" clId="{4E6D6609-40FF-461F-8FC4-5C36AE18131F}" dt="2022-01-14T10:24:44.587" v="5725" actId="9405"/>
          <ac:inkMkLst>
            <pc:docMk/>
            <pc:sldMk cId="4067986896" sldId="378"/>
            <ac:inkMk id="69" creationId="{1E2AA48C-5533-4FE6-8C3A-0C80E941B863}"/>
          </ac:inkMkLst>
        </pc:inkChg>
        <pc:inkChg chg="add del">
          <ac:chgData name="Viet Anh Nguyen" userId="b95f61ff061388d5" providerId="LiveId" clId="{4E6D6609-40FF-461F-8FC4-5C36AE18131F}" dt="2022-01-14T10:24:47.881" v="5729"/>
          <ac:inkMkLst>
            <pc:docMk/>
            <pc:sldMk cId="4067986896" sldId="378"/>
            <ac:inkMk id="70" creationId="{9CE59158-856C-4E6A-9D63-59DD2D0B4288}"/>
          </ac:inkMkLst>
        </pc:inkChg>
        <pc:inkChg chg="add del">
          <ac:chgData name="Viet Anh Nguyen" userId="b95f61ff061388d5" providerId="LiveId" clId="{4E6D6609-40FF-461F-8FC4-5C36AE18131F}" dt="2022-01-14T10:24:47.881" v="5729"/>
          <ac:inkMkLst>
            <pc:docMk/>
            <pc:sldMk cId="4067986896" sldId="378"/>
            <ac:inkMk id="71" creationId="{3E243BB0-42FF-4CFF-97DA-848DFA2BB38A}"/>
          </ac:inkMkLst>
        </pc:inkChg>
        <pc:inkChg chg="add del">
          <ac:chgData name="Viet Anh Nguyen" userId="b95f61ff061388d5" providerId="LiveId" clId="{4E6D6609-40FF-461F-8FC4-5C36AE18131F}" dt="2022-01-14T10:24:47.881" v="5729"/>
          <ac:inkMkLst>
            <pc:docMk/>
            <pc:sldMk cId="4067986896" sldId="378"/>
            <ac:inkMk id="72" creationId="{7F1BDE60-06C0-4FB3-851E-CFA73F0A4B3E}"/>
          </ac:inkMkLst>
        </pc:inkChg>
        <pc:inkChg chg="add del">
          <ac:chgData name="Viet Anh Nguyen" userId="b95f61ff061388d5" providerId="LiveId" clId="{4E6D6609-40FF-461F-8FC4-5C36AE18131F}" dt="2022-01-14T10:24:50.449" v="5732"/>
          <ac:inkMkLst>
            <pc:docMk/>
            <pc:sldMk cId="4067986896" sldId="378"/>
            <ac:inkMk id="73" creationId="{82150889-896B-4BC8-8A3D-7B51CFC4A95B}"/>
          </ac:inkMkLst>
        </pc:inkChg>
        <pc:inkChg chg="add del">
          <ac:chgData name="Viet Anh Nguyen" userId="b95f61ff061388d5" providerId="LiveId" clId="{4E6D6609-40FF-461F-8FC4-5C36AE18131F}" dt="2022-01-14T10:24:50.449" v="5732"/>
          <ac:inkMkLst>
            <pc:docMk/>
            <pc:sldMk cId="4067986896" sldId="378"/>
            <ac:inkMk id="74" creationId="{11328490-97FB-45A0-A1F6-D3CE5EEC8713}"/>
          </ac:inkMkLst>
        </pc:inkChg>
        <pc:inkChg chg="add del">
          <ac:chgData name="Viet Anh Nguyen" userId="b95f61ff061388d5" providerId="LiveId" clId="{4E6D6609-40FF-461F-8FC4-5C36AE18131F}" dt="2022-01-14T10:24:50.449" v="5732"/>
          <ac:inkMkLst>
            <pc:docMk/>
            <pc:sldMk cId="4067986896" sldId="378"/>
            <ac:inkMk id="75" creationId="{4F7DA562-712E-4840-86DE-677426FEC544}"/>
          </ac:inkMkLst>
        </pc:inkChg>
        <pc:inkChg chg="add del">
          <ac:chgData name="Viet Anh Nguyen" userId="b95f61ff061388d5" providerId="LiveId" clId="{4E6D6609-40FF-461F-8FC4-5C36AE18131F}" dt="2022-01-14T10:24:52.939" v="5737"/>
          <ac:inkMkLst>
            <pc:docMk/>
            <pc:sldMk cId="4067986896" sldId="378"/>
            <ac:inkMk id="76" creationId="{077D7EAF-942D-4C8A-9A98-04446E6EECCC}"/>
          </ac:inkMkLst>
        </pc:inkChg>
        <pc:inkChg chg="add del">
          <ac:chgData name="Viet Anh Nguyen" userId="b95f61ff061388d5" providerId="LiveId" clId="{4E6D6609-40FF-461F-8FC4-5C36AE18131F}" dt="2022-01-14T10:24:52.939" v="5737"/>
          <ac:inkMkLst>
            <pc:docMk/>
            <pc:sldMk cId="4067986896" sldId="378"/>
            <ac:inkMk id="77" creationId="{89D392F1-5F75-499F-9519-421325B9AEAB}"/>
          </ac:inkMkLst>
        </pc:inkChg>
        <pc:inkChg chg="add del">
          <ac:chgData name="Viet Anh Nguyen" userId="b95f61ff061388d5" providerId="LiveId" clId="{4E6D6609-40FF-461F-8FC4-5C36AE18131F}" dt="2022-01-14T10:24:52.939" v="5737"/>
          <ac:inkMkLst>
            <pc:docMk/>
            <pc:sldMk cId="4067986896" sldId="378"/>
            <ac:inkMk id="78" creationId="{D4196776-1AD8-4EC1-AE35-00EDDD05ED52}"/>
          </ac:inkMkLst>
        </pc:inkChg>
        <pc:inkChg chg="add del">
          <ac:chgData name="Viet Anh Nguyen" userId="b95f61ff061388d5" providerId="LiveId" clId="{4E6D6609-40FF-461F-8FC4-5C36AE18131F}" dt="2022-01-14T10:24:52.939" v="5737"/>
          <ac:inkMkLst>
            <pc:docMk/>
            <pc:sldMk cId="4067986896" sldId="378"/>
            <ac:inkMk id="79" creationId="{50A1E58D-7AA3-46B4-913F-8B9F20BD1F3B}"/>
          </ac:inkMkLst>
        </pc:inkChg>
        <pc:inkChg chg="add">
          <ac:chgData name="Viet Anh Nguyen" userId="b95f61ff061388d5" providerId="LiveId" clId="{4E6D6609-40FF-461F-8FC4-5C36AE18131F}" dt="2022-01-14T10:24:51.995" v="5736" actId="9405"/>
          <ac:inkMkLst>
            <pc:docMk/>
            <pc:sldMk cId="4067986896" sldId="378"/>
            <ac:inkMk id="80" creationId="{DDC8B220-C9CA-4C2A-8DAB-F594D4BE9923}"/>
          </ac:inkMkLst>
        </pc:inkChg>
        <pc:inkChg chg="add">
          <ac:chgData name="Viet Anh Nguyen" userId="b95f61ff061388d5" providerId="LiveId" clId="{4E6D6609-40FF-461F-8FC4-5C36AE18131F}" dt="2022-01-14T10:24:52.939" v="5737"/>
          <ac:inkMkLst>
            <pc:docMk/>
            <pc:sldMk cId="4067986896" sldId="378"/>
            <ac:inkMk id="81" creationId="{B8C6336F-F326-49DF-8A40-635A6228B15C}"/>
          </ac:inkMkLst>
        </pc:inkChg>
        <pc:inkChg chg="add del">
          <ac:chgData name="Viet Anh Nguyen" userId="b95f61ff061388d5" providerId="LiveId" clId="{4E6D6609-40FF-461F-8FC4-5C36AE18131F}" dt="2022-01-14T10:24:56.346" v="5741"/>
          <ac:inkMkLst>
            <pc:docMk/>
            <pc:sldMk cId="4067986896" sldId="378"/>
            <ac:inkMk id="82" creationId="{BC384893-4D2F-40D6-B338-63F119884DE3}"/>
          </ac:inkMkLst>
        </pc:inkChg>
        <pc:inkChg chg="add del">
          <ac:chgData name="Viet Anh Nguyen" userId="b95f61ff061388d5" providerId="LiveId" clId="{4E6D6609-40FF-461F-8FC4-5C36AE18131F}" dt="2022-01-14T10:24:56.346" v="5741"/>
          <ac:inkMkLst>
            <pc:docMk/>
            <pc:sldMk cId="4067986896" sldId="378"/>
            <ac:inkMk id="83" creationId="{4C931522-C1CB-4361-A661-3482D53C088B}"/>
          </ac:inkMkLst>
        </pc:inkChg>
        <pc:inkChg chg="add del">
          <ac:chgData name="Viet Anh Nguyen" userId="b95f61ff061388d5" providerId="LiveId" clId="{4E6D6609-40FF-461F-8FC4-5C36AE18131F}" dt="2022-01-14T10:24:56.346" v="5741"/>
          <ac:inkMkLst>
            <pc:docMk/>
            <pc:sldMk cId="4067986896" sldId="378"/>
            <ac:inkMk id="84" creationId="{3EDE1163-0625-4ED2-8630-9FF53E25FC1E}"/>
          </ac:inkMkLst>
        </pc:inkChg>
        <pc:inkChg chg="add del">
          <ac:chgData name="Viet Anh Nguyen" userId="b95f61ff061388d5" providerId="LiveId" clId="{4E6D6609-40FF-461F-8FC4-5C36AE18131F}" dt="2022-01-14T10:24:57.378" v="5744"/>
          <ac:inkMkLst>
            <pc:docMk/>
            <pc:sldMk cId="4067986896" sldId="378"/>
            <ac:inkMk id="85" creationId="{42E769C4-2231-4497-8A17-F73871DE8398}"/>
          </ac:inkMkLst>
        </pc:inkChg>
        <pc:inkChg chg="add del">
          <ac:chgData name="Viet Anh Nguyen" userId="b95f61ff061388d5" providerId="LiveId" clId="{4E6D6609-40FF-461F-8FC4-5C36AE18131F}" dt="2022-01-14T10:24:57.378" v="5744"/>
          <ac:inkMkLst>
            <pc:docMk/>
            <pc:sldMk cId="4067986896" sldId="378"/>
            <ac:inkMk id="86" creationId="{A9740988-8F66-4A4C-9D39-2AB512F57FF6}"/>
          </ac:inkMkLst>
        </pc:inkChg>
        <pc:inkChg chg="add">
          <ac:chgData name="Viet Anh Nguyen" userId="b95f61ff061388d5" providerId="LiveId" clId="{4E6D6609-40FF-461F-8FC4-5C36AE18131F}" dt="2022-01-14T10:24:56.683" v="5743" actId="9405"/>
          <ac:inkMkLst>
            <pc:docMk/>
            <pc:sldMk cId="4067986896" sldId="378"/>
            <ac:inkMk id="87" creationId="{2EA7E852-2494-4308-AFD2-2371FE36F124}"/>
          </ac:inkMkLst>
        </pc:inkChg>
        <pc:inkChg chg="add">
          <ac:chgData name="Viet Anh Nguyen" userId="b95f61ff061388d5" providerId="LiveId" clId="{4E6D6609-40FF-461F-8FC4-5C36AE18131F}" dt="2022-01-14T10:24:57.378" v="5744"/>
          <ac:inkMkLst>
            <pc:docMk/>
            <pc:sldMk cId="4067986896" sldId="378"/>
            <ac:inkMk id="88" creationId="{79AB970F-1A98-463A-B7EC-833C9AD7A29E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89" creationId="{4238BB8A-A171-4949-910E-3C3E11328731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0" creationId="{B38B4D08-5BF2-4D2A-9A72-2ED7D64737A5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1" creationId="{1B43F605-C479-4678-A01C-80078AD259D3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2" creationId="{5DB940A9-A1E0-4BA8-82D6-246733038EC4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3" creationId="{3D2DF35C-B88D-4831-8184-CB89997D11FE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4" creationId="{12F1481C-BB5F-4A17-8EE4-2441D29EBC99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5" creationId="{E931E2FB-0F13-4A8F-B39B-7CFBD15858B1}"/>
          </ac:inkMkLst>
        </pc:inkChg>
        <pc:inkChg chg="add del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6" creationId="{922F08A7-33CF-4113-BAEA-D9A468A8099C}"/>
          </ac:inkMkLst>
        </pc:inkChg>
        <pc:inkChg chg="add">
          <ac:chgData name="Viet Anh Nguyen" userId="b95f61ff061388d5" providerId="LiveId" clId="{4E6D6609-40FF-461F-8FC4-5C36AE18131F}" dt="2022-01-14T10:25:01.685" v="5753"/>
          <ac:inkMkLst>
            <pc:docMk/>
            <pc:sldMk cId="4067986896" sldId="378"/>
            <ac:inkMk id="97" creationId="{3DAA72F6-6A4C-4DF7-A7D3-5171E3861D16}"/>
          </ac:inkMkLst>
        </pc:inkChg>
        <pc:inkChg chg="add del">
          <ac:chgData name="Viet Anh Nguyen" userId="b95f61ff061388d5" providerId="LiveId" clId="{4E6D6609-40FF-461F-8FC4-5C36AE18131F}" dt="2022-01-14T10:25:08.265" v="5756"/>
          <ac:inkMkLst>
            <pc:docMk/>
            <pc:sldMk cId="4067986896" sldId="378"/>
            <ac:inkMk id="98" creationId="{294FE7ED-387A-4066-ACAC-E2290608B33E}"/>
          </ac:inkMkLst>
        </pc:inkChg>
        <pc:inkChg chg="add del">
          <ac:chgData name="Viet Anh Nguyen" userId="b95f61ff061388d5" providerId="LiveId" clId="{4E6D6609-40FF-461F-8FC4-5C36AE18131F}" dt="2022-01-14T10:25:08.265" v="5756"/>
          <ac:inkMkLst>
            <pc:docMk/>
            <pc:sldMk cId="4067986896" sldId="378"/>
            <ac:inkMk id="99" creationId="{92F02C14-1AA8-4FB5-AAE0-0031BA1FA37F}"/>
          </ac:inkMkLst>
        </pc:inkChg>
        <pc:inkChg chg="add">
          <ac:chgData name="Viet Anh Nguyen" userId="b95f61ff061388d5" providerId="LiveId" clId="{4E6D6609-40FF-461F-8FC4-5C36AE18131F}" dt="2022-01-14T10:25:08.265" v="5756"/>
          <ac:inkMkLst>
            <pc:docMk/>
            <pc:sldMk cId="4067986896" sldId="378"/>
            <ac:inkMk id="100" creationId="{81BC699C-CAB2-4D44-8009-57C6ECE21B7A}"/>
          </ac:inkMkLst>
        </pc:inkChg>
        <pc:inkChg chg="add del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1" creationId="{CEEC3410-1407-4847-A72D-C744FB1E8E6C}"/>
          </ac:inkMkLst>
        </pc:inkChg>
        <pc:inkChg chg="add del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2" creationId="{FE045652-8176-4CC9-95B0-E6A24FD8573E}"/>
          </ac:inkMkLst>
        </pc:inkChg>
        <pc:inkChg chg="add del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3" creationId="{C3D64FD3-9F89-40EB-8879-68F919589D69}"/>
          </ac:inkMkLst>
        </pc:inkChg>
        <pc:inkChg chg="add del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4" creationId="{4AEAEA14-F6D3-4254-90EC-4BB0EA7A079D}"/>
          </ac:inkMkLst>
        </pc:inkChg>
        <pc:inkChg chg="add del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5" creationId="{557715AA-CC6B-4C21-9657-AC583A6EBD5D}"/>
          </ac:inkMkLst>
        </pc:inkChg>
        <pc:inkChg chg="add">
          <ac:chgData name="Viet Anh Nguyen" userId="b95f61ff061388d5" providerId="LiveId" clId="{4E6D6609-40FF-461F-8FC4-5C36AE18131F}" dt="2022-01-14T10:25:12.325" v="5762"/>
          <ac:inkMkLst>
            <pc:docMk/>
            <pc:sldMk cId="4067986896" sldId="378"/>
            <ac:inkMk id="106" creationId="{47A8F59A-0AA0-40EF-8C70-8825D3A6FD49}"/>
          </ac:inkMkLst>
        </pc:inkChg>
        <pc:inkChg chg="add del">
          <ac:chgData name="Viet Anh Nguyen" userId="b95f61ff061388d5" providerId="LiveId" clId="{4E6D6609-40FF-461F-8FC4-5C36AE18131F}" dt="2022-01-14T10:25:14.995" v="5767"/>
          <ac:inkMkLst>
            <pc:docMk/>
            <pc:sldMk cId="4067986896" sldId="378"/>
            <ac:inkMk id="107" creationId="{7BAAD702-6984-47D5-91C2-2CB4BE761DFF}"/>
          </ac:inkMkLst>
        </pc:inkChg>
        <pc:inkChg chg="add del">
          <ac:chgData name="Viet Anh Nguyen" userId="b95f61ff061388d5" providerId="LiveId" clId="{4E6D6609-40FF-461F-8FC4-5C36AE18131F}" dt="2022-01-14T10:25:14.995" v="5767"/>
          <ac:inkMkLst>
            <pc:docMk/>
            <pc:sldMk cId="4067986896" sldId="378"/>
            <ac:inkMk id="108" creationId="{B6867A63-1F5E-47D9-B3BF-07F49C0F88F7}"/>
          </ac:inkMkLst>
        </pc:inkChg>
        <pc:inkChg chg="add">
          <ac:chgData name="Viet Anh Nguyen" userId="b95f61ff061388d5" providerId="LiveId" clId="{4E6D6609-40FF-461F-8FC4-5C36AE18131F}" dt="2022-01-14T10:25:14.169" v="5765" actId="9405"/>
          <ac:inkMkLst>
            <pc:docMk/>
            <pc:sldMk cId="4067986896" sldId="378"/>
            <ac:inkMk id="109" creationId="{4B7C8561-849A-479F-AFAB-331991E9994D}"/>
          </ac:inkMkLst>
        </pc:inkChg>
        <pc:inkChg chg="add">
          <ac:chgData name="Viet Anh Nguyen" userId="b95f61ff061388d5" providerId="LiveId" clId="{4E6D6609-40FF-461F-8FC4-5C36AE18131F}" dt="2022-01-14T10:25:14.367" v="5766" actId="9405"/>
          <ac:inkMkLst>
            <pc:docMk/>
            <pc:sldMk cId="4067986896" sldId="378"/>
            <ac:inkMk id="110" creationId="{A16F1EB9-1B59-442B-9ED1-5C65DD58E1FF}"/>
          </ac:inkMkLst>
        </pc:inkChg>
        <pc:inkChg chg="add">
          <ac:chgData name="Viet Anh Nguyen" userId="b95f61ff061388d5" providerId="LiveId" clId="{4E6D6609-40FF-461F-8FC4-5C36AE18131F}" dt="2022-01-14T10:25:14.995" v="5767"/>
          <ac:inkMkLst>
            <pc:docMk/>
            <pc:sldMk cId="4067986896" sldId="378"/>
            <ac:inkMk id="111" creationId="{150E1313-9E7A-4255-93A7-D91F8F30B874}"/>
          </ac:inkMkLst>
        </pc:inkChg>
        <pc:inkChg chg="add del">
          <ac:chgData name="Viet Anh Nguyen" userId="b95f61ff061388d5" providerId="LiveId" clId="{4E6D6609-40FF-461F-8FC4-5C36AE18131F}" dt="2022-01-14T10:25:30.850" v="5771"/>
          <ac:inkMkLst>
            <pc:docMk/>
            <pc:sldMk cId="4067986896" sldId="378"/>
            <ac:inkMk id="112" creationId="{BC68A024-279C-49C8-9E81-25B01CCC26B3}"/>
          </ac:inkMkLst>
        </pc:inkChg>
        <pc:inkChg chg="add del">
          <ac:chgData name="Viet Anh Nguyen" userId="b95f61ff061388d5" providerId="LiveId" clId="{4E6D6609-40FF-461F-8FC4-5C36AE18131F}" dt="2022-01-14T10:25:30.850" v="5771"/>
          <ac:inkMkLst>
            <pc:docMk/>
            <pc:sldMk cId="4067986896" sldId="378"/>
            <ac:inkMk id="113" creationId="{A583D83F-356C-4FC9-AB6A-1DD8EDAE5492}"/>
          </ac:inkMkLst>
        </pc:inkChg>
        <pc:inkChg chg="add del">
          <ac:chgData name="Viet Anh Nguyen" userId="b95f61ff061388d5" providerId="LiveId" clId="{4E6D6609-40FF-461F-8FC4-5C36AE18131F}" dt="2022-01-14T10:25:30.850" v="5771"/>
          <ac:inkMkLst>
            <pc:docMk/>
            <pc:sldMk cId="4067986896" sldId="378"/>
            <ac:inkMk id="114" creationId="{89E05778-560C-45BE-8D80-511A89FEB359}"/>
          </ac:inkMkLst>
        </pc:inkChg>
        <pc:inkChg chg="add del">
          <ac:chgData name="Viet Anh Nguyen" userId="b95f61ff061388d5" providerId="LiveId" clId="{4E6D6609-40FF-461F-8FC4-5C36AE18131F}" dt="2022-01-14T10:25:32.040" v="5773"/>
          <ac:inkMkLst>
            <pc:docMk/>
            <pc:sldMk cId="4067986896" sldId="378"/>
            <ac:inkMk id="115" creationId="{C3659D99-A8E8-4D45-A784-06DEDE4EFD39}"/>
          </ac:inkMkLst>
        </pc:inkChg>
        <pc:inkChg chg="add del">
          <ac:chgData name="Viet Anh Nguyen" userId="b95f61ff061388d5" providerId="LiveId" clId="{4E6D6609-40FF-461F-8FC4-5C36AE18131F}" dt="2022-01-14T10:25:32.040" v="5773"/>
          <ac:inkMkLst>
            <pc:docMk/>
            <pc:sldMk cId="4067986896" sldId="378"/>
            <ac:inkMk id="116" creationId="{7756952D-BB39-4D25-A7C7-50B20C479282}"/>
          </ac:inkMkLst>
        </pc:inkChg>
        <pc:inkChg chg="add del">
          <ac:chgData name="Viet Anh Nguyen" userId="b95f61ff061388d5" providerId="LiveId" clId="{4E6D6609-40FF-461F-8FC4-5C36AE18131F}" dt="2022-01-14T10:25:32.933" v="5775"/>
          <ac:inkMkLst>
            <pc:docMk/>
            <pc:sldMk cId="4067986896" sldId="378"/>
            <ac:inkMk id="117" creationId="{ADA0075E-FD17-477F-8D21-ABEBBA574B1A}"/>
          </ac:inkMkLst>
        </pc:inkChg>
        <pc:inkChg chg="add del">
          <ac:chgData name="Viet Anh Nguyen" userId="b95f61ff061388d5" providerId="LiveId" clId="{4E6D6609-40FF-461F-8FC4-5C36AE18131F}" dt="2022-01-14T10:25:32.933" v="5775"/>
          <ac:inkMkLst>
            <pc:docMk/>
            <pc:sldMk cId="4067986896" sldId="378"/>
            <ac:inkMk id="118" creationId="{5F485808-2388-475A-9E25-5D2F8C1AB91B}"/>
          </ac:inkMkLst>
        </pc:inkChg>
        <pc:inkChg chg="add">
          <ac:chgData name="Viet Anh Nguyen" userId="b95f61ff061388d5" providerId="LiveId" clId="{4E6D6609-40FF-461F-8FC4-5C36AE18131F}" dt="2022-01-14T10:25:32.933" v="5775"/>
          <ac:inkMkLst>
            <pc:docMk/>
            <pc:sldMk cId="4067986896" sldId="378"/>
            <ac:inkMk id="119" creationId="{1CADE5A4-E76F-4660-8D1B-BB422ACE258A}"/>
          </ac:inkMkLst>
        </pc:inkChg>
        <pc:inkChg chg="add del">
          <ac:chgData name="Viet Anh Nguyen" userId="b95f61ff061388d5" providerId="LiveId" clId="{4E6D6609-40FF-461F-8FC4-5C36AE18131F}" dt="2022-01-14T10:25:37.135" v="5778"/>
          <ac:inkMkLst>
            <pc:docMk/>
            <pc:sldMk cId="4067986896" sldId="378"/>
            <ac:inkMk id="120" creationId="{BA4A9E55-42B8-4AC7-B6C5-C8BA9BBFAE78}"/>
          </ac:inkMkLst>
        </pc:inkChg>
        <pc:inkChg chg="add del">
          <ac:chgData name="Viet Anh Nguyen" userId="b95f61ff061388d5" providerId="LiveId" clId="{4E6D6609-40FF-461F-8FC4-5C36AE18131F}" dt="2022-01-14T10:25:37.135" v="5778"/>
          <ac:inkMkLst>
            <pc:docMk/>
            <pc:sldMk cId="4067986896" sldId="378"/>
            <ac:inkMk id="121" creationId="{F4BD54D9-BA09-4369-B344-6A1BA7C20665}"/>
          </ac:inkMkLst>
        </pc:inkChg>
        <pc:inkChg chg="add">
          <ac:chgData name="Viet Anh Nguyen" userId="b95f61ff061388d5" providerId="LiveId" clId="{4E6D6609-40FF-461F-8FC4-5C36AE18131F}" dt="2022-01-14T10:25:37.135" v="5778"/>
          <ac:inkMkLst>
            <pc:docMk/>
            <pc:sldMk cId="4067986896" sldId="378"/>
            <ac:inkMk id="122" creationId="{91CCE924-F327-45E3-9556-48548F5009B1}"/>
          </ac:inkMkLst>
        </pc:inkChg>
        <pc:inkChg chg="add del">
          <ac:chgData name="Viet Anh Nguyen" userId="b95f61ff061388d5" providerId="LiveId" clId="{4E6D6609-40FF-461F-8FC4-5C36AE18131F}" dt="2022-01-14T10:25:43.378" v="5783"/>
          <ac:inkMkLst>
            <pc:docMk/>
            <pc:sldMk cId="4067986896" sldId="378"/>
            <ac:inkMk id="123" creationId="{6FF748CB-3ACD-4C85-B7F1-32896AB05478}"/>
          </ac:inkMkLst>
        </pc:inkChg>
        <pc:inkChg chg="add del">
          <ac:chgData name="Viet Anh Nguyen" userId="b95f61ff061388d5" providerId="LiveId" clId="{4E6D6609-40FF-461F-8FC4-5C36AE18131F}" dt="2022-01-14T10:25:43.378" v="5783"/>
          <ac:inkMkLst>
            <pc:docMk/>
            <pc:sldMk cId="4067986896" sldId="378"/>
            <ac:inkMk id="124" creationId="{02D9D125-5E16-49F6-9EF4-38E79EB6AC07}"/>
          </ac:inkMkLst>
        </pc:inkChg>
        <pc:inkChg chg="add del">
          <ac:chgData name="Viet Anh Nguyen" userId="b95f61ff061388d5" providerId="LiveId" clId="{4E6D6609-40FF-461F-8FC4-5C36AE18131F}" dt="2022-01-14T10:25:43.378" v="5783"/>
          <ac:inkMkLst>
            <pc:docMk/>
            <pc:sldMk cId="4067986896" sldId="378"/>
            <ac:inkMk id="125" creationId="{A922CF77-C2CC-49E7-B102-38E082211E33}"/>
          </ac:inkMkLst>
        </pc:inkChg>
        <pc:inkChg chg="add del">
          <ac:chgData name="Viet Anh Nguyen" userId="b95f61ff061388d5" providerId="LiveId" clId="{4E6D6609-40FF-461F-8FC4-5C36AE18131F}" dt="2022-01-14T10:25:43.378" v="5783"/>
          <ac:inkMkLst>
            <pc:docMk/>
            <pc:sldMk cId="4067986896" sldId="378"/>
            <ac:inkMk id="126" creationId="{B38B97A2-910E-4947-BDF0-2E6CC9AE1005}"/>
          </ac:inkMkLst>
        </pc:inkChg>
        <pc:inkChg chg="add del">
          <ac:chgData name="Viet Anh Nguyen" userId="b95f61ff061388d5" providerId="LiveId" clId="{4E6D6609-40FF-461F-8FC4-5C36AE18131F}" dt="2022-01-14T10:25:45.215" v="5786"/>
          <ac:inkMkLst>
            <pc:docMk/>
            <pc:sldMk cId="4067986896" sldId="378"/>
            <ac:inkMk id="127" creationId="{A0175C7C-E8CE-400D-9212-DE88ADE1AA1B}"/>
          </ac:inkMkLst>
        </pc:inkChg>
        <pc:inkChg chg="add del">
          <ac:chgData name="Viet Anh Nguyen" userId="b95f61ff061388d5" providerId="LiveId" clId="{4E6D6609-40FF-461F-8FC4-5C36AE18131F}" dt="2022-01-14T10:25:45.215" v="5786"/>
          <ac:inkMkLst>
            <pc:docMk/>
            <pc:sldMk cId="4067986896" sldId="378"/>
            <ac:inkMk id="128" creationId="{15BBBF03-89BC-4C90-A1A1-1516188341E8}"/>
          </ac:inkMkLst>
        </pc:inkChg>
        <pc:inkChg chg="add del">
          <ac:chgData name="Viet Anh Nguyen" userId="b95f61ff061388d5" providerId="LiveId" clId="{4E6D6609-40FF-461F-8FC4-5C36AE18131F}" dt="2022-01-14T10:25:45.215" v="5786"/>
          <ac:inkMkLst>
            <pc:docMk/>
            <pc:sldMk cId="4067986896" sldId="378"/>
            <ac:inkMk id="129" creationId="{5BC6BA0B-9CDC-4E8E-98D8-07EFBB25BB57}"/>
          </ac:inkMkLst>
        </pc:inkChg>
        <pc:inkChg chg="add">
          <ac:chgData name="Viet Anh Nguyen" userId="b95f61ff061388d5" providerId="LiveId" clId="{4E6D6609-40FF-461F-8FC4-5C36AE18131F}" dt="2022-01-14T10:25:45.215" v="5786"/>
          <ac:inkMkLst>
            <pc:docMk/>
            <pc:sldMk cId="4067986896" sldId="378"/>
            <ac:inkMk id="130" creationId="{655E1759-D1CB-4293-99B1-EDD4A0F225BA}"/>
          </ac:inkMkLst>
        </pc:inkChg>
        <pc:inkChg chg="add del">
          <ac:chgData name="Viet Anh Nguyen" userId="b95f61ff061388d5" providerId="LiveId" clId="{4E6D6609-40FF-461F-8FC4-5C36AE18131F}" dt="2022-01-14T10:25:51.076" v="5790"/>
          <ac:inkMkLst>
            <pc:docMk/>
            <pc:sldMk cId="4067986896" sldId="378"/>
            <ac:inkMk id="131" creationId="{E2C5322A-FA75-41FD-836D-2324204AAD69}"/>
          </ac:inkMkLst>
        </pc:inkChg>
        <pc:inkChg chg="add del">
          <ac:chgData name="Viet Anh Nguyen" userId="b95f61ff061388d5" providerId="LiveId" clId="{4E6D6609-40FF-461F-8FC4-5C36AE18131F}" dt="2022-01-14T10:25:51.076" v="5790"/>
          <ac:inkMkLst>
            <pc:docMk/>
            <pc:sldMk cId="4067986896" sldId="378"/>
            <ac:inkMk id="132" creationId="{D22D0725-F399-4A1B-AE6D-CE2194B3AB68}"/>
          </ac:inkMkLst>
        </pc:inkChg>
        <pc:inkChg chg="add del">
          <ac:chgData name="Viet Anh Nguyen" userId="b95f61ff061388d5" providerId="LiveId" clId="{4E6D6609-40FF-461F-8FC4-5C36AE18131F}" dt="2022-01-14T10:25:51.076" v="5790"/>
          <ac:inkMkLst>
            <pc:docMk/>
            <pc:sldMk cId="4067986896" sldId="378"/>
            <ac:inkMk id="133" creationId="{D414378B-0F7B-408E-89CE-3CD407B862B5}"/>
          </ac:inkMkLst>
        </pc:inkChg>
        <pc:inkChg chg="add">
          <ac:chgData name="Viet Anh Nguyen" userId="b95f61ff061388d5" providerId="LiveId" clId="{4E6D6609-40FF-461F-8FC4-5C36AE18131F}" dt="2022-01-14T10:25:51.076" v="5790"/>
          <ac:inkMkLst>
            <pc:docMk/>
            <pc:sldMk cId="4067986896" sldId="378"/>
            <ac:inkMk id="134" creationId="{DFBFB06D-59C3-4C0C-B36A-1A04F21F7F8D}"/>
          </ac:inkMkLst>
        </pc:inkChg>
        <pc:inkChg chg="add del">
          <ac:chgData name="Viet Anh Nguyen" userId="b95f61ff061388d5" providerId="LiveId" clId="{4E6D6609-40FF-461F-8FC4-5C36AE18131F}" dt="2022-01-14T10:26:26.413" v="5795"/>
          <ac:inkMkLst>
            <pc:docMk/>
            <pc:sldMk cId="4067986896" sldId="378"/>
            <ac:inkMk id="135" creationId="{1620EBAB-7DFE-4FBE-AC97-F13F8C62E2D1}"/>
          </ac:inkMkLst>
        </pc:inkChg>
        <pc:inkChg chg="add del">
          <ac:chgData name="Viet Anh Nguyen" userId="b95f61ff061388d5" providerId="LiveId" clId="{4E6D6609-40FF-461F-8FC4-5C36AE18131F}" dt="2022-01-14T10:26:26.413" v="5795"/>
          <ac:inkMkLst>
            <pc:docMk/>
            <pc:sldMk cId="4067986896" sldId="378"/>
            <ac:inkMk id="136" creationId="{1E99A3B9-2AD8-4F12-81F1-8D9B42C82D2A}"/>
          </ac:inkMkLst>
        </pc:inkChg>
        <pc:inkChg chg="add del">
          <ac:chgData name="Viet Anh Nguyen" userId="b95f61ff061388d5" providerId="LiveId" clId="{4E6D6609-40FF-461F-8FC4-5C36AE18131F}" dt="2022-01-14T10:26:26.413" v="5795"/>
          <ac:inkMkLst>
            <pc:docMk/>
            <pc:sldMk cId="4067986896" sldId="378"/>
            <ac:inkMk id="137" creationId="{740E0C88-672A-4581-A531-0D73D5480036}"/>
          </ac:inkMkLst>
        </pc:inkChg>
        <pc:inkChg chg="add del">
          <ac:chgData name="Viet Anh Nguyen" userId="b95f61ff061388d5" providerId="LiveId" clId="{4E6D6609-40FF-461F-8FC4-5C36AE18131F}" dt="2022-01-14T10:26:26.413" v="5795"/>
          <ac:inkMkLst>
            <pc:docMk/>
            <pc:sldMk cId="4067986896" sldId="378"/>
            <ac:inkMk id="138" creationId="{60962E0E-A290-4B53-A28B-BD4F3FF19052}"/>
          </ac:inkMkLst>
        </pc:inkChg>
        <pc:inkChg chg="add">
          <ac:chgData name="Viet Anh Nguyen" userId="b95f61ff061388d5" providerId="LiveId" clId="{4E6D6609-40FF-461F-8FC4-5C36AE18131F}" dt="2022-01-14T10:26:26.413" v="5795"/>
          <ac:inkMkLst>
            <pc:docMk/>
            <pc:sldMk cId="4067986896" sldId="378"/>
            <ac:inkMk id="139" creationId="{5C38F530-ECD0-4459-96F5-B85E30FE27BD}"/>
          </ac:inkMkLst>
        </pc:inkChg>
        <pc:inkChg chg="add del">
          <ac:chgData name="Viet Anh Nguyen" userId="b95f61ff061388d5" providerId="LiveId" clId="{4E6D6609-40FF-461F-8FC4-5C36AE18131F}" dt="2022-01-14T10:26:35.199" v="5798"/>
          <ac:inkMkLst>
            <pc:docMk/>
            <pc:sldMk cId="4067986896" sldId="378"/>
            <ac:inkMk id="140" creationId="{7AEA0902-9912-4052-AC0E-541EAFEC1A83}"/>
          </ac:inkMkLst>
        </pc:inkChg>
        <pc:inkChg chg="add del">
          <ac:chgData name="Viet Anh Nguyen" userId="b95f61ff061388d5" providerId="LiveId" clId="{4E6D6609-40FF-461F-8FC4-5C36AE18131F}" dt="2022-01-14T10:26:35.199" v="5798"/>
          <ac:inkMkLst>
            <pc:docMk/>
            <pc:sldMk cId="4067986896" sldId="378"/>
            <ac:inkMk id="141" creationId="{01E3B8DC-6501-450E-A44E-A924E20A9A1D}"/>
          </ac:inkMkLst>
        </pc:inkChg>
        <pc:inkChg chg="add">
          <ac:chgData name="Viet Anh Nguyen" userId="b95f61ff061388d5" providerId="LiveId" clId="{4E6D6609-40FF-461F-8FC4-5C36AE18131F}" dt="2022-01-14T10:26:35.199" v="5798"/>
          <ac:inkMkLst>
            <pc:docMk/>
            <pc:sldMk cId="4067986896" sldId="378"/>
            <ac:inkMk id="142" creationId="{5005DD0E-B03C-4B80-ABD8-D0CB431CC1A8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3" creationId="{D42E6F85-A726-4C82-895D-FA1C0731E856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4" creationId="{17DC25CD-1761-4ACC-AC20-1606C3D51EC5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5" creationId="{2E28AA60-3F95-4CFB-AAC7-7AE1D361D5CF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6" creationId="{18C7676C-2F1A-42EA-B1BE-6B61C91BE5CC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7" creationId="{3226010F-2097-460D-9774-A8219CB86A69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8" creationId="{1768E85E-194A-4911-8762-073526D72B01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49" creationId="{F160B488-9BF9-4764-BDD1-3367A6E3EC64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50" creationId="{94A3C5B9-A673-402A-B2B4-7818BE8F2590}"/>
          </ac:inkMkLst>
        </pc:inkChg>
        <pc:inkChg chg="add del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51" creationId="{C8BF3FB6-5D9C-4922-BA27-FC739A0D35AD}"/>
          </ac:inkMkLst>
        </pc:inkChg>
        <pc:inkChg chg="add">
          <ac:chgData name="Viet Anh Nguyen" userId="b95f61ff061388d5" providerId="LiveId" clId="{4E6D6609-40FF-461F-8FC4-5C36AE18131F}" dt="2022-01-14T10:27:01.127" v="5808"/>
          <ac:inkMkLst>
            <pc:docMk/>
            <pc:sldMk cId="4067986896" sldId="378"/>
            <ac:inkMk id="152" creationId="{7E4DE209-E0F3-4A45-AF66-9FD00367082A}"/>
          </ac:inkMkLst>
        </pc:inkChg>
        <pc:inkChg chg="add del">
          <ac:chgData name="Viet Anh Nguyen" userId="b95f61ff061388d5" providerId="LiveId" clId="{4E6D6609-40FF-461F-8FC4-5C36AE18131F}" dt="2022-01-14T10:27:06.334" v="5814"/>
          <ac:inkMkLst>
            <pc:docMk/>
            <pc:sldMk cId="4067986896" sldId="378"/>
            <ac:inkMk id="153" creationId="{28E68718-E092-4557-B65C-5EA6C359B40D}"/>
          </ac:inkMkLst>
        </pc:inkChg>
        <pc:inkChg chg="add del">
          <ac:chgData name="Viet Anh Nguyen" userId="b95f61ff061388d5" providerId="LiveId" clId="{4E6D6609-40FF-461F-8FC4-5C36AE18131F}" dt="2022-01-14T10:27:06.334" v="5814"/>
          <ac:inkMkLst>
            <pc:docMk/>
            <pc:sldMk cId="4067986896" sldId="378"/>
            <ac:inkMk id="154" creationId="{B1CF1293-02D3-488E-84D3-630E9594C841}"/>
          </ac:inkMkLst>
        </pc:inkChg>
        <pc:inkChg chg="add del">
          <ac:chgData name="Viet Anh Nguyen" userId="b95f61ff061388d5" providerId="LiveId" clId="{4E6D6609-40FF-461F-8FC4-5C36AE18131F}" dt="2022-01-14T10:27:06.334" v="5814"/>
          <ac:inkMkLst>
            <pc:docMk/>
            <pc:sldMk cId="4067986896" sldId="378"/>
            <ac:inkMk id="155" creationId="{6759B4C2-FE1E-41A5-A8C1-7EEB5E0A78EA}"/>
          </ac:inkMkLst>
        </pc:inkChg>
        <pc:inkChg chg="add">
          <ac:chgData name="Viet Anh Nguyen" userId="b95f61ff061388d5" providerId="LiveId" clId="{4E6D6609-40FF-461F-8FC4-5C36AE18131F}" dt="2022-01-14T10:27:05.271" v="5812" actId="9405"/>
          <ac:inkMkLst>
            <pc:docMk/>
            <pc:sldMk cId="4067986896" sldId="378"/>
            <ac:inkMk id="156" creationId="{FFFBCFA5-9ECC-4E16-A693-8351DBD8319C}"/>
          </ac:inkMkLst>
        </pc:inkChg>
        <pc:inkChg chg="add">
          <ac:chgData name="Viet Anh Nguyen" userId="b95f61ff061388d5" providerId="LiveId" clId="{4E6D6609-40FF-461F-8FC4-5C36AE18131F}" dt="2022-01-14T10:27:05.472" v="5813" actId="9405"/>
          <ac:inkMkLst>
            <pc:docMk/>
            <pc:sldMk cId="4067986896" sldId="378"/>
            <ac:inkMk id="157" creationId="{CC72FB3B-7F09-4BEC-88E4-B5B9741FDE80}"/>
          </ac:inkMkLst>
        </pc:inkChg>
        <pc:inkChg chg="add">
          <ac:chgData name="Viet Anh Nguyen" userId="b95f61ff061388d5" providerId="LiveId" clId="{4E6D6609-40FF-461F-8FC4-5C36AE18131F}" dt="2022-01-14T10:27:06.334" v="5814"/>
          <ac:inkMkLst>
            <pc:docMk/>
            <pc:sldMk cId="4067986896" sldId="378"/>
            <ac:inkMk id="158" creationId="{1CFAB533-25A1-4463-90E5-C608A4B2EDC7}"/>
          </ac:inkMkLst>
        </pc:inkChg>
        <pc:inkChg chg="add del">
          <ac:chgData name="Viet Anh Nguyen" userId="b95f61ff061388d5" providerId="LiveId" clId="{4E6D6609-40FF-461F-8FC4-5C36AE18131F}" dt="2022-01-14T10:27:07.379" v="5817"/>
          <ac:inkMkLst>
            <pc:docMk/>
            <pc:sldMk cId="4067986896" sldId="378"/>
            <ac:inkMk id="159" creationId="{A2CA893B-8759-470C-81BD-081695D174ED}"/>
          </ac:inkMkLst>
        </pc:inkChg>
        <pc:inkChg chg="add del">
          <ac:chgData name="Viet Anh Nguyen" userId="b95f61ff061388d5" providerId="LiveId" clId="{4E6D6609-40FF-461F-8FC4-5C36AE18131F}" dt="2022-01-14T10:27:07.379" v="5817"/>
          <ac:inkMkLst>
            <pc:docMk/>
            <pc:sldMk cId="4067986896" sldId="378"/>
            <ac:inkMk id="160" creationId="{1F9FA077-A659-4DC1-9347-DE2BC1EE3DEE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1" creationId="{1E2A1FE0-3AD1-4E68-AA39-FDFFC63CEE26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2" creationId="{8288F9FA-A741-4ECC-BA90-274BC985C2B5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3" creationId="{A03CDC49-47CE-4D12-B8D1-409C192972D0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4" creationId="{6EDAA314-A526-4430-BD2E-18FA8069CFCA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5" creationId="{9F9A5194-E4B7-4E86-9E43-6EA06F6CAAD1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6" creationId="{3DF0EDF8-9A63-4969-B09A-84AE4DAA3064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7" creationId="{13EE6766-EB4F-411F-B1E5-C42286260F5E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8" creationId="{EA5E3640-4AF9-4375-8C31-38338CF8E437}"/>
          </ac:inkMkLst>
        </pc:inkChg>
        <pc:inkChg chg="add del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69" creationId="{758181AA-24EC-463A-8B8A-D6C0D2F2809C}"/>
          </ac:inkMkLst>
        </pc:inkChg>
        <pc:inkChg chg="add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70" creationId="{66954834-0309-417B-A691-452C9B38892F}"/>
          </ac:inkMkLst>
        </pc:inkChg>
        <pc:inkChg chg="add">
          <ac:chgData name="Viet Anh Nguyen" userId="b95f61ff061388d5" providerId="LiveId" clId="{4E6D6609-40FF-461F-8FC4-5C36AE18131F}" dt="2022-01-14T10:27:12.432" v="5826"/>
          <ac:inkMkLst>
            <pc:docMk/>
            <pc:sldMk cId="4067986896" sldId="378"/>
            <ac:inkMk id="171" creationId="{25B9031D-B4F3-4D21-AB28-AA7640FD06C1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7T07:48:58.364" v="6814"/>
        <pc:sldMkLst>
          <pc:docMk/>
          <pc:sldMk cId="3287485505" sldId="379"/>
        </pc:sldMkLst>
        <pc:spChg chg="del">
          <ac:chgData name="Viet Anh Nguyen" userId="b95f61ff061388d5" providerId="LiveId" clId="{4E6D6609-40FF-461F-8FC4-5C36AE18131F}" dt="2022-01-17T06:12:15.879" v="5850" actId="700"/>
          <ac:spMkLst>
            <pc:docMk/>
            <pc:sldMk cId="3287485505" sldId="379"/>
            <ac:spMk id="2" creationId="{2BEF4C30-217E-45DA-8F92-05906BE04464}"/>
          </ac:spMkLst>
        </pc:spChg>
        <pc:spChg chg="del">
          <ac:chgData name="Viet Anh Nguyen" userId="b95f61ff061388d5" providerId="LiveId" clId="{4E6D6609-40FF-461F-8FC4-5C36AE18131F}" dt="2022-01-17T06:12:15.879" v="5850" actId="700"/>
          <ac:spMkLst>
            <pc:docMk/>
            <pc:sldMk cId="3287485505" sldId="379"/>
            <ac:spMk id="3" creationId="{576FBB24-0352-440E-9912-D2F2AEDA7A42}"/>
          </ac:spMkLst>
        </pc:sp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4" creationId="{23BF018E-72C0-4488-88FA-E6F0C4527EA2}"/>
          </ac:inkMkLst>
        </pc:ink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5" creationId="{3A11B011-7052-47D8-A28E-E4181D77DE96}"/>
          </ac:inkMkLst>
        </pc:ink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6" creationId="{170D4221-01B1-4AF2-A589-E24C03E76544}"/>
          </ac:inkMkLst>
        </pc:ink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7" creationId="{76A66A3A-92AE-4335-8ABC-F4FF5026623B}"/>
          </ac:inkMkLst>
        </pc:ink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8" creationId="{E1296292-7FAB-42D9-B1C2-507DD2897B2A}"/>
          </ac:inkMkLst>
        </pc:inkChg>
        <pc:inkChg chg="add del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9" creationId="{C1F202E7-9F2F-4A1A-A41C-916434E45792}"/>
          </ac:inkMkLst>
        </pc:inkChg>
        <pc:inkChg chg="add">
          <ac:chgData name="Viet Anh Nguyen" userId="b95f61ff061388d5" providerId="LiveId" clId="{4E6D6609-40FF-461F-8FC4-5C36AE18131F}" dt="2022-01-17T06:12:20.556" v="5857" actId="9405"/>
          <ac:inkMkLst>
            <pc:docMk/>
            <pc:sldMk cId="3287485505" sldId="379"/>
            <ac:inkMk id="10" creationId="{5AF45197-EF9B-4BCA-9395-0E406F6C6132}"/>
          </ac:inkMkLst>
        </pc:inkChg>
        <pc:inkChg chg="add">
          <ac:chgData name="Viet Anh Nguyen" userId="b95f61ff061388d5" providerId="LiveId" clId="{4E6D6609-40FF-461F-8FC4-5C36AE18131F}" dt="2022-01-17T06:12:20.666" v="5858" actId="9405"/>
          <ac:inkMkLst>
            <pc:docMk/>
            <pc:sldMk cId="3287485505" sldId="379"/>
            <ac:inkMk id="11" creationId="{E9C27740-A78B-4B82-BE85-A8D4196E15A3}"/>
          </ac:inkMkLst>
        </pc:inkChg>
        <pc:inkChg chg="add">
          <ac:chgData name="Viet Anh Nguyen" userId="b95f61ff061388d5" providerId="LiveId" clId="{4E6D6609-40FF-461F-8FC4-5C36AE18131F}" dt="2022-01-17T06:12:21.262" v="5859"/>
          <ac:inkMkLst>
            <pc:docMk/>
            <pc:sldMk cId="3287485505" sldId="379"/>
            <ac:inkMk id="12" creationId="{67C32F74-DEF8-4D23-931B-F5AC3DA0E9A0}"/>
          </ac:inkMkLst>
        </pc:inkChg>
        <pc:inkChg chg="add">
          <ac:chgData name="Viet Anh Nguyen" userId="b95f61ff061388d5" providerId="LiveId" clId="{4E6D6609-40FF-461F-8FC4-5C36AE18131F}" dt="2022-01-17T06:12:21.478" v="5860" actId="9405"/>
          <ac:inkMkLst>
            <pc:docMk/>
            <pc:sldMk cId="3287485505" sldId="379"/>
            <ac:inkMk id="13" creationId="{1C84DF44-85C3-42E2-8927-CBF75611AE6F}"/>
          </ac:inkMkLst>
        </pc:inkChg>
        <pc:inkChg chg="add del">
          <ac:chgData name="Viet Anh Nguyen" userId="b95f61ff061388d5" providerId="LiveId" clId="{4E6D6609-40FF-461F-8FC4-5C36AE18131F}" dt="2022-01-17T06:12:25.243" v="5865"/>
          <ac:inkMkLst>
            <pc:docMk/>
            <pc:sldMk cId="3287485505" sldId="379"/>
            <ac:inkMk id="14" creationId="{FDEC1AE3-E06D-4F45-96EC-E05C8DD57830}"/>
          </ac:inkMkLst>
        </pc:inkChg>
        <pc:inkChg chg="add del">
          <ac:chgData name="Viet Anh Nguyen" userId="b95f61ff061388d5" providerId="LiveId" clId="{4E6D6609-40FF-461F-8FC4-5C36AE18131F}" dt="2022-01-17T06:12:25.243" v="5865"/>
          <ac:inkMkLst>
            <pc:docMk/>
            <pc:sldMk cId="3287485505" sldId="379"/>
            <ac:inkMk id="15" creationId="{DF6EF60E-2854-4BF7-8B61-25CFD993F661}"/>
          </ac:inkMkLst>
        </pc:inkChg>
        <pc:inkChg chg="add del">
          <ac:chgData name="Viet Anh Nguyen" userId="b95f61ff061388d5" providerId="LiveId" clId="{4E6D6609-40FF-461F-8FC4-5C36AE18131F}" dt="2022-01-17T06:12:25.243" v="5865"/>
          <ac:inkMkLst>
            <pc:docMk/>
            <pc:sldMk cId="3287485505" sldId="379"/>
            <ac:inkMk id="16" creationId="{D9292F78-DA93-4603-BD88-5529397F75F9}"/>
          </ac:inkMkLst>
        </pc:inkChg>
        <pc:inkChg chg="add del">
          <ac:chgData name="Viet Anh Nguyen" userId="b95f61ff061388d5" providerId="LiveId" clId="{4E6D6609-40FF-461F-8FC4-5C36AE18131F}" dt="2022-01-17T06:12:25.243" v="5865"/>
          <ac:inkMkLst>
            <pc:docMk/>
            <pc:sldMk cId="3287485505" sldId="379"/>
            <ac:inkMk id="17" creationId="{A3F88691-6974-4487-B719-6C2406E27849}"/>
          </ac:inkMkLst>
        </pc:inkChg>
        <pc:inkChg chg="add">
          <ac:chgData name="Viet Anh Nguyen" userId="b95f61ff061388d5" providerId="LiveId" clId="{4E6D6609-40FF-461F-8FC4-5C36AE18131F}" dt="2022-01-17T06:12:25.243" v="5865"/>
          <ac:inkMkLst>
            <pc:docMk/>
            <pc:sldMk cId="3287485505" sldId="379"/>
            <ac:inkMk id="18" creationId="{8BA315D1-6127-43BA-90EC-A424DC7B0B98}"/>
          </ac:inkMkLst>
        </pc:inkChg>
        <pc:inkChg chg="add">
          <ac:chgData name="Viet Anh Nguyen" userId="b95f61ff061388d5" providerId="LiveId" clId="{4E6D6609-40FF-461F-8FC4-5C36AE18131F}" dt="2022-01-17T06:12:28.251" v="5866" actId="9405"/>
          <ac:inkMkLst>
            <pc:docMk/>
            <pc:sldMk cId="3287485505" sldId="379"/>
            <ac:inkMk id="19" creationId="{729DFFA0-221E-474E-8D27-723ECEEAC9FB}"/>
          </ac:inkMkLst>
        </pc:inkChg>
        <pc:inkChg chg="add">
          <ac:chgData name="Viet Anh Nguyen" userId="b95f61ff061388d5" providerId="LiveId" clId="{4E6D6609-40FF-461F-8FC4-5C36AE18131F}" dt="2022-01-17T06:12:29.150" v="5867" actId="9405"/>
          <ac:inkMkLst>
            <pc:docMk/>
            <pc:sldMk cId="3287485505" sldId="379"/>
            <ac:inkMk id="20" creationId="{269B429E-4096-4B15-A1B7-916E38FFB214}"/>
          </ac:inkMkLst>
        </pc:inkChg>
        <pc:inkChg chg="add del">
          <ac:chgData name="Viet Anh Nguyen" userId="b95f61ff061388d5" providerId="LiveId" clId="{4E6D6609-40FF-461F-8FC4-5C36AE18131F}" dt="2022-01-17T06:12:30.824" v="5871"/>
          <ac:inkMkLst>
            <pc:docMk/>
            <pc:sldMk cId="3287485505" sldId="379"/>
            <ac:inkMk id="21" creationId="{F31E559B-F326-4744-9146-F0252D7CBA3C}"/>
          </ac:inkMkLst>
        </pc:inkChg>
        <pc:inkChg chg="add del">
          <ac:chgData name="Viet Anh Nguyen" userId="b95f61ff061388d5" providerId="LiveId" clId="{4E6D6609-40FF-461F-8FC4-5C36AE18131F}" dt="2022-01-17T06:12:30.824" v="5871"/>
          <ac:inkMkLst>
            <pc:docMk/>
            <pc:sldMk cId="3287485505" sldId="379"/>
            <ac:inkMk id="22" creationId="{B0E260E2-810E-46CD-90E6-940B85719C6B}"/>
          </ac:inkMkLst>
        </pc:inkChg>
        <pc:inkChg chg="add del">
          <ac:chgData name="Viet Anh Nguyen" userId="b95f61ff061388d5" providerId="LiveId" clId="{4E6D6609-40FF-461F-8FC4-5C36AE18131F}" dt="2022-01-17T06:12:30.824" v="5871"/>
          <ac:inkMkLst>
            <pc:docMk/>
            <pc:sldMk cId="3287485505" sldId="379"/>
            <ac:inkMk id="23" creationId="{FAE97EB5-EE87-43E3-81AD-70371DEAA37A}"/>
          </ac:inkMkLst>
        </pc:inkChg>
        <pc:inkChg chg="add del">
          <ac:chgData name="Viet Anh Nguyen" userId="b95f61ff061388d5" providerId="LiveId" clId="{4E6D6609-40FF-461F-8FC4-5C36AE18131F}" dt="2022-01-17T06:12:33.964" v="5873"/>
          <ac:inkMkLst>
            <pc:docMk/>
            <pc:sldMk cId="3287485505" sldId="379"/>
            <ac:inkMk id="24" creationId="{1BCB122D-CAAD-4CB4-845F-399F39F89FC1}"/>
          </ac:inkMkLst>
        </pc:inkChg>
        <pc:inkChg chg="add del">
          <ac:chgData name="Viet Anh Nguyen" userId="b95f61ff061388d5" providerId="LiveId" clId="{4E6D6609-40FF-461F-8FC4-5C36AE18131F}" dt="2022-01-17T06:12:33.964" v="5873"/>
          <ac:inkMkLst>
            <pc:docMk/>
            <pc:sldMk cId="3287485505" sldId="379"/>
            <ac:inkMk id="25" creationId="{4D3B8B9B-7EA4-4841-BDD0-A1811E5F6363}"/>
          </ac:inkMkLst>
        </pc:inkChg>
        <pc:inkChg chg="add">
          <ac:chgData name="Viet Anh Nguyen" userId="b95f61ff061388d5" providerId="LiveId" clId="{4E6D6609-40FF-461F-8FC4-5C36AE18131F}" dt="2022-01-17T06:12:33.964" v="5873"/>
          <ac:inkMkLst>
            <pc:docMk/>
            <pc:sldMk cId="3287485505" sldId="379"/>
            <ac:inkMk id="26" creationId="{82ED917D-5D18-4F21-B8C9-F36821EA48DB}"/>
          </ac:inkMkLst>
        </pc:inkChg>
        <pc:inkChg chg="add del">
          <ac:chgData name="Viet Anh Nguyen" userId="b95f61ff061388d5" providerId="LiveId" clId="{4E6D6609-40FF-461F-8FC4-5C36AE18131F}" dt="2022-01-17T06:12:35.729" v="5877"/>
          <ac:inkMkLst>
            <pc:docMk/>
            <pc:sldMk cId="3287485505" sldId="379"/>
            <ac:inkMk id="27" creationId="{C41BA33F-1E98-41EC-A87C-07A05BF03013}"/>
          </ac:inkMkLst>
        </pc:inkChg>
        <pc:inkChg chg="add del">
          <ac:chgData name="Viet Anh Nguyen" userId="b95f61ff061388d5" providerId="LiveId" clId="{4E6D6609-40FF-461F-8FC4-5C36AE18131F}" dt="2022-01-17T06:12:35.729" v="5877"/>
          <ac:inkMkLst>
            <pc:docMk/>
            <pc:sldMk cId="3287485505" sldId="379"/>
            <ac:inkMk id="28" creationId="{0474151A-2489-4C8B-815C-57342941DB99}"/>
          </ac:inkMkLst>
        </pc:inkChg>
        <pc:inkChg chg="add del">
          <ac:chgData name="Viet Anh Nguyen" userId="b95f61ff061388d5" providerId="LiveId" clId="{4E6D6609-40FF-461F-8FC4-5C36AE18131F}" dt="2022-01-17T06:12:35.729" v="5877"/>
          <ac:inkMkLst>
            <pc:docMk/>
            <pc:sldMk cId="3287485505" sldId="379"/>
            <ac:inkMk id="29" creationId="{4BB3852C-08A7-4387-8C3E-D774FA4B8A52}"/>
          </ac:inkMkLst>
        </pc:inkChg>
        <pc:inkChg chg="add del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0" creationId="{79DE9FF3-36B8-4D24-86E3-8FF64443DDA7}"/>
          </ac:inkMkLst>
        </pc:inkChg>
        <pc:inkChg chg="add del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1" creationId="{44FB377C-440B-41F2-AC10-5C9228682D63}"/>
          </ac:inkMkLst>
        </pc:inkChg>
        <pc:inkChg chg="add del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2" creationId="{CE0F7701-D9E5-422F-AC86-6F86275BFE23}"/>
          </ac:inkMkLst>
        </pc:inkChg>
        <pc:inkChg chg="add del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3" creationId="{5AD2C528-8ACB-47F0-86BA-D8385FAE9001}"/>
          </ac:inkMkLst>
        </pc:inkChg>
        <pc:inkChg chg="add del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4" creationId="{60D24011-225D-4EBA-9097-566BC6EE9307}"/>
          </ac:inkMkLst>
        </pc:inkChg>
        <pc:inkChg chg="add">
          <ac:chgData name="Viet Anh Nguyen" userId="b95f61ff061388d5" providerId="LiveId" clId="{4E6D6609-40FF-461F-8FC4-5C36AE18131F}" dt="2022-01-17T06:12:37.296" v="5882"/>
          <ac:inkMkLst>
            <pc:docMk/>
            <pc:sldMk cId="3287485505" sldId="379"/>
            <ac:inkMk id="35" creationId="{4A3D616D-DEAA-43A2-95C1-955E55A1630E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36" creationId="{6D3236A0-95AA-4A05-B404-17ADEA88226D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37" creationId="{D22BE9F3-426C-4474-A83A-1AA5E4261612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38" creationId="{3814AC07-63E8-4D49-9A75-404EAA92398E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39" creationId="{29CFD060-36DF-445B-9E6F-81E6937AA749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0" creationId="{5ABCD46B-C228-47A1-9808-3A5F1961A998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1" creationId="{80A8AEBA-960D-44AA-8705-B0C054EA564F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2" creationId="{0894C604-1B6D-44DD-9860-C2EBA4A19C11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3" creationId="{40867A42-7AD7-4240-9803-2963AEC5C1B0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4" creationId="{F199181F-94A8-4296-85F9-E5F5AA294969}"/>
          </ac:inkMkLst>
        </pc:inkChg>
        <pc:inkChg chg="add del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5" creationId="{027A9D8E-B2F2-4BBE-B7AE-2153E1D79B88}"/>
          </ac:inkMkLst>
        </pc:inkChg>
        <pc:inkChg chg="add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6" creationId="{6A395A40-91A1-46AE-BDC2-C8FBB9848CF8}"/>
          </ac:inkMkLst>
        </pc:inkChg>
        <pc:inkChg chg="add">
          <ac:chgData name="Viet Anh Nguyen" userId="b95f61ff061388d5" providerId="LiveId" clId="{4E6D6609-40FF-461F-8FC4-5C36AE18131F}" dt="2022-01-17T06:12:43.465" v="5893"/>
          <ac:inkMkLst>
            <pc:docMk/>
            <pc:sldMk cId="3287485505" sldId="379"/>
            <ac:inkMk id="47" creationId="{FCF79A9F-CE38-4B61-B119-7B9871580657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48" creationId="{E0C04F8D-3FA6-439F-9306-60E3B4509CDE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49" creationId="{4A9F148B-92F7-43F3-9897-8DE2112E648E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0" creationId="{9E2ED96E-1E98-4FC0-B67D-53FEF191E13A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1" creationId="{901B5D01-4AE6-4C2E-A61C-D59C51821153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2" creationId="{D290FBB9-F5EB-4C22-B2DA-602DA879BE88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3" creationId="{587E076D-0267-47BF-9D08-AF29E2C3D05C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4" creationId="{09278BBF-1475-4CDF-9274-321825FF0D93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5" creationId="{A6CC744D-8178-4A43-9A56-1D102C8FBFAA}"/>
          </ac:inkMkLst>
        </pc:inkChg>
        <pc:inkChg chg="add del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6" creationId="{4C0BD238-9C6F-438A-86EB-C3DED071194A}"/>
          </ac:inkMkLst>
        </pc:inkChg>
        <pc:inkChg chg="add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7" creationId="{7367F092-BBB5-48B1-AC91-0EA58B6AB1D3}"/>
          </ac:inkMkLst>
        </pc:inkChg>
        <pc:inkChg chg="add">
          <ac:chgData name="Viet Anh Nguyen" userId="b95f61ff061388d5" providerId="LiveId" clId="{4E6D6609-40FF-461F-8FC4-5C36AE18131F}" dt="2022-01-17T06:12:47.663" v="5903"/>
          <ac:inkMkLst>
            <pc:docMk/>
            <pc:sldMk cId="3287485505" sldId="379"/>
            <ac:inkMk id="58" creationId="{C9F2C154-BB66-433F-BBED-F3786AC5CF6D}"/>
          </ac:inkMkLst>
        </pc:inkChg>
        <pc:inkChg chg="add del">
          <ac:chgData name="Viet Anh Nguyen" userId="b95f61ff061388d5" providerId="LiveId" clId="{4E6D6609-40FF-461F-8FC4-5C36AE18131F}" dt="2022-01-17T06:12:49.648" v="5908"/>
          <ac:inkMkLst>
            <pc:docMk/>
            <pc:sldMk cId="3287485505" sldId="379"/>
            <ac:inkMk id="59" creationId="{90A938CE-61B6-4D4E-8CB5-9EA9ED8A9469}"/>
          </ac:inkMkLst>
        </pc:inkChg>
        <pc:inkChg chg="add del">
          <ac:chgData name="Viet Anh Nguyen" userId="b95f61ff061388d5" providerId="LiveId" clId="{4E6D6609-40FF-461F-8FC4-5C36AE18131F}" dt="2022-01-17T06:12:49.648" v="5908"/>
          <ac:inkMkLst>
            <pc:docMk/>
            <pc:sldMk cId="3287485505" sldId="379"/>
            <ac:inkMk id="60" creationId="{D2866769-F966-4996-B19D-5D312F4A7AFD}"/>
          </ac:inkMkLst>
        </pc:inkChg>
        <pc:inkChg chg="add del">
          <ac:chgData name="Viet Anh Nguyen" userId="b95f61ff061388d5" providerId="LiveId" clId="{4E6D6609-40FF-461F-8FC4-5C36AE18131F}" dt="2022-01-17T06:12:49.648" v="5908"/>
          <ac:inkMkLst>
            <pc:docMk/>
            <pc:sldMk cId="3287485505" sldId="379"/>
            <ac:inkMk id="61" creationId="{F34CBA87-DC6E-4BA5-BDC6-498CB442E196}"/>
          </ac:inkMkLst>
        </pc:inkChg>
        <pc:inkChg chg="add del">
          <ac:chgData name="Viet Anh Nguyen" userId="b95f61ff061388d5" providerId="LiveId" clId="{4E6D6609-40FF-461F-8FC4-5C36AE18131F}" dt="2022-01-17T06:12:49.648" v="5908"/>
          <ac:inkMkLst>
            <pc:docMk/>
            <pc:sldMk cId="3287485505" sldId="379"/>
            <ac:inkMk id="62" creationId="{E34DD9DA-B940-44CA-8D1D-E6805FF4DC03}"/>
          </ac:inkMkLst>
        </pc:inkChg>
        <pc:inkChg chg="add">
          <ac:chgData name="Viet Anh Nguyen" userId="b95f61ff061388d5" providerId="LiveId" clId="{4E6D6609-40FF-461F-8FC4-5C36AE18131F}" dt="2022-01-17T06:12:49.648" v="5908"/>
          <ac:inkMkLst>
            <pc:docMk/>
            <pc:sldMk cId="3287485505" sldId="379"/>
            <ac:inkMk id="63" creationId="{F1A73A36-1CFB-4A86-898C-77C77549582A}"/>
          </ac:inkMkLst>
        </pc:inkChg>
        <pc:inkChg chg="add del">
          <ac:chgData name="Viet Anh Nguyen" userId="b95f61ff061388d5" providerId="LiveId" clId="{4E6D6609-40FF-461F-8FC4-5C36AE18131F}" dt="2022-01-17T06:12:50.621" v="5911"/>
          <ac:inkMkLst>
            <pc:docMk/>
            <pc:sldMk cId="3287485505" sldId="379"/>
            <ac:inkMk id="64" creationId="{7080797D-3802-4C04-9A0C-D33047450AE6}"/>
          </ac:inkMkLst>
        </pc:inkChg>
        <pc:inkChg chg="add del">
          <ac:chgData name="Viet Anh Nguyen" userId="b95f61ff061388d5" providerId="LiveId" clId="{4E6D6609-40FF-461F-8FC4-5C36AE18131F}" dt="2022-01-17T06:12:50.621" v="5911"/>
          <ac:inkMkLst>
            <pc:docMk/>
            <pc:sldMk cId="3287485505" sldId="379"/>
            <ac:inkMk id="65" creationId="{DF7B1E8B-C9E4-4E60-9D4D-9B00AE49A982}"/>
          </ac:inkMkLst>
        </pc:inkChg>
        <pc:inkChg chg="add">
          <ac:chgData name="Viet Anh Nguyen" userId="b95f61ff061388d5" providerId="LiveId" clId="{4E6D6609-40FF-461F-8FC4-5C36AE18131F}" dt="2022-01-17T06:12:50.621" v="5911"/>
          <ac:inkMkLst>
            <pc:docMk/>
            <pc:sldMk cId="3287485505" sldId="379"/>
            <ac:inkMk id="66" creationId="{E77EC623-F173-47AF-81BD-BD2945935198}"/>
          </ac:inkMkLst>
        </pc:inkChg>
        <pc:inkChg chg="add del">
          <ac:chgData name="Viet Anh Nguyen" userId="b95f61ff061388d5" providerId="LiveId" clId="{4E6D6609-40FF-461F-8FC4-5C36AE18131F}" dt="2022-01-17T06:12:54.492" v="5917"/>
          <ac:inkMkLst>
            <pc:docMk/>
            <pc:sldMk cId="3287485505" sldId="379"/>
            <ac:inkMk id="67" creationId="{847987C2-941F-40A5-BC81-B2ECDCDF2DFD}"/>
          </ac:inkMkLst>
        </pc:inkChg>
        <pc:inkChg chg="add del">
          <ac:chgData name="Viet Anh Nguyen" userId="b95f61ff061388d5" providerId="LiveId" clId="{4E6D6609-40FF-461F-8FC4-5C36AE18131F}" dt="2022-01-17T06:12:54.492" v="5917"/>
          <ac:inkMkLst>
            <pc:docMk/>
            <pc:sldMk cId="3287485505" sldId="379"/>
            <ac:inkMk id="68" creationId="{3C49416C-7345-474F-B13B-B4AFADB5E8E7}"/>
          </ac:inkMkLst>
        </pc:inkChg>
        <pc:inkChg chg="add del">
          <ac:chgData name="Viet Anh Nguyen" userId="b95f61ff061388d5" providerId="LiveId" clId="{4E6D6609-40FF-461F-8FC4-5C36AE18131F}" dt="2022-01-17T06:12:54.492" v="5917"/>
          <ac:inkMkLst>
            <pc:docMk/>
            <pc:sldMk cId="3287485505" sldId="379"/>
            <ac:inkMk id="69" creationId="{D3367534-2509-43F4-BFD7-1CBC43DCC2D9}"/>
          </ac:inkMkLst>
        </pc:inkChg>
        <pc:inkChg chg="add del">
          <ac:chgData name="Viet Anh Nguyen" userId="b95f61ff061388d5" providerId="LiveId" clId="{4E6D6609-40FF-461F-8FC4-5C36AE18131F}" dt="2022-01-17T06:12:54.492" v="5917"/>
          <ac:inkMkLst>
            <pc:docMk/>
            <pc:sldMk cId="3287485505" sldId="379"/>
            <ac:inkMk id="70" creationId="{8351A9F9-5964-4E07-8319-FEFA834C8392}"/>
          </ac:inkMkLst>
        </pc:inkChg>
        <pc:inkChg chg="add del">
          <ac:chgData name="Viet Anh Nguyen" userId="b95f61ff061388d5" providerId="LiveId" clId="{4E6D6609-40FF-461F-8FC4-5C36AE18131F}" dt="2022-01-17T06:12:54.492" v="5917"/>
          <ac:inkMkLst>
            <pc:docMk/>
            <pc:sldMk cId="3287485505" sldId="379"/>
            <ac:inkMk id="71" creationId="{35277A2E-6BA8-4F03-BAE3-85C677BAB5DF}"/>
          </ac:inkMkLst>
        </pc:inkChg>
        <pc:inkChg chg="add del">
          <ac:chgData name="Viet Anh Nguyen" userId="b95f61ff061388d5" providerId="LiveId" clId="{4E6D6609-40FF-461F-8FC4-5C36AE18131F}" dt="2022-01-17T06:12:57.662" v="5918"/>
          <ac:inkMkLst>
            <pc:docMk/>
            <pc:sldMk cId="3287485505" sldId="379"/>
            <ac:inkMk id="72" creationId="{DEC7AE2F-9D2E-45CF-8694-CB1F2F18E3B3}"/>
          </ac:inkMkLst>
        </pc:inkChg>
        <pc:inkChg chg="add del">
          <ac:chgData name="Viet Anh Nguyen" userId="b95f61ff061388d5" providerId="LiveId" clId="{4E6D6609-40FF-461F-8FC4-5C36AE18131F}" dt="2022-01-17T07:48:53.152" v="6808"/>
          <ac:inkMkLst>
            <pc:docMk/>
            <pc:sldMk cId="3287485505" sldId="379"/>
            <ac:inkMk id="73" creationId="{1399420F-7108-41F8-90D5-1068056D8A16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4" creationId="{A152FDF6-23A4-4396-A0FB-55B27A9897D0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5" creationId="{E5F27C47-F84D-40A6-95E0-9F6D24D8BDFC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6" creationId="{196F9C99-4370-4039-8083-E18F3244DB42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7" creationId="{2046F579-6226-4D7D-96EC-6D2A9734075E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8" creationId="{0838AE53-7459-48B6-9414-BA1557262B4D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79" creationId="{3548946A-75AE-4671-A3D6-C02C31A91EDE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0" creationId="{E7B00BC9-900A-4E11-A23E-89DCF0E5A1F7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1" creationId="{7D884F9C-9757-458D-BCCE-0900980E036F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2" creationId="{9C4AA7E4-79C1-4C71-9367-968616B972AB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3" creationId="{8E9C42BB-EF63-479E-8D5B-DBA8603EEDCB}"/>
          </ac:inkMkLst>
        </pc:inkChg>
        <pc:inkChg chg="add del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4" creationId="{EB6DEA4B-8EF3-4ACB-8B66-2EC12BC1491C}"/>
          </ac:inkMkLst>
        </pc:inkChg>
        <pc:inkChg chg="add del">
          <ac:chgData name="Viet Anh Nguyen" userId="b95f61ff061388d5" providerId="LiveId" clId="{4E6D6609-40FF-461F-8FC4-5C36AE18131F}" dt="2022-01-17T07:48:53.152" v="6807"/>
          <ac:inkMkLst>
            <pc:docMk/>
            <pc:sldMk cId="3287485505" sldId="379"/>
            <ac:inkMk id="85" creationId="{70CC713F-66B0-4180-99B6-0802F8D9CACC}"/>
          </ac:inkMkLst>
        </pc:inkChg>
        <pc:inkChg chg="add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6" creationId="{D8A7E193-DD49-44F5-82DE-FA0E615E5AA7}"/>
          </ac:inkMkLst>
        </pc:inkChg>
        <pc:inkChg chg="add">
          <ac:chgData name="Viet Anh Nguyen" userId="b95f61ff061388d5" providerId="LiveId" clId="{4E6D6609-40FF-461F-8FC4-5C36AE18131F}" dt="2022-01-17T06:13:05.668" v="5930"/>
          <ac:inkMkLst>
            <pc:docMk/>
            <pc:sldMk cId="3287485505" sldId="379"/>
            <ac:inkMk id="87" creationId="{E2CED6AE-B627-428B-860A-0959EA948389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88" creationId="{FC473162-5505-4645-9D75-FB9F1AE64EF2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89" creationId="{440CB7CA-5FE5-4258-83A6-C58B18C8B9C8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0" creationId="{C15D06B9-82AD-445F-B7FC-73C2E6AA6B5C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1" creationId="{8790B3D0-935B-465C-A532-432D85D4C2D5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2" creationId="{6574F123-E38A-471E-8C0A-A700F2F5D8C3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3" creationId="{0EE25F4A-A95A-4532-B620-95F42E3D523A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4" creationId="{7DA7E9AC-2DDD-4D02-AB02-3B068F05B38D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5" creationId="{8FBCC062-2D96-4B2D-9A25-F34DC0FA5B6A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6" creationId="{FAC123EC-1D7E-4A72-9D65-2ABEEF9F6D08}"/>
          </ac:inkMkLst>
        </pc:inkChg>
        <pc:inkChg chg="add del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7" creationId="{68BE6695-3786-4147-9A2C-002E5D9E62C3}"/>
          </ac:inkMkLst>
        </pc:inkChg>
        <pc:inkChg chg="add">
          <ac:chgData name="Viet Anh Nguyen" userId="b95f61ff061388d5" providerId="LiveId" clId="{4E6D6609-40FF-461F-8FC4-5C36AE18131F}" dt="2022-01-17T06:13:10.390" v="5941" actId="9405"/>
          <ac:inkMkLst>
            <pc:docMk/>
            <pc:sldMk cId="3287485505" sldId="379"/>
            <ac:inkMk id="98" creationId="{CA54E56A-B64F-42C9-8E5A-62C0EB20595D}"/>
          </ac:inkMkLst>
        </pc:inkChg>
        <pc:inkChg chg="add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99" creationId="{E882AFD4-63AC-46C1-96AD-A6BF8E21F4DA}"/>
          </ac:inkMkLst>
        </pc:inkChg>
        <pc:inkChg chg="add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100" creationId="{96D2D67E-F5B0-4E6A-8ACF-BD2428DF44C9}"/>
          </ac:inkMkLst>
        </pc:inkChg>
        <pc:inkChg chg="add">
          <ac:chgData name="Viet Anh Nguyen" userId="b95f61ff061388d5" providerId="LiveId" clId="{4E6D6609-40FF-461F-8FC4-5C36AE18131F}" dt="2022-01-17T06:13:11.345" v="5942"/>
          <ac:inkMkLst>
            <pc:docMk/>
            <pc:sldMk cId="3287485505" sldId="379"/>
            <ac:inkMk id="101" creationId="{42C79895-A39A-4B7A-AD21-1254F6BEF3F8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2" creationId="{C11CD492-E9ED-4F86-93EF-538674B5B10E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3" creationId="{2EFEA2E3-089A-43C9-A378-349EF9ABF3F8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4" creationId="{C16042A0-98D5-4526-B33C-8AD421AE2C1D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5" creationId="{0EE5AA95-18C2-44EC-8F3F-386C00F7E91C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6" creationId="{201863B0-1C58-415E-BFE4-04F9C712759B}"/>
          </ac:inkMkLst>
        </pc:inkChg>
        <pc:inkChg chg="add del">
          <ac:chgData name="Viet Anh Nguyen" userId="b95f61ff061388d5" providerId="LiveId" clId="{4E6D6609-40FF-461F-8FC4-5C36AE18131F}" dt="2022-01-17T06:13:13.723" v="5948"/>
          <ac:inkMkLst>
            <pc:docMk/>
            <pc:sldMk cId="3287485505" sldId="379"/>
            <ac:inkMk id="107" creationId="{4B2E921B-A42C-4C09-B6B6-E8D4A5E176EB}"/>
          </ac:inkMkLst>
        </pc:inkChg>
        <pc:inkChg chg="add del">
          <ac:chgData name="Viet Anh Nguyen" userId="b95f61ff061388d5" providerId="LiveId" clId="{4E6D6609-40FF-461F-8FC4-5C36AE18131F}" dt="2022-01-17T06:13:15.321" v="5953"/>
          <ac:inkMkLst>
            <pc:docMk/>
            <pc:sldMk cId="3287485505" sldId="379"/>
            <ac:inkMk id="108" creationId="{C8281EAB-8E06-44C7-AFC4-33BB06CED203}"/>
          </ac:inkMkLst>
        </pc:inkChg>
        <pc:inkChg chg="add del">
          <ac:chgData name="Viet Anh Nguyen" userId="b95f61ff061388d5" providerId="LiveId" clId="{4E6D6609-40FF-461F-8FC4-5C36AE18131F}" dt="2022-01-17T06:13:15.321" v="5953"/>
          <ac:inkMkLst>
            <pc:docMk/>
            <pc:sldMk cId="3287485505" sldId="379"/>
            <ac:inkMk id="109" creationId="{F11E70F9-6580-4111-AD87-2A27D2A8F0E3}"/>
          </ac:inkMkLst>
        </pc:inkChg>
        <pc:inkChg chg="add del">
          <ac:chgData name="Viet Anh Nguyen" userId="b95f61ff061388d5" providerId="LiveId" clId="{4E6D6609-40FF-461F-8FC4-5C36AE18131F}" dt="2022-01-17T06:13:15.321" v="5953"/>
          <ac:inkMkLst>
            <pc:docMk/>
            <pc:sldMk cId="3287485505" sldId="379"/>
            <ac:inkMk id="110" creationId="{D1036709-4994-4337-BD99-1D58B17698DD}"/>
          </ac:inkMkLst>
        </pc:inkChg>
        <pc:inkChg chg="add del">
          <ac:chgData name="Viet Anh Nguyen" userId="b95f61ff061388d5" providerId="LiveId" clId="{4E6D6609-40FF-461F-8FC4-5C36AE18131F}" dt="2022-01-17T06:13:15.321" v="5953"/>
          <ac:inkMkLst>
            <pc:docMk/>
            <pc:sldMk cId="3287485505" sldId="379"/>
            <ac:inkMk id="111" creationId="{482B73DF-0ED5-4477-808B-A0D7D1969870}"/>
          </ac:inkMkLst>
        </pc:inkChg>
        <pc:inkChg chg="add del">
          <ac:chgData name="Viet Anh Nguyen" userId="b95f61ff061388d5" providerId="LiveId" clId="{4E6D6609-40FF-461F-8FC4-5C36AE18131F}" dt="2022-01-17T06:13:15.321" v="5953"/>
          <ac:inkMkLst>
            <pc:docMk/>
            <pc:sldMk cId="3287485505" sldId="379"/>
            <ac:inkMk id="112" creationId="{F8B0B400-84A2-49DA-8E43-291DD58365C4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3" creationId="{01639D61-26E7-4CC9-B49D-B564EE0CAB57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4" creationId="{C7B54A83-AE1E-4FD5-8BA0-268836282BEB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5" creationId="{89A9C904-D4BC-4763-ADD6-34289445695A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6" creationId="{0CBF5E75-66E8-49C1-85B7-B0F58FAD4580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7" creationId="{ACB9A755-224C-4C53-AE1B-0A958FC53060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8" creationId="{46BFA4F8-E86D-4317-B985-1D371084D6F2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19" creationId="{9B3889D9-EDEB-4F5F-A2DB-E66BDB0488D8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0" creationId="{1A9FD397-AD9B-400F-B261-09E5DB61D93F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1" creationId="{E0664852-177E-47D9-B07F-2FAE6E6A2C7E}"/>
          </ac:inkMkLst>
        </pc:inkChg>
        <pc:inkChg chg="add del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2" creationId="{6ABCA22F-9046-44A5-9677-B06D2E242995}"/>
          </ac:inkMkLst>
        </pc:inkChg>
        <pc:inkChg chg="add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3" creationId="{940618D7-746A-42AF-88B8-1440095C5CA9}"/>
          </ac:inkMkLst>
        </pc:inkChg>
        <pc:inkChg chg="add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4" creationId="{85805167-B909-4661-9E7F-0106DC4933C1}"/>
          </ac:inkMkLst>
        </pc:inkChg>
        <pc:inkChg chg="add">
          <ac:chgData name="Viet Anh Nguyen" userId="b95f61ff061388d5" providerId="LiveId" clId="{4E6D6609-40FF-461F-8FC4-5C36AE18131F}" dt="2022-01-17T06:13:19.038" v="5963"/>
          <ac:inkMkLst>
            <pc:docMk/>
            <pc:sldMk cId="3287485505" sldId="379"/>
            <ac:inkMk id="125" creationId="{9B4AA725-FEA9-4C1C-A741-4D8151FB057C}"/>
          </ac:inkMkLst>
        </pc:inkChg>
        <pc:inkChg chg="add del">
          <ac:chgData name="Viet Anh Nguyen" userId="b95f61ff061388d5" providerId="LiveId" clId="{4E6D6609-40FF-461F-8FC4-5C36AE18131F}" dt="2022-01-17T06:13:35.692" v="5968"/>
          <ac:inkMkLst>
            <pc:docMk/>
            <pc:sldMk cId="3287485505" sldId="379"/>
            <ac:inkMk id="126" creationId="{5AE9E84F-F1DB-4BBA-8F10-65139294C34D}"/>
          </ac:inkMkLst>
        </pc:inkChg>
        <pc:inkChg chg="add del">
          <ac:chgData name="Viet Anh Nguyen" userId="b95f61ff061388d5" providerId="LiveId" clId="{4E6D6609-40FF-461F-8FC4-5C36AE18131F}" dt="2022-01-17T06:13:35.692" v="5968"/>
          <ac:inkMkLst>
            <pc:docMk/>
            <pc:sldMk cId="3287485505" sldId="379"/>
            <ac:inkMk id="127" creationId="{1BFEE759-8A19-4DDB-AA5B-DFAEEA61DC83}"/>
          </ac:inkMkLst>
        </pc:inkChg>
        <pc:inkChg chg="add">
          <ac:chgData name="Viet Anh Nguyen" userId="b95f61ff061388d5" providerId="LiveId" clId="{4E6D6609-40FF-461F-8FC4-5C36AE18131F}" dt="2022-01-17T06:13:34.911" v="5966" actId="9405"/>
          <ac:inkMkLst>
            <pc:docMk/>
            <pc:sldMk cId="3287485505" sldId="379"/>
            <ac:inkMk id="128" creationId="{130AD78E-B95E-49C5-BBED-C365756A4CFE}"/>
          </ac:inkMkLst>
        </pc:inkChg>
        <pc:inkChg chg="add">
          <ac:chgData name="Viet Anh Nguyen" userId="b95f61ff061388d5" providerId="LiveId" clId="{4E6D6609-40FF-461F-8FC4-5C36AE18131F}" dt="2022-01-17T06:13:35.061" v="5967" actId="9405"/>
          <ac:inkMkLst>
            <pc:docMk/>
            <pc:sldMk cId="3287485505" sldId="379"/>
            <ac:inkMk id="129" creationId="{D4F8D7CF-F30F-49E6-B979-01F9A3DFE97E}"/>
          </ac:inkMkLst>
        </pc:inkChg>
        <pc:inkChg chg="add">
          <ac:chgData name="Viet Anh Nguyen" userId="b95f61ff061388d5" providerId="LiveId" clId="{4E6D6609-40FF-461F-8FC4-5C36AE18131F}" dt="2022-01-17T06:13:35.692" v="5968"/>
          <ac:inkMkLst>
            <pc:docMk/>
            <pc:sldMk cId="3287485505" sldId="379"/>
            <ac:inkMk id="130" creationId="{C1279A78-9432-4A36-A03A-EDFFEF1A0079}"/>
          </ac:inkMkLst>
        </pc:inkChg>
        <pc:inkChg chg="add">
          <ac:chgData name="Viet Anh Nguyen" userId="b95f61ff061388d5" providerId="LiveId" clId="{4E6D6609-40FF-461F-8FC4-5C36AE18131F}" dt="2022-01-17T06:13:43.612" v="5969" actId="9405"/>
          <ac:inkMkLst>
            <pc:docMk/>
            <pc:sldMk cId="3287485505" sldId="379"/>
            <ac:inkMk id="131" creationId="{26C62DB8-0F07-4038-A0E4-92FCE4A4AA0B}"/>
          </ac:inkMkLst>
        </pc:inkChg>
        <pc:inkChg chg="add">
          <ac:chgData name="Viet Anh Nguyen" userId="b95f61ff061388d5" providerId="LiveId" clId="{4E6D6609-40FF-461F-8FC4-5C36AE18131F}" dt="2022-01-17T06:13:45.503" v="5970" actId="9405"/>
          <ac:inkMkLst>
            <pc:docMk/>
            <pc:sldMk cId="3287485505" sldId="379"/>
            <ac:inkMk id="132" creationId="{F26CF8A2-E8AE-48BD-8757-9A8698391E17}"/>
          </ac:inkMkLst>
        </pc:inkChg>
        <pc:inkChg chg="add del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3" creationId="{7DE26D41-5A9A-4FFE-A6DC-0CEE3BA166AA}"/>
          </ac:inkMkLst>
        </pc:inkChg>
        <pc:inkChg chg="add del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4" creationId="{DB83E66B-1BC9-480D-BAA2-4723D069DF2F}"/>
          </ac:inkMkLst>
        </pc:inkChg>
        <pc:inkChg chg="add del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5" creationId="{EA6DF00E-9691-4685-9705-57D48536A33F}"/>
          </ac:inkMkLst>
        </pc:inkChg>
        <pc:inkChg chg="add del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6" creationId="{9CC4923C-6A2B-4853-9F73-8FD1DCF59FD3}"/>
          </ac:inkMkLst>
        </pc:inkChg>
        <pc:inkChg chg="add del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7" creationId="{DE69EDB3-2C55-49AE-B5FB-29AD8817134B}"/>
          </ac:inkMkLst>
        </pc:inkChg>
        <pc:inkChg chg="add">
          <ac:chgData name="Viet Anh Nguyen" userId="b95f61ff061388d5" providerId="LiveId" clId="{4E6D6609-40FF-461F-8FC4-5C36AE18131F}" dt="2022-01-17T06:13:47.946" v="5976"/>
          <ac:inkMkLst>
            <pc:docMk/>
            <pc:sldMk cId="3287485505" sldId="379"/>
            <ac:inkMk id="138" creationId="{BE9CAEF7-1D77-4240-9AB7-6207786052DC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39" creationId="{AF1FADEB-C0B1-4FEE-8CAF-E0B95E614B14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0" creationId="{567D4781-75D1-475A-B465-456DA469B74D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1" creationId="{9DBBDB51-AED7-4105-A732-D5CBC9FFC902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2" creationId="{12F917C2-B564-4451-9631-63668F8F3417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3" creationId="{E1B908B7-8D4C-469A-91DB-B979BE83F42F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4" creationId="{BF26D02A-15D0-4D47-B57A-E7BD1B6D8159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5" creationId="{350B59D1-5869-46D5-8D15-CE821F13D561}"/>
          </ac:inkMkLst>
        </pc:inkChg>
        <pc:inkChg chg="add del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6" creationId="{9A817EEC-AD6D-4358-8338-13F113855E78}"/>
          </ac:inkMkLst>
        </pc:inkChg>
        <pc:inkChg chg="add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7" creationId="{415447FC-314A-4BEA-8D5F-521781BAADCA}"/>
          </ac:inkMkLst>
        </pc:inkChg>
        <pc:inkChg chg="add">
          <ac:chgData name="Viet Anh Nguyen" userId="b95f61ff061388d5" providerId="LiveId" clId="{4E6D6609-40FF-461F-8FC4-5C36AE18131F}" dt="2022-01-17T07:48:29.054" v="6806"/>
          <ac:inkMkLst>
            <pc:docMk/>
            <pc:sldMk cId="3287485505" sldId="379"/>
            <ac:inkMk id="148" creationId="{A702A8BC-DD3F-438C-90F6-3C83CC9A34CC}"/>
          </ac:inkMkLst>
        </pc:inkChg>
        <pc:inkChg chg="add del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49" creationId="{75920144-EFEB-497B-A235-E4F1F113826D}"/>
          </ac:inkMkLst>
        </pc:inkChg>
        <pc:inkChg chg="add del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50" creationId="{434B445C-4AE3-4528-A960-47D38EAE8740}"/>
          </ac:inkMkLst>
        </pc:inkChg>
        <pc:inkChg chg="add del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51" creationId="{4DA502CE-A054-4148-AC23-AD61A6CAC8F8}"/>
          </ac:inkMkLst>
        </pc:inkChg>
        <pc:inkChg chg="add del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52" creationId="{9B082D24-05BB-4D88-A454-871F26F1291E}"/>
          </ac:inkMkLst>
        </pc:inkChg>
        <pc:inkChg chg="add del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53" creationId="{E5F8C7C7-8041-4BB9-886C-1AC9E05C3B9F}"/>
          </ac:inkMkLst>
        </pc:inkChg>
        <pc:inkChg chg="add">
          <ac:chgData name="Viet Anh Nguyen" userId="b95f61ff061388d5" providerId="LiveId" clId="{4E6D6609-40FF-461F-8FC4-5C36AE18131F}" dt="2022-01-17T07:48:58.364" v="6814"/>
          <ac:inkMkLst>
            <pc:docMk/>
            <pc:sldMk cId="3287485505" sldId="379"/>
            <ac:inkMk id="154" creationId="{A5F7A7FD-281B-4EAC-9D6F-78B6B49BCA35}"/>
          </ac:inkMkLst>
        </pc:inkChg>
      </pc:sldChg>
      <pc:sldChg chg="addSp delSp modSp new mod">
        <pc:chgData name="Viet Anh Nguyen" userId="b95f61ff061388d5" providerId="LiveId" clId="{4E6D6609-40FF-461F-8FC4-5C36AE18131F}" dt="2022-01-17T07:59:06.831" v="6892"/>
        <pc:sldMkLst>
          <pc:docMk/>
          <pc:sldMk cId="2383237108" sldId="380"/>
        </pc:sldMkLst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2" creationId="{BB9B59D3-C579-4434-A281-73CF58A2560F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3" creationId="{60D426B7-0117-4D9E-8780-982ECA4B6657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4" creationId="{63218623-47A1-4D3D-AE60-F163DC407F56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5" creationId="{4B37F2D5-85C3-4801-8D68-8CA27A72A92F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6" creationId="{80562E98-9631-41F3-9E76-253D6A1F8419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7" creationId="{A45D9FF3-2ECE-4BFF-ADB4-B7FF9C3B4D22}"/>
          </ac:inkMkLst>
        </pc:inkChg>
        <pc:inkChg chg="add del">
          <ac:chgData name="Viet Anh Nguyen" userId="b95f61ff061388d5" providerId="LiveId" clId="{4E6D6609-40FF-461F-8FC4-5C36AE18131F}" dt="2022-01-17T06:13:56.708" v="5985"/>
          <ac:inkMkLst>
            <pc:docMk/>
            <pc:sldMk cId="2383237108" sldId="380"/>
            <ac:inkMk id="8" creationId="{15D292F5-941A-4F67-B722-E763BCC23B82}"/>
          </ac:inkMkLst>
        </pc:inkChg>
        <pc:inkChg chg="add del">
          <ac:chgData name="Viet Anh Nguyen" userId="b95f61ff061388d5" providerId="LiveId" clId="{4E6D6609-40FF-461F-8FC4-5C36AE18131F}" dt="2022-01-17T06:13:57.922" v="5988"/>
          <ac:inkMkLst>
            <pc:docMk/>
            <pc:sldMk cId="2383237108" sldId="380"/>
            <ac:inkMk id="9" creationId="{9EAFA9C7-C2F5-4602-A410-31460C0BE823}"/>
          </ac:inkMkLst>
        </pc:inkChg>
        <pc:inkChg chg="add del">
          <ac:chgData name="Viet Anh Nguyen" userId="b95f61ff061388d5" providerId="LiveId" clId="{4E6D6609-40FF-461F-8FC4-5C36AE18131F}" dt="2022-01-17T06:13:57.922" v="5988"/>
          <ac:inkMkLst>
            <pc:docMk/>
            <pc:sldMk cId="2383237108" sldId="380"/>
            <ac:inkMk id="10" creationId="{670DDA7C-0C55-46DA-87E9-12B2E4B87C9F}"/>
          </ac:inkMkLst>
        </pc:inkChg>
        <pc:inkChg chg="add del">
          <ac:chgData name="Viet Anh Nguyen" userId="b95f61ff061388d5" providerId="LiveId" clId="{4E6D6609-40FF-461F-8FC4-5C36AE18131F}" dt="2022-01-17T06:13:57.922" v="5988"/>
          <ac:inkMkLst>
            <pc:docMk/>
            <pc:sldMk cId="2383237108" sldId="380"/>
            <ac:inkMk id="11" creationId="{ED016328-0DC9-437F-8217-5B81DF04A16D}"/>
          </ac:inkMkLst>
        </pc:inkChg>
        <pc:inkChg chg="add del">
          <ac:chgData name="Viet Anh Nguyen" userId="b95f61ff061388d5" providerId="LiveId" clId="{4E6D6609-40FF-461F-8FC4-5C36AE18131F}" dt="2022-01-17T06:14:00.570" v="5991"/>
          <ac:inkMkLst>
            <pc:docMk/>
            <pc:sldMk cId="2383237108" sldId="380"/>
            <ac:inkMk id="12" creationId="{F553D668-9529-445C-8D66-48A339DAA9B9}"/>
          </ac:inkMkLst>
        </pc:inkChg>
        <pc:inkChg chg="add del">
          <ac:chgData name="Viet Anh Nguyen" userId="b95f61ff061388d5" providerId="LiveId" clId="{4E6D6609-40FF-461F-8FC4-5C36AE18131F}" dt="2022-01-17T06:14:00.570" v="5991"/>
          <ac:inkMkLst>
            <pc:docMk/>
            <pc:sldMk cId="2383237108" sldId="380"/>
            <ac:inkMk id="13" creationId="{1DCC1E9A-7837-4131-A635-D58F290483B2}"/>
          </ac:inkMkLst>
        </pc:inkChg>
        <pc:inkChg chg="add del">
          <ac:chgData name="Viet Anh Nguyen" userId="b95f61ff061388d5" providerId="LiveId" clId="{4E6D6609-40FF-461F-8FC4-5C36AE18131F}" dt="2022-01-17T06:14:00.570" v="5991"/>
          <ac:inkMkLst>
            <pc:docMk/>
            <pc:sldMk cId="2383237108" sldId="380"/>
            <ac:inkMk id="14" creationId="{023C0FB1-BDDC-478B-AD07-559280320B14}"/>
          </ac:inkMkLst>
        </pc:inkChg>
        <pc:inkChg chg="add">
          <ac:chgData name="Viet Anh Nguyen" userId="b95f61ff061388d5" providerId="LiveId" clId="{4E6D6609-40FF-461F-8FC4-5C36AE18131F}" dt="2022-01-17T06:14:00.570" v="5991"/>
          <ac:inkMkLst>
            <pc:docMk/>
            <pc:sldMk cId="2383237108" sldId="380"/>
            <ac:inkMk id="15" creationId="{4A41B8DE-3CEA-4638-8A62-256A83C52BC6}"/>
          </ac:inkMkLst>
        </pc:inkChg>
        <pc:inkChg chg="add">
          <ac:chgData name="Viet Anh Nguyen" userId="b95f61ff061388d5" providerId="LiveId" clId="{4E6D6609-40FF-461F-8FC4-5C36AE18131F}" dt="2022-01-17T06:14:11.095" v="5992" actId="9405"/>
          <ac:inkMkLst>
            <pc:docMk/>
            <pc:sldMk cId="2383237108" sldId="380"/>
            <ac:inkMk id="16" creationId="{87D8F301-D475-4D90-879F-2DFEA228C8C4}"/>
          </ac:inkMkLst>
        </pc:inkChg>
        <pc:inkChg chg="add del">
          <ac:chgData name="Viet Anh Nguyen" userId="b95f61ff061388d5" providerId="LiveId" clId="{4E6D6609-40FF-461F-8FC4-5C36AE18131F}" dt="2022-01-17T06:14:27.142" v="5996"/>
          <ac:inkMkLst>
            <pc:docMk/>
            <pc:sldMk cId="2383237108" sldId="380"/>
            <ac:inkMk id="17" creationId="{59022439-307B-42BB-9E18-1D25BA03BBC2}"/>
          </ac:inkMkLst>
        </pc:inkChg>
        <pc:inkChg chg="add del">
          <ac:chgData name="Viet Anh Nguyen" userId="b95f61ff061388d5" providerId="LiveId" clId="{4E6D6609-40FF-461F-8FC4-5C36AE18131F}" dt="2022-01-17T06:14:27.142" v="5996"/>
          <ac:inkMkLst>
            <pc:docMk/>
            <pc:sldMk cId="2383237108" sldId="380"/>
            <ac:inkMk id="18" creationId="{F65F1EEA-8401-4ECF-80D1-2BB46295D814}"/>
          </ac:inkMkLst>
        </pc:inkChg>
        <pc:inkChg chg="add del">
          <ac:chgData name="Viet Anh Nguyen" userId="b95f61ff061388d5" providerId="LiveId" clId="{4E6D6609-40FF-461F-8FC4-5C36AE18131F}" dt="2022-01-17T06:14:27.142" v="5996"/>
          <ac:inkMkLst>
            <pc:docMk/>
            <pc:sldMk cId="2383237108" sldId="380"/>
            <ac:inkMk id="19" creationId="{6DA9DC2B-182D-4810-82AB-4A05F9020988}"/>
          </ac:inkMkLst>
        </pc:inkChg>
        <pc:inkChg chg="add del">
          <ac:chgData name="Viet Anh Nguyen" userId="b95f61ff061388d5" providerId="LiveId" clId="{4E6D6609-40FF-461F-8FC4-5C36AE18131F}" dt="2022-01-17T06:14:28.110" v="5999"/>
          <ac:inkMkLst>
            <pc:docMk/>
            <pc:sldMk cId="2383237108" sldId="380"/>
            <ac:inkMk id="20" creationId="{BAF4AD0B-375C-4DC2-A3A6-87F537AE5050}"/>
          </ac:inkMkLst>
        </pc:inkChg>
        <pc:inkChg chg="add del">
          <ac:chgData name="Viet Anh Nguyen" userId="b95f61ff061388d5" providerId="LiveId" clId="{4E6D6609-40FF-461F-8FC4-5C36AE18131F}" dt="2022-01-17T06:14:28.110" v="5999"/>
          <ac:inkMkLst>
            <pc:docMk/>
            <pc:sldMk cId="2383237108" sldId="380"/>
            <ac:inkMk id="21" creationId="{B2099A41-C7C8-40CB-AD36-4BAE6D5F5A14}"/>
          </ac:inkMkLst>
        </pc:inkChg>
        <pc:inkChg chg="add del">
          <ac:chgData name="Viet Anh Nguyen" userId="b95f61ff061388d5" providerId="LiveId" clId="{4E6D6609-40FF-461F-8FC4-5C36AE18131F}" dt="2022-01-17T06:14:28.110" v="5999"/>
          <ac:inkMkLst>
            <pc:docMk/>
            <pc:sldMk cId="2383237108" sldId="380"/>
            <ac:inkMk id="22" creationId="{17A945ED-B98F-4423-916F-9F1CC7498C5B}"/>
          </ac:inkMkLst>
        </pc:inkChg>
        <pc:inkChg chg="add">
          <ac:chgData name="Viet Anh Nguyen" userId="b95f61ff061388d5" providerId="LiveId" clId="{4E6D6609-40FF-461F-8FC4-5C36AE18131F}" dt="2022-01-17T06:14:28.110" v="5999"/>
          <ac:inkMkLst>
            <pc:docMk/>
            <pc:sldMk cId="2383237108" sldId="380"/>
            <ac:inkMk id="23" creationId="{1D4B5DB1-74B5-42D9-8BF4-0C0CBB189234}"/>
          </ac:inkMkLst>
        </pc:inkChg>
        <pc:inkChg chg="add del">
          <ac:chgData name="Viet Anh Nguyen" userId="b95f61ff061388d5" providerId="LiveId" clId="{4E6D6609-40FF-461F-8FC4-5C36AE18131F}" dt="2022-01-17T06:14:35.198" v="6002"/>
          <ac:inkMkLst>
            <pc:docMk/>
            <pc:sldMk cId="2383237108" sldId="380"/>
            <ac:inkMk id="24" creationId="{BBB73C3B-7217-4794-ABC7-CBEEDDE0FE1D}"/>
          </ac:inkMkLst>
        </pc:inkChg>
        <pc:inkChg chg="add del">
          <ac:chgData name="Viet Anh Nguyen" userId="b95f61ff061388d5" providerId="LiveId" clId="{4E6D6609-40FF-461F-8FC4-5C36AE18131F}" dt="2022-01-17T06:14:35.198" v="6002"/>
          <ac:inkMkLst>
            <pc:docMk/>
            <pc:sldMk cId="2383237108" sldId="380"/>
            <ac:inkMk id="25" creationId="{B4A1EAA2-C7D5-4DEF-865E-325637FB1718}"/>
          </ac:inkMkLst>
        </pc:inkChg>
        <pc:inkChg chg="add del">
          <ac:chgData name="Viet Anh Nguyen" userId="b95f61ff061388d5" providerId="LiveId" clId="{4E6D6609-40FF-461F-8FC4-5C36AE18131F}" dt="2022-01-17T06:14:36.342" v="6004"/>
          <ac:inkMkLst>
            <pc:docMk/>
            <pc:sldMk cId="2383237108" sldId="380"/>
            <ac:inkMk id="26" creationId="{4EBF4CC9-1DED-48B3-BABD-5B744BE2371E}"/>
          </ac:inkMkLst>
        </pc:inkChg>
        <pc:inkChg chg="add del">
          <ac:chgData name="Viet Anh Nguyen" userId="b95f61ff061388d5" providerId="LiveId" clId="{4E6D6609-40FF-461F-8FC4-5C36AE18131F}" dt="2022-01-17T06:14:36.342" v="6004"/>
          <ac:inkMkLst>
            <pc:docMk/>
            <pc:sldMk cId="2383237108" sldId="380"/>
            <ac:inkMk id="27" creationId="{B7275E3C-CEEC-4746-84EA-B11B8B63725D}"/>
          </ac:inkMkLst>
        </pc:inkChg>
        <pc:inkChg chg="add">
          <ac:chgData name="Viet Anh Nguyen" userId="b95f61ff061388d5" providerId="LiveId" clId="{4E6D6609-40FF-461F-8FC4-5C36AE18131F}" dt="2022-01-17T06:14:36.342" v="6004"/>
          <ac:inkMkLst>
            <pc:docMk/>
            <pc:sldMk cId="2383237108" sldId="380"/>
            <ac:inkMk id="28" creationId="{DB4939F7-67D7-439F-8F32-FB88E86CBAE6}"/>
          </ac:inkMkLst>
        </pc:inkChg>
        <pc:inkChg chg="add del">
          <ac:chgData name="Viet Anh Nguyen" userId="b95f61ff061388d5" providerId="LiveId" clId="{4E6D6609-40FF-461F-8FC4-5C36AE18131F}" dt="2022-01-17T06:14:43.639" v="6007"/>
          <ac:inkMkLst>
            <pc:docMk/>
            <pc:sldMk cId="2383237108" sldId="380"/>
            <ac:inkMk id="29" creationId="{04322BD9-27C6-42FA-9096-4477DCEB46D6}"/>
          </ac:inkMkLst>
        </pc:inkChg>
        <pc:inkChg chg="add del">
          <ac:chgData name="Viet Anh Nguyen" userId="b95f61ff061388d5" providerId="LiveId" clId="{4E6D6609-40FF-461F-8FC4-5C36AE18131F}" dt="2022-01-17T06:14:43.639" v="6007"/>
          <ac:inkMkLst>
            <pc:docMk/>
            <pc:sldMk cId="2383237108" sldId="380"/>
            <ac:inkMk id="30" creationId="{301C895B-78A8-440B-88EF-C1395E6881DE}"/>
          </ac:inkMkLst>
        </pc:inkChg>
        <pc:inkChg chg="add del">
          <ac:chgData name="Viet Anh Nguyen" userId="b95f61ff061388d5" providerId="LiveId" clId="{4E6D6609-40FF-461F-8FC4-5C36AE18131F}" dt="2022-01-17T06:14:45.917" v="6011"/>
          <ac:inkMkLst>
            <pc:docMk/>
            <pc:sldMk cId="2383237108" sldId="380"/>
            <ac:inkMk id="31" creationId="{0B89D65E-4D89-427B-9C88-A7AA121D433B}"/>
          </ac:inkMkLst>
        </pc:inkChg>
        <pc:inkChg chg="add del">
          <ac:chgData name="Viet Anh Nguyen" userId="b95f61ff061388d5" providerId="LiveId" clId="{4E6D6609-40FF-461F-8FC4-5C36AE18131F}" dt="2022-01-17T06:14:45.917" v="6011"/>
          <ac:inkMkLst>
            <pc:docMk/>
            <pc:sldMk cId="2383237108" sldId="380"/>
            <ac:inkMk id="32" creationId="{1B3A6EDD-62F3-4793-868F-DFD16098C363}"/>
          </ac:inkMkLst>
        </pc:inkChg>
        <pc:inkChg chg="add del">
          <ac:chgData name="Viet Anh Nguyen" userId="b95f61ff061388d5" providerId="LiveId" clId="{4E6D6609-40FF-461F-8FC4-5C36AE18131F}" dt="2022-01-17T06:14:45.917" v="6011"/>
          <ac:inkMkLst>
            <pc:docMk/>
            <pc:sldMk cId="2383237108" sldId="380"/>
            <ac:inkMk id="33" creationId="{C89C676D-FCF0-4749-B864-799D7D5D261A}"/>
          </ac:inkMkLst>
        </pc:inkChg>
        <pc:inkChg chg="add del">
          <ac:chgData name="Viet Anh Nguyen" userId="b95f61ff061388d5" providerId="LiveId" clId="{4E6D6609-40FF-461F-8FC4-5C36AE18131F}" dt="2022-01-17T06:14:45.917" v="6011"/>
          <ac:inkMkLst>
            <pc:docMk/>
            <pc:sldMk cId="2383237108" sldId="380"/>
            <ac:inkMk id="34" creationId="{A3F13FDF-AF08-4C10-8C66-FFDF4E809621}"/>
          </ac:inkMkLst>
        </pc:inkChg>
        <pc:inkChg chg="add del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35" creationId="{8E701EA8-2140-4935-8392-86C3E10C9F82}"/>
          </ac:inkMkLst>
        </pc:inkChg>
        <pc:inkChg chg="add del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36" creationId="{383CDC5C-3AE3-4450-A4D3-3BEE060D9D31}"/>
          </ac:inkMkLst>
        </pc:inkChg>
        <pc:inkChg chg="add del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37" creationId="{26AB747E-A4C4-4E0F-819D-1EDA45BEAA5B}"/>
          </ac:inkMkLst>
        </pc:inkChg>
        <pc:inkChg chg="add del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38" creationId="{DC5230C7-68D7-481F-9716-047848A78609}"/>
          </ac:inkMkLst>
        </pc:inkChg>
        <pc:inkChg chg="add del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39" creationId="{E7F2D58D-A985-4CE7-B543-97A4E5CDBF33}"/>
          </ac:inkMkLst>
        </pc:inkChg>
        <pc:inkChg chg="add">
          <ac:chgData name="Viet Anh Nguyen" userId="b95f61ff061388d5" providerId="LiveId" clId="{4E6D6609-40FF-461F-8FC4-5C36AE18131F}" dt="2022-01-17T06:14:48.638" v="6016"/>
          <ac:inkMkLst>
            <pc:docMk/>
            <pc:sldMk cId="2383237108" sldId="380"/>
            <ac:inkMk id="40" creationId="{95230E13-4666-4E90-836B-97AB11B17B94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1" creationId="{FBC0A1F3-26D6-4F6D-BCB4-D7DD624BD6D8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2" creationId="{E31AE020-AB3A-4DAE-827B-48D25A982C6A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3" creationId="{06CC5363-3CB0-4018-8FB8-9FC43A24C666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4" creationId="{E3F10B2F-D072-4306-B177-C939197CE324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5" creationId="{CCA2CDD8-173A-4533-8B03-3A99CC807291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6" creationId="{BB6D9FBC-9CA8-45B0-B79E-BA4E8806581A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7" creationId="{9C114AAF-DDDD-46C7-A706-5EC8903B2F17}"/>
          </ac:inkMkLst>
        </pc:inkChg>
        <pc:inkChg chg="add del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48" creationId="{948C9DE9-C5FA-43A3-90AF-5B5FA1D39D67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49" creationId="{4B922687-2198-49C6-82A6-2EC07D42F921}"/>
          </ac:inkMkLst>
        </pc:inkChg>
        <pc:inkChg chg="add">
          <ac:chgData name="Viet Anh Nguyen" userId="b95f61ff061388d5" providerId="LiveId" clId="{4E6D6609-40FF-461F-8FC4-5C36AE18131F}" dt="2022-01-17T06:14:54.899" v="6025"/>
          <ac:inkMkLst>
            <pc:docMk/>
            <pc:sldMk cId="2383237108" sldId="380"/>
            <ac:inkMk id="50" creationId="{B2227727-5DE9-4FF0-BD26-3B2F78535421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1" creationId="{A75D819E-D048-46FB-B8FC-F1520A719AF3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2" creationId="{ED109FCF-7CBA-4416-9BE6-81D786035C74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3" creationId="{A6B0D089-8F43-49BA-965A-C18328E7FFF1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4" creationId="{C5AF43AB-A44B-4F2D-8492-1A9798E06784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5" creationId="{2C23A185-3022-4ED8-9D9D-BA4942C48D8F}"/>
          </ac:inkMkLst>
        </pc:inkChg>
        <pc:inkChg chg="add del">
          <ac:chgData name="Viet Anh Nguyen" userId="b95f61ff061388d5" providerId="LiveId" clId="{4E6D6609-40FF-461F-8FC4-5C36AE18131F}" dt="2022-01-17T06:14:58.360" v="6032"/>
          <ac:inkMkLst>
            <pc:docMk/>
            <pc:sldMk cId="2383237108" sldId="380"/>
            <ac:inkMk id="56" creationId="{91D64937-87E5-465F-B05F-53D433E64058}"/>
          </ac:inkMkLst>
        </pc:inkChg>
        <pc:inkChg chg="add del">
          <ac:chgData name="Viet Anh Nguyen" userId="b95f61ff061388d5" providerId="LiveId" clId="{4E6D6609-40FF-461F-8FC4-5C36AE18131F}" dt="2022-01-17T06:14:59.460" v="6034"/>
          <ac:inkMkLst>
            <pc:docMk/>
            <pc:sldMk cId="2383237108" sldId="380"/>
            <ac:inkMk id="57" creationId="{7889FBBB-B732-44B1-840B-7D5829F767B0}"/>
          </ac:inkMkLst>
        </pc:inkChg>
        <pc:inkChg chg="add del">
          <ac:chgData name="Viet Anh Nguyen" userId="b95f61ff061388d5" providerId="LiveId" clId="{4E6D6609-40FF-461F-8FC4-5C36AE18131F}" dt="2022-01-17T06:14:59.460" v="6034"/>
          <ac:inkMkLst>
            <pc:docMk/>
            <pc:sldMk cId="2383237108" sldId="380"/>
            <ac:inkMk id="58" creationId="{3C4BDB73-7A86-43F8-BA6A-6B8203C61697}"/>
          </ac:inkMkLst>
        </pc:inkChg>
        <pc:inkChg chg="add del">
          <ac:chgData name="Viet Anh Nguyen" userId="b95f61ff061388d5" providerId="LiveId" clId="{4E6D6609-40FF-461F-8FC4-5C36AE18131F}" dt="2022-01-17T06:15:00.562" v="6037"/>
          <ac:inkMkLst>
            <pc:docMk/>
            <pc:sldMk cId="2383237108" sldId="380"/>
            <ac:inkMk id="59" creationId="{B03E4F40-A22F-42CD-A1DF-EF1892D2F7A0}"/>
          </ac:inkMkLst>
        </pc:inkChg>
        <pc:inkChg chg="add del">
          <ac:chgData name="Viet Anh Nguyen" userId="b95f61ff061388d5" providerId="LiveId" clId="{4E6D6609-40FF-461F-8FC4-5C36AE18131F}" dt="2022-01-17T06:15:00.562" v="6037"/>
          <ac:inkMkLst>
            <pc:docMk/>
            <pc:sldMk cId="2383237108" sldId="380"/>
            <ac:inkMk id="60" creationId="{B2E69CB7-5428-484D-829E-75899512D668}"/>
          </ac:inkMkLst>
        </pc:inkChg>
        <pc:inkChg chg="add del">
          <ac:chgData name="Viet Anh Nguyen" userId="b95f61ff061388d5" providerId="LiveId" clId="{4E6D6609-40FF-461F-8FC4-5C36AE18131F}" dt="2022-01-17T06:15:00.562" v="6037"/>
          <ac:inkMkLst>
            <pc:docMk/>
            <pc:sldMk cId="2383237108" sldId="380"/>
            <ac:inkMk id="61" creationId="{B4B2AFAB-C21A-4C47-BF87-012020EE0ED2}"/>
          </ac:inkMkLst>
        </pc:inkChg>
        <pc:inkChg chg="add">
          <ac:chgData name="Viet Anh Nguyen" userId="b95f61ff061388d5" providerId="LiveId" clId="{4E6D6609-40FF-461F-8FC4-5C36AE18131F}" dt="2022-01-17T06:15:00.562" v="6037"/>
          <ac:inkMkLst>
            <pc:docMk/>
            <pc:sldMk cId="2383237108" sldId="380"/>
            <ac:inkMk id="62" creationId="{D0EB4C55-03B6-4464-B3BC-BAF9F8DBE82A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3" creationId="{27055075-0DD4-4330-AB1E-33F2FF5DCA88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4" creationId="{C70DF2D2-11C0-4B0C-AEAD-05788F1D742D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5" creationId="{035C5A89-AC02-4C7C-99CF-74CF0F0C0BFB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6" creationId="{EFF3E6CE-CDC7-4FE6-85A4-85C29DC004BB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7" creationId="{C5A2632E-573B-40F4-879E-83ADA20969F4}"/>
          </ac:inkMkLst>
        </pc:inkChg>
        <pc:inkChg chg="add del">
          <ac:chgData name="Viet Anh Nguyen" userId="b95f61ff061388d5" providerId="LiveId" clId="{4E6D6609-40FF-461F-8FC4-5C36AE18131F}" dt="2022-01-17T06:15:05.743" v="6044"/>
          <ac:inkMkLst>
            <pc:docMk/>
            <pc:sldMk cId="2383237108" sldId="380"/>
            <ac:inkMk id="68" creationId="{E20F666C-4566-4895-886C-D2EF4447E2DC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69" creationId="{17A4EEC2-E9D8-40CE-91D8-F8FECDF82ED7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0" creationId="{5CB93E17-DA2A-4F0A-B623-6C40109BA3BD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1" creationId="{33489999-5405-4F81-A0E9-425C382DDC26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2" creationId="{DE957007-97EA-413D-8EE0-B9F99644069D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3" creationId="{16653F5E-A26B-43FC-9214-CA596512A9FD}"/>
          </ac:inkMkLst>
        </pc:inkChg>
        <pc:inkChg chg="add del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4" creationId="{D45BCFAD-DF2F-4BFA-8D49-EA9A164C5A9D}"/>
          </ac:inkMkLst>
        </pc:inkChg>
        <pc:inkChg chg="add">
          <ac:chgData name="Viet Anh Nguyen" userId="b95f61ff061388d5" providerId="LiveId" clId="{4E6D6609-40FF-461F-8FC4-5C36AE18131F}" dt="2022-01-17T06:15:08.248" v="6050"/>
          <ac:inkMkLst>
            <pc:docMk/>
            <pc:sldMk cId="2383237108" sldId="380"/>
            <ac:inkMk id="75" creationId="{83A1D2A1-D510-4511-ABB4-801CA0FC3264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76" creationId="{ABC184DE-F8AD-4EFE-B5CE-20C4A48A6D73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77" creationId="{A8951CA8-DFA4-400F-AB78-A83A8CE41798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78" creationId="{7DB34296-17D9-4E1D-B785-2FCCBB1E00EC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79" creationId="{78B431E0-5DD9-4BCA-BD6C-B94AE7C4C735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80" creationId="{A97A087E-FEBE-4BEE-B216-B6308DDAA96E}"/>
          </ac:inkMkLst>
        </pc:inkChg>
        <pc:inkChg chg="add del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81" creationId="{22ED5AAC-DCF8-415A-A14B-B03846399D56}"/>
          </ac:inkMkLst>
        </pc:inkChg>
        <pc:inkChg chg="add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82" creationId="{C5B78269-3603-4C3D-98D6-3BDCC1AF95A7}"/>
          </ac:inkMkLst>
        </pc:inkChg>
        <pc:inkChg chg="add">
          <ac:chgData name="Viet Anh Nguyen" userId="b95f61ff061388d5" providerId="LiveId" clId="{4E6D6609-40FF-461F-8FC4-5C36AE18131F}" dt="2022-01-17T06:15:10.782" v="6057"/>
          <ac:inkMkLst>
            <pc:docMk/>
            <pc:sldMk cId="2383237108" sldId="380"/>
            <ac:inkMk id="83" creationId="{B2B6A248-61F0-4372-81C1-2D0F67B3871B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4" creationId="{34143B01-65AE-4638-90BF-18E8B25131AE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5" creationId="{FBBB1DA4-638D-47BD-83E0-A09AABEB3D42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6" creationId="{9345E6AC-C0D8-4FAD-A325-7FCECFC82C8E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7" creationId="{14703359-44ED-4680-A501-C0DB11F27E6D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8" creationId="{67D456CD-99E4-4A63-AB40-890B97E22706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89" creationId="{DE49289B-819F-455C-AA74-EAE4F833B13E}"/>
          </ac:inkMkLst>
        </pc:inkChg>
        <pc:inkChg chg="add del">
          <ac:chgData name="Viet Anh Nguyen" userId="b95f61ff061388d5" providerId="LiveId" clId="{4E6D6609-40FF-461F-8FC4-5C36AE18131F}" dt="2022-01-17T07:58:35.190" v="6830"/>
          <ac:inkMkLst>
            <pc:docMk/>
            <pc:sldMk cId="2383237108" sldId="380"/>
            <ac:inkMk id="90" creationId="{DDC9123D-0604-4FE6-A55D-810D416EC629}"/>
          </ac:inkMkLst>
        </pc:inkChg>
        <pc:inkChg chg="add del mod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1" creationId="{44E8F238-1D79-46B4-A697-29C1E572A8C0}"/>
          </ac:inkMkLst>
        </pc:inkChg>
        <pc:inkChg chg="add del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2" creationId="{D1A646D2-365D-4530-B4EF-D04B64DEE291}"/>
          </ac:inkMkLst>
        </pc:inkChg>
        <pc:inkChg chg="add del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3" creationId="{1237FC8D-A4F3-4FFC-BC8B-016EF4011F53}"/>
          </ac:inkMkLst>
        </pc:inkChg>
        <pc:inkChg chg="add del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4" creationId="{853142E4-7053-443C-8B2D-51FA3DD09528}"/>
          </ac:inkMkLst>
        </pc:inkChg>
        <pc:inkChg chg="add del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5" creationId="{7D838402-5252-4B92-8B3E-F2C9A15637BB}"/>
          </ac:inkMkLst>
        </pc:inkChg>
        <pc:inkChg chg="add">
          <ac:chgData name="Viet Anh Nguyen" userId="b95f61ff061388d5" providerId="LiveId" clId="{4E6D6609-40FF-461F-8FC4-5C36AE18131F}" dt="2022-01-17T07:58:42.206" v="6836"/>
          <ac:inkMkLst>
            <pc:docMk/>
            <pc:sldMk cId="2383237108" sldId="380"/>
            <ac:inkMk id="96" creationId="{3CABD1AF-1496-49D1-A503-3D3414B38C00}"/>
          </ac:inkMkLst>
        </pc:inkChg>
        <pc:inkChg chg="add del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97" creationId="{9C040F9B-C4B5-4F0E-B320-83610922E634}"/>
          </ac:inkMkLst>
        </pc:inkChg>
        <pc:inkChg chg="add del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98" creationId="{0ED216CA-BA9D-4A3E-969F-0BCBFE3DAFA1}"/>
          </ac:inkMkLst>
        </pc:inkChg>
        <pc:inkChg chg="add del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99" creationId="{C0848C24-E465-48DE-9388-0C68417E018A}"/>
          </ac:inkMkLst>
        </pc:inkChg>
        <pc:inkChg chg="add del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100" creationId="{81C2DBBC-8AA8-43BD-BB6C-35DA8A23FD2F}"/>
          </ac:inkMkLst>
        </pc:inkChg>
        <pc:inkChg chg="add del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101" creationId="{28EBB5FC-9C0D-45CA-AABC-2C330FAFFDD2}"/>
          </ac:inkMkLst>
        </pc:inkChg>
        <pc:inkChg chg="add">
          <ac:chgData name="Viet Anh Nguyen" userId="b95f61ff061388d5" providerId="LiveId" clId="{4E6D6609-40FF-461F-8FC4-5C36AE18131F}" dt="2022-01-17T07:58:45.595" v="6842" actId="9405"/>
          <ac:inkMkLst>
            <pc:docMk/>
            <pc:sldMk cId="2383237108" sldId="380"/>
            <ac:inkMk id="102" creationId="{26793F7D-3A73-4E18-A7BF-6BD0110E703D}"/>
          </ac:inkMkLst>
        </pc:inkChg>
        <pc:inkChg chg="add">
          <ac:chgData name="Viet Anh Nguyen" userId="b95f61ff061388d5" providerId="LiveId" clId="{4E6D6609-40FF-461F-8FC4-5C36AE18131F}" dt="2022-01-17T07:58:45.774" v="6843" actId="9405"/>
          <ac:inkMkLst>
            <pc:docMk/>
            <pc:sldMk cId="2383237108" sldId="380"/>
            <ac:inkMk id="103" creationId="{5BCD66E2-66CB-473C-B307-A4791F7C3F1D}"/>
          </ac:inkMkLst>
        </pc:inkChg>
        <pc:inkChg chg="add">
          <ac:chgData name="Viet Anh Nguyen" userId="b95f61ff061388d5" providerId="LiveId" clId="{4E6D6609-40FF-461F-8FC4-5C36AE18131F}" dt="2022-01-17T07:58:46.492" v="6844"/>
          <ac:inkMkLst>
            <pc:docMk/>
            <pc:sldMk cId="2383237108" sldId="380"/>
            <ac:inkMk id="104" creationId="{5CEEF516-3670-4780-8D51-E78174FDA5FD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05" creationId="{82076F45-CD5B-46C6-A0DF-E424A4ED928F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06" creationId="{1436C402-D827-48B9-B7DE-A74A8C32BC64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07" creationId="{606BF725-D70A-41F8-9859-B39A6909D20B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08" creationId="{46DBF361-F232-41FA-8AA8-754803E7C2D6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09" creationId="{4870B1DD-BEB3-40B5-81F2-CE8E79EA8029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0" creationId="{252303EA-140D-4001-A350-245D88DC2072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1" creationId="{9006E318-3224-4758-9ABA-BD9466830A2D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2" creationId="{72D93E4E-E9D2-47F7-9C07-D89640EAA345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3" creationId="{DE239981-D9DC-43C9-BFD4-487BEBCAE76E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4" creationId="{D58B0FC6-D4D1-4777-A97E-E2CA71EC1591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5" creationId="{D67C888C-0667-4271-AB13-227C827F9E08}"/>
          </ac:inkMkLst>
        </pc:inkChg>
        <pc:inkChg chg="add del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6" creationId="{C62AA4BC-AC77-4FBE-9EC1-341266E419BA}"/>
          </ac:inkMkLst>
        </pc:inkChg>
        <pc:inkChg chg="add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7" creationId="{3913B440-F6CB-447D-BFEC-4BDDB195957B}"/>
          </ac:inkMkLst>
        </pc:inkChg>
        <pc:inkChg chg="add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8" creationId="{122EC3E8-F03C-4A38-995A-E2F7DEC00095}"/>
          </ac:inkMkLst>
        </pc:inkChg>
        <pc:inkChg chg="add">
          <ac:chgData name="Viet Anh Nguyen" userId="b95f61ff061388d5" providerId="LiveId" clId="{4E6D6609-40FF-461F-8FC4-5C36AE18131F}" dt="2022-01-17T07:58:51.671" v="6857"/>
          <ac:inkMkLst>
            <pc:docMk/>
            <pc:sldMk cId="2383237108" sldId="380"/>
            <ac:inkMk id="119" creationId="{D58225A2-1D4C-4FA2-9C1D-B13A7A6829D3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0" creationId="{52A41451-0154-47B9-A0CF-183057F186E0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1" creationId="{C587F7B5-63D0-45AA-9431-5896080D96AB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2" creationId="{A3C0E20D-C668-4304-A107-46BF9EE0AC8E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3" creationId="{7EFD719F-B6D9-47D2-8667-06EED2E72646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4" creationId="{67D1E686-EDEE-482F-97A5-659EA3F53BE4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5" creationId="{06F2A8C4-2C4D-49FF-AC86-C5032D22FD5F}"/>
          </ac:inkMkLst>
        </pc:inkChg>
        <pc:inkChg chg="add del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6" creationId="{878AC69A-F618-4560-B66D-302BC549B632}"/>
          </ac:inkMkLst>
        </pc:inkChg>
        <pc:inkChg chg="add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7" creationId="{6D5381C1-91D3-45D9-92DB-8C2C2FCDE230}"/>
          </ac:inkMkLst>
        </pc:inkChg>
        <pc:inkChg chg="add">
          <ac:chgData name="Viet Anh Nguyen" userId="b95f61ff061388d5" providerId="LiveId" clId="{4E6D6609-40FF-461F-8FC4-5C36AE18131F}" dt="2022-01-17T07:58:53.794" v="6865"/>
          <ac:inkMkLst>
            <pc:docMk/>
            <pc:sldMk cId="2383237108" sldId="380"/>
            <ac:inkMk id="128" creationId="{02706036-97B0-4919-96BB-B6E8632BE4FE}"/>
          </ac:inkMkLst>
        </pc:inkChg>
        <pc:inkChg chg="add del">
          <ac:chgData name="Viet Anh Nguyen" userId="b95f61ff061388d5" providerId="LiveId" clId="{4E6D6609-40FF-461F-8FC4-5C36AE18131F}" dt="2022-01-17T07:58:56.131" v="6871"/>
          <ac:inkMkLst>
            <pc:docMk/>
            <pc:sldMk cId="2383237108" sldId="380"/>
            <ac:inkMk id="129" creationId="{6E7D51E6-83F8-4F2F-A918-0EDD93BDEFBF}"/>
          </ac:inkMkLst>
        </pc:inkChg>
        <pc:inkChg chg="add del">
          <ac:chgData name="Viet Anh Nguyen" userId="b95f61ff061388d5" providerId="LiveId" clId="{4E6D6609-40FF-461F-8FC4-5C36AE18131F}" dt="2022-01-17T07:58:56.131" v="6871"/>
          <ac:inkMkLst>
            <pc:docMk/>
            <pc:sldMk cId="2383237108" sldId="380"/>
            <ac:inkMk id="130" creationId="{3A9D9C6F-DE84-4E6E-9D3D-130737B086E7}"/>
          </ac:inkMkLst>
        </pc:inkChg>
        <pc:inkChg chg="add del">
          <ac:chgData name="Viet Anh Nguyen" userId="b95f61ff061388d5" providerId="LiveId" clId="{4E6D6609-40FF-461F-8FC4-5C36AE18131F}" dt="2022-01-17T07:58:56.131" v="6871"/>
          <ac:inkMkLst>
            <pc:docMk/>
            <pc:sldMk cId="2383237108" sldId="380"/>
            <ac:inkMk id="131" creationId="{9E759FF5-8B59-45CB-9B83-105BAFD087C8}"/>
          </ac:inkMkLst>
        </pc:inkChg>
        <pc:inkChg chg="add del">
          <ac:chgData name="Viet Anh Nguyen" userId="b95f61ff061388d5" providerId="LiveId" clId="{4E6D6609-40FF-461F-8FC4-5C36AE18131F}" dt="2022-01-17T07:58:56.131" v="6871"/>
          <ac:inkMkLst>
            <pc:docMk/>
            <pc:sldMk cId="2383237108" sldId="380"/>
            <ac:inkMk id="132" creationId="{2BF0088D-8222-4012-A443-E9F1F1FAE923}"/>
          </ac:inkMkLst>
        </pc:inkChg>
        <pc:inkChg chg="add del">
          <ac:chgData name="Viet Anh Nguyen" userId="b95f61ff061388d5" providerId="LiveId" clId="{4E6D6609-40FF-461F-8FC4-5C36AE18131F}" dt="2022-01-17T07:58:56.131" v="6871"/>
          <ac:inkMkLst>
            <pc:docMk/>
            <pc:sldMk cId="2383237108" sldId="380"/>
            <ac:inkMk id="133" creationId="{2CE625A9-AD10-42BA-8F9C-CA2C002F2B43}"/>
          </ac:inkMkLst>
        </pc:inkChg>
        <pc:inkChg chg="add del">
          <ac:chgData name="Viet Anh Nguyen" userId="b95f61ff061388d5" providerId="LiveId" clId="{4E6D6609-40FF-461F-8FC4-5C36AE18131F}" dt="2022-01-17T07:58:57.187" v="6874"/>
          <ac:inkMkLst>
            <pc:docMk/>
            <pc:sldMk cId="2383237108" sldId="380"/>
            <ac:inkMk id="134" creationId="{125AC139-0480-4BA7-ACAB-1C02EDE2E7D1}"/>
          </ac:inkMkLst>
        </pc:inkChg>
        <pc:inkChg chg="add del">
          <ac:chgData name="Viet Anh Nguyen" userId="b95f61ff061388d5" providerId="LiveId" clId="{4E6D6609-40FF-461F-8FC4-5C36AE18131F}" dt="2022-01-17T07:58:57.187" v="6874"/>
          <ac:inkMkLst>
            <pc:docMk/>
            <pc:sldMk cId="2383237108" sldId="380"/>
            <ac:inkMk id="135" creationId="{5A0126B2-E1B9-4627-AB6D-40CAD0040786}"/>
          </ac:inkMkLst>
        </pc:inkChg>
        <pc:inkChg chg="add del">
          <ac:chgData name="Viet Anh Nguyen" userId="b95f61ff061388d5" providerId="LiveId" clId="{4E6D6609-40FF-461F-8FC4-5C36AE18131F}" dt="2022-01-17T07:58:57.187" v="6874"/>
          <ac:inkMkLst>
            <pc:docMk/>
            <pc:sldMk cId="2383237108" sldId="380"/>
            <ac:inkMk id="136" creationId="{F7DCD752-2A9E-4BAA-AD85-D0C221123E7C}"/>
          </ac:inkMkLst>
        </pc:inkChg>
        <pc:inkChg chg="add">
          <ac:chgData name="Viet Anh Nguyen" userId="b95f61ff061388d5" providerId="LiveId" clId="{4E6D6609-40FF-461F-8FC4-5C36AE18131F}" dt="2022-01-17T07:58:57.187" v="6874"/>
          <ac:inkMkLst>
            <pc:docMk/>
            <pc:sldMk cId="2383237108" sldId="380"/>
            <ac:inkMk id="137" creationId="{27E3E6B6-E89D-49EC-927A-A636CD46A414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38" creationId="{FBD80CC3-7C3D-4B3F-AD34-CF1F9978B3A5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39" creationId="{00ADA710-F9CD-4F0B-A046-5F29EC12D8F8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40" creationId="{C162D945-9260-4D57-89D9-7E607526CA70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41" creationId="{6666A549-E740-47ED-AA84-29997C0D6298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42" creationId="{E9825CDC-6AB6-4F60-976E-872181394D62}"/>
          </ac:inkMkLst>
        </pc:inkChg>
        <pc:inkChg chg="add del">
          <ac:chgData name="Viet Anh Nguyen" userId="b95f61ff061388d5" providerId="LiveId" clId="{4E6D6609-40FF-461F-8FC4-5C36AE18131F}" dt="2022-01-17T07:59:00.782" v="6881"/>
          <ac:inkMkLst>
            <pc:docMk/>
            <pc:sldMk cId="2383237108" sldId="380"/>
            <ac:inkMk id="143" creationId="{F2655B1F-F1F3-4233-8644-481DC2F2AB2C}"/>
          </ac:inkMkLst>
        </pc:inkChg>
        <pc:inkChg chg="add del">
          <ac:chgData name="Viet Anh Nguyen" userId="b95f61ff061388d5" providerId="LiveId" clId="{4E6D6609-40FF-461F-8FC4-5C36AE18131F}" dt="2022-01-17T07:59:01.675" v="6883"/>
          <ac:inkMkLst>
            <pc:docMk/>
            <pc:sldMk cId="2383237108" sldId="380"/>
            <ac:inkMk id="144" creationId="{DF765168-0EA0-4063-A6C6-1454CDF224CC}"/>
          </ac:inkMkLst>
        </pc:inkChg>
        <pc:inkChg chg="add del">
          <ac:chgData name="Viet Anh Nguyen" userId="b95f61ff061388d5" providerId="LiveId" clId="{4E6D6609-40FF-461F-8FC4-5C36AE18131F}" dt="2022-01-17T07:59:01.675" v="6883"/>
          <ac:inkMkLst>
            <pc:docMk/>
            <pc:sldMk cId="2383237108" sldId="380"/>
            <ac:inkMk id="145" creationId="{CFBB0F6E-6351-4BA5-BD7F-B2F11CEE757B}"/>
          </ac:inkMkLst>
        </pc:inkChg>
        <pc:inkChg chg="add">
          <ac:chgData name="Viet Anh Nguyen" userId="b95f61ff061388d5" providerId="LiveId" clId="{4E6D6609-40FF-461F-8FC4-5C36AE18131F}" dt="2022-01-17T07:59:01.675" v="6883"/>
          <ac:inkMkLst>
            <pc:docMk/>
            <pc:sldMk cId="2383237108" sldId="380"/>
            <ac:inkMk id="146" creationId="{A09B7E9E-4554-446E-B788-7284DE08B271}"/>
          </ac:inkMkLst>
        </pc:inkChg>
        <pc:inkChg chg="add del">
          <ac:chgData name="Viet Anh Nguyen" userId="b95f61ff061388d5" providerId="LiveId" clId="{4E6D6609-40FF-461F-8FC4-5C36AE18131F}" dt="2022-01-17T07:59:05.070" v="6888"/>
          <ac:inkMkLst>
            <pc:docMk/>
            <pc:sldMk cId="2383237108" sldId="380"/>
            <ac:inkMk id="147" creationId="{559F7DCE-28AB-4F24-AFB5-73B77A4DDFBC}"/>
          </ac:inkMkLst>
        </pc:inkChg>
        <pc:inkChg chg="add del">
          <ac:chgData name="Viet Anh Nguyen" userId="b95f61ff061388d5" providerId="LiveId" clId="{4E6D6609-40FF-461F-8FC4-5C36AE18131F}" dt="2022-01-17T07:59:05.070" v="6888"/>
          <ac:inkMkLst>
            <pc:docMk/>
            <pc:sldMk cId="2383237108" sldId="380"/>
            <ac:inkMk id="148" creationId="{7915898A-EC09-4696-8E10-96392F7A3925}"/>
          </ac:inkMkLst>
        </pc:inkChg>
        <pc:inkChg chg="add del">
          <ac:chgData name="Viet Anh Nguyen" userId="b95f61ff061388d5" providerId="LiveId" clId="{4E6D6609-40FF-461F-8FC4-5C36AE18131F}" dt="2022-01-17T07:59:05.070" v="6888"/>
          <ac:inkMkLst>
            <pc:docMk/>
            <pc:sldMk cId="2383237108" sldId="380"/>
            <ac:inkMk id="149" creationId="{216EE9C4-F733-4E07-A19A-44E88E725F8B}"/>
          </ac:inkMkLst>
        </pc:inkChg>
        <pc:inkChg chg="add del">
          <ac:chgData name="Viet Anh Nguyen" userId="b95f61ff061388d5" providerId="LiveId" clId="{4E6D6609-40FF-461F-8FC4-5C36AE18131F}" dt="2022-01-17T07:59:06.831" v="6892"/>
          <ac:inkMkLst>
            <pc:docMk/>
            <pc:sldMk cId="2383237108" sldId="380"/>
            <ac:inkMk id="150" creationId="{2F813E93-5685-4339-9A71-F7BD2C64863E}"/>
          </ac:inkMkLst>
        </pc:inkChg>
        <pc:inkChg chg="add">
          <ac:chgData name="Viet Anh Nguyen" userId="b95f61ff061388d5" providerId="LiveId" clId="{4E6D6609-40FF-461F-8FC4-5C36AE18131F}" dt="2022-01-17T07:59:05.070" v="6888"/>
          <ac:inkMkLst>
            <pc:docMk/>
            <pc:sldMk cId="2383237108" sldId="380"/>
            <ac:inkMk id="151" creationId="{236B0ED0-404D-40EE-9CA3-AA865683BD72}"/>
          </ac:inkMkLst>
        </pc:inkChg>
        <pc:inkChg chg="add del">
          <ac:chgData name="Viet Anh Nguyen" userId="b95f61ff061388d5" providerId="LiveId" clId="{4E6D6609-40FF-461F-8FC4-5C36AE18131F}" dt="2022-01-17T07:59:06.831" v="6892"/>
          <ac:inkMkLst>
            <pc:docMk/>
            <pc:sldMk cId="2383237108" sldId="380"/>
            <ac:inkMk id="152" creationId="{5153D9DE-BA32-4A5E-971C-92E92874E4A2}"/>
          </ac:inkMkLst>
        </pc:inkChg>
        <pc:inkChg chg="add del">
          <ac:chgData name="Viet Anh Nguyen" userId="b95f61ff061388d5" providerId="LiveId" clId="{4E6D6609-40FF-461F-8FC4-5C36AE18131F}" dt="2022-01-17T07:59:06.831" v="6892"/>
          <ac:inkMkLst>
            <pc:docMk/>
            <pc:sldMk cId="2383237108" sldId="380"/>
            <ac:inkMk id="153" creationId="{52B3C974-BFEF-4489-94F3-01C0282CE387}"/>
          </ac:inkMkLst>
        </pc:inkChg>
        <pc:inkChg chg="add del">
          <ac:chgData name="Viet Anh Nguyen" userId="b95f61ff061388d5" providerId="LiveId" clId="{4E6D6609-40FF-461F-8FC4-5C36AE18131F}" dt="2022-01-17T07:59:06.831" v="6892"/>
          <ac:inkMkLst>
            <pc:docMk/>
            <pc:sldMk cId="2383237108" sldId="380"/>
            <ac:inkMk id="154" creationId="{4F323F95-6DBB-4A02-ADB9-51A46640C737}"/>
          </ac:inkMkLst>
        </pc:inkChg>
        <pc:inkChg chg="add">
          <ac:chgData name="Viet Anh Nguyen" userId="b95f61ff061388d5" providerId="LiveId" clId="{4E6D6609-40FF-461F-8FC4-5C36AE18131F}" dt="2022-01-17T07:59:06.831" v="6892"/>
          <ac:inkMkLst>
            <pc:docMk/>
            <pc:sldMk cId="2383237108" sldId="380"/>
            <ac:inkMk id="155" creationId="{D5500949-950C-4CC2-94B1-54CAFCEB7B02}"/>
          </ac:inkMkLst>
        </pc:inkChg>
      </pc:sldChg>
      <pc:sldChg chg="addSp delSp new mod">
        <pc:chgData name="Viet Anh Nguyen" userId="b95f61ff061388d5" providerId="LiveId" clId="{4E6D6609-40FF-461F-8FC4-5C36AE18131F}" dt="2022-01-17T06:29:30.797" v="6238"/>
        <pc:sldMkLst>
          <pc:docMk/>
          <pc:sldMk cId="406033504" sldId="381"/>
        </pc:sldMkLst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2" creationId="{E4AE97C9-5D94-4450-B784-BA2A68A9C5C0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3" creationId="{059460C5-E621-4E44-B4F6-F048E793600D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4" creationId="{B8EB20D1-9A05-4DFF-BD5A-A1887A51E0AA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5" creationId="{9F293413-1F8B-4476-B020-298A25100EA3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6" creationId="{280E9BD9-2867-4CCB-AE2D-DE045C1AD019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7" creationId="{9FF8208D-20F1-4E1C-99FA-4E13F52EDB9E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8" creationId="{47CF77C0-AB8C-441D-91DC-133BBE8A597E}"/>
          </ac:inkMkLst>
        </pc:inkChg>
        <pc:inkChg chg="add del">
          <ac:chgData name="Viet Anh Nguyen" userId="b95f61ff061388d5" providerId="LiveId" clId="{4E6D6609-40FF-461F-8FC4-5C36AE18131F}" dt="2022-01-17T06:26:39.851" v="6067"/>
          <ac:inkMkLst>
            <pc:docMk/>
            <pc:sldMk cId="406033504" sldId="381"/>
            <ac:inkMk id="9" creationId="{C65649A2-5041-49A3-B0C7-4575AC202ACE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10" creationId="{0917A12F-7464-42AD-9C96-5A5CA97C0AE3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11" creationId="{6BAC9D8C-300B-4186-B9A8-37F7F34D1B49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2" creationId="{B81ACA73-D68C-47D4-A2D7-5B2E259BA568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3" creationId="{2AF8CCE6-2178-420A-BC7B-BDE8046E9D5B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4" creationId="{B1F79483-C885-4DDE-9E1E-151414BDF22D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5" creationId="{2AFB5D61-0E76-4EC7-912B-C0BABFF52480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16" creationId="{50236713-6329-4206-BD03-EAF2B4D35D2E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7" creationId="{0E8EB75F-D51F-4E4E-A0B1-F982C3292B4E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8" creationId="{B4EA5490-8384-4F62-B457-9F4D3F0F8FF2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19" creationId="{545CCBED-F601-4595-935F-FE648A3DCBCC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20" creationId="{0718D3F7-9266-46F6-BB11-2BBA545851C7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21" creationId="{C2FC9CAC-0B51-40A6-AEA9-AFAED0932D12}"/>
          </ac:inkMkLst>
        </pc:inkChg>
        <pc:inkChg chg="add del">
          <ac:chgData name="Viet Anh Nguyen" userId="b95f61ff061388d5" providerId="LiveId" clId="{4E6D6609-40FF-461F-8FC4-5C36AE18131F}" dt="2022-01-17T06:26:45.067" v="6079"/>
          <ac:inkMkLst>
            <pc:docMk/>
            <pc:sldMk cId="406033504" sldId="381"/>
            <ac:inkMk id="22" creationId="{9CB6E516-7FCE-4224-A07B-FFF01BC546D9}"/>
          </ac:inkMkLst>
        </pc:inkChg>
        <pc:inkChg chg="add del">
          <ac:chgData name="Viet Anh Nguyen" userId="b95f61ff061388d5" providerId="LiveId" clId="{4E6D6609-40FF-461F-8FC4-5C36AE18131F}" dt="2022-01-17T06:26:46.041" v="6082"/>
          <ac:inkMkLst>
            <pc:docMk/>
            <pc:sldMk cId="406033504" sldId="381"/>
            <ac:inkMk id="23" creationId="{D3E0BA3B-E09E-4AE3-8495-D6B9344BE498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24" creationId="{CF74F86F-FA8A-4CB3-A311-0F5DB5F393AA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25" creationId="{410FA43B-88BF-478D-ACCF-179D50F80552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26" creationId="{23F204C1-915F-4828-B189-97822FFC34F7}"/>
          </ac:inkMkLst>
        </pc:inkChg>
        <pc:inkChg chg="add del">
          <ac:chgData name="Viet Anh Nguyen" userId="b95f61ff061388d5" providerId="LiveId" clId="{4E6D6609-40FF-461F-8FC4-5C36AE18131F}" dt="2022-01-17T06:26:46.041" v="6082"/>
          <ac:inkMkLst>
            <pc:docMk/>
            <pc:sldMk cId="406033504" sldId="381"/>
            <ac:inkMk id="27" creationId="{774EB884-3BC4-47CD-AC66-F1B34F68DE91}"/>
          </ac:inkMkLst>
        </pc:inkChg>
        <pc:inkChg chg="add del">
          <ac:chgData name="Viet Anh Nguyen" userId="b95f61ff061388d5" providerId="LiveId" clId="{4E6D6609-40FF-461F-8FC4-5C36AE18131F}" dt="2022-01-17T06:26:46.041" v="6082"/>
          <ac:inkMkLst>
            <pc:docMk/>
            <pc:sldMk cId="406033504" sldId="381"/>
            <ac:inkMk id="28" creationId="{883077FC-A4C4-4349-81C0-47A1DB5EE29A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29" creationId="{75DC7D95-DA7D-476A-BDA0-3CF7039D3970}"/>
          </ac:inkMkLst>
        </pc:inkChg>
        <pc:inkChg chg="add del">
          <ac:chgData name="Viet Anh Nguyen" userId="b95f61ff061388d5" providerId="LiveId" clId="{4E6D6609-40FF-461F-8FC4-5C36AE18131F}" dt="2022-01-17T06:26:47.233" v="6085"/>
          <ac:inkMkLst>
            <pc:docMk/>
            <pc:sldMk cId="406033504" sldId="381"/>
            <ac:inkMk id="30" creationId="{F8AA8690-FD38-44F5-9D76-3F89BF5EA40E}"/>
          </ac:inkMkLst>
        </pc:inkChg>
        <pc:inkChg chg="add del">
          <ac:chgData name="Viet Anh Nguyen" userId="b95f61ff061388d5" providerId="LiveId" clId="{4E6D6609-40FF-461F-8FC4-5C36AE18131F}" dt="2022-01-17T06:26:47.233" v="6085"/>
          <ac:inkMkLst>
            <pc:docMk/>
            <pc:sldMk cId="406033504" sldId="381"/>
            <ac:inkMk id="31" creationId="{E2CA6326-B5BE-4EDB-8C8E-898432AA0956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32" creationId="{01A399BF-C11D-459F-BBB5-EDC380D928F3}"/>
          </ac:inkMkLst>
        </pc:inkChg>
        <pc:inkChg chg="add del">
          <ac:chgData name="Viet Anh Nguyen" userId="b95f61ff061388d5" providerId="LiveId" clId="{4E6D6609-40FF-461F-8FC4-5C36AE18131F}" dt="2022-01-17T06:26:48.399" v="6088"/>
          <ac:inkMkLst>
            <pc:docMk/>
            <pc:sldMk cId="406033504" sldId="381"/>
            <ac:inkMk id="33" creationId="{1A6801F4-8122-497D-817E-43B68778A5F9}"/>
          </ac:inkMkLst>
        </pc:inkChg>
        <pc:inkChg chg="add del">
          <ac:chgData name="Viet Anh Nguyen" userId="b95f61ff061388d5" providerId="LiveId" clId="{4E6D6609-40FF-461F-8FC4-5C36AE18131F}" dt="2022-01-17T06:26:48.399" v="6088"/>
          <ac:inkMkLst>
            <pc:docMk/>
            <pc:sldMk cId="406033504" sldId="381"/>
            <ac:inkMk id="34" creationId="{B4C1A8EF-9FC0-48AF-BDAF-3D9018884DA6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35" creationId="{1E8DCEEB-1674-4765-A71F-EE1F33AD2C57}"/>
          </ac:inkMkLst>
        </pc:inkChg>
        <pc:inkChg chg="add del">
          <ac:chgData name="Viet Anh Nguyen" userId="b95f61ff061388d5" providerId="LiveId" clId="{4E6D6609-40FF-461F-8FC4-5C36AE18131F}" dt="2022-01-17T06:26:51.915" v="6094"/>
          <ac:inkMkLst>
            <pc:docMk/>
            <pc:sldMk cId="406033504" sldId="381"/>
            <ac:inkMk id="36" creationId="{3B37E5F3-FCF7-4C69-839A-BD552B0440F5}"/>
          </ac:inkMkLst>
        </pc:inkChg>
        <pc:inkChg chg="add del">
          <ac:chgData name="Viet Anh Nguyen" userId="b95f61ff061388d5" providerId="LiveId" clId="{4E6D6609-40FF-461F-8FC4-5C36AE18131F}" dt="2022-01-17T06:26:51.915" v="6094"/>
          <ac:inkMkLst>
            <pc:docMk/>
            <pc:sldMk cId="406033504" sldId="381"/>
            <ac:inkMk id="37" creationId="{E320107F-C8ED-4A33-AE76-553128CBC38A}"/>
          </ac:inkMkLst>
        </pc:inkChg>
        <pc:inkChg chg="add del">
          <ac:chgData name="Viet Anh Nguyen" userId="b95f61ff061388d5" providerId="LiveId" clId="{4E6D6609-40FF-461F-8FC4-5C36AE18131F}" dt="2022-01-17T06:26:51.915" v="6094"/>
          <ac:inkMkLst>
            <pc:docMk/>
            <pc:sldMk cId="406033504" sldId="381"/>
            <ac:inkMk id="38" creationId="{45938746-1B9B-4944-9F71-C8AD11910E65}"/>
          </ac:inkMkLst>
        </pc:inkChg>
        <pc:inkChg chg="add del">
          <ac:chgData name="Viet Anh Nguyen" userId="b95f61ff061388d5" providerId="LiveId" clId="{4E6D6609-40FF-461F-8FC4-5C36AE18131F}" dt="2022-01-17T06:26:51.915" v="6094"/>
          <ac:inkMkLst>
            <pc:docMk/>
            <pc:sldMk cId="406033504" sldId="381"/>
            <ac:inkMk id="39" creationId="{3DCF53FD-B8BE-488A-A1BA-8828804B6F4E}"/>
          </ac:inkMkLst>
        </pc:inkChg>
        <pc:inkChg chg="add del">
          <ac:chgData name="Viet Anh Nguyen" userId="b95f61ff061388d5" providerId="LiveId" clId="{4E6D6609-40FF-461F-8FC4-5C36AE18131F}" dt="2022-01-17T06:26:51.915" v="6094"/>
          <ac:inkMkLst>
            <pc:docMk/>
            <pc:sldMk cId="406033504" sldId="381"/>
            <ac:inkMk id="40" creationId="{D7226750-7A8D-47E7-BDBD-AF461DDC7764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41" creationId="{216D8035-07BD-4BED-B8AC-BCC8AB9A6C0C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42" creationId="{92FE8E49-6182-45D3-A9CC-90845EDCFA94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43" creationId="{7ADA697C-CCFF-42CC-A175-84D1F2E12446}"/>
          </ac:inkMkLst>
        </pc:inkChg>
        <pc:inkChg chg="add del">
          <ac:chgData name="Viet Anh Nguyen" userId="b95f61ff061388d5" providerId="LiveId" clId="{4E6D6609-40FF-461F-8FC4-5C36AE18131F}" dt="2022-01-17T06:26:52.904" v="6097"/>
          <ac:inkMkLst>
            <pc:docMk/>
            <pc:sldMk cId="406033504" sldId="381"/>
            <ac:inkMk id="44" creationId="{04ABC548-1FAB-4F93-92F0-C178557E2D27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45" creationId="{734FE261-B830-4C76-A59B-FA314F806783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46" creationId="{0E219A74-F250-4E2B-A52A-23491D786EDD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47" creationId="{3F9CE77D-901B-40F3-B3CA-ECE2B63BBA47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48" creationId="{182203B4-4391-4949-A3CE-9532ECB1706B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49" creationId="{18D89774-3FEB-4B45-8362-F83632ED48E6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50" creationId="{67C7CA12-9854-467A-9774-6967420BB5E9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51" creationId="{97A57B6B-DFA9-4701-B042-028B34728610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52" creationId="{78378C67-37F6-426C-899F-4A43A73823D7}"/>
          </ac:inkMkLst>
        </pc:inkChg>
        <pc:inkChg chg="add del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53" creationId="{41225FD0-B305-4631-8CC7-6DD132DC94F1}"/>
          </ac:inkMkLst>
        </pc:inkChg>
        <pc:inkChg chg="add">
          <ac:chgData name="Viet Anh Nguyen" userId="b95f61ff061388d5" providerId="LiveId" clId="{4E6D6609-40FF-461F-8FC4-5C36AE18131F}" dt="2022-01-17T06:26:57.465" v="6105"/>
          <ac:inkMkLst>
            <pc:docMk/>
            <pc:sldMk cId="406033504" sldId="381"/>
            <ac:inkMk id="54" creationId="{D4A1F760-AD6A-4070-B69D-B9A017004C78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55" creationId="{4CB7F506-4796-4A62-881F-E48944FAA89E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56" creationId="{4161577C-BD85-44B6-A4BC-1EDAAD05FCCE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57" creationId="{B3653F54-4549-4C0D-B74B-047DEDFE27F1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58" creationId="{EE76D161-365E-438E-8807-8960CEA16BD9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59" creationId="{97D9C39A-80AA-412D-AC00-BC6938DAEFD9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60" creationId="{68781EE2-5C9A-4DB6-B777-750ED4D3F7BC}"/>
          </ac:inkMkLst>
        </pc:inkChg>
        <pc:inkChg chg="add del">
          <ac:chgData name="Viet Anh Nguyen" userId="b95f61ff061388d5" providerId="LiveId" clId="{4E6D6609-40FF-461F-8FC4-5C36AE18131F}" dt="2022-01-17T06:27:05.585" v="6112"/>
          <ac:inkMkLst>
            <pc:docMk/>
            <pc:sldMk cId="406033504" sldId="381"/>
            <ac:inkMk id="61" creationId="{3297CE5C-86DA-4F08-BB1C-F72580ED162C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2" creationId="{CC37614A-DA06-41B4-A4F9-72A8353A00E7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3" creationId="{BBE6E6F8-ABD9-429F-8333-BADE63CD62B4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4" creationId="{9996A0A5-6A41-4B51-9F94-3D126BC441EF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5" creationId="{B237D1B8-9203-4C8C-9033-AAF8854FB45D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6" creationId="{EC6670A9-7A81-4EE3-9085-718D653DAAE9}"/>
          </ac:inkMkLst>
        </pc:inkChg>
        <pc:inkChg chg="add del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7" creationId="{9850260A-F1B4-400A-92CC-B95BAF149F1C}"/>
          </ac:inkMkLst>
        </pc:inkChg>
        <pc:inkChg chg="add">
          <ac:chgData name="Viet Anh Nguyen" userId="b95f61ff061388d5" providerId="LiveId" clId="{4E6D6609-40FF-461F-8FC4-5C36AE18131F}" dt="2022-01-17T06:27:08.479" v="6118"/>
          <ac:inkMkLst>
            <pc:docMk/>
            <pc:sldMk cId="406033504" sldId="381"/>
            <ac:inkMk id="68" creationId="{0F954725-F333-43B6-8B4D-D4167DB8B654}"/>
          </ac:inkMkLst>
        </pc:inkChg>
        <pc:inkChg chg="add">
          <ac:chgData name="Viet Anh Nguyen" userId="b95f61ff061388d5" providerId="LiveId" clId="{4E6D6609-40FF-461F-8FC4-5C36AE18131F}" dt="2022-01-17T06:27:11.771" v="6119" actId="9405"/>
          <ac:inkMkLst>
            <pc:docMk/>
            <pc:sldMk cId="406033504" sldId="381"/>
            <ac:inkMk id="69" creationId="{A9209D4B-867B-4BB0-A40A-FB376CE62811}"/>
          </ac:inkMkLst>
        </pc:inkChg>
        <pc:inkChg chg="add">
          <ac:chgData name="Viet Anh Nguyen" userId="b95f61ff061388d5" providerId="LiveId" clId="{4E6D6609-40FF-461F-8FC4-5C36AE18131F}" dt="2022-01-17T06:27:13.618" v="6120" actId="9405"/>
          <ac:inkMkLst>
            <pc:docMk/>
            <pc:sldMk cId="406033504" sldId="381"/>
            <ac:inkMk id="70" creationId="{855C0DFB-CC4D-4019-A967-485A665F8FFE}"/>
          </ac:inkMkLst>
        </pc:inkChg>
        <pc:inkChg chg="add">
          <ac:chgData name="Viet Anh Nguyen" userId="b95f61ff061388d5" providerId="LiveId" clId="{4E6D6609-40FF-461F-8FC4-5C36AE18131F}" dt="2022-01-17T06:27:13.849" v="6121" actId="9405"/>
          <ac:inkMkLst>
            <pc:docMk/>
            <pc:sldMk cId="406033504" sldId="381"/>
            <ac:inkMk id="71" creationId="{02438C99-56D5-4193-86F0-42264742FF1D}"/>
          </ac:inkMkLst>
        </pc:inkChg>
        <pc:inkChg chg="add">
          <ac:chgData name="Viet Anh Nguyen" userId="b95f61ff061388d5" providerId="LiveId" clId="{4E6D6609-40FF-461F-8FC4-5C36AE18131F}" dt="2022-01-17T06:27:14.036" v="6122" actId="9405"/>
          <ac:inkMkLst>
            <pc:docMk/>
            <pc:sldMk cId="406033504" sldId="381"/>
            <ac:inkMk id="72" creationId="{3BF3EB90-0812-4161-B8D1-C6B449EB42FE}"/>
          </ac:inkMkLst>
        </pc:inkChg>
        <pc:inkChg chg="add del">
          <ac:chgData name="Viet Anh Nguyen" userId="b95f61ff061388d5" providerId="LiveId" clId="{4E6D6609-40FF-461F-8FC4-5C36AE18131F}" dt="2022-01-17T06:27:16.485" v="6125"/>
          <ac:inkMkLst>
            <pc:docMk/>
            <pc:sldMk cId="406033504" sldId="381"/>
            <ac:inkMk id="73" creationId="{563C7B2D-9092-4E9D-A5CA-258152FD25A1}"/>
          </ac:inkMkLst>
        </pc:inkChg>
        <pc:inkChg chg="add del">
          <ac:chgData name="Viet Anh Nguyen" userId="b95f61ff061388d5" providerId="LiveId" clId="{4E6D6609-40FF-461F-8FC4-5C36AE18131F}" dt="2022-01-17T06:27:16.485" v="6125"/>
          <ac:inkMkLst>
            <pc:docMk/>
            <pc:sldMk cId="406033504" sldId="381"/>
            <ac:inkMk id="74" creationId="{7534155F-6A38-4437-B377-1434A889D0F4}"/>
          </ac:inkMkLst>
        </pc:inkChg>
        <pc:inkChg chg="add">
          <ac:chgData name="Viet Anh Nguyen" userId="b95f61ff061388d5" providerId="LiveId" clId="{4E6D6609-40FF-461F-8FC4-5C36AE18131F}" dt="2022-01-17T06:27:16.485" v="6125"/>
          <ac:inkMkLst>
            <pc:docMk/>
            <pc:sldMk cId="406033504" sldId="381"/>
            <ac:inkMk id="75" creationId="{46773597-AB80-41A7-81E0-9FFFE85CC507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76" creationId="{BE18F8A1-CB92-47F6-8DB4-2166C20A41AA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77" creationId="{0044CBF7-B014-4578-9183-158D0C2586CB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78" creationId="{7AEB1FC7-2755-473C-B794-44260CB9918F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79" creationId="{EE03C7B5-9A28-4176-A4F7-654175DD0F9C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80" creationId="{AC12FF56-11FB-4656-AA55-D6CB8299A8EE}"/>
          </ac:inkMkLst>
        </pc:inkChg>
        <pc:inkChg chg="add del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81" creationId="{202AF366-0B81-41D8-A016-79B7E5F92917}"/>
          </ac:inkMkLst>
        </pc:inkChg>
        <pc:inkChg chg="add del">
          <ac:chgData name="Viet Anh Nguyen" userId="b95f61ff061388d5" providerId="LiveId" clId="{4E6D6609-40FF-461F-8FC4-5C36AE18131F}" dt="2022-01-17T06:27:44.129" v="6134"/>
          <ac:inkMkLst>
            <pc:docMk/>
            <pc:sldMk cId="406033504" sldId="381"/>
            <ac:inkMk id="82" creationId="{C528A6A8-15EC-4036-9A90-10A695B4150D}"/>
          </ac:inkMkLst>
        </pc:inkChg>
        <pc:inkChg chg="add">
          <ac:chgData name="Viet Anh Nguyen" userId="b95f61ff061388d5" providerId="LiveId" clId="{4E6D6609-40FF-461F-8FC4-5C36AE18131F}" dt="2022-01-17T06:27:43.224" v="6132"/>
          <ac:inkMkLst>
            <pc:docMk/>
            <pc:sldMk cId="406033504" sldId="381"/>
            <ac:inkMk id="83" creationId="{FB372405-60BE-4AAD-9F57-EB4D6B2D7E3A}"/>
          </ac:inkMkLst>
        </pc:inkChg>
        <pc:inkChg chg="add del">
          <ac:chgData name="Viet Anh Nguyen" userId="b95f61ff061388d5" providerId="LiveId" clId="{4E6D6609-40FF-461F-8FC4-5C36AE18131F}" dt="2022-01-17T06:27:44.129" v="6134"/>
          <ac:inkMkLst>
            <pc:docMk/>
            <pc:sldMk cId="406033504" sldId="381"/>
            <ac:inkMk id="84" creationId="{AB0B2150-9A4A-44CC-8910-A18E55AF9F1B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85" creationId="{96BF34DB-61C3-4EE5-939D-30D69DB26AA8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86" creationId="{99C3A70A-CEED-4D08-8B5C-6A65D876A6C0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87" creationId="{6A59365B-D094-4274-86BF-DF06E613C7C0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88" creationId="{BBBBB41D-BC62-4F95-9C12-F2C2CF238569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89" creationId="{B2E241C8-EF3C-4E41-8CF6-56668AFC8EFB}"/>
          </ac:inkMkLst>
        </pc:inkChg>
        <pc:inkChg chg="add del">
          <ac:chgData name="Viet Anh Nguyen" userId="b95f61ff061388d5" providerId="LiveId" clId="{4E6D6609-40FF-461F-8FC4-5C36AE18131F}" dt="2022-01-17T06:27:46.119" v="6140"/>
          <ac:inkMkLst>
            <pc:docMk/>
            <pc:sldMk cId="406033504" sldId="381"/>
            <ac:inkMk id="90" creationId="{0A451DD2-1C21-4680-854B-A7B54C35805D}"/>
          </ac:inkMkLst>
        </pc:inkChg>
        <pc:inkChg chg="add del">
          <ac:chgData name="Viet Anh Nguyen" userId="b95f61ff061388d5" providerId="LiveId" clId="{4E6D6609-40FF-461F-8FC4-5C36AE18131F}" dt="2022-01-17T06:27:46.997" v="6142"/>
          <ac:inkMkLst>
            <pc:docMk/>
            <pc:sldMk cId="406033504" sldId="381"/>
            <ac:inkMk id="91" creationId="{9207AB28-8199-4936-B256-DA00E5DCDBBA}"/>
          </ac:inkMkLst>
        </pc:inkChg>
        <pc:inkChg chg="add del">
          <ac:chgData name="Viet Anh Nguyen" userId="b95f61ff061388d5" providerId="LiveId" clId="{4E6D6609-40FF-461F-8FC4-5C36AE18131F}" dt="2022-01-17T06:27:46.997" v="6142"/>
          <ac:inkMkLst>
            <pc:docMk/>
            <pc:sldMk cId="406033504" sldId="381"/>
            <ac:inkMk id="92" creationId="{9664B9B0-297E-45F5-84C6-84C1E81F7356}"/>
          </ac:inkMkLst>
        </pc:inkChg>
        <pc:inkChg chg="add del">
          <ac:chgData name="Viet Anh Nguyen" userId="b95f61ff061388d5" providerId="LiveId" clId="{4E6D6609-40FF-461F-8FC4-5C36AE18131F}" dt="2022-01-17T06:28:39.598" v="6197"/>
          <ac:inkMkLst>
            <pc:docMk/>
            <pc:sldMk cId="406033504" sldId="381"/>
            <ac:inkMk id="93" creationId="{C39A6695-87F4-4AF9-A76C-735724D8B178}"/>
          </ac:inkMkLst>
        </pc:inkChg>
        <pc:inkChg chg="add del">
          <ac:chgData name="Viet Anh Nguyen" userId="b95f61ff061388d5" providerId="LiveId" clId="{4E6D6609-40FF-461F-8FC4-5C36AE18131F}" dt="2022-01-17T06:27:49.963" v="6145"/>
          <ac:inkMkLst>
            <pc:docMk/>
            <pc:sldMk cId="406033504" sldId="381"/>
            <ac:inkMk id="94" creationId="{43A0CEFD-0B0D-4D9B-87CB-72FD787D4805}"/>
          </ac:inkMkLst>
        </pc:inkChg>
        <pc:inkChg chg="add del">
          <ac:chgData name="Viet Anh Nguyen" userId="b95f61ff061388d5" providerId="LiveId" clId="{4E6D6609-40FF-461F-8FC4-5C36AE18131F}" dt="2022-01-17T06:27:49.963" v="6145"/>
          <ac:inkMkLst>
            <pc:docMk/>
            <pc:sldMk cId="406033504" sldId="381"/>
            <ac:inkMk id="95" creationId="{BDE88861-B9BA-4396-A3A3-33EBB58F5BCE}"/>
          </ac:inkMkLst>
        </pc:inkChg>
        <pc:inkChg chg="add del">
          <ac:chgData name="Viet Anh Nguyen" userId="b95f61ff061388d5" providerId="LiveId" clId="{4E6D6609-40FF-461F-8FC4-5C36AE18131F}" dt="2022-01-17T06:28:39.598" v="6197"/>
          <ac:inkMkLst>
            <pc:docMk/>
            <pc:sldMk cId="406033504" sldId="381"/>
            <ac:inkMk id="96" creationId="{2AAF524F-CCDD-4EFE-8E93-2ABD6665E973}"/>
          </ac:inkMkLst>
        </pc:inkChg>
        <pc:inkChg chg="add del">
          <ac:chgData name="Viet Anh Nguyen" userId="b95f61ff061388d5" providerId="LiveId" clId="{4E6D6609-40FF-461F-8FC4-5C36AE18131F}" dt="2022-01-17T06:27:52.098" v="6150"/>
          <ac:inkMkLst>
            <pc:docMk/>
            <pc:sldMk cId="406033504" sldId="381"/>
            <ac:inkMk id="97" creationId="{EED43F31-CB24-49C8-8397-260CE6FBF179}"/>
          </ac:inkMkLst>
        </pc:inkChg>
        <pc:inkChg chg="add del">
          <ac:chgData name="Viet Anh Nguyen" userId="b95f61ff061388d5" providerId="LiveId" clId="{4E6D6609-40FF-461F-8FC4-5C36AE18131F}" dt="2022-01-17T06:27:52.098" v="6150"/>
          <ac:inkMkLst>
            <pc:docMk/>
            <pc:sldMk cId="406033504" sldId="381"/>
            <ac:inkMk id="98" creationId="{2714CDFC-AF2F-413D-8362-2B7679F7CF5A}"/>
          </ac:inkMkLst>
        </pc:inkChg>
        <pc:inkChg chg="add del">
          <ac:chgData name="Viet Anh Nguyen" userId="b95f61ff061388d5" providerId="LiveId" clId="{4E6D6609-40FF-461F-8FC4-5C36AE18131F}" dt="2022-01-17T06:27:52.098" v="6150"/>
          <ac:inkMkLst>
            <pc:docMk/>
            <pc:sldMk cId="406033504" sldId="381"/>
            <ac:inkMk id="99" creationId="{6AEC5B9E-E186-4D0B-AB24-994BC82E35E7}"/>
          </ac:inkMkLst>
        </pc:inkChg>
        <pc:inkChg chg="add del">
          <ac:chgData name="Viet Anh Nguyen" userId="b95f61ff061388d5" providerId="LiveId" clId="{4E6D6609-40FF-461F-8FC4-5C36AE18131F}" dt="2022-01-17T06:27:52.098" v="6150"/>
          <ac:inkMkLst>
            <pc:docMk/>
            <pc:sldMk cId="406033504" sldId="381"/>
            <ac:inkMk id="100" creationId="{A35280DF-29D7-4F4B-9EA1-FC52D0D81ED0}"/>
          </ac:inkMkLst>
        </pc:inkChg>
        <pc:inkChg chg="add">
          <ac:chgData name="Viet Anh Nguyen" userId="b95f61ff061388d5" providerId="LiveId" clId="{4E6D6609-40FF-461F-8FC4-5C36AE18131F}" dt="2022-01-17T06:27:52.098" v="6150"/>
          <ac:inkMkLst>
            <pc:docMk/>
            <pc:sldMk cId="406033504" sldId="381"/>
            <ac:inkMk id="101" creationId="{BEE964E0-B09C-4F4A-98AB-8BD7019CB0AA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2" creationId="{B771F3AD-31CA-424E-B372-23ABDEA6C3CA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3" creationId="{BA2C3B0D-8438-4F18-9991-48439BE07F17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4" creationId="{DCE88E08-7BC7-4EE7-9F43-666B014094CB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5" creationId="{BB01B613-C818-4F5F-A5A3-6769F90AAB4F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6" creationId="{8ABA5A1B-E8E6-4F74-A041-E45FBF9001FE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7" creationId="{A6143BC6-4AAD-4EDC-A13A-58E1E6DF0077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8" creationId="{783B6635-1623-489D-8C74-06C1585A2BBE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09" creationId="{827F0E8B-CFDA-4C1A-AE16-8B9562A83828}"/>
          </ac:inkMkLst>
        </pc:inkChg>
        <pc:inkChg chg="add del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10" creationId="{3B416776-7332-46F0-8D80-DF4068563755}"/>
          </ac:inkMkLst>
        </pc:inkChg>
        <pc:inkChg chg="add">
          <ac:chgData name="Viet Anh Nguyen" userId="b95f61ff061388d5" providerId="LiveId" clId="{4E6D6609-40FF-461F-8FC4-5C36AE18131F}" dt="2022-01-17T06:28:00.676" v="6160"/>
          <ac:inkMkLst>
            <pc:docMk/>
            <pc:sldMk cId="406033504" sldId="381"/>
            <ac:inkMk id="111" creationId="{6750B12C-C6D8-4EA0-8BEE-8E641EFAB890}"/>
          </ac:inkMkLst>
        </pc:inkChg>
        <pc:inkChg chg="add del">
          <ac:chgData name="Viet Anh Nguyen" userId="b95f61ff061388d5" providerId="LiveId" clId="{4E6D6609-40FF-461F-8FC4-5C36AE18131F}" dt="2022-01-17T06:28:18.765" v="6163"/>
          <ac:inkMkLst>
            <pc:docMk/>
            <pc:sldMk cId="406033504" sldId="381"/>
            <ac:inkMk id="112" creationId="{A18FCCAD-F7CB-413D-B40B-11E05D8BD198}"/>
          </ac:inkMkLst>
        </pc:inkChg>
        <pc:inkChg chg="add del">
          <ac:chgData name="Viet Anh Nguyen" userId="b95f61ff061388d5" providerId="LiveId" clId="{4E6D6609-40FF-461F-8FC4-5C36AE18131F}" dt="2022-01-17T06:28:18.765" v="6163"/>
          <ac:inkMkLst>
            <pc:docMk/>
            <pc:sldMk cId="406033504" sldId="381"/>
            <ac:inkMk id="113" creationId="{3F0ECDD7-E3D6-4FFD-8331-E5514107638E}"/>
          </ac:inkMkLst>
        </pc:inkChg>
        <pc:inkChg chg="add del">
          <ac:chgData name="Viet Anh Nguyen" userId="b95f61ff061388d5" providerId="LiveId" clId="{4E6D6609-40FF-461F-8FC4-5C36AE18131F}" dt="2022-01-17T06:28:19.744" v="6165"/>
          <ac:inkMkLst>
            <pc:docMk/>
            <pc:sldMk cId="406033504" sldId="381"/>
            <ac:inkMk id="114" creationId="{3E069353-1889-4FA3-84B2-CBDF492B5DA5}"/>
          </ac:inkMkLst>
        </pc:inkChg>
        <pc:inkChg chg="add del">
          <ac:chgData name="Viet Anh Nguyen" userId="b95f61ff061388d5" providerId="LiveId" clId="{4E6D6609-40FF-461F-8FC4-5C36AE18131F}" dt="2022-01-17T06:28:19.744" v="6165"/>
          <ac:inkMkLst>
            <pc:docMk/>
            <pc:sldMk cId="406033504" sldId="381"/>
            <ac:inkMk id="115" creationId="{15C38277-C073-450B-A14C-004F45264AE8}"/>
          </ac:inkMkLst>
        </pc:inkChg>
        <pc:inkChg chg="add">
          <ac:chgData name="Viet Anh Nguyen" userId="b95f61ff061388d5" providerId="LiveId" clId="{4E6D6609-40FF-461F-8FC4-5C36AE18131F}" dt="2022-01-17T06:28:19.744" v="6165"/>
          <ac:inkMkLst>
            <pc:docMk/>
            <pc:sldMk cId="406033504" sldId="381"/>
            <ac:inkMk id="116" creationId="{3C6B2ED6-7A68-4EB4-8029-5106D7D6446F}"/>
          </ac:inkMkLst>
        </pc:inkChg>
        <pc:inkChg chg="add del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17" creationId="{3C258A1E-570A-448E-8783-A2C489770D3E}"/>
          </ac:inkMkLst>
        </pc:inkChg>
        <pc:inkChg chg="add del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18" creationId="{49DB3A9F-30C6-4788-A4EA-8FA8508BA7F7}"/>
          </ac:inkMkLst>
        </pc:inkChg>
        <pc:inkChg chg="add del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19" creationId="{C2B4ABF8-2940-4375-B91F-BE424E0521DF}"/>
          </ac:inkMkLst>
        </pc:inkChg>
        <pc:inkChg chg="add del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20" creationId="{74941757-A79B-46E5-9713-42F680B6F8D5}"/>
          </ac:inkMkLst>
        </pc:inkChg>
        <pc:inkChg chg="add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21" creationId="{CEF0F55D-8D49-4BE8-B881-FCECE6E20780}"/>
          </ac:inkMkLst>
        </pc:inkChg>
        <pc:inkChg chg="add">
          <ac:chgData name="Viet Anh Nguyen" userId="b95f61ff061388d5" providerId="LiveId" clId="{4E6D6609-40FF-461F-8FC4-5C36AE18131F}" dt="2022-01-17T06:28:23.421" v="6170"/>
          <ac:inkMkLst>
            <pc:docMk/>
            <pc:sldMk cId="406033504" sldId="381"/>
            <ac:inkMk id="122" creationId="{638BAA4E-1805-492D-BFEB-9A03B6E3FCB4}"/>
          </ac:inkMkLst>
        </pc:inkChg>
        <pc:inkChg chg="add del">
          <ac:chgData name="Viet Anh Nguyen" userId="b95f61ff061388d5" providerId="LiveId" clId="{4E6D6609-40FF-461F-8FC4-5C36AE18131F}" dt="2022-01-17T06:28:28.063" v="6176"/>
          <ac:inkMkLst>
            <pc:docMk/>
            <pc:sldMk cId="406033504" sldId="381"/>
            <ac:inkMk id="123" creationId="{C5BA4AEC-302F-4559-B87C-D88C2DE337EE}"/>
          </ac:inkMkLst>
        </pc:inkChg>
        <pc:inkChg chg="add del">
          <ac:chgData name="Viet Anh Nguyen" userId="b95f61ff061388d5" providerId="LiveId" clId="{4E6D6609-40FF-461F-8FC4-5C36AE18131F}" dt="2022-01-17T06:28:28.063" v="6176"/>
          <ac:inkMkLst>
            <pc:docMk/>
            <pc:sldMk cId="406033504" sldId="381"/>
            <ac:inkMk id="124" creationId="{947DE915-059A-4755-AB05-5DF02AA7400E}"/>
          </ac:inkMkLst>
        </pc:inkChg>
        <pc:inkChg chg="add del">
          <ac:chgData name="Viet Anh Nguyen" userId="b95f61ff061388d5" providerId="LiveId" clId="{4E6D6609-40FF-461F-8FC4-5C36AE18131F}" dt="2022-01-17T06:28:28.063" v="6176"/>
          <ac:inkMkLst>
            <pc:docMk/>
            <pc:sldMk cId="406033504" sldId="381"/>
            <ac:inkMk id="125" creationId="{11CBE94B-D345-404D-90A8-05D1ADA8FCD8}"/>
          </ac:inkMkLst>
        </pc:inkChg>
        <pc:inkChg chg="add del">
          <ac:chgData name="Viet Anh Nguyen" userId="b95f61ff061388d5" providerId="LiveId" clId="{4E6D6609-40FF-461F-8FC4-5C36AE18131F}" dt="2022-01-17T06:28:28.063" v="6176"/>
          <ac:inkMkLst>
            <pc:docMk/>
            <pc:sldMk cId="406033504" sldId="381"/>
            <ac:inkMk id="126" creationId="{7D69246D-B7AB-4887-9D1D-5AC264B992C5}"/>
          </ac:inkMkLst>
        </pc:inkChg>
        <pc:inkChg chg="add">
          <ac:chgData name="Viet Anh Nguyen" userId="b95f61ff061388d5" providerId="LiveId" clId="{4E6D6609-40FF-461F-8FC4-5C36AE18131F}" dt="2022-01-17T06:28:27.183" v="6175" actId="9405"/>
          <ac:inkMkLst>
            <pc:docMk/>
            <pc:sldMk cId="406033504" sldId="381"/>
            <ac:inkMk id="127" creationId="{CD8ECA9C-4276-46F8-BA37-F4819674B825}"/>
          </ac:inkMkLst>
        </pc:inkChg>
        <pc:inkChg chg="add">
          <ac:chgData name="Viet Anh Nguyen" userId="b95f61ff061388d5" providerId="LiveId" clId="{4E6D6609-40FF-461F-8FC4-5C36AE18131F}" dt="2022-01-17T06:28:28.063" v="6176"/>
          <ac:inkMkLst>
            <pc:docMk/>
            <pc:sldMk cId="406033504" sldId="381"/>
            <ac:inkMk id="128" creationId="{A1A27267-FD65-4E81-B4D7-5D141CCB85BA}"/>
          </ac:inkMkLst>
        </pc:inkChg>
        <pc:inkChg chg="add del">
          <ac:chgData name="Viet Anh Nguyen" userId="b95f61ff061388d5" providerId="LiveId" clId="{4E6D6609-40FF-461F-8FC4-5C36AE18131F}" dt="2022-01-17T06:28:29.983" v="6179"/>
          <ac:inkMkLst>
            <pc:docMk/>
            <pc:sldMk cId="406033504" sldId="381"/>
            <ac:inkMk id="129" creationId="{3A532CF4-17A8-4E8C-A989-14E66DCD7F8F}"/>
          </ac:inkMkLst>
        </pc:inkChg>
        <pc:inkChg chg="add del">
          <ac:chgData name="Viet Anh Nguyen" userId="b95f61ff061388d5" providerId="LiveId" clId="{4E6D6609-40FF-461F-8FC4-5C36AE18131F}" dt="2022-01-17T06:28:29.983" v="6179"/>
          <ac:inkMkLst>
            <pc:docMk/>
            <pc:sldMk cId="406033504" sldId="381"/>
            <ac:inkMk id="130" creationId="{A4D9AB64-10D4-4411-82CC-E222DB141F5C}"/>
          </ac:inkMkLst>
        </pc:inkChg>
        <pc:inkChg chg="add del">
          <ac:chgData name="Viet Anh Nguyen" userId="b95f61ff061388d5" providerId="LiveId" clId="{4E6D6609-40FF-461F-8FC4-5C36AE18131F}" dt="2022-01-17T06:28:30.888" v="6181"/>
          <ac:inkMkLst>
            <pc:docMk/>
            <pc:sldMk cId="406033504" sldId="381"/>
            <ac:inkMk id="131" creationId="{20CC0051-CC85-4244-84F0-4F94A21DB5CE}"/>
          </ac:inkMkLst>
        </pc:inkChg>
        <pc:inkChg chg="add del">
          <ac:chgData name="Viet Anh Nguyen" userId="b95f61ff061388d5" providerId="LiveId" clId="{4E6D6609-40FF-461F-8FC4-5C36AE18131F}" dt="2022-01-17T06:28:30.888" v="6181"/>
          <ac:inkMkLst>
            <pc:docMk/>
            <pc:sldMk cId="406033504" sldId="381"/>
            <ac:inkMk id="132" creationId="{F5B8EC3D-248D-4553-AB7F-2976304DDD2B}"/>
          </ac:inkMkLst>
        </pc:inkChg>
        <pc:inkChg chg="add">
          <ac:chgData name="Viet Anh Nguyen" userId="b95f61ff061388d5" providerId="LiveId" clId="{4E6D6609-40FF-461F-8FC4-5C36AE18131F}" dt="2022-01-17T06:28:30.888" v="6181"/>
          <ac:inkMkLst>
            <pc:docMk/>
            <pc:sldMk cId="406033504" sldId="381"/>
            <ac:inkMk id="133" creationId="{753D609C-56C5-4EC0-B409-96CD94C94107}"/>
          </ac:inkMkLst>
        </pc:inkChg>
        <pc:inkChg chg="add del">
          <ac:chgData name="Viet Anh Nguyen" userId="b95f61ff061388d5" providerId="LiveId" clId="{4E6D6609-40FF-461F-8FC4-5C36AE18131F}" dt="2022-01-17T06:28:33.374" v="6186"/>
          <ac:inkMkLst>
            <pc:docMk/>
            <pc:sldMk cId="406033504" sldId="381"/>
            <ac:inkMk id="134" creationId="{0779C519-5AB9-4533-BF71-F78FDE2D9220}"/>
          </ac:inkMkLst>
        </pc:inkChg>
        <pc:inkChg chg="add del">
          <ac:chgData name="Viet Anh Nguyen" userId="b95f61ff061388d5" providerId="LiveId" clId="{4E6D6609-40FF-461F-8FC4-5C36AE18131F}" dt="2022-01-17T06:28:33.374" v="6186"/>
          <ac:inkMkLst>
            <pc:docMk/>
            <pc:sldMk cId="406033504" sldId="381"/>
            <ac:inkMk id="135" creationId="{DC6BFEB3-2848-4A88-9619-8CEF5C1DC395}"/>
          </ac:inkMkLst>
        </pc:inkChg>
        <pc:inkChg chg="add del">
          <ac:chgData name="Viet Anh Nguyen" userId="b95f61ff061388d5" providerId="LiveId" clId="{4E6D6609-40FF-461F-8FC4-5C36AE18131F}" dt="2022-01-17T06:28:33.374" v="6186"/>
          <ac:inkMkLst>
            <pc:docMk/>
            <pc:sldMk cId="406033504" sldId="381"/>
            <ac:inkMk id="136" creationId="{2DDFE80B-705F-48AB-A95F-86FCFB315C5F}"/>
          </ac:inkMkLst>
        </pc:inkChg>
        <pc:inkChg chg="add del">
          <ac:chgData name="Viet Anh Nguyen" userId="b95f61ff061388d5" providerId="LiveId" clId="{4E6D6609-40FF-461F-8FC4-5C36AE18131F}" dt="2022-01-17T06:28:33.374" v="6186"/>
          <ac:inkMkLst>
            <pc:docMk/>
            <pc:sldMk cId="406033504" sldId="381"/>
            <ac:inkMk id="137" creationId="{4ACE7FEE-82C1-49C7-990A-E465620BF91E}"/>
          </ac:inkMkLst>
        </pc:inkChg>
        <pc:inkChg chg="add del">
          <ac:chgData name="Viet Anh Nguyen" userId="b95f61ff061388d5" providerId="LiveId" clId="{4E6D6609-40FF-461F-8FC4-5C36AE18131F}" dt="2022-01-17T06:28:35.449" v="6189"/>
          <ac:inkMkLst>
            <pc:docMk/>
            <pc:sldMk cId="406033504" sldId="381"/>
            <ac:inkMk id="138" creationId="{BAC90770-045D-4B60-8553-F50822BFB1F1}"/>
          </ac:inkMkLst>
        </pc:inkChg>
        <pc:inkChg chg="add">
          <ac:chgData name="Viet Anh Nguyen" userId="b95f61ff061388d5" providerId="LiveId" clId="{4E6D6609-40FF-461F-8FC4-5C36AE18131F}" dt="2022-01-17T06:28:33.374" v="6186"/>
          <ac:inkMkLst>
            <pc:docMk/>
            <pc:sldMk cId="406033504" sldId="381"/>
            <ac:inkMk id="139" creationId="{D5588B84-2170-4114-8921-20AEC08DB866}"/>
          </ac:inkMkLst>
        </pc:inkChg>
        <pc:inkChg chg="add del">
          <ac:chgData name="Viet Anh Nguyen" userId="b95f61ff061388d5" providerId="LiveId" clId="{4E6D6609-40FF-461F-8FC4-5C36AE18131F}" dt="2022-01-17T06:28:35.449" v="6189"/>
          <ac:inkMkLst>
            <pc:docMk/>
            <pc:sldMk cId="406033504" sldId="381"/>
            <ac:inkMk id="140" creationId="{C6F1F69B-8490-4820-80A0-FC46F5CD560B}"/>
          </ac:inkMkLst>
        </pc:inkChg>
        <pc:inkChg chg="add del">
          <ac:chgData name="Viet Anh Nguyen" userId="b95f61ff061388d5" providerId="LiveId" clId="{4E6D6609-40FF-461F-8FC4-5C36AE18131F}" dt="2022-01-17T06:28:35.449" v="6189"/>
          <ac:inkMkLst>
            <pc:docMk/>
            <pc:sldMk cId="406033504" sldId="381"/>
            <ac:inkMk id="141" creationId="{76351877-1A5C-403F-BDCE-F8BF175AE6AA}"/>
          </ac:inkMkLst>
        </pc:inkChg>
        <pc:inkChg chg="add">
          <ac:chgData name="Viet Anh Nguyen" userId="b95f61ff061388d5" providerId="LiveId" clId="{4E6D6609-40FF-461F-8FC4-5C36AE18131F}" dt="2022-01-17T06:28:35.449" v="6189"/>
          <ac:inkMkLst>
            <pc:docMk/>
            <pc:sldMk cId="406033504" sldId="381"/>
            <ac:inkMk id="142" creationId="{2D83F474-850E-46DE-AB1F-B837A01A4CB1}"/>
          </ac:inkMkLst>
        </pc:inkChg>
        <pc:inkChg chg="add del">
          <ac:chgData name="Viet Anh Nguyen" userId="b95f61ff061388d5" providerId="LiveId" clId="{4E6D6609-40FF-461F-8FC4-5C36AE18131F}" dt="2022-01-17T06:28:37.796" v="6193"/>
          <ac:inkMkLst>
            <pc:docMk/>
            <pc:sldMk cId="406033504" sldId="381"/>
            <ac:inkMk id="143" creationId="{8A6A1879-7CD1-4CD8-82BC-66233CBD2FE3}"/>
          </ac:inkMkLst>
        </pc:inkChg>
        <pc:inkChg chg="add del">
          <ac:chgData name="Viet Anh Nguyen" userId="b95f61ff061388d5" providerId="LiveId" clId="{4E6D6609-40FF-461F-8FC4-5C36AE18131F}" dt="2022-01-17T06:28:37.796" v="6193"/>
          <ac:inkMkLst>
            <pc:docMk/>
            <pc:sldMk cId="406033504" sldId="381"/>
            <ac:inkMk id="144" creationId="{6383E390-0EAA-4B3C-A82A-E00156AA1258}"/>
          </ac:inkMkLst>
        </pc:inkChg>
        <pc:inkChg chg="add del">
          <ac:chgData name="Viet Anh Nguyen" userId="b95f61ff061388d5" providerId="LiveId" clId="{4E6D6609-40FF-461F-8FC4-5C36AE18131F}" dt="2022-01-17T06:28:37.796" v="6193"/>
          <ac:inkMkLst>
            <pc:docMk/>
            <pc:sldMk cId="406033504" sldId="381"/>
            <ac:inkMk id="145" creationId="{53372B48-44B1-466A-8F01-287FAD876656}"/>
          </ac:inkMkLst>
        </pc:inkChg>
        <pc:inkChg chg="add">
          <ac:chgData name="Viet Anh Nguyen" userId="b95f61ff061388d5" providerId="LiveId" clId="{4E6D6609-40FF-461F-8FC4-5C36AE18131F}" dt="2022-01-17T06:28:37.796" v="6193"/>
          <ac:inkMkLst>
            <pc:docMk/>
            <pc:sldMk cId="406033504" sldId="381"/>
            <ac:inkMk id="146" creationId="{40886A2F-C7C7-4794-BB04-512CACE05E61}"/>
          </ac:inkMkLst>
        </pc:inkChg>
        <pc:inkChg chg="add del">
          <ac:chgData name="Viet Anh Nguyen" userId="b95f61ff061388d5" providerId="LiveId" clId="{4E6D6609-40FF-461F-8FC4-5C36AE18131F}" dt="2022-01-17T06:28:39.598" v="6197"/>
          <ac:inkMkLst>
            <pc:docMk/>
            <pc:sldMk cId="406033504" sldId="381"/>
            <ac:inkMk id="147" creationId="{FD099D41-08F1-4229-B7ED-E07474D4411B}"/>
          </ac:inkMkLst>
        </pc:inkChg>
        <pc:inkChg chg="add del">
          <ac:chgData name="Viet Anh Nguyen" userId="b95f61ff061388d5" providerId="LiveId" clId="{4E6D6609-40FF-461F-8FC4-5C36AE18131F}" dt="2022-01-17T06:28:39.598" v="6197"/>
          <ac:inkMkLst>
            <pc:docMk/>
            <pc:sldMk cId="406033504" sldId="381"/>
            <ac:inkMk id="148" creationId="{371E65BE-E96D-4CB7-A1C0-E8F2EB21FEB7}"/>
          </ac:inkMkLst>
        </pc:inkChg>
        <pc:inkChg chg="add del">
          <ac:chgData name="Viet Anh Nguyen" userId="b95f61ff061388d5" providerId="LiveId" clId="{4E6D6609-40FF-461F-8FC4-5C36AE18131F}" dt="2022-01-17T06:28:39.598" v="6197"/>
          <ac:inkMkLst>
            <pc:docMk/>
            <pc:sldMk cId="406033504" sldId="381"/>
            <ac:inkMk id="149" creationId="{3F7A0043-6DE6-4587-8817-4DC2D61E30D5}"/>
          </ac:inkMkLst>
        </pc:inkChg>
        <pc:inkChg chg="add del">
          <ac:chgData name="Viet Anh Nguyen" userId="b95f61ff061388d5" providerId="LiveId" clId="{4E6D6609-40FF-461F-8FC4-5C36AE18131F}" dt="2022-01-17T06:28:41.277" v="6201"/>
          <ac:inkMkLst>
            <pc:docMk/>
            <pc:sldMk cId="406033504" sldId="381"/>
            <ac:inkMk id="150" creationId="{2076655C-AA11-4DFE-AD36-C471E400DEDB}"/>
          </ac:inkMkLst>
        </pc:inkChg>
        <pc:inkChg chg="add del">
          <ac:chgData name="Viet Anh Nguyen" userId="b95f61ff061388d5" providerId="LiveId" clId="{4E6D6609-40FF-461F-8FC4-5C36AE18131F}" dt="2022-01-17T06:28:41.277" v="6201"/>
          <ac:inkMkLst>
            <pc:docMk/>
            <pc:sldMk cId="406033504" sldId="381"/>
            <ac:inkMk id="151" creationId="{C7280E8B-66E6-4FA8-B5D3-26557D5D9449}"/>
          </ac:inkMkLst>
        </pc:inkChg>
        <pc:inkChg chg="add del">
          <ac:chgData name="Viet Anh Nguyen" userId="b95f61ff061388d5" providerId="LiveId" clId="{4E6D6609-40FF-461F-8FC4-5C36AE18131F}" dt="2022-01-17T06:28:41.277" v="6201"/>
          <ac:inkMkLst>
            <pc:docMk/>
            <pc:sldMk cId="406033504" sldId="381"/>
            <ac:inkMk id="152" creationId="{44A2674C-47DB-4B56-955E-4D9C4C2E5BCB}"/>
          </ac:inkMkLst>
        </pc:inkChg>
        <pc:inkChg chg="add del">
          <ac:chgData name="Viet Anh Nguyen" userId="b95f61ff061388d5" providerId="LiveId" clId="{4E6D6609-40FF-461F-8FC4-5C36AE18131F}" dt="2022-01-17T06:28:41.277" v="6201"/>
          <ac:inkMkLst>
            <pc:docMk/>
            <pc:sldMk cId="406033504" sldId="381"/>
            <ac:inkMk id="153" creationId="{AAD7A11B-6475-483A-A83D-99B1557ADBF0}"/>
          </ac:inkMkLst>
        </pc:inkChg>
        <pc:inkChg chg="add">
          <ac:chgData name="Viet Anh Nguyen" userId="b95f61ff061388d5" providerId="LiveId" clId="{4E6D6609-40FF-461F-8FC4-5C36AE18131F}" dt="2022-01-17T06:28:41.277" v="6201"/>
          <ac:inkMkLst>
            <pc:docMk/>
            <pc:sldMk cId="406033504" sldId="381"/>
            <ac:inkMk id="154" creationId="{6FCFEB73-21EF-4922-B0A5-1F58F4DBA0C3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55" creationId="{26DB9CA4-E521-416A-BDE6-AD8C300B1040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56" creationId="{F0543939-2626-49A9-A7E7-C8A36BBCF2BF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57" creationId="{ADE0AED5-6D25-4CFB-99A7-A8235C836D5E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58" creationId="{0D853C3A-F3B2-45A4-8AC4-7155A51078B0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59" creationId="{8FD5FBBA-1A48-4779-AC00-86F410C8ED29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60" creationId="{1A5D5843-7413-4FC8-BD0F-2239174D7B82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61" creationId="{2FF8D946-A6C1-4F50-ADD3-C206701E24BD}"/>
          </ac:inkMkLst>
        </pc:inkChg>
        <pc:inkChg chg="add del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62" creationId="{88AD1A34-2620-4F6F-9E75-73FE63B9F4FC}"/>
          </ac:inkMkLst>
        </pc:inkChg>
        <pc:inkChg chg="add">
          <ac:chgData name="Viet Anh Nguyen" userId="b95f61ff061388d5" providerId="LiveId" clId="{4E6D6609-40FF-461F-8FC4-5C36AE18131F}" dt="2022-01-17T06:28:54.441" v="6210"/>
          <ac:inkMkLst>
            <pc:docMk/>
            <pc:sldMk cId="406033504" sldId="381"/>
            <ac:inkMk id="163" creationId="{4CAABF11-C826-4F68-AE02-38E837CB36EA}"/>
          </ac:inkMkLst>
        </pc:inkChg>
        <pc:inkChg chg="add del">
          <ac:chgData name="Viet Anh Nguyen" userId="b95f61ff061388d5" providerId="LiveId" clId="{4E6D6609-40FF-461F-8FC4-5C36AE18131F}" dt="2022-01-17T06:29:00.671" v="6214"/>
          <ac:inkMkLst>
            <pc:docMk/>
            <pc:sldMk cId="406033504" sldId="381"/>
            <ac:inkMk id="164" creationId="{B7DF9CAD-5194-450E-9358-F1A0EC4E2F1D}"/>
          </ac:inkMkLst>
        </pc:inkChg>
        <pc:inkChg chg="add del">
          <ac:chgData name="Viet Anh Nguyen" userId="b95f61ff061388d5" providerId="LiveId" clId="{4E6D6609-40FF-461F-8FC4-5C36AE18131F}" dt="2022-01-17T06:29:00.671" v="6214"/>
          <ac:inkMkLst>
            <pc:docMk/>
            <pc:sldMk cId="406033504" sldId="381"/>
            <ac:inkMk id="165" creationId="{8C540D15-75D7-4A4B-AF67-B7A277B3590B}"/>
          </ac:inkMkLst>
        </pc:inkChg>
        <pc:inkChg chg="add del">
          <ac:chgData name="Viet Anh Nguyen" userId="b95f61ff061388d5" providerId="LiveId" clId="{4E6D6609-40FF-461F-8FC4-5C36AE18131F}" dt="2022-01-17T06:29:00.671" v="6214"/>
          <ac:inkMkLst>
            <pc:docMk/>
            <pc:sldMk cId="406033504" sldId="381"/>
            <ac:inkMk id="166" creationId="{A2228701-76C6-48DB-A193-36EE1607410C}"/>
          </ac:inkMkLst>
        </pc:inkChg>
        <pc:inkChg chg="add">
          <ac:chgData name="Viet Anh Nguyen" userId="b95f61ff061388d5" providerId="LiveId" clId="{4E6D6609-40FF-461F-8FC4-5C36AE18131F}" dt="2022-01-17T06:29:00.671" v="6214"/>
          <ac:inkMkLst>
            <pc:docMk/>
            <pc:sldMk cId="406033504" sldId="381"/>
            <ac:inkMk id="167" creationId="{6E4F4A43-AED5-4114-8BF2-A223D715EE64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68" creationId="{919A0E76-B238-4BD3-ACB8-F5ADBA1386C3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69" creationId="{7FD84B81-0906-4078-B383-DA351314EEE7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70" creationId="{86729C6F-5C0A-49BE-8DD5-B925D534389A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71" creationId="{0BDB7F4F-20AF-489B-B01B-68F8C71C87C9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72" creationId="{87580090-307E-40A7-89B8-5CA13F889E75}"/>
          </ac:inkMkLst>
        </pc:inkChg>
        <pc:inkChg chg="add del">
          <ac:chgData name="Viet Anh Nguyen" userId="b95f61ff061388d5" providerId="LiveId" clId="{4E6D6609-40FF-461F-8FC4-5C36AE18131F}" dt="2022-01-17T06:29:20.241" v="6221"/>
          <ac:inkMkLst>
            <pc:docMk/>
            <pc:sldMk cId="406033504" sldId="381"/>
            <ac:inkMk id="173" creationId="{74AAF6F7-9E75-4275-BE06-93FFED4C46DA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4" creationId="{E07F9C6A-47DA-450F-ABDD-59AF0641B7E9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5" creationId="{EA842BE0-B89D-4FB9-9D06-3C25B7AE3F51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6" creationId="{4DFC7F9F-1846-4CA1-B60D-B26EF42DD04B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7" creationId="{6D3CD5EC-F7B7-40A5-90C1-4F1C81BA4FA5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8" creationId="{0AA179AC-A1D8-4E0D-94E3-93C60B958DBC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79" creationId="{DF8895F2-BCCA-4FBF-8B31-93A1436B9EEB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80" creationId="{8CD993BC-9F5F-45FC-9C44-0AD828FE62A9}"/>
          </ac:inkMkLst>
        </pc:inkChg>
        <pc:inkChg chg="add del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81" creationId="{76D79D3E-86BA-4E3E-88D9-B5468479B450}"/>
          </ac:inkMkLst>
        </pc:inkChg>
        <pc:inkChg chg="add">
          <ac:chgData name="Viet Anh Nguyen" userId="b95f61ff061388d5" providerId="LiveId" clId="{4E6D6609-40FF-461F-8FC4-5C36AE18131F}" dt="2022-01-17T06:29:23.548" v="6229"/>
          <ac:inkMkLst>
            <pc:docMk/>
            <pc:sldMk cId="406033504" sldId="381"/>
            <ac:inkMk id="182" creationId="{0E853239-4DA7-4D79-942D-3EC248314EF2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3" creationId="{5D94CD3B-0DEE-485A-9DCE-E99650B73293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4" creationId="{C31AC09C-CFAC-49E2-BB5D-F2376CC668F1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5" creationId="{5F9485D5-EBA1-4744-98E7-B7307E88079E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6" creationId="{6C5FE7E8-12EA-4176-8E7D-9A949F8C9BB8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7" creationId="{11BEBE0E-1A07-49B0-9437-1ECCAE749DFE}"/>
          </ac:inkMkLst>
        </pc:inkChg>
        <pc:inkChg chg="add del">
          <ac:chgData name="Viet Anh Nguyen" userId="b95f61ff061388d5" providerId="LiveId" clId="{4E6D6609-40FF-461F-8FC4-5C36AE18131F}" dt="2022-01-17T06:29:28.640" v="6236"/>
          <ac:inkMkLst>
            <pc:docMk/>
            <pc:sldMk cId="406033504" sldId="381"/>
            <ac:inkMk id="188" creationId="{E07D11D1-A453-4B20-A37D-924FFFD6EA96}"/>
          </ac:inkMkLst>
        </pc:inkChg>
        <pc:inkChg chg="add del">
          <ac:chgData name="Viet Anh Nguyen" userId="b95f61ff061388d5" providerId="LiveId" clId="{4E6D6609-40FF-461F-8FC4-5C36AE18131F}" dt="2022-01-17T06:29:30.797" v="6238"/>
          <ac:inkMkLst>
            <pc:docMk/>
            <pc:sldMk cId="406033504" sldId="381"/>
            <ac:inkMk id="189" creationId="{574E6369-DB48-4A03-9374-36125635E386}"/>
          </ac:inkMkLst>
        </pc:inkChg>
        <pc:inkChg chg="add del">
          <ac:chgData name="Viet Anh Nguyen" userId="b95f61ff061388d5" providerId="LiveId" clId="{4E6D6609-40FF-461F-8FC4-5C36AE18131F}" dt="2022-01-17T06:29:30.797" v="6238"/>
          <ac:inkMkLst>
            <pc:docMk/>
            <pc:sldMk cId="406033504" sldId="381"/>
            <ac:inkMk id="190" creationId="{772DDB1A-5CB4-4CE3-B542-2C2B9B24EDAD}"/>
          </ac:inkMkLst>
        </pc:inkChg>
        <pc:inkChg chg="add">
          <ac:chgData name="Viet Anh Nguyen" userId="b95f61ff061388d5" providerId="LiveId" clId="{4E6D6609-40FF-461F-8FC4-5C36AE18131F}" dt="2022-01-17T06:29:30.797" v="6238"/>
          <ac:inkMkLst>
            <pc:docMk/>
            <pc:sldMk cId="406033504" sldId="381"/>
            <ac:inkMk id="191" creationId="{9B63E33D-CAC7-4FFE-BA64-DD83217F983B}"/>
          </ac:inkMkLst>
        </pc:inkChg>
      </pc:sldChg>
      <pc:sldChg chg="addSp delSp new mod">
        <pc:chgData name="Viet Anh Nguyen" userId="b95f61ff061388d5" providerId="LiveId" clId="{4E6D6609-40FF-461F-8FC4-5C36AE18131F}" dt="2022-01-17T06:30:32.564" v="6296"/>
        <pc:sldMkLst>
          <pc:docMk/>
          <pc:sldMk cId="228733252" sldId="382"/>
        </pc:sldMkLst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2" creationId="{CE431BC3-D756-4500-AF73-AF98D426A970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3" creationId="{B8AAEAB3-E20E-416A-BD28-8C7E91B60344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4" creationId="{744181D6-4D26-496A-81A2-F57F6BA51D69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5" creationId="{1FED96CF-0F45-45D1-8000-E96C227221FA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6" creationId="{1A8B6BFA-0F7C-48A9-8EA2-BBE6F4A7B93D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7" creationId="{5308F6BF-E30A-46EF-9715-2A12B5DDDFB3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8" creationId="{7BBB5B9B-94DB-46FE-9C09-F7C776039FCB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9" creationId="{60146149-3D93-438C-8D53-CFBEDEDC2111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10" creationId="{5A37D1CE-AE99-4FC8-9F51-9796AFC510C6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11" creationId="{B44CC06A-CC9A-4F90-B112-16F839CEE611}"/>
          </ac:inkMkLst>
        </pc:inkChg>
        <pc:inkChg chg="add del">
          <ac:chgData name="Viet Anh Nguyen" userId="b95f61ff061388d5" providerId="LiveId" clId="{4E6D6609-40FF-461F-8FC4-5C36AE18131F}" dt="2022-01-17T06:30:00.391" v="6251"/>
          <ac:inkMkLst>
            <pc:docMk/>
            <pc:sldMk cId="228733252" sldId="382"/>
            <ac:inkMk id="12" creationId="{FC048B09-B4C2-4C42-8592-74636CBB82F6}"/>
          </ac:inkMkLst>
        </pc:inkChg>
        <pc:inkChg chg="add del">
          <ac:chgData name="Viet Anh Nguyen" userId="b95f61ff061388d5" providerId="LiveId" clId="{4E6D6609-40FF-461F-8FC4-5C36AE18131F}" dt="2022-01-17T06:30:02.152" v="6253"/>
          <ac:inkMkLst>
            <pc:docMk/>
            <pc:sldMk cId="228733252" sldId="382"/>
            <ac:inkMk id="13" creationId="{922690B5-7804-485C-809E-D392774021D9}"/>
          </ac:inkMkLst>
        </pc:inkChg>
        <pc:inkChg chg="add del">
          <ac:chgData name="Viet Anh Nguyen" userId="b95f61ff061388d5" providerId="LiveId" clId="{4E6D6609-40FF-461F-8FC4-5C36AE18131F}" dt="2022-01-17T06:30:02.152" v="6253"/>
          <ac:inkMkLst>
            <pc:docMk/>
            <pc:sldMk cId="228733252" sldId="382"/>
            <ac:inkMk id="14" creationId="{9207C39D-C73E-4F32-9400-56B4316DB4F9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15" creationId="{BE52B6BB-A287-43F7-A335-ED6374DF9C40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16" creationId="{910E46CD-71D4-4D3E-9D62-AB7EE5B224C0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17" creationId="{0D0B5DB8-7C14-4DAF-A9C5-5E6A18722996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18" creationId="{EE4A9263-C811-484B-98DC-B0FC22E563AD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19" creationId="{17978553-6D49-41B3-BB2A-8B4537DDEA5F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20" creationId="{5F385DF6-134E-469F-AF86-40634ED9F3D3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21" creationId="{ED96BE24-CDAC-459F-A4F2-13D4AA65BC65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22" creationId="{62B4FAC2-2485-47DC-ABD2-45EC5CA51AA9}"/>
          </ac:inkMkLst>
        </pc:inkChg>
        <pc:inkChg chg="add del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23" creationId="{8B919D45-E027-4E3E-B9E7-99A808BDBDC4}"/>
          </ac:inkMkLst>
        </pc:inkChg>
        <pc:inkChg chg="add del">
          <ac:chgData name="Viet Anh Nguyen" userId="b95f61ff061388d5" providerId="LiveId" clId="{4E6D6609-40FF-461F-8FC4-5C36AE18131F}" dt="2022-01-17T06:30:09.389" v="6264"/>
          <ac:inkMkLst>
            <pc:docMk/>
            <pc:sldMk cId="228733252" sldId="382"/>
            <ac:inkMk id="24" creationId="{7CAC5828-670C-48EC-A7C5-1A014C5B3CD4}"/>
          </ac:inkMkLst>
        </pc:inkChg>
        <pc:inkChg chg="add">
          <ac:chgData name="Viet Anh Nguyen" userId="b95f61ff061388d5" providerId="LiveId" clId="{4E6D6609-40FF-461F-8FC4-5C36AE18131F}" dt="2022-01-17T06:30:08.455" v="6262"/>
          <ac:inkMkLst>
            <pc:docMk/>
            <pc:sldMk cId="228733252" sldId="382"/>
            <ac:inkMk id="25" creationId="{D88BAB6F-CBBC-42FE-B2B2-ED92E6DD6DD0}"/>
          </ac:inkMkLst>
        </pc:inkChg>
        <pc:inkChg chg="add del">
          <ac:chgData name="Viet Anh Nguyen" userId="b95f61ff061388d5" providerId="LiveId" clId="{4E6D6609-40FF-461F-8FC4-5C36AE18131F}" dt="2022-01-17T06:30:09.389" v="6264"/>
          <ac:inkMkLst>
            <pc:docMk/>
            <pc:sldMk cId="228733252" sldId="382"/>
            <ac:inkMk id="26" creationId="{5F4860DA-CBE4-450E-A147-AFBCF257683E}"/>
          </ac:inkMkLst>
        </pc:inkChg>
        <pc:inkChg chg="add del">
          <ac:chgData name="Viet Anh Nguyen" userId="b95f61ff061388d5" providerId="LiveId" clId="{4E6D6609-40FF-461F-8FC4-5C36AE18131F}" dt="2022-01-17T06:30:10.639" v="6268"/>
          <ac:inkMkLst>
            <pc:docMk/>
            <pc:sldMk cId="228733252" sldId="382"/>
            <ac:inkMk id="27" creationId="{14213E33-14B6-4E93-B351-21A83F2205E3}"/>
          </ac:inkMkLst>
        </pc:inkChg>
        <pc:inkChg chg="add del">
          <ac:chgData name="Viet Anh Nguyen" userId="b95f61ff061388d5" providerId="LiveId" clId="{4E6D6609-40FF-461F-8FC4-5C36AE18131F}" dt="2022-01-17T06:30:10.639" v="6268"/>
          <ac:inkMkLst>
            <pc:docMk/>
            <pc:sldMk cId="228733252" sldId="382"/>
            <ac:inkMk id="28" creationId="{CF42C2C5-2837-4035-8574-1EA8804EFEDA}"/>
          </ac:inkMkLst>
        </pc:inkChg>
        <pc:inkChg chg="add del">
          <ac:chgData name="Viet Anh Nguyen" userId="b95f61ff061388d5" providerId="LiveId" clId="{4E6D6609-40FF-461F-8FC4-5C36AE18131F}" dt="2022-01-17T06:30:10.639" v="6268"/>
          <ac:inkMkLst>
            <pc:docMk/>
            <pc:sldMk cId="228733252" sldId="382"/>
            <ac:inkMk id="29" creationId="{F4E84BBC-6BF9-4E11-9726-3A4E9CE60938}"/>
          </ac:inkMkLst>
        </pc:inkChg>
        <pc:inkChg chg="add">
          <ac:chgData name="Viet Anh Nguyen" userId="b95f61ff061388d5" providerId="LiveId" clId="{4E6D6609-40FF-461F-8FC4-5C36AE18131F}" dt="2022-01-17T06:30:09.890" v="6267" actId="9405"/>
          <ac:inkMkLst>
            <pc:docMk/>
            <pc:sldMk cId="228733252" sldId="382"/>
            <ac:inkMk id="30" creationId="{83710529-08D7-4139-A5D7-FCB81DEFFEE9}"/>
          </ac:inkMkLst>
        </pc:inkChg>
        <pc:inkChg chg="add">
          <ac:chgData name="Viet Anh Nguyen" userId="b95f61ff061388d5" providerId="LiveId" clId="{4E6D6609-40FF-461F-8FC4-5C36AE18131F}" dt="2022-01-17T06:30:10.639" v="6268"/>
          <ac:inkMkLst>
            <pc:docMk/>
            <pc:sldMk cId="228733252" sldId="382"/>
            <ac:inkMk id="31" creationId="{9AAF61A9-F469-4155-83B9-BEAA3D45BFEF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2" creationId="{7BCFE3E6-D7E3-420D-B549-16AFC1314FD1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3" creationId="{7F8117EB-DA5E-4325-8550-AAE3015A317A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4" creationId="{D4338072-A7A8-4374-B5EE-3624770741F5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5" creationId="{87BA6F0E-996B-4C31-B368-28774A85CE67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6" creationId="{C4AAA067-7B94-4FDF-B265-2A739BB4C4D1}"/>
          </ac:inkMkLst>
        </pc:inkChg>
        <pc:inkChg chg="add del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7" creationId="{1BA86719-C59D-4AC6-B3A0-64DD6D4740B9}"/>
          </ac:inkMkLst>
        </pc:inkChg>
        <pc:inkChg chg="add">
          <ac:chgData name="Viet Anh Nguyen" userId="b95f61ff061388d5" providerId="LiveId" clId="{4E6D6609-40FF-461F-8FC4-5C36AE18131F}" dt="2022-01-17T06:30:18.490" v="6275"/>
          <ac:inkMkLst>
            <pc:docMk/>
            <pc:sldMk cId="228733252" sldId="382"/>
            <ac:inkMk id="38" creationId="{95E9009E-0E0C-4137-A258-950FA86A3803}"/>
          </ac:inkMkLst>
        </pc:inkChg>
        <pc:inkChg chg="add del">
          <ac:chgData name="Viet Anh Nguyen" userId="b95f61ff061388d5" providerId="LiveId" clId="{4E6D6609-40FF-461F-8FC4-5C36AE18131F}" dt="2022-01-17T06:30:25.366" v="6279"/>
          <ac:inkMkLst>
            <pc:docMk/>
            <pc:sldMk cId="228733252" sldId="382"/>
            <ac:inkMk id="39" creationId="{8334B7AD-FC5F-49AA-AF8B-C269505D3827}"/>
          </ac:inkMkLst>
        </pc:inkChg>
        <pc:inkChg chg="add del">
          <ac:chgData name="Viet Anh Nguyen" userId="b95f61ff061388d5" providerId="LiveId" clId="{4E6D6609-40FF-461F-8FC4-5C36AE18131F}" dt="2022-01-17T06:30:25.366" v="6279"/>
          <ac:inkMkLst>
            <pc:docMk/>
            <pc:sldMk cId="228733252" sldId="382"/>
            <ac:inkMk id="40" creationId="{87C34328-A85F-400D-AA9D-B2F19007D181}"/>
          </ac:inkMkLst>
        </pc:inkChg>
        <pc:inkChg chg="add del">
          <ac:chgData name="Viet Anh Nguyen" userId="b95f61ff061388d5" providerId="LiveId" clId="{4E6D6609-40FF-461F-8FC4-5C36AE18131F}" dt="2022-01-17T06:30:25.366" v="6279"/>
          <ac:inkMkLst>
            <pc:docMk/>
            <pc:sldMk cId="228733252" sldId="382"/>
            <ac:inkMk id="41" creationId="{7C14F6C2-CFB9-4B19-8568-06296FD7D206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2" creationId="{0B93C75F-B889-4FAD-9F4B-045F0F113D6F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3" creationId="{4293496F-B15B-4ADA-A2A0-DE62453D5044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4" creationId="{0DA201D3-D096-4155-9EC1-9270BB70FB06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5" creationId="{CEE4CD03-86F0-44CA-AD3C-8603D81D1F98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6" creationId="{100D436C-FF89-40A1-A1C4-2D9382F566EE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7" creationId="{02C0FA6D-2DCC-4B17-9370-B4DB4EE2B732}"/>
          </ac:inkMkLst>
        </pc:inkChg>
        <pc:inkChg chg="add del">
          <ac:chgData name="Viet Anh Nguyen" userId="b95f61ff061388d5" providerId="LiveId" clId="{4E6D6609-40FF-461F-8FC4-5C36AE18131F}" dt="2022-01-17T06:30:28.155" v="6286"/>
          <ac:inkMkLst>
            <pc:docMk/>
            <pc:sldMk cId="228733252" sldId="382"/>
            <ac:inkMk id="48" creationId="{6AE6AF33-69F4-4AD7-A51D-C270300924DA}"/>
          </ac:inkMkLst>
        </pc:inkChg>
        <pc:inkChg chg="add del">
          <ac:chgData name="Viet Anh Nguyen" userId="b95f61ff061388d5" providerId="LiveId" clId="{4E6D6609-40FF-461F-8FC4-5C36AE18131F}" dt="2022-01-17T06:30:29.979" v="6290"/>
          <ac:inkMkLst>
            <pc:docMk/>
            <pc:sldMk cId="228733252" sldId="382"/>
            <ac:inkMk id="49" creationId="{0712C5A3-AFCF-4194-A168-6E7DACC9375C}"/>
          </ac:inkMkLst>
        </pc:inkChg>
        <pc:inkChg chg="add del">
          <ac:chgData name="Viet Anh Nguyen" userId="b95f61ff061388d5" providerId="LiveId" clId="{4E6D6609-40FF-461F-8FC4-5C36AE18131F}" dt="2022-01-17T06:30:29.979" v="6290"/>
          <ac:inkMkLst>
            <pc:docMk/>
            <pc:sldMk cId="228733252" sldId="382"/>
            <ac:inkMk id="50" creationId="{33C669FD-31E5-4B17-BBA8-A9C12E4D982B}"/>
          </ac:inkMkLst>
        </pc:inkChg>
        <pc:inkChg chg="add del">
          <ac:chgData name="Viet Anh Nguyen" userId="b95f61ff061388d5" providerId="LiveId" clId="{4E6D6609-40FF-461F-8FC4-5C36AE18131F}" dt="2022-01-17T06:30:29.979" v="6290"/>
          <ac:inkMkLst>
            <pc:docMk/>
            <pc:sldMk cId="228733252" sldId="382"/>
            <ac:inkMk id="51" creationId="{387AC783-ABD0-4AD5-B5CA-79309B1DD897}"/>
          </ac:inkMkLst>
        </pc:inkChg>
        <pc:inkChg chg="add del">
          <ac:chgData name="Viet Anh Nguyen" userId="b95f61ff061388d5" providerId="LiveId" clId="{4E6D6609-40FF-461F-8FC4-5C36AE18131F}" dt="2022-01-17T06:30:29.979" v="6290"/>
          <ac:inkMkLst>
            <pc:docMk/>
            <pc:sldMk cId="228733252" sldId="382"/>
            <ac:inkMk id="52" creationId="{BF297F0E-AF24-4260-8070-520EF919B8FA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3" creationId="{D2F57AEB-EEFB-457C-822C-EF2854BE4FE4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4" creationId="{7464BABE-B8C8-4FA3-90B2-080F1CF6C500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5" creationId="{0B82334A-AB4F-4EF1-A12C-B91CE277FA97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6" creationId="{1CBC70DB-5AAB-49B2-95BA-B6EC6EF3A6E0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7" creationId="{100C92AE-0FE2-47E8-8C39-6330F431875B}"/>
          </ac:inkMkLst>
        </pc:inkChg>
        <pc:inkChg chg="add del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8" creationId="{DB24F83B-039A-4FC0-A921-CC7FA1CC79F1}"/>
          </ac:inkMkLst>
        </pc:inkChg>
        <pc:inkChg chg="add">
          <ac:chgData name="Viet Anh Nguyen" userId="b95f61ff061388d5" providerId="LiveId" clId="{4E6D6609-40FF-461F-8FC4-5C36AE18131F}" dt="2022-01-17T06:30:32.564" v="6296"/>
          <ac:inkMkLst>
            <pc:docMk/>
            <pc:sldMk cId="228733252" sldId="382"/>
            <ac:inkMk id="59" creationId="{8CD799EC-E350-40F9-8D0A-73BFFC6BB1B4}"/>
          </ac:inkMkLst>
        </pc:inkChg>
      </pc:sldChg>
      <pc:sldChg chg="addSp delSp new mod modClrScheme chgLayout">
        <pc:chgData name="Viet Anh Nguyen" userId="b95f61ff061388d5" providerId="LiveId" clId="{4E6D6609-40FF-461F-8FC4-5C36AE18131F}" dt="2022-01-17T06:37:29.904" v="6507"/>
        <pc:sldMkLst>
          <pc:docMk/>
          <pc:sldMk cId="647434095" sldId="383"/>
        </pc:sldMkLst>
        <pc:spChg chg="del">
          <ac:chgData name="Viet Anh Nguyen" userId="b95f61ff061388d5" providerId="LiveId" clId="{4E6D6609-40FF-461F-8FC4-5C36AE18131F}" dt="2022-01-17T06:34:55.811" v="6309" actId="700"/>
          <ac:spMkLst>
            <pc:docMk/>
            <pc:sldMk cId="647434095" sldId="383"/>
            <ac:spMk id="2" creationId="{00A195B3-0BCE-4F61-B1A4-E288FB5609E4}"/>
          </ac:spMkLst>
        </pc:spChg>
        <pc:spChg chg="del">
          <ac:chgData name="Viet Anh Nguyen" userId="b95f61ff061388d5" providerId="LiveId" clId="{4E6D6609-40FF-461F-8FC4-5C36AE18131F}" dt="2022-01-17T06:34:55.811" v="6309" actId="700"/>
          <ac:spMkLst>
            <pc:docMk/>
            <pc:sldMk cId="647434095" sldId="383"/>
            <ac:spMk id="3" creationId="{EB992026-6E41-4BA5-A800-62DAF24D6DDD}"/>
          </ac:spMkLst>
        </pc:spChg>
        <pc:inkChg chg="add del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4" creationId="{4040EC6B-F1A8-4C04-9055-A3517094FD28}"/>
          </ac:inkMkLst>
        </pc:inkChg>
        <pc:inkChg chg="add del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5" creationId="{F04A7739-E0FD-471E-9E51-F5F4FFB8654E}"/>
          </ac:inkMkLst>
        </pc:inkChg>
        <pc:inkChg chg="add">
          <ac:chgData name="Viet Anh Nguyen" userId="b95f61ff061388d5" providerId="LiveId" clId="{4E6D6609-40FF-461F-8FC4-5C36AE18131F}" dt="2022-01-17T06:35:00.431" v="6312" actId="9405"/>
          <ac:inkMkLst>
            <pc:docMk/>
            <pc:sldMk cId="647434095" sldId="383"/>
            <ac:inkMk id="6" creationId="{FFEDD502-3363-44AC-8E9E-47A31395ABEE}"/>
          </ac:inkMkLst>
        </pc:inkChg>
        <pc:inkChg chg="add del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7" creationId="{7C7378C6-E423-4323-B604-DB8AA7EEBBC6}"/>
          </ac:inkMkLst>
        </pc:inkChg>
        <pc:inkChg chg="add del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8" creationId="{EA469562-BBAA-4865-AE14-7DA5BFB768AE}"/>
          </ac:inkMkLst>
        </pc:inkChg>
        <pc:inkChg chg="add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9" creationId="{6C2F88EC-7975-415A-BAC6-9826FD68F97E}"/>
          </ac:inkMkLst>
        </pc:inkChg>
        <pc:inkChg chg="add">
          <ac:chgData name="Viet Anh Nguyen" userId="b95f61ff061388d5" providerId="LiveId" clId="{4E6D6609-40FF-461F-8FC4-5C36AE18131F}" dt="2022-01-17T06:35:01.607" v="6315"/>
          <ac:inkMkLst>
            <pc:docMk/>
            <pc:sldMk cId="647434095" sldId="383"/>
            <ac:inkMk id="10" creationId="{C387C908-C1C7-429F-B6CE-4062F599E5E9}"/>
          </ac:inkMkLst>
        </pc:inkChg>
        <pc:inkChg chg="add del">
          <ac:chgData name="Viet Anh Nguyen" userId="b95f61ff061388d5" providerId="LiveId" clId="{4E6D6609-40FF-461F-8FC4-5C36AE18131F}" dt="2022-01-17T06:35:05.860" v="6319"/>
          <ac:inkMkLst>
            <pc:docMk/>
            <pc:sldMk cId="647434095" sldId="383"/>
            <ac:inkMk id="11" creationId="{886445A6-AA05-4671-8CDF-397F72326D9D}"/>
          </ac:inkMkLst>
        </pc:inkChg>
        <pc:inkChg chg="add del">
          <ac:chgData name="Viet Anh Nguyen" userId="b95f61ff061388d5" providerId="LiveId" clId="{4E6D6609-40FF-461F-8FC4-5C36AE18131F}" dt="2022-01-17T06:35:05.860" v="6319"/>
          <ac:inkMkLst>
            <pc:docMk/>
            <pc:sldMk cId="647434095" sldId="383"/>
            <ac:inkMk id="12" creationId="{D6D6F5A0-9240-4378-8C95-52D9244E566B}"/>
          </ac:inkMkLst>
        </pc:inkChg>
        <pc:inkChg chg="add del">
          <ac:chgData name="Viet Anh Nguyen" userId="b95f61ff061388d5" providerId="LiveId" clId="{4E6D6609-40FF-461F-8FC4-5C36AE18131F}" dt="2022-01-17T06:35:05.860" v="6319"/>
          <ac:inkMkLst>
            <pc:docMk/>
            <pc:sldMk cId="647434095" sldId="383"/>
            <ac:inkMk id="13" creationId="{ABAF8FBE-4D0B-4B27-B933-91F48893A407}"/>
          </ac:inkMkLst>
        </pc:inkChg>
        <pc:inkChg chg="add">
          <ac:chgData name="Viet Anh Nguyen" userId="b95f61ff061388d5" providerId="LiveId" clId="{4E6D6609-40FF-461F-8FC4-5C36AE18131F}" dt="2022-01-17T06:35:05.860" v="6319"/>
          <ac:inkMkLst>
            <pc:docMk/>
            <pc:sldMk cId="647434095" sldId="383"/>
            <ac:inkMk id="14" creationId="{1715CB21-B7A9-4D1A-B64A-AD7BCCEB1982}"/>
          </ac:inkMkLst>
        </pc:inkChg>
        <pc:inkChg chg="add del">
          <ac:chgData name="Viet Anh Nguyen" userId="b95f61ff061388d5" providerId="LiveId" clId="{4E6D6609-40FF-461F-8FC4-5C36AE18131F}" dt="2022-01-17T06:35:07.865" v="6324"/>
          <ac:inkMkLst>
            <pc:docMk/>
            <pc:sldMk cId="647434095" sldId="383"/>
            <ac:inkMk id="15" creationId="{9E10E485-29F8-40A9-906A-F360929864F1}"/>
          </ac:inkMkLst>
        </pc:inkChg>
        <pc:inkChg chg="add del">
          <ac:chgData name="Viet Anh Nguyen" userId="b95f61ff061388d5" providerId="LiveId" clId="{4E6D6609-40FF-461F-8FC4-5C36AE18131F}" dt="2022-01-17T06:35:07.865" v="6324"/>
          <ac:inkMkLst>
            <pc:docMk/>
            <pc:sldMk cId="647434095" sldId="383"/>
            <ac:inkMk id="16" creationId="{38D3DB27-F34B-459B-9811-105D65603809}"/>
          </ac:inkMkLst>
        </pc:inkChg>
        <pc:inkChg chg="add del">
          <ac:chgData name="Viet Anh Nguyen" userId="b95f61ff061388d5" providerId="LiveId" clId="{4E6D6609-40FF-461F-8FC4-5C36AE18131F}" dt="2022-01-17T06:35:07.865" v="6324"/>
          <ac:inkMkLst>
            <pc:docMk/>
            <pc:sldMk cId="647434095" sldId="383"/>
            <ac:inkMk id="17" creationId="{6B0FCD65-D899-4643-9A33-533A4535B37B}"/>
          </ac:inkMkLst>
        </pc:inkChg>
        <pc:inkChg chg="add del">
          <ac:chgData name="Viet Anh Nguyen" userId="b95f61ff061388d5" providerId="LiveId" clId="{4E6D6609-40FF-461F-8FC4-5C36AE18131F}" dt="2022-01-17T06:35:07.865" v="6324"/>
          <ac:inkMkLst>
            <pc:docMk/>
            <pc:sldMk cId="647434095" sldId="383"/>
            <ac:inkMk id="18" creationId="{4AC4AB0A-B1CB-4443-9651-4D22A2169B45}"/>
          </ac:inkMkLst>
        </pc:inkChg>
        <pc:inkChg chg="add">
          <ac:chgData name="Viet Anh Nguyen" userId="b95f61ff061388d5" providerId="LiveId" clId="{4E6D6609-40FF-461F-8FC4-5C36AE18131F}" dt="2022-01-17T06:35:07.865" v="6324"/>
          <ac:inkMkLst>
            <pc:docMk/>
            <pc:sldMk cId="647434095" sldId="383"/>
            <ac:inkMk id="19" creationId="{BCEA34E4-262E-4EC9-85B5-7D0E2F6FEF8F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0" creationId="{E8F41E40-21F7-4631-B31B-39954D186923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1" creationId="{56A45145-48C6-4258-A52C-3C085BE4869C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2" creationId="{BBA11970-A67C-48F3-AFCE-A0854EC2DE86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3" creationId="{7D789055-E46A-4723-AB6E-E52C9F54DCAA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4" creationId="{A51B8C53-2CB1-42A6-81CB-406E205FDC16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5" creationId="{F7CE1097-9353-4F46-A8B6-A2B8FB5867C7}"/>
          </ac:inkMkLst>
        </pc:inkChg>
        <pc:inkChg chg="add del">
          <ac:chgData name="Viet Anh Nguyen" userId="b95f61ff061388d5" providerId="LiveId" clId="{4E6D6609-40FF-461F-8FC4-5C36AE18131F}" dt="2022-01-17T06:35:11.948" v="6332"/>
          <ac:inkMkLst>
            <pc:docMk/>
            <pc:sldMk cId="647434095" sldId="383"/>
            <ac:inkMk id="26" creationId="{239999E4-E33E-4502-B4CF-E5B8F42B1CAE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27" creationId="{C7A775BC-921C-4633-9462-98E952F28BD0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28" creationId="{8A443491-C581-4708-8BFB-C411DC21B619}"/>
          </ac:inkMkLst>
        </pc:inkChg>
        <pc:inkChg chg="add del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29" creationId="{E904B2A9-D0D1-43FF-A30F-375A03264F8F}"/>
          </ac:inkMkLst>
        </pc:inkChg>
        <pc:inkChg chg="add del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0" creationId="{656759A0-724C-407E-9D1F-52B64B69F39E}"/>
          </ac:inkMkLst>
        </pc:inkChg>
        <pc:inkChg chg="add del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1" creationId="{81D5D12A-FDB9-48C5-A617-FA4D1CD2B5C4}"/>
          </ac:inkMkLst>
        </pc:inkChg>
        <pc:inkChg chg="add del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2" creationId="{21B562F5-D429-4C56-87E3-1909820E0912}"/>
          </ac:inkMkLst>
        </pc:inkChg>
        <pc:inkChg chg="add del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3" creationId="{C7D50233-176F-4EE4-A995-BE24018ECD25}"/>
          </ac:inkMkLst>
        </pc:inkChg>
        <pc:inkChg chg="add">
          <ac:chgData name="Viet Anh Nguyen" userId="b95f61ff061388d5" providerId="LiveId" clId="{4E6D6609-40FF-461F-8FC4-5C36AE18131F}" dt="2022-01-17T06:35:13.472" v="6338" actId="9405"/>
          <ac:inkMkLst>
            <pc:docMk/>
            <pc:sldMk cId="647434095" sldId="383"/>
            <ac:inkMk id="34" creationId="{F5368E2A-EFB2-418C-A901-964B0692CF05}"/>
          </ac:inkMkLst>
        </pc:inkChg>
        <pc:inkChg chg="add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5" creationId="{33CD5ED4-FAB5-4222-8EAA-968CF4095119}"/>
          </ac:inkMkLst>
        </pc:inkChg>
        <pc:inkChg chg="add">
          <ac:chgData name="Viet Anh Nguyen" userId="b95f61ff061388d5" providerId="LiveId" clId="{4E6D6609-40FF-461F-8FC4-5C36AE18131F}" dt="2022-01-17T06:35:14.486" v="6339"/>
          <ac:inkMkLst>
            <pc:docMk/>
            <pc:sldMk cId="647434095" sldId="383"/>
            <ac:inkMk id="36" creationId="{1296D3E2-EEEF-4869-97A5-65A474B172FA}"/>
          </ac:inkMkLst>
        </pc:inkChg>
        <pc:inkChg chg="add del">
          <ac:chgData name="Viet Anh Nguyen" userId="b95f61ff061388d5" providerId="LiveId" clId="{4E6D6609-40FF-461F-8FC4-5C36AE18131F}" dt="2022-01-17T06:35:16.561" v="6345"/>
          <ac:inkMkLst>
            <pc:docMk/>
            <pc:sldMk cId="647434095" sldId="383"/>
            <ac:inkMk id="37" creationId="{5F46F474-9CD9-40C6-A764-E6C85411529D}"/>
          </ac:inkMkLst>
        </pc:inkChg>
        <pc:inkChg chg="add del">
          <ac:chgData name="Viet Anh Nguyen" userId="b95f61ff061388d5" providerId="LiveId" clId="{4E6D6609-40FF-461F-8FC4-5C36AE18131F}" dt="2022-01-17T06:35:16.561" v="6345"/>
          <ac:inkMkLst>
            <pc:docMk/>
            <pc:sldMk cId="647434095" sldId="383"/>
            <ac:inkMk id="38" creationId="{C2B6A099-6BBE-46B8-BEDF-B6AAB87BDCAB}"/>
          </ac:inkMkLst>
        </pc:inkChg>
        <pc:inkChg chg="add del">
          <ac:chgData name="Viet Anh Nguyen" userId="b95f61ff061388d5" providerId="LiveId" clId="{4E6D6609-40FF-461F-8FC4-5C36AE18131F}" dt="2022-01-17T06:35:16.561" v="6345"/>
          <ac:inkMkLst>
            <pc:docMk/>
            <pc:sldMk cId="647434095" sldId="383"/>
            <ac:inkMk id="39" creationId="{40B9A147-F53F-47EC-93BE-DCD4D0CA10FA}"/>
          </ac:inkMkLst>
        </pc:inkChg>
        <pc:inkChg chg="add del">
          <ac:chgData name="Viet Anh Nguyen" userId="b95f61ff061388d5" providerId="LiveId" clId="{4E6D6609-40FF-461F-8FC4-5C36AE18131F}" dt="2022-01-17T06:35:16.561" v="6345"/>
          <ac:inkMkLst>
            <pc:docMk/>
            <pc:sldMk cId="647434095" sldId="383"/>
            <ac:inkMk id="40" creationId="{633743EE-2693-4983-A99D-3B50BC74A2D5}"/>
          </ac:inkMkLst>
        </pc:inkChg>
        <pc:inkChg chg="add del">
          <ac:chgData name="Viet Anh Nguyen" userId="b95f61ff061388d5" providerId="LiveId" clId="{4E6D6609-40FF-461F-8FC4-5C36AE18131F}" dt="2022-01-17T06:35:16.561" v="6345"/>
          <ac:inkMkLst>
            <pc:docMk/>
            <pc:sldMk cId="647434095" sldId="383"/>
            <ac:inkMk id="41" creationId="{DCC55D7A-8E8E-4D72-8995-B7D67B27FBA0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2" creationId="{5B06859B-9339-4DEF-A21C-AA33ACD85AE1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3" creationId="{F59C9A0D-1E16-4F86-9C02-4E8C890E36DC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4" creationId="{DD2D321A-3DCB-4D17-83F6-031A1A5C277F}"/>
          </ac:inkMkLst>
        </pc:inkChg>
        <pc:inkChg chg="add">
          <ac:chgData name="Viet Anh Nguyen" userId="b95f61ff061388d5" providerId="LiveId" clId="{4E6D6609-40FF-461F-8FC4-5C36AE18131F}" dt="2022-01-17T06:35:17.022" v="6348" actId="9405"/>
          <ac:inkMkLst>
            <pc:docMk/>
            <pc:sldMk cId="647434095" sldId="383"/>
            <ac:inkMk id="45" creationId="{C28CEE74-D81A-4572-BC19-0B95E25E05AF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6" creationId="{BB38358F-5966-4AAE-8356-5C1DE1D9D8DB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7" creationId="{262540D9-2EA7-4AF0-A72A-8D3C6C2271FF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8" creationId="{6BDAC2AD-0B99-4E31-8C15-5EA6BA971193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49" creationId="{28166207-E553-4FDB-A317-22FCC33D834F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50" creationId="{21F2531D-2B65-4A9E-8261-BE902C039413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51" creationId="{547B0458-D60A-4ED6-8B7E-18169EA00A22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52" creationId="{CD7E071A-2BC3-4632-9172-B6E2E8BA47AE}"/>
          </ac:inkMkLst>
        </pc:inkChg>
        <pc:inkChg chg="add del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53" creationId="{58E239AC-0DD1-4711-8995-9E84EF7A962B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54" creationId="{F46A12B1-AC11-47CD-B514-B9EAF47C3A05}"/>
          </ac:inkMkLst>
        </pc:inkChg>
        <pc:inkChg chg="add">
          <ac:chgData name="Viet Anh Nguyen" userId="b95f61ff061388d5" providerId="LiveId" clId="{4E6D6609-40FF-461F-8FC4-5C36AE18131F}" dt="2022-01-17T06:35:20.647" v="6356"/>
          <ac:inkMkLst>
            <pc:docMk/>
            <pc:sldMk cId="647434095" sldId="383"/>
            <ac:inkMk id="55" creationId="{87456422-4876-4E22-8CFE-FF20A1A2A174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56" creationId="{8CC56FCE-B926-4289-9760-0CD95E977E16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57" creationId="{9DEBF483-C646-4018-BA0A-0BBAAD773508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58" creationId="{8266E878-F98A-41F8-8F85-18A4A756E42C}"/>
          </ac:inkMkLst>
        </pc:inkChg>
        <pc:inkChg chg="add del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59" creationId="{5A76AA0C-C53C-4A10-838A-905D75E94EE5}"/>
          </ac:inkMkLst>
        </pc:inkChg>
        <pc:inkChg chg="add">
          <ac:chgData name="Viet Anh Nguyen" userId="b95f61ff061388d5" providerId="LiveId" clId="{4E6D6609-40FF-461F-8FC4-5C36AE18131F}" dt="2022-01-17T06:35:23.192" v="6361"/>
          <ac:inkMkLst>
            <pc:docMk/>
            <pc:sldMk cId="647434095" sldId="383"/>
            <ac:inkMk id="60" creationId="{44D91EB3-587E-4D1A-974D-2AB10D14DEBE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1" creationId="{9729267D-07FC-4E94-9370-BC73490F8448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2" creationId="{AF3F31BA-F717-45BB-91F6-4E718D3AE43D}"/>
          </ac:inkMkLst>
        </pc:inkChg>
        <pc:inkChg chg="add">
          <ac:chgData name="Viet Anh Nguyen" userId="b95f61ff061388d5" providerId="LiveId" clId="{4E6D6609-40FF-461F-8FC4-5C36AE18131F}" dt="2022-01-17T06:35:27.358" v="6364" actId="9405"/>
          <ac:inkMkLst>
            <pc:docMk/>
            <pc:sldMk cId="647434095" sldId="383"/>
            <ac:inkMk id="63" creationId="{1831E70B-E98A-4F82-AC2E-B978CC777940}"/>
          </ac:inkMkLst>
        </pc:inkChg>
        <pc:inkChg chg="add">
          <ac:chgData name="Viet Anh Nguyen" userId="b95f61ff061388d5" providerId="LiveId" clId="{4E6D6609-40FF-461F-8FC4-5C36AE18131F}" dt="2022-01-17T06:35:27.550" v="6365" actId="9405"/>
          <ac:inkMkLst>
            <pc:docMk/>
            <pc:sldMk cId="647434095" sldId="383"/>
            <ac:inkMk id="64" creationId="{315759AB-7C56-4C85-80D7-955E4925389A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5" creationId="{856F42F4-DBEB-454D-8937-DCF557CF16BB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6" creationId="{E743F9C1-B8D4-4C1F-9A5D-D68FE173528F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7" creationId="{909BB318-7C42-45B4-87E0-E706DA6DD8CC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8" creationId="{D910B0CF-1029-44D6-AE3E-13F1BACD509E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69" creationId="{904937F5-9EB0-4FA6-A061-AD514C108330}"/>
          </ac:inkMkLst>
        </pc:inkChg>
        <pc:inkChg chg="add del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70" creationId="{2C94EEE0-5402-4CCA-999A-2BF78D7C560A}"/>
          </ac:inkMkLst>
        </pc:inkChg>
        <pc:inkChg chg="add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71" creationId="{5CB89BAF-8DB1-4F44-9B42-8E8C96472B30}"/>
          </ac:inkMkLst>
        </pc:inkChg>
        <pc:inkChg chg="add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72" creationId="{013E348B-6DA1-4579-87DF-FA5421C44A52}"/>
          </ac:inkMkLst>
        </pc:inkChg>
        <pc:inkChg chg="add">
          <ac:chgData name="Viet Anh Nguyen" userId="b95f61ff061388d5" providerId="LiveId" clId="{4E6D6609-40FF-461F-8FC4-5C36AE18131F}" dt="2022-01-17T06:35:30.224" v="6372"/>
          <ac:inkMkLst>
            <pc:docMk/>
            <pc:sldMk cId="647434095" sldId="383"/>
            <ac:inkMk id="73" creationId="{A738F409-5C74-451A-A8E8-066D31693822}"/>
          </ac:inkMkLst>
        </pc:inkChg>
        <pc:inkChg chg="add del">
          <ac:chgData name="Viet Anh Nguyen" userId="b95f61ff061388d5" providerId="LiveId" clId="{4E6D6609-40FF-461F-8FC4-5C36AE18131F}" dt="2022-01-17T06:35:33.495" v="6375"/>
          <ac:inkMkLst>
            <pc:docMk/>
            <pc:sldMk cId="647434095" sldId="383"/>
            <ac:inkMk id="74" creationId="{5832A8EC-1D22-48B1-B633-EBAA1FE45DDD}"/>
          </ac:inkMkLst>
        </pc:inkChg>
        <pc:inkChg chg="add del">
          <ac:chgData name="Viet Anh Nguyen" userId="b95f61ff061388d5" providerId="LiveId" clId="{4E6D6609-40FF-461F-8FC4-5C36AE18131F}" dt="2022-01-17T06:35:33.495" v="6375"/>
          <ac:inkMkLst>
            <pc:docMk/>
            <pc:sldMk cId="647434095" sldId="383"/>
            <ac:inkMk id="75" creationId="{110E9004-B5EF-4037-A6DD-6C885583DD2E}"/>
          </ac:inkMkLst>
        </pc:inkChg>
        <pc:inkChg chg="add del">
          <ac:chgData name="Viet Anh Nguyen" userId="b95f61ff061388d5" providerId="LiveId" clId="{4E6D6609-40FF-461F-8FC4-5C36AE18131F}" dt="2022-01-17T06:35:34.295" v="6377"/>
          <ac:inkMkLst>
            <pc:docMk/>
            <pc:sldMk cId="647434095" sldId="383"/>
            <ac:inkMk id="76" creationId="{E2A4B2D4-8D30-4A7B-836C-BC2649E41ACF}"/>
          </ac:inkMkLst>
        </pc:inkChg>
        <pc:inkChg chg="add del">
          <ac:chgData name="Viet Anh Nguyen" userId="b95f61ff061388d5" providerId="LiveId" clId="{4E6D6609-40FF-461F-8FC4-5C36AE18131F}" dt="2022-01-17T06:35:34.295" v="6377"/>
          <ac:inkMkLst>
            <pc:docMk/>
            <pc:sldMk cId="647434095" sldId="383"/>
            <ac:inkMk id="77" creationId="{4AA8C409-A6FF-4F36-85ED-E67A456F05AB}"/>
          </ac:inkMkLst>
        </pc:inkChg>
        <pc:inkChg chg="add">
          <ac:chgData name="Viet Anh Nguyen" userId="b95f61ff061388d5" providerId="LiveId" clId="{4E6D6609-40FF-461F-8FC4-5C36AE18131F}" dt="2022-01-17T06:35:34.295" v="6377"/>
          <ac:inkMkLst>
            <pc:docMk/>
            <pc:sldMk cId="647434095" sldId="383"/>
            <ac:inkMk id="78" creationId="{66621015-61DE-45CF-AEFB-9E1A8942D07D}"/>
          </ac:inkMkLst>
        </pc:inkChg>
        <pc:inkChg chg="add del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79" creationId="{5D60FF3D-E976-493A-AA8C-3F9D4719EA0D}"/>
          </ac:inkMkLst>
        </pc:inkChg>
        <pc:inkChg chg="add del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80" creationId="{06757252-D607-4D12-9128-60CC3CD3B919}"/>
          </ac:inkMkLst>
        </pc:inkChg>
        <pc:inkChg chg="add del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81" creationId="{1E475607-8476-4026-8D09-3714B61A90AC}"/>
          </ac:inkMkLst>
        </pc:inkChg>
        <pc:inkChg chg="add del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82" creationId="{EB8339D4-0F88-4AE9-A157-AE6495B35BB3}"/>
          </ac:inkMkLst>
        </pc:inkChg>
        <pc:inkChg chg="add del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83" creationId="{AB5E9D6A-FD3B-4A33-AAB9-A09C82A19530}"/>
          </ac:inkMkLst>
        </pc:inkChg>
        <pc:inkChg chg="add">
          <ac:chgData name="Viet Anh Nguyen" userId="b95f61ff061388d5" providerId="LiveId" clId="{4E6D6609-40FF-461F-8FC4-5C36AE18131F}" dt="2022-01-17T06:35:50.736" v="6383"/>
          <ac:inkMkLst>
            <pc:docMk/>
            <pc:sldMk cId="647434095" sldId="383"/>
            <ac:inkMk id="84" creationId="{24DADD1B-9510-4014-8042-4F9680683D73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85" creationId="{693C2020-CF9E-4534-83B6-F529DEE56545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86" creationId="{6AEB4345-B1B6-4E9B-BAD0-50FBC900FB34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87" creationId="{4DA5962A-01B1-4D32-817C-F0A60CEAF132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88" creationId="{90E9EE86-D30A-40CB-8E9C-5D811FDC653A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89" creationId="{0C33A015-DA33-42E2-ADD4-74B5743A15B2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90" creationId="{13D8133C-E665-4D9C-9751-DE917C651B03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91" creationId="{99D6E9DA-749F-4811-B589-4947EE8736EC}"/>
          </ac:inkMkLst>
        </pc:inkChg>
        <pc:inkChg chg="add del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92" creationId="{C54EF50E-727C-48E8-8543-A8D0CFF46750}"/>
          </ac:inkMkLst>
        </pc:inkChg>
        <pc:inkChg chg="add">
          <ac:chgData name="Viet Anh Nguyen" userId="b95f61ff061388d5" providerId="LiveId" clId="{4E6D6609-40FF-461F-8FC4-5C36AE18131F}" dt="2022-01-17T06:35:54.006" v="6392"/>
          <ac:inkMkLst>
            <pc:docMk/>
            <pc:sldMk cId="647434095" sldId="383"/>
            <ac:inkMk id="93" creationId="{C28FC87F-65E7-4768-8771-0949EDEC13DA}"/>
          </ac:inkMkLst>
        </pc:inkChg>
        <pc:inkChg chg="add">
          <ac:chgData name="Viet Anh Nguyen" userId="b95f61ff061388d5" providerId="LiveId" clId="{4E6D6609-40FF-461F-8FC4-5C36AE18131F}" dt="2022-01-17T06:35:54.628" v="6393" actId="9405"/>
          <ac:inkMkLst>
            <pc:docMk/>
            <pc:sldMk cId="647434095" sldId="383"/>
            <ac:inkMk id="94" creationId="{859BC93C-F877-492C-8040-3E8EA458D829}"/>
          </ac:inkMkLst>
        </pc:inkChg>
        <pc:inkChg chg="add del">
          <ac:chgData name="Viet Anh Nguyen" userId="b95f61ff061388d5" providerId="LiveId" clId="{4E6D6609-40FF-461F-8FC4-5C36AE18131F}" dt="2022-01-17T06:36:00.029" v="6397"/>
          <ac:inkMkLst>
            <pc:docMk/>
            <pc:sldMk cId="647434095" sldId="383"/>
            <ac:inkMk id="95" creationId="{1BDFB76F-FC6E-43BB-BE85-FDE458194776}"/>
          </ac:inkMkLst>
        </pc:inkChg>
        <pc:inkChg chg="add del">
          <ac:chgData name="Viet Anh Nguyen" userId="b95f61ff061388d5" providerId="LiveId" clId="{4E6D6609-40FF-461F-8FC4-5C36AE18131F}" dt="2022-01-17T06:36:00.029" v="6397"/>
          <ac:inkMkLst>
            <pc:docMk/>
            <pc:sldMk cId="647434095" sldId="383"/>
            <ac:inkMk id="96" creationId="{317A8AF5-4A3E-417D-89D8-C1737D9A14F6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97" creationId="{D10DB9D6-5A88-4BD6-9487-BA54DC81D0AC}"/>
          </ac:inkMkLst>
        </pc:inkChg>
        <pc:inkChg chg="add">
          <ac:chgData name="Viet Anh Nguyen" userId="b95f61ff061388d5" providerId="LiveId" clId="{4E6D6609-40FF-461F-8FC4-5C36AE18131F}" dt="2022-01-17T06:36:00.029" v="6397"/>
          <ac:inkMkLst>
            <pc:docMk/>
            <pc:sldMk cId="647434095" sldId="383"/>
            <ac:inkMk id="98" creationId="{3FA36893-E0FD-48E9-9CA9-189D7DAB0C9B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99" creationId="{8652B434-8619-4410-AE7B-1F7D454EFAB7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0" creationId="{47724EA8-0A18-4A3B-B7D7-5AF3DD99167C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1" creationId="{65CB45B8-F064-45AF-A9B8-9F7E4A22D703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2" creationId="{0384836B-9475-4958-A8D5-76BCF1ED43AA}"/>
          </ac:inkMkLst>
        </pc:inkChg>
        <pc:inkChg chg="add del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3" creationId="{7E7486B0-1D27-476D-B96A-E2EFFD0F99E5}"/>
          </ac:inkMkLst>
        </pc:inkChg>
        <pc:inkChg chg="add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4" creationId="{1E6883ED-0D86-4B13-BB0C-6EB8CCEBD623}"/>
          </ac:inkMkLst>
        </pc:inkChg>
        <pc:inkChg chg="add">
          <ac:chgData name="Viet Anh Nguyen" userId="b95f61ff061388d5" providerId="LiveId" clId="{4E6D6609-40FF-461F-8FC4-5C36AE18131F}" dt="2022-01-17T06:36:02.068" v="6403"/>
          <ac:inkMkLst>
            <pc:docMk/>
            <pc:sldMk cId="647434095" sldId="383"/>
            <ac:inkMk id="105" creationId="{5B82B5D7-84B9-481C-AE61-8EF106DA38A3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06" creationId="{3D591678-1368-4F74-91D2-88097AE0C2C8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07" creationId="{DEA8D262-CE00-4038-BB33-B19DCA0B7A93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08" creationId="{A5249B9B-F875-4D3C-8B99-6D59A610CC14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09" creationId="{55708A34-D313-4BA7-A1D2-62B1837F5913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0" creationId="{B82369DD-890B-4EAF-B502-BAAD4CFAC4EE}"/>
          </ac:inkMkLst>
        </pc:inkChg>
        <pc:inkChg chg="add">
          <ac:chgData name="Viet Anh Nguyen" userId="b95f61ff061388d5" providerId="LiveId" clId="{4E6D6609-40FF-461F-8FC4-5C36AE18131F}" dt="2022-01-17T06:36:03.391" v="6409" actId="9405"/>
          <ac:inkMkLst>
            <pc:docMk/>
            <pc:sldMk cId="647434095" sldId="383"/>
            <ac:inkMk id="111" creationId="{DF014200-DB83-482C-91BC-9C4D46626E17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2" creationId="{F6F722BF-626D-4D91-901A-22C2728F5807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3" creationId="{F7A83F38-5BCF-433F-9720-048A75EB4847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4" creationId="{0E42D8F8-8B4C-44F1-B9BD-C37BBF39BF6A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5" creationId="{FF972174-4868-487C-AC5C-C6D9AAAB93B2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6" creationId="{46792792-7884-42BF-A100-9188451A59BE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7" creationId="{DCE1ED32-8CB6-4202-B62F-18493249AE9F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8" creationId="{36C28B5F-6847-4B0F-AD92-21F67D727ABA}"/>
          </ac:inkMkLst>
        </pc:inkChg>
        <pc:inkChg chg="add del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19" creationId="{9366D0BB-E9EC-4FE0-A407-DD41A4234B12}"/>
          </ac:inkMkLst>
        </pc:inkChg>
        <pc:inkChg chg="add del">
          <ac:chgData name="Viet Anh Nguyen" userId="b95f61ff061388d5" providerId="LiveId" clId="{4E6D6609-40FF-461F-8FC4-5C36AE18131F}" dt="2022-01-17T06:36:08.517" v="6421"/>
          <ac:inkMkLst>
            <pc:docMk/>
            <pc:sldMk cId="647434095" sldId="383"/>
            <ac:inkMk id="120" creationId="{2BF858F1-6E14-4EBC-98C2-0C2A99513107}"/>
          </ac:inkMkLst>
        </pc:inkChg>
        <pc:inkChg chg="add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21" creationId="{A208AC6A-880F-4F57-A61A-C7E3178A17C8}"/>
          </ac:inkMkLst>
        </pc:inkChg>
        <pc:inkChg chg="add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22" creationId="{EC1BC6E5-5251-4A12-B2C8-2B848E989B41}"/>
          </ac:inkMkLst>
        </pc:inkChg>
        <pc:inkChg chg="add">
          <ac:chgData name="Viet Anh Nguyen" userId="b95f61ff061388d5" providerId="LiveId" clId="{4E6D6609-40FF-461F-8FC4-5C36AE18131F}" dt="2022-01-17T06:36:07.758" v="6419"/>
          <ac:inkMkLst>
            <pc:docMk/>
            <pc:sldMk cId="647434095" sldId="383"/>
            <ac:inkMk id="123" creationId="{85E32F3B-B464-4D07-8902-E48926B46DEA}"/>
          </ac:inkMkLst>
        </pc:inkChg>
        <pc:inkChg chg="add del">
          <ac:chgData name="Viet Anh Nguyen" userId="b95f61ff061388d5" providerId="LiveId" clId="{4E6D6609-40FF-461F-8FC4-5C36AE18131F}" dt="2022-01-17T06:36:08.517" v="6421"/>
          <ac:inkMkLst>
            <pc:docMk/>
            <pc:sldMk cId="647434095" sldId="383"/>
            <ac:inkMk id="124" creationId="{8F5A28FC-91D5-4F07-B3E2-923058D1992B}"/>
          </ac:inkMkLst>
        </pc:inkChg>
        <pc:inkChg chg="add">
          <ac:chgData name="Viet Anh Nguyen" userId="b95f61ff061388d5" providerId="LiveId" clId="{4E6D6609-40FF-461F-8FC4-5C36AE18131F}" dt="2022-01-17T06:36:08.517" v="6421"/>
          <ac:inkMkLst>
            <pc:docMk/>
            <pc:sldMk cId="647434095" sldId="383"/>
            <ac:inkMk id="125" creationId="{816E47E7-12EA-4137-87A5-B9E64C04D3F4}"/>
          </ac:inkMkLst>
        </pc:inkChg>
        <pc:inkChg chg="add">
          <ac:chgData name="Viet Anh Nguyen" userId="b95f61ff061388d5" providerId="LiveId" clId="{4E6D6609-40FF-461F-8FC4-5C36AE18131F}" dt="2022-01-17T06:36:45.051" v="6422" actId="9405"/>
          <ac:inkMkLst>
            <pc:docMk/>
            <pc:sldMk cId="647434095" sldId="383"/>
            <ac:inkMk id="126" creationId="{0B65C60A-1441-4D61-88A4-1DA6CB05A738}"/>
          </ac:inkMkLst>
        </pc:inkChg>
        <pc:inkChg chg="add del">
          <ac:chgData name="Viet Anh Nguyen" userId="b95f61ff061388d5" providerId="LiveId" clId="{4E6D6609-40FF-461F-8FC4-5C36AE18131F}" dt="2022-01-17T06:36:48.847" v="6426"/>
          <ac:inkMkLst>
            <pc:docMk/>
            <pc:sldMk cId="647434095" sldId="383"/>
            <ac:inkMk id="127" creationId="{3F764CEF-9F86-4CB3-8F82-A3D0E8B027AE}"/>
          </ac:inkMkLst>
        </pc:inkChg>
        <pc:inkChg chg="add del">
          <ac:chgData name="Viet Anh Nguyen" userId="b95f61ff061388d5" providerId="LiveId" clId="{4E6D6609-40FF-461F-8FC4-5C36AE18131F}" dt="2022-01-17T06:36:48.847" v="6426"/>
          <ac:inkMkLst>
            <pc:docMk/>
            <pc:sldMk cId="647434095" sldId="383"/>
            <ac:inkMk id="128" creationId="{6326547A-6A95-4AE9-8700-CA63AB3CBA0E}"/>
          </ac:inkMkLst>
        </pc:inkChg>
        <pc:inkChg chg="add del">
          <ac:chgData name="Viet Anh Nguyen" userId="b95f61ff061388d5" providerId="LiveId" clId="{4E6D6609-40FF-461F-8FC4-5C36AE18131F}" dt="2022-01-17T06:36:48.847" v="6426"/>
          <ac:inkMkLst>
            <pc:docMk/>
            <pc:sldMk cId="647434095" sldId="383"/>
            <ac:inkMk id="129" creationId="{7B427D08-6710-49C9-86BE-412B1E56AD0B}"/>
          </ac:inkMkLst>
        </pc:inkChg>
        <pc:inkChg chg="add del">
          <ac:chgData name="Viet Anh Nguyen" userId="b95f61ff061388d5" providerId="LiveId" clId="{4E6D6609-40FF-461F-8FC4-5C36AE18131F}" dt="2022-01-17T06:36:49.762" v="6428"/>
          <ac:inkMkLst>
            <pc:docMk/>
            <pc:sldMk cId="647434095" sldId="383"/>
            <ac:inkMk id="130" creationId="{7A6EED6C-18AD-458B-AA20-DD40DC9E646A}"/>
          </ac:inkMkLst>
        </pc:inkChg>
        <pc:inkChg chg="add del">
          <ac:chgData name="Viet Anh Nguyen" userId="b95f61ff061388d5" providerId="LiveId" clId="{4E6D6609-40FF-461F-8FC4-5C36AE18131F}" dt="2022-01-17T06:36:49.762" v="6428"/>
          <ac:inkMkLst>
            <pc:docMk/>
            <pc:sldMk cId="647434095" sldId="383"/>
            <ac:inkMk id="131" creationId="{74210305-73E7-4BCD-A393-5EC01F6D859C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2" creationId="{2CF6788A-8E6A-4CA6-B63A-475826B04BCE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3" creationId="{763A1E99-C30B-457E-9877-8A2E2AE3B11A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4" creationId="{5382403F-F210-406B-9130-FBCD416907F1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5" creationId="{0D0B078A-A3D4-446C-B16F-340257551E38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6" creationId="{F1BD8A5D-B09C-49DF-83B0-5A740E774CDC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7" creationId="{EC49FBF0-547A-418A-AE68-D8A0C1DD78C0}"/>
          </ac:inkMkLst>
        </pc:inkChg>
        <pc:inkChg chg="add del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38" creationId="{2E24B542-AB8E-45DE-824A-6460CF72ED84}"/>
          </ac:inkMkLst>
        </pc:inkChg>
        <pc:inkChg chg="add del">
          <ac:chgData name="Viet Anh Nguyen" userId="b95f61ff061388d5" providerId="LiveId" clId="{4E6D6609-40FF-461F-8FC4-5C36AE18131F}" dt="2022-01-17T06:36:55.029" v="6439"/>
          <ac:inkMkLst>
            <pc:docMk/>
            <pc:sldMk cId="647434095" sldId="383"/>
            <ac:inkMk id="139" creationId="{64CCFDAC-6D56-4813-9CF8-E0C2C4BF9A4B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40" creationId="{0031855A-6050-49D7-875A-AF79B52DB4A8}"/>
          </ac:inkMkLst>
        </pc:inkChg>
        <pc:inkChg chg="add">
          <ac:chgData name="Viet Anh Nguyen" userId="b95f61ff061388d5" providerId="LiveId" clId="{4E6D6609-40FF-461F-8FC4-5C36AE18131F}" dt="2022-01-17T06:36:53.933" v="6436"/>
          <ac:inkMkLst>
            <pc:docMk/>
            <pc:sldMk cId="647434095" sldId="383"/>
            <ac:inkMk id="141" creationId="{1E60640F-DE61-461B-BDD9-521958027C56}"/>
          </ac:inkMkLst>
        </pc:inkChg>
        <pc:inkChg chg="add del">
          <ac:chgData name="Viet Anh Nguyen" userId="b95f61ff061388d5" providerId="LiveId" clId="{4E6D6609-40FF-461F-8FC4-5C36AE18131F}" dt="2022-01-17T06:36:55.029" v="6439"/>
          <ac:inkMkLst>
            <pc:docMk/>
            <pc:sldMk cId="647434095" sldId="383"/>
            <ac:inkMk id="142" creationId="{DC0D2A87-09BC-4385-B918-36979009C4BC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43" creationId="{1EA318F4-AB8A-4A4A-8392-E55ED8469EC1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44" creationId="{6335D607-74C7-47A2-A9E0-679CDC971BC9}"/>
          </ac:inkMkLst>
        </pc:inkChg>
        <pc:inkChg chg="add del">
          <ac:chgData name="Viet Anh Nguyen" userId="b95f61ff061388d5" providerId="LiveId" clId="{4E6D6609-40FF-461F-8FC4-5C36AE18131F}" dt="2022-01-17T06:36:56.245" v="6442"/>
          <ac:inkMkLst>
            <pc:docMk/>
            <pc:sldMk cId="647434095" sldId="383"/>
            <ac:inkMk id="145" creationId="{78990B4D-E331-4B82-9D36-444DCD3E2AE6}"/>
          </ac:inkMkLst>
        </pc:inkChg>
        <pc:inkChg chg="add del">
          <ac:chgData name="Viet Anh Nguyen" userId="b95f61ff061388d5" providerId="LiveId" clId="{4E6D6609-40FF-461F-8FC4-5C36AE18131F}" dt="2022-01-17T06:36:56.245" v="6442"/>
          <ac:inkMkLst>
            <pc:docMk/>
            <pc:sldMk cId="647434095" sldId="383"/>
            <ac:inkMk id="146" creationId="{A866089A-40A3-47C0-87B8-C8FC32D6233A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47" creationId="{057B765A-7461-4F92-8C4A-C9042B1B7CA1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48" creationId="{9D57AB1E-521F-4054-9A79-4555CA8167D6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49" creationId="{E521579C-3B4B-45A1-A24D-5A8EEAC8C4F4}"/>
          </ac:inkMkLst>
        </pc:inkChg>
        <pc:inkChg chg="add">
          <ac:chgData name="Viet Anh Nguyen" userId="b95f61ff061388d5" providerId="LiveId" clId="{4E6D6609-40FF-461F-8FC4-5C36AE18131F}" dt="2022-01-17T06:36:57.080" v="6445" actId="9405"/>
          <ac:inkMkLst>
            <pc:docMk/>
            <pc:sldMk cId="647434095" sldId="383"/>
            <ac:inkMk id="150" creationId="{063C3CB6-F35E-461A-9312-684A93B5DF93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51" creationId="{B45AEFC8-2120-4331-A8D5-FDAF02D3F0D5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52" creationId="{F7D1358F-B419-4D9F-A945-45B980B8B3F8}"/>
          </ac:inkMkLst>
        </pc:inkChg>
        <pc:inkChg chg="add del">
          <ac:chgData name="Viet Anh Nguyen" userId="b95f61ff061388d5" providerId="LiveId" clId="{4E6D6609-40FF-461F-8FC4-5C36AE18131F}" dt="2022-01-17T06:36:59.406" v="6449"/>
          <ac:inkMkLst>
            <pc:docMk/>
            <pc:sldMk cId="647434095" sldId="383"/>
            <ac:inkMk id="153" creationId="{7E41455D-AB55-4736-99CE-7C874EC52F0E}"/>
          </ac:inkMkLst>
        </pc:inkChg>
        <pc:inkChg chg="add del">
          <ac:chgData name="Viet Anh Nguyen" userId="b95f61ff061388d5" providerId="LiveId" clId="{4E6D6609-40FF-461F-8FC4-5C36AE18131F}" dt="2022-01-17T06:37:02.001" v="6450"/>
          <ac:inkMkLst>
            <pc:docMk/>
            <pc:sldMk cId="647434095" sldId="383"/>
            <ac:inkMk id="154" creationId="{3ECC7A20-8462-465C-82CB-5D7567015691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55" creationId="{C1B90416-CDC4-403D-B3B9-D9645181DD5B}"/>
          </ac:inkMkLst>
        </pc:inkChg>
        <pc:inkChg chg="add del">
          <ac:chgData name="Viet Anh Nguyen" userId="b95f61ff061388d5" providerId="LiveId" clId="{4E6D6609-40FF-461F-8FC4-5C36AE18131F}" dt="2022-01-17T06:37:07.860" v="6454"/>
          <ac:inkMkLst>
            <pc:docMk/>
            <pc:sldMk cId="647434095" sldId="383"/>
            <ac:inkMk id="156" creationId="{A9316F9C-DF53-44DE-95B4-578F784882BB}"/>
          </ac:inkMkLst>
        </pc:inkChg>
        <pc:inkChg chg="add del">
          <ac:chgData name="Viet Anh Nguyen" userId="b95f61ff061388d5" providerId="LiveId" clId="{4E6D6609-40FF-461F-8FC4-5C36AE18131F}" dt="2022-01-17T06:37:07.860" v="6454"/>
          <ac:inkMkLst>
            <pc:docMk/>
            <pc:sldMk cId="647434095" sldId="383"/>
            <ac:inkMk id="157" creationId="{F026F714-61C5-4A94-8D96-F9359F5CF41C}"/>
          </ac:inkMkLst>
        </pc:inkChg>
        <pc:inkChg chg="add del">
          <ac:chgData name="Viet Anh Nguyen" userId="b95f61ff061388d5" providerId="LiveId" clId="{4E6D6609-40FF-461F-8FC4-5C36AE18131F}" dt="2022-01-17T06:37:07.860" v="6454"/>
          <ac:inkMkLst>
            <pc:docMk/>
            <pc:sldMk cId="647434095" sldId="383"/>
            <ac:inkMk id="158" creationId="{FBEC745F-DE91-4EDD-B0BE-1D6337629EAA}"/>
          </ac:inkMkLst>
        </pc:inkChg>
        <pc:inkChg chg="add">
          <ac:chgData name="Viet Anh Nguyen" userId="b95f61ff061388d5" providerId="LiveId" clId="{4E6D6609-40FF-461F-8FC4-5C36AE18131F}" dt="2022-01-17T06:37:07.860" v="6454"/>
          <ac:inkMkLst>
            <pc:docMk/>
            <pc:sldMk cId="647434095" sldId="383"/>
            <ac:inkMk id="159" creationId="{C8034192-6FE2-443E-921C-9EDE05FAEC8F}"/>
          </ac:inkMkLst>
        </pc:inkChg>
        <pc:inkChg chg="add del">
          <ac:chgData name="Viet Anh Nguyen" userId="b95f61ff061388d5" providerId="LiveId" clId="{4E6D6609-40FF-461F-8FC4-5C36AE18131F}" dt="2022-01-17T06:37:08.951" v="6458"/>
          <ac:inkMkLst>
            <pc:docMk/>
            <pc:sldMk cId="647434095" sldId="383"/>
            <ac:inkMk id="160" creationId="{8590D282-C860-4EB7-816E-2A9B7FDC01DA}"/>
          </ac:inkMkLst>
        </pc:inkChg>
        <pc:inkChg chg="add del">
          <ac:chgData name="Viet Anh Nguyen" userId="b95f61ff061388d5" providerId="LiveId" clId="{4E6D6609-40FF-461F-8FC4-5C36AE18131F}" dt="2022-01-17T06:37:08.951" v="6458"/>
          <ac:inkMkLst>
            <pc:docMk/>
            <pc:sldMk cId="647434095" sldId="383"/>
            <ac:inkMk id="161" creationId="{4DB3F69E-F4DD-4A74-86F7-8B26C65BD1B3}"/>
          </ac:inkMkLst>
        </pc:inkChg>
        <pc:inkChg chg="add del">
          <ac:chgData name="Viet Anh Nguyen" userId="b95f61ff061388d5" providerId="LiveId" clId="{4E6D6609-40FF-461F-8FC4-5C36AE18131F}" dt="2022-01-17T06:37:08.951" v="6458"/>
          <ac:inkMkLst>
            <pc:docMk/>
            <pc:sldMk cId="647434095" sldId="383"/>
            <ac:inkMk id="162" creationId="{E281B957-D041-4C5C-BFD8-08123786955C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3" creationId="{311C11B5-08E1-4ADB-B49E-F22089F8FCED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4" creationId="{0E078601-7A9F-451E-BF01-160F25CAC93D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5" creationId="{0400BAAE-CAB9-48F7-8022-A4D120FE22B9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6" creationId="{EDB1A365-D5F5-486D-8251-66223864A676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7" creationId="{25426FE2-8F7F-4119-B1D5-AF7DD5E45139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8" creationId="{FAB5E798-F638-4A70-B28B-7969ED260226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69" creationId="{18672004-D0E4-4240-B978-216EEAD3E328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0" creationId="{FBF6F7AB-1B0F-4C0A-B2BB-8D6502AB0369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1" creationId="{5A6B57FC-C5D3-468B-9F13-313BEDDF8C6D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2" creationId="{A558E9E6-78C6-4849-8BDD-9C070D50C4D9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3" creationId="{41E20D1B-A588-455E-BE74-41DB0E0ADB49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4" creationId="{0DE38CB4-520A-4A23-9624-C7398AE91F86}"/>
          </ac:inkMkLst>
        </pc:inkChg>
        <pc:inkChg chg="add del">
          <ac:chgData name="Viet Anh Nguyen" userId="b95f61ff061388d5" providerId="LiveId" clId="{4E6D6609-40FF-461F-8FC4-5C36AE18131F}" dt="2022-01-17T06:37:13.065" v="6470"/>
          <ac:inkMkLst>
            <pc:docMk/>
            <pc:sldMk cId="647434095" sldId="383"/>
            <ac:inkMk id="175" creationId="{EA319CC5-9E81-416D-992B-97D81E8099B0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76" creationId="{39FA1643-98D9-448F-AAE6-02956593C5DC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77" creationId="{20834297-F1AD-46FB-99C3-55AB1A1A772D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78" creationId="{56CAD26C-EF9D-4C2B-A8DB-030059F878E2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79" creationId="{0AC4DD2B-FB55-4DE5-A2DB-9BED355AD841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0" creationId="{F5C7CF30-56A8-452C-9BB9-5B566E8F1EBA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1" creationId="{3D2EC14E-20C7-48A9-BB2A-BE1381481995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2" creationId="{4B6E12E9-2AA8-4DF2-955C-DC798267B18D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3" creationId="{2CF1398D-61D2-48AB-83E0-DFF03B381BF6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4" creationId="{46018D7F-348F-4D6E-8251-987830239A26}"/>
          </ac:inkMkLst>
        </pc:inkChg>
        <pc:inkChg chg="add del">
          <ac:chgData name="Viet Anh Nguyen" userId="b95f61ff061388d5" providerId="LiveId" clId="{4E6D6609-40FF-461F-8FC4-5C36AE18131F}" dt="2022-01-17T06:37:17.814" v="6480"/>
          <ac:inkMkLst>
            <pc:docMk/>
            <pc:sldMk cId="647434095" sldId="383"/>
            <ac:inkMk id="185" creationId="{D92607D2-2E54-4B57-884D-131447AE7E66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186" creationId="{721B1F40-8D63-4788-AC65-10DF1AC0FC86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187" creationId="{CC580E74-76F4-4194-B463-35DC168668D7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88" creationId="{A4822B75-037B-4B8D-A12F-F843C672D288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89" creationId="{D0C06C1C-0982-414F-A9F2-84A062E201FA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190" creationId="{B5353EEF-E39E-42F2-A497-B894FB1AF93C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1" creationId="{D8D94124-6347-4DDB-B096-9F78C073456E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2" creationId="{11A1B199-1E75-494B-9C9C-11A3F9D2E7FF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3" creationId="{7E3D90B1-8B85-4BD8-98CF-7028D98EDBC8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4" creationId="{42065E5D-F15D-4487-B841-17D9E443E524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5" creationId="{EB4250DD-0C01-466B-83F5-047984970F3E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6" creationId="{3F02B2A3-9D26-46B5-84F4-08DD977289D1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7" creationId="{ECAE68B2-C978-48F2-A02F-721A202BDD57}"/>
          </ac:inkMkLst>
        </pc:inkChg>
        <pc:inkChg chg="add del">
          <ac:chgData name="Viet Anh Nguyen" userId="b95f61ff061388d5" providerId="LiveId" clId="{4E6D6609-40FF-461F-8FC4-5C36AE18131F}" dt="2022-01-17T06:37:23.209" v="6492"/>
          <ac:inkMkLst>
            <pc:docMk/>
            <pc:sldMk cId="647434095" sldId="383"/>
            <ac:inkMk id="198" creationId="{5970161A-E3AD-4934-A6E2-602E2A07F167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199" creationId="{C158B2D7-F049-4107-B61D-73A947456333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0" creationId="{1F4EB029-13CB-4ADA-8905-06F581CD2EA6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1" creationId="{5CDC8814-303E-42CE-89FA-5D9D78DFA998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2" creationId="{0EDA40AB-81EC-47BE-84A4-C5C2CD9A3729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3" creationId="{2A35561F-AD8F-43EA-BD8C-EA6416FF5E39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4" creationId="{DB12D32F-8D6D-4343-91F8-BB3A4CF9E561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5" creationId="{6DEF071C-973F-4269-845C-72C95550070F}"/>
          </ac:inkMkLst>
        </pc:inkChg>
        <pc:inkChg chg="add del">
          <ac:chgData name="Viet Anh Nguyen" userId="b95f61ff061388d5" providerId="LiveId" clId="{4E6D6609-40FF-461F-8FC4-5C36AE18131F}" dt="2022-01-17T06:37:27.163" v="6499"/>
          <ac:inkMkLst>
            <pc:docMk/>
            <pc:sldMk cId="647434095" sldId="383"/>
            <ac:inkMk id="206" creationId="{C7659C87-58E8-4F04-A417-C898D202F3F9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207" creationId="{74FB646E-B897-469A-84B9-9A2E5FC13C8B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208" creationId="{182A8DEE-AF12-431B-A71E-AFEE6BBDBF46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209" creationId="{8BD53215-B2C0-4E32-BB3C-08BF947D4827}"/>
          </ac:inkMkLst>
        </pc:inkChg>
        <pc:inkChg chg="add del">
          <ac:chgData name="Viet Anh Nguyen" userId="b95f61ff061388d5" providerId="LiveId" clId="{4E6D6609-40FF-461F-8FC4-5C36AE18131F}" dt="2022-01-17T06:37:28.677" v="6503"/>
          <ac:inkMkLst>
            <pc:docMk/>
            <pc:sldMk cId="647434095" sldId="383"/>
            <ac:inkMk id="210" creationId="{FA9DDC99-FB5D-4BC5-8942-DFBD9B297231}"/>
          </ac:inkMkLst>
        </pc:inkChg>
        <pc:inkChg chg="add del">
          <ac:chgData name="Viet Anh Nguyen" userId="b95f61ff061388d5" providerId="LiveId" clId="{4E6D6609-40FF-461F-8FC4-5C36AE18131F}" dt="2022-01-17T06:37:29.904" v="6507"/>
          <ac:inkMkLst>
            <pc:docMk/>
            <pc:sldMk cId="647434095" sldId="383"/>
            <ac:inkMk id="211" creationId="{6B5CAD34-21CE-4BD5-9B33-FBF8C37B2751}"/>
          </ac:inkMkLst>
        </pc:inkChg>
        <pc:inkChg chg="add del">
          <ac:chgData name="Viet Anh Nguyen" userId="b95f61ff061388d5" providerId="LiveId" clId="{4E6D6609-40FF-461F-8FC4-5C36AE18131F}" dt="2022-01-17T06:37:29.904" v="6507"/>
          <ac:inkMkLst>
            <pc:docMk/>
            <pc:sldMk cId="647434095" sldId="383"/>
            <ac:inkMk id="212" creationId="{E1BBDCB4-4553-4DE3-B2C6-69641F107238}"/>
          </ac:inkMkLst>
        </pc:inkChg>
        <pc:inkChg chg="add del">
          <ac:chgData name="Viet Anh Nguyen" userId="b95f61ff061388d5" providerId="LiveId" clId="{4E6D6609-40FF-461F-8FC4-5C36AE18131F}" dt="2022-01-17T06:37:29.904" v="6507"/>
          <ac:inkMkLst>
            <pc:docMk/>
            <pc:sldMk cId="647434095" sldId="383"/>
            <ac:inkMk id="213" creationId="{51160BEB-A740-430A-8623-AF7F1389037B}"/>
          </ac:inkMkLst>
        </pc:inkChg>
        <pc:inkChg chg="add del">
          <ac:chgData name="Viet Anh Nguyen" userId="b95f61ff061388d5" providerId="LiveId" clId="{4E6D6609-40FF-461F-8FC4-5C36AE18131F}" dt="2022-01-17T06:37:29.904" v="6507"/>
          <ac:inkMkLst>
            <pc:docMk/>
            <pc:sldMk cId="647434095" sldId="383"/>
            <ac:inkMk id="214" creationId="{E56F64F8-5D2F-4451-AB50-556A8B17A8DC}"/>
          </ac:inkMkLst>
        </pc:inkChg>
        <pc:inkChg chg="add">
          <ac:chgData name="Viet Anh Nguyen" userId="b95f61ff061388d5" providerId="LiveId" clId="{4E6D6609-40FF-461F-8FC4-5C36AE18131F}" dt="2022-01-17T06:37:29.904" v="6507"/>
          <ac:inkMkLst>
            <pc:docMk/>
            <pc:sldMk cId="647434095" sldId="383"/>
            <ac:inkMk id="215" creationId="{055B47D6-029B-4259-8AF0-57E5ADAB0897}"/>
          </ac:inkMkLst>
        </pc:inkChg>
      </pc:sldChg>
      <pc:sldChg chg="addSp delSp new mod">
        <pc:chgData name="Viet Anh Nguyen" userId="b95f61ff061388d5" providerId="LiveId" clId="{4E6D6609-40FF-461F-8FC4-5C36AE18131F}" dt="2022-01-17T06:39:54.398" v="6615"/>
        <pc:sldMkLst>
          <pc:docMk/>
          <pc:sldMk cId="325915448" sldId="384"/>
        </pc:sldMkLst>
        <pc:inkChg chg="add">
          <ac:chgData name="Viet Anh Nguyen" userId="b95f61ff061388d5" providerId="LiveId" clId="{4E6D6609-40FF-461F-8FC4-5C36AE18131F}" dt="2022-01-17T06:38:14.910" v="6509" actId="9405"/>
          <ac:inkMkLst>
            <pc:docMk/>
            <pc:sldMk cId="325915448" sldId="384"/>
            <ac:inkMk id="2" creationId="{624AA353-9947-4182-9480-D31E86B5A783}"/>
          </ac:inkMkLst>
        </pc:inkChg>
        <pc:inkChg chg="add del">
          <ac:chgData name="Viet Anh Nguyen" userId="b95f61ff061388d5" providerId="LiveId" clId="{4E6D6609-40FF-461F-8FC4-5C36AE18131F}" dt="2022-01-17T06:38:18.161" v="6513"/>
          <ac:inkMkLst>
            <pc:docMk/>
            <pc:sldMk cId="325915448" sldId="384"/>
            <ac:inkMk id="3" creationId="{1C3D7220-1A51-4E6D-A1FF-DAE32FE684BC}"/>
          </ac:inkMkLst>
        </pc:inkChg>
        <pc:inkChg chg="add del">
          <ac:chgData name="Viet Anh Nguyen" userId="b95f61ff061388d5" providerId="LiveId" clId="{4E6D6609-40FF-461F-8FC4-5C36AE18131F}" dt="2022-01-17T06:38:18.161" v="6513"/>
          <ac:inkMkLst>
            <pc:docMk/>
            <pc:sldMk cId="325915448" sldId="384"/>
            <ac:inkMk id="4" creationId="{CD64C216-DED6-417B-8479-7F5B61F64003}"/>
          </ac:inkMkLst>
        </pc:inkChg>
        <pc:inkChg chg="add del">
          <ac:chgData name="Viet Anh Nguyen" userId="b95f61ff061388d5" providerId="LiveId" clId="{4E6D6609-40FF-461F-8FC4-5C36AE18131F}" dt="2022-01-17T06:38:18.161" v="6513"/>
          <ac:inkMkLst>
            <pc:docMk/>
            <pc:sldMk cId="325915448" sldId="384"/>
            <ac:inkMk id="5" creationId="{004E7BCD-304B-4919-875E-0A3F96CC48B0}"/>
          </ac:inkMkLst>
        </pc:inkChg>
        <pc:inkChg chg="add">
          <ac:chgData name="Viet Anh Nguyen" userId="b95f61ff061388d5" providerId="LiveId" clId="{4E6D6609-40FF-461F-8FC4-5C36AE18131F}" dt="2022-01-17T06:38:18.161" v="6513"/>
          <ac:inkMkLst>
            <pc:docMk/>
            <pc:sldMk cId="325915448" sldId="384"/>
            <ac:inkMk id="6" creationId="{EBE76230-726B-488F-A7BB-4C8B8C195E98}"/>
          </ac:inkMkLst>
        </pc:inkChg>
        <pc:inkChg chg="add del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7" creationId="{4252F694-27AE-49BE-8945-F61BE60921E4}"/>
          </ac:inkMkLst>
        </pc:inkChg>
        <pc:inkChg chg="add del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8" creationId="{D53C7C25-213C-44D8-AC59-DDB28D24CC85}"/>
          </ac:inkMkLst>
        </pc:inkChg>
        <pc:inkChg chg="add del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9" creationId="{053BFCA5-589C-4635-96D2-3100A0F12B1A}"/>
          </ac:inkMkLst>
        </pc:inkChg>
        <pc:inkChg chg="add del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10" creationId="{F5666A58-5F98-4609-9B54-835BD0F94325}"/>
          </ac:inkMkLst>
        </pc:inkChg>
        <pc:inkChg chg="add del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11" creationId="{D4B95027-750D-41E7-B35D-64EE426BB45F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2" creationId="{E0A2E48D-AA6D-4BB1-B55F-4B1B6BBE2D22}"/>
          </ac:inkMkLst>
        </pc:inkChg>
        <pc:inkChg chg="add">
          <ac:chgData name="Viet Anh Nguyen" userId="b95f61ff061388d5" providerId="LiveId" clId="{4E6D6609-40FF-461F-8FC4-5C36AE18131F}" dt="2022-01-17T06:38:21.184" v="6520"/>
          <ac:inkMkLst>
            <pc:docMk/>
            <pc:sldMk cId="325915448" sldId="384"/>
            <ac:inkMk id="13" creationId="{4CE2678F-B7F4-4507-BFF9-C022829802B6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4" creationId="{C7E67075-6B01-4400-9A0B-9319460E1954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5" creationId="{9D016D6B-934B-4725-A969-6F5BDE626D21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6" creationId="{D1F5AAEC-6808-4DEC-9F0C-FE5264FE4F34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7" creationId="{7549EB89-4125-417D-84E8-8EC1970671BD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8" creationId="{9856BEBF-8B72-45C0-8E18-FC999D89C583}"/>
          </ac:inkMkLst>
        </pc:inkChg>
        <pc:inkChg chg="add del">
          <ac:chgData name="Viet Anh Nguyen" userId="b95f61ff061388d5" providerId="LiveId" clId="{4E6D6609-40FF-461F-8FC4-5C36AE18131F}" dt="2022-01-17T06:38:23.875" v="6527"/>
          <ac:inkMkLst>
            <pc:docMk/>
            <pc:sldMk cId="325915448" sldId="384"/>
            <ac:inkMk id="19" creationId="{B00D73EA-1375-44C6-93B8-F0B59B8D62E6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0" creationId="{932B9D62-F4B5-460B-96E5-267D232AC814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1" creationId="{ADA5363A-B23F-4922-85E7-DA291D5621F2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2" creationId="{D271C641-8D48-4BD7-A5F3-D3A99CED555B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3" creationId="{B33C2993-E43C-4669-B91E-15C253EB0FC3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4" creationId="{185619EF-1C63-4BD9-875B-831ED9AD0B88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5" creationId="{117E5387-164E-4B3F-AA73-50799010C3D7}"/>
          </ac:inkMkLst>
        </pc:inkChg>
        <pc:inkChg chg="add del">
          <ac:chgData name="Viet Anh Nguyen" userId="b95f61ff061388d5" providerId="LiveId" clId="{4E6D6609-40FF-461F-8FC4-5C36AE18131F}" dt="2022-01-17T06:38:27.967" v="6534"/>
          <ac:inkMkLst>
            <pc:docMk/>
            <pc:sldMk cId="325915448" sldId="384"/>
            <ac:inkMk id="26" creationId="{148308DC-9DF1-46E0-968F-A9A2674C6903}"/>
          </ac:inkMkLst>
        </pc:inkChg>
        <pc:inkChg chg="add del">
          <ac:chgData name="Viet Anh Nguyen" userId="b95f61ff061388d5" providerId="LiveId" clId="{4E6D6609-40FF-461F-8FC4-5C36AE18131F}" dt="2022-01-17T06:38:29.524" v="6538"/>
          <ac:inkMkLst>
            <pc:docMk/>
            <pc:sldMk cId="325915448" sldId="384"/>
            <ac:inkMk id="27" creationId="{DA34062E-7D99-40DE-8136-C7C4BFC1F8A2}"/>
          </ac:inkMkLst>
        </pc:inkChg>
        <pc:inkChg chg="add del">
          <ac:chgData name="Viet Anh Nguyen" userId="b95f61ff061388d5" providerId="LiveId" clId="{4E6D6609-40FF-461F-8FC4-5C36AE18131F}" dt="2022-01-17T06:38:29.524" v="6538"/>
          <ac:inkMkLst>
            <pc:docMk/>
            <pc:sldMk cId="325915448" sldId="384"/>
            <ac:inkMk id="28" creationId="{A0CAC62A-1A6F-4DBA-A7E3-A7DD49AE8ABE}"/>
          </ac:inkMkLst>
        </pc:inkChg>
        <pc:inkChg chg="add del">
          <ac:chgData name="Viet Anh Nguyen" userId="b95f61ff061388d5" providerId="LiveId" clId="{4E6D6609-40FF-461F-8FC4-5C36AE18131F}" dt="2022-01-17T06:38:29.524" v="6538"/>
          <ac:inkMkLst>
            <pc:docMk/>
            <pc:sldMk cId="325915448" sldId="384"/>
            <ac:inkMk id="29" creationId="{BB567EB3-DF25-43ED-835A-EF81664BFC3D}"/>
          </ac:inkMkLst>
        </pc:inkChg>
        <pc:inkChg chg="add del">
          <ac:chgData name="Viet Anh Nguyen" userId="b95f61ff061388d5" providerId="LiveId" clId="{4E6D6609-40FF-461F-8FC4-5C36AE18131F}" dt="2022-01-17T06:38:29.524" v="6538"/>
          <ac:inkMkLst>
            <pc:docMk/>
            <pc:sldMk cId="325915448" sldId="384"/>
            <ac:inkMk id="30" creationId="{2E2F945D-3C89-4C34-9E26-12EC1F688405}"/>
          </ac:inkMkLst>
        </pc:inkChg>
        <pc:inkChg chg="add">
          <ac:chgData name="Viet Anh Nguyen" userId="b95f61ff061388d5" providerId="LiveId" clId="{4E6D6609-40FF-461F-8FC4-5C36AE18131F}" dt="2022-01-17T06:38:29.524" v="6538"/>
          <ac:inkMkLst>
            <pc:docMk/>
            <pc:sldMk cId="325915448" sldId="384"/>
            <ac:inkMk id="31" creationId="{5B8E785F-3663-43B2-84B5-17CF6C141C4C}"/>
          </ac:inkMkLst>
        </pc:inkChg>
        <pc:inkChg chg="add del">
          <ac:chgData name="Viet Anh Nguyen" userId="b95f61ff061388d5" providerId="LiveId" clId="{4E6D6609-40FF-461F-8FC4-5C36AE18131F}" dt="2022-01-17T06:38:34.162" v="6543"/>
          <ac:inkMkLst>
            <pc:docMk/>
            <pc:sldMk cId="325915448" sldId="384"/>
            <ac:inkMk id="32" creationId="{93FF4A84-52D4-4151-8462-59613E92332D}"/>
          </ac:inkMkLst>
        </pc:inkChg>
        <pc:inkChg chg="add del">
          <ac:chgData name="Viet Anh Nguyen" userId="b95f61ff061388d5" providerId="LiveId" clId="{4E6D6609-40FF-461F-8FC4-5C36AE18131F}" dt="2022-01-17T06:38:34.162" v="6543"/>
          <ac:inkMkLst>
            <pc:docMk/>
            <pc:sldMk cId="325915448" sldId="384"/>
            <ac:inkMk id="33" creationId="{76CBBEE5-D8E3-425C-B983-648EA4FD1829}"/>
          </ac:inkMkLst>
        </pc:inkChg>
        <pc:inkChg chg="add del">
          <ac:chgData name="Viet Anh Nguyen" userId="b95f61ff061388d5" providerId="LiveId" clId="{4E6D6609-40FF-461F-8FC4-5C36AE18131F}" dt="2022-01-17T06:38:34.162" v="6543"/>
          <ac:inkMkLst>
            <pc:docMk/>
            <pc:sldMk cId="325915448" sldId="384"/>
            <ac:inkMk id="34" creationId="{FD826D5C-EBC9-4923-966C-347475842A08}"/>
          </ac:inkMkLst>
        </pc:inkChg>
        <pc:inkChg chg="add del">
          <ac:chgData name="Viet Anh Nguyen" userId="b95f61ff061388d5" providerId="LiveId" clId="{4E6D6609-40FF-461F-8FC4-5C36AE18131F}" dt="2022-01-17T06:38:34.162" v="6543"/>
          <ac:inkMkLst>
            <pc:docMk/>
            <pc:sldMk cId="325915448" sldId="384"/>
            <ac:inkMk id="35" creationId="{1272557C-823E-41AC-9EDC-7DAD169A078E}"/>
          </ac:inkMkLst>
        </pc:inkChg>
        <pc:inkChg chg="add">
          <ac:chgData name="Viet Anh Nguyen" userId="b95f61ff061388d5" providerId="LiveId" clId="{4E6D6609-40FF-461F-8FC4-5C36AE18131F}" dt="2022-01-17T06:38:34.162" v="6543"/>
          <ac:inkMkLst>
            <pc:docMk/>
            <pc:sldMk cId="325915448" sldId="384"/>
            <ac:inkMk id="36" creationId="{733EC0F6-374B-49D7-9CFD-EACFF7320751}"/>
          </ac:inkMkLst>
        </pc:inkChg>
        <pc:inkChg chg="add del">
          <ac:chgData name="Viet Anh Nguyen" userId="b95f61ff061388d5" providerId="LiveId" clId="{4E6D6609-40FF-461F-8FC4-5C36AE18131F}" dt="2022-01-17T06:38:35.679" v="6547"/>
          <ac:inkMkLst>
            <pc:docMk/>
            <pc:sldMk cId="325915448" sldId="384"/>
            <ac:inkMk id="37" creationId="{596FBBF4-8AC7-4C4A-BEC6-A36C4C12B3FF}"/>
          </ac:inkMkLst>
        </pc:inkChg>
        <pc:inkChg chg="add del">
          <ac:chgData name="Viet Anh Nguyen" userId="b95f61ff061388d5" providerId="LiveId" clId="{4E6D6609-40FF-461F-8FC4-5C36AE18131F}" dt="2022-01-17T06:38:35.679" v="6547"/>
          <ac:inkMkLst>
            <pc:docMk/>
            <pc:sldMk cId="325915448" sldId="384"/>
            <ac:inkMk id="38" creationId="{F47F3950-E03C-47FF-83EA-17C9A322EC22}"/>
          </ac:inkMkLst>
        </pc:inkChg>
        <pc:inkChg chg="add del">
          <ac:chgData name="Viet Anh Nguyen" userId="b95f61ff061388d5" providerId="LiveId" clId="{4E6D6609-40FF-461F-8FC4-5C36AE18131F}" dt="2022-01-17T06:38:35.679" v="6547"/>
          <ac:inkMkLst>
            <pc:docMk/>
            <pc:sldMk cId="325915448" sldId="384"/>
            <ac:inkMk id="39" creationId="{6A2E7552-4B13-4376-97C0-8269A101A6CF}"/>
          </ac:inkMkLst>
        </pc:inkChg>
        <pc:inkChg chg="add">
          <ac:chgData name="Viet Anh Nguyen" userId="b95f61ff061388d5" providerId="LiveId" clId="{4E6D6609-40FF-461F-8FC4-5C36AE18131F}" dt="2022-01-17T06:38:35.679" v="6547"/>
          <ac:inkMkLst>
            <pc:docMk/>
            <pc:sldMk cId="325915448" sldId="384"/>
            <ac:inkMk id="40" creationId="{09C0F162-9367-4C46-BB5B-D5E3E836922D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1" creationId="{8960A947-897E-498B-95FF-B09AB4A65B77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2" creationId="{BD405642-6252-4294-A3CB-7FE705226E17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3" creationId="{9FD73C63-9B24-42B7-AABA-427598DA6894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4" creationId="{09F4F2F8-54D1-47FD-8ADE-0076A214A4F9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5" creationId="{D739EDA6-D74F-4C8C-BB3F-10494586A88D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6" creationId="{9048FF04-CBF1-48C5-BABA-A003C2EB83D1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7" creationId="{CEC46B8E-B0D4-44B5-9A41-6C72C2844AEB}"/>
          </ac:inkMkLst>
        </pc:inkChg>
        <pc:inkChg chg="add del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8" creationId="{5C5D43B7-A952-4197-8FD5-3779317CD8E8}"/>
          </ac:inkMkLst>
        </pc:inkChg>
        <pc:inkChg chg="add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49" creationId="{6EB87D2F-FF88-4781-B785-FDB569A8BD95}"/>
          </ac:inkMkLst>
        </pc:inkChg>
        <pc:inkChg chg="add">
          <ac:chgData name="Viet Anh Nguyen" userId="b95f61ff061388d5" providerId="LiveId" clId="{4E6D6609-40FF-461F-8FC4-5C36AE18131F}" dt="2022-01-17T06:38:38.785" v="6556"/>
          <ac:inkMkLst>
            <pc:docMk/>
            <pc:sldMk cId="325915448" sldId="384"/>
            <ac:inkMk id="50" creationId="{04BB751B-A0A4-4BA0-AE98-90F5638FD7B3}"/>
          </ac:inkMkLst>
        </pc:inkChg>
        <pc:inkChg chg="add">
          <ac:chgData name="Viet Anh Nguyen" userId="b95f61ff061388d5" providerId="LiveId" clId="{4E6D6609-40FF-461F-8FC4-5C36AE18131F}" dt="2022-01-17T06:38:39.811" v="6557" actId="9405"/>
          <ac:inkMkLst>
            <pc:docMk/>
            <pc:sldMk cId="325915448" sldId="384"/>
            <ac:inkMk id="51" creationId="{A0AD28DC-E206-4999-9937-470B47C62816}"/>
          </ac:inkMkLst>
        </pc:inkChg>
        <pc:inkChg chg="add del">
          <ac:chgData name="Viet Anh Nguyen" userId="b95f61ff061388d5" providerId="LiveId" clId="{4E6D6609-40FF-461F-8FC4-5C36AE18131F}" dt="2022-01-17T06:38:42.642" v="6562"/>
          <ac:inkMkLst>
            <pc:docMk/>
            <pc:sldMk cId="325915448" sldId="384"/>
            <ac:inkMk id="52" creationId="{3160829C-0F3D-4950-B521-E9D0BAF638DB}"/>
          </ac:inkMkLst>
        </pc:inkChg>
        <pc:inkChg chg="add del">
          <ac:chgData name="Viet Anh Nguyen" userId="b95f61ff061388d5" providerId="LiveId" clId="{4E6D6609-40FF-461F-8FC4-5C36AE18131F}" dt="2022-01-17T06:38:42.642" v="6562"/>
          <ac:inkMkLst>
            <pc:docMk/>
            <pc:sldMk cId="325915448" sldId="384"/>
            <ac:inkMk id="53" creationId="{A962BFA4-CE39-4F6E-AB20-A1DFC5617BA8}"/>
          </ac:inkMkLst>
        </pc:inkChg>
        <pc:inkChg chg="add del">
          <ac:chgData name="Viet Anh Nguyen" userId="b95f61ff061388d5" providerId="LiveId" clId="{4E6D6609-40FF-461F-8FC4-5C36AE18131F}" dt="2022-01-17T06:38:42.642" v="6562"/>
          <ac:inkMkLst>
            <pc:docMk/>
            <pc:sldMk cId="325915448" sldId="384"/>
            <ac:inkMk id="54" creationId="{58C06F2A-A467-4CDF-B137-3801D6C3DE55}"/>
          </ac:inkMkLst>
        </pc:inkChg>
        <pc:inkChg chg="add del">
          <ac:chgData name="Viet Anh Nguyen" userId="b95f61ff061388d5" providerId="LiveId" clId="{4E6D6609-40FF-461F-8FC4-5C36AE18131F}" dt="2022-01-17T06:38:42.642" v="6562"/>
          <ac:inkMkLst>
            <pc:docMk/>
            <pc:sldMk cId="325915448" sldId="384"/>
            <ac:inkMk id="55" creationId="{9DB922EF-9181-4485-A611-8CBF50FD94B2}"/>
          </ac:inkMkLst>
        </pc:inkChg>
        <pc:inkChg chg="add">
          <ac:chgData name="Viet Anh Nguyen" userId="b95f61ff061388d5" providerId="LiveId" clId="{4E6D6609-40FF-461F-8FC4-5C36AE18131F}" dt="2022-01-17T06:38:42.642" v="6562"/>
          <ac:inkMkLst>
            <pc:docMk/>
            <pc:sldMk cId="325915448" sldId="384"/>
            <ac:inkMk id="56" creationId="{B26D63F8-1FB6-41A1-95F8-E64983FEE2B0}"/>
          </ac:inkMkLst>
        </pc:inkChg>
        <pc:inkChg chg="add del">
          <ac:chgData name="Viet Anh Nguyen" userId="b95f61ff061388d5" providerId="LiveId" clId="{4E6D6609-40FF-461F-8FC4-5C36AE18131F}" dt="2022-01-17T06:39:34.018" v="6566"/>
          <ac:inkMkLst>
            <pc:docMk/>
            <pc:sldMk cId="325915448" sldId="384"/>
            <ac:inkMk id="57" creationId="{09533DE0-492D-4B21-8471-669FAD9684D8}"/>
          </ac:inkMkLst>
        </pc:inkChg>
        <pc:inkChg chg="add del">
          <ac:chgData name="Viet Anh Nguyen" userId="b95f61ff061388d5" providerId="LiveId" clId="{4E6D6609-40FF-461F-8FC4-5C36AE18131F}" dt="2022-01-17T06:39:34.018" v="6566"/>
          <ac:inkMkLst>
            <pc:docMk/>
            <pc:sldMk cId="325915448" sldId="384"/>
            <ac:inkMk id="58" creationId="{6D0432C2-B498-4273-9B76-EBE00F343509}"/>
          </ac:inkMkLst>
        </pc:inkChg>
        <pc:inkChg chg="add">
          <ac:chgData name="Viet Anh Nguyen" userId="b95f61ff061388d5" providerId="LiveId" clId="{4E6D6609-40FF-461F-8FC4-5C36AE18131F}" dt="2022-01-17T06:39:33.478" v="6565" actId="9405"/>
          <ac:inkMkLst>
            <pc:docMk/>
            <pc:sldMk cId="325915448" sldId="384"/>
            <ac:inkMk id="59" creationId="{E9FD5B47-E972-4D34-BE4E-B8DED6D47E43}"/>
          </ac:inkMkLst>
        </pc:inkChg>
        <pc:inkChg chg="add">
          <ac:chgData name="Viet Anh Nguyen" userId="b95f61ff061388d5" providerId="LiveId" clId="{4E6D6609-40FF-461F-8FC4-5C36AE18131F}" dt="2022-01-17T06:39:34.018" v="6566"/>
          <ac:inkMkLst>
            <pc:docMk/>
            <pc:sldMk cId="325915448" sldId="384"/>
            <ac:inkMk id="60" creationId="{10BB5D5F-27F8-4746-AB8F-9F9A88477295}"/>
          </ac:inkMkLst>
        </pc:inkChg>
        <pc:inkChg chg="add del">
          <ac:chgData name="Viet Anh Nguyen" userId="b95f61ff061388d5" providerId="LiveId" clId="{4E6D6609-40FF-461F-8FC4-5C36AE18131F}" dt="2022-01-17T06:39:35.300" v="6569"/>
          <ac:inkMkLst>
            <pc:docMk/>
            <pc:sldMk cId="325915448" sldId="384"/>
            <ac:inkMk id="61" creationId="{6553AA3D-9841-4564-8991-61A979646351}"/>
          </ac:inkMkLst>
        </pc:inkChg>
        <pc:inkChg chg="add del">
          <ac:chgData name="Viet Anh Nguyen" userId="b95f61ff061388d5" providerId="LiveId" clId="{4E6D6609-40FF-461F-8FC4-5C36AE18131F}" dt="2022-01-17T06:39:35.300" v="6569"/>
          <ac:inkMkLst>
            <pc:docMk/>
            <pc:sldMk cId="325915448" sldId="384"/>
            <ac:inkMk id="62" creationId="{DACA0329-7F3A-4EE7-AB7A-28BDCE231285}"/>
          </ac:inkMkLst>
        </pc:inkChg>
        <pc:inkChg chg="add del">
          <ac:chgData name="Viet Anh Nguyen" userId="b95f61ff061388d5" providerId="LiveId" clId="{4E6D6609-40FF-461F-8FC4-5C36AE18131F}" dt="2022-01-17T06:39:36.795" v="6574"/>
          <ac:inkMkLst>
            <pc:docMk/>
            <pc:sldMk cId="325915448" sldId="384"/>
            <ac:inkMk id="63" creationId="{EAF1EC78-26C8-4BD6-BEC1-4A6C18CF6DA2}"/>
          </ac:inkMkLst>
        </pc:inkChg>
        <pc:inkChg chg="add del">
          <ac:chgData name="Viet Anh Nguyen" userId="b95f61ff061388d5" providerId="LiveId" clId="{4E6D6609-40FF-461F-8FC4-5C36AE18131F}" dt="2022-01-17T06:39:36.795" v="6574"/>
          <ac:inkMkLst>
            <pc:docMk/>
            <pc:sldMk cId="325915448" sldId="384"/>
            <ac:inkMk id="64" creationId="{3148C5C1-A94A-491E-B0A5-35F4024FE9F1}"/>
          </ac:inkMkLst>
        </pc:inkChg>
        <pc:inkChg chg="add del">
          <ac:chgData name="Viet Anh Nguyen" userId="b95f61ff061388d5" providerId="LiveId" clId="{4E6D6609-40FF-461F-8FC4-5C36AE18131F}" dt="2022-01-17T06:39:36.795" v="6574"/>
          <ac:inkMkLst>
            <pc:docMk/>
            <pc:sldMk cId="325915448" sldId="384"/>
            <ac:inkMk id="65" creationId="{B4C50DA8-1C6B-4E21-B481-69AD82292C93}"/>
          </ac:inkMkLst>
        </pc:inkChg>
        <pc:inkChg chg="add del">
          <ac:chgData name="Viet Anh Nguyen" userId="b95f61ff061388d5" providerId="LiveId" clId="{4E6D6609-40FF-461F-8FC4-5C36AE18131F}" dt="2022-01-17T06:39:36.795" v="6574"/>
          <ac:inkMkLst>
            <pc:docMk/>
            <pc:sldMk cId="325915448" sldId="384"/>
            <ac:inkMk id="66" creationId="{CAF886DC-3756-4670-9817-0C757F716D48}"/>
          </ac:inkMkLst>
        </pc:inkChg>
        <pc:inkChg chg="add del">
          <ac:chgData name="Viet Anh Nguyen" userId="b95f61ff061388d5" providerId="LiveId" clId="{4E6D6609-40FF-461F-8FC4-5C36AE18131F}" dt="2022-01-17T06:39:36.795" v="6574"/>
          <ac:inkMkLst>
            <pc:docMk/>
            <pc:sldMk cId="325915448" sldId="384"/>
            <ac:inkMk id="67" creationId="{B8CB7210-F38A-4FAD-8AB2-9CD8E287E3ED}"/>
          </ac:inkMkLst>
        </pc:inkChg>
        <pc:inkChg chg="add del">
          <ac:chgData name="Viet Anh Nguyen" userId="b95f61ff061388d5" providerId="LiveId" clId="{4E6D6609-40FF-461F-8FC4-5C36AE18131F}" dt="2022-01-17T06:39:37.892" v="6577"/>
          <ac:inkMkLst>
            <pc:docMk/>
            <pc:sldMk cId="325915448" sldId="384"/>
            <ac:inkMk id="68" creationId="{A5AE77DC-F436-434E-96E8-B186865E2896}"/>
          </ac:inkMkLst>
        </pc:inkChg>
        <pc:inkChg chg="add del">
          <ac:chgData name="Viet Anh Nguyen" userId="b95f61ff061388d5" providerId="LiveId" clId="{4E6D6609-40FF-461F-8FC4-5C36AE18131F}" dt="2022-01-17T06:39:37.892" v="6577"/>
          <ac:inkMkLst>
            <pc:docMk/>
            <pc:sldMk cId="325915448" sldId="384"/>
            <ac:inkMk id="69" creationId="{9502DF9D-A1AD-42F4-BB56-FB44E10B50CB}"/>
          </ac:inkMkLst>
        </pc:inkChg>
        <pc:inkChg chg="add del">
          <ac:chgData name="Viet Anh Nguyen" userId="b95f61ff061388d5" providerId="LiveId" clId="{4E6D6609-40FF-461F-8FC4-5C36AE18131F}" dt="2022-01-17T06:39:37.892" v="6577"/>
          <ac:inkMkLst>
            <pc:docMk/>
            <pc:sldMk cId="325915448" sldId="384"/>
            <ac:inkMk id="70" creationId="{5F38A06A-044F-4BAE-8161-8E584E603F24}"/>
          </ac:inkMkLst>
        </pc:inkChg>
        <pc:inkChg chg="add">
          <ac:chgData name="Viet Anh Nguyen" userId="b95f61ff061388d5" providerId="LiveId" clId="{4E6D6609-40FF-461F-8FC4-5C36AE18131F}" dt="2022-01-17T06:39:37.892" v="6577"/>
          <ac:inkMkLst>
            <pc:docMk/>
            <pc:sldMk cId="325915448" sldId="384"/>
            <ac:inkMk id="71" creationId="{44103F79-6404-41D8-85F6-401AACBA0861}"/>
          </ac:inkMkLst>
        </pc:inkChg>
        <pc:inkChg chg="add del">
          <ac:chgData name="Viet Anh Nguyen" userId="b95f61ff061388d5" providerId="LiveId" clId="{4E6D6609-40FF-461F-8FC4-5C36AE18131F}" dt="2022-01-17T06:39:39.864" v="6580"/>
          <ac:inkMkLst>
            <pc:docMk/>
            <pc:sldMk cId="325915448" sldId="384"/>
            <ac:inkMk id="72" creationId="{62C544D3-0CA9-4433-BC2F-6BD009D15B51}"/>
          </ac:inkMkLst>
        </pc:inkChg>
        <pc:inkChg chg="add del">
          <ac:chgData name="Viet Anh Nguyen" userId="b95f61ff061388d5" providerId="LiveId" clId="{4E6D6609-40FF-461F-8FC4-5C36AE18131F}" dt="2022-01-17T06:39:39.864" v="6580"/>
          <ac:inkMkLst>
            <pc:docMk/>
            <pc:sldMk cId="325915448" sldId="384"/>
            <ac:inkMk id="73" creationId="{8BBC6BD8-6790-4B60-A453-55F344B0E181}"/>
          </ac:inkMkLst>
        </pc:inkChg>
        <pc:inkChg chg="add">
          <ac:chgData name="Viet Anh Nguyen" userId="b95f61ff061388d5" providerId="LiveId" clId="{4E6D6609-40FF-461F-8FC4-5C36AE18131F}" dt="2022-01-17T06:39:39.864" v="6580"/>
          <ac:inkMkLst>
            <pc:docMk/>
            <pc:sldMk cId="325915448" sldId="384"/>
            <ac:inkMk id="74" creationId="{54D433F8-F2A8-4536-B6B7-CD4FE4FF31ED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75" creationId="{81A06631-0AE4-4ED3-8C69-DFD2310EAAC1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76" creationId="{0A029B6D-78CE-4109-A292-EA6E25D119F6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77" creationId="{C89717B1-FF02-4C02-A813-DC73BE1BAD41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78" creationId="{37B817E3-3DE2-4EBD-B29C-7EBD857B9A0B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79" creationId="{DA137587-4358-4F4F-8BAA-2728A5339461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0" creationId="{63D8A983-5937-45FE-9DCF-206A0994CFE3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1" creationId="{0ACACABE-0FB9-42BE-80AC-5281E1400FDE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2" creationId="{7BD7A70A-DF7F-49BD-A33F-30BEB55EE93F}"/>
          </ac:inkMkLst>
        </pc:inkChg>
        <pc:inkChg chg="add del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3" creationId="{9AE0270E-6C9F-4775-88A4-585DD3F86B5A}"/>
          </ac:inkMkLst>
        </pc:inkChg>
        <pc:inkChg chg="add del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84" creationId="{13A28084-874D-48C8-B09F-786464C7FDDD}"/>
          </ac:inkMkLst>
        </pc:inkChg>
        <pc:inkChg chg="add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5" creationId="{36910C68-7B6E-4131-AA17-47A9E0319584}"/>
          </ac:inkMkLst>
        </pc:inkChg>
        <pc:inkChg chg="add">
          <ac:chgData name="Viet Anh Nguyen" userId="b95f61ff061388d5" providerId="LiveId" clId="{4E6D6609-40FF-461F-8FC4-5C36AE18131F}" dt="2022-01-17T06:39:44.331" v="6591"/>
          <ac:inkMkLst>
            <pc:docMk/>
            <pc:sldMk cId="325915448" sldId="384"/>
            <ac:inkMk id="86" creationId="{A0C9FB1C-8456-41F3-944F-658061C5AF88}"/>
          </ac:inkMkLst>
        </pc:inkChg>
        <pc:inkChg chg="add del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87" creationId="{16562929-6F74-439E-8AC9-3001545FD837}"/>
          </ac:inkMkLst>
        </pc:inkChg>
        <pc:inkChg chg="add del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88" creationId="{F08CEB0D-0C25-4030-8E70-549E4DE3CD3B}"/>
          </ac:inkMkLst>
        </pc:inkChg>
        <pc:inkChg chg="add del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89" creationId="{BB976BEC-813B-4F47-A5A3-42BF21213C24}"/>
          </ac:inkMkLst>
        </pc:inkChg>
        <pc:inkChg chg="add del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90" creationId="{1A8A76AE-DDB6-48B1-B0D5-D4482618249B}"/>
          </ac:inkMkLst>
        </pc:inkChg>
        <pc:inkChg chg="add del">
          <ac:chgData name="Viet Anh Nguyen" userId="b95f61ff061388d5" providerId="LiveId" clId="{4E6D6609-40FF-461F-8FC4-5C36AE18131F}" dt="2022-01-17T06:39:48.306" v="6599"/>
          <ac:inkMkLst>
            <pc:docMk/>
            <pc:sldMk cId="325915448" sldId="384"/>
            <ac:inkMk id="91" creationId="{34F1FB3D-392F-4190-A6F3-CA3B98DC3EB4}"/>
          </ac:inkMkLst>
        </pc:inkChg>
        <pc:inkChg chg="add">
          <ac:chgData name="Viet Anh Nguyen" userId="b95f61ff061388d5" providerId="LiveId" clId="{4E6D6609-40FF-461F-8FC4-5C36AE18131F}" dt="2022-01-17T06:39:46.443" v="6596"/>
          <ac:inkMkLst>
            <pc:docMk/>
            <pc:sldMk cId="325915448" sldId="384"/>
            <ac:inkMk id="92" creationId="{9EE53B2A-6E1B-4579-8280-581020858262}"/>
          </ac:inkMkLst>
        </pc:inkChg>
        <pc:inkChg chg="add del">
          <ac:chgData name="Viet Anh Nguyen" userId="b95f61ff061388d5" providerId="LiveId" clId="{4E6D6609-40FF-461F-8FC4-5C36AE18131F}" dt="2022-01-17T06:39:48.306" v="6599"/>
          <ac:inkMkLst>
            <pc:docMk/>
            <pc:sldMk cId="325915448" sldId="384"/>
            <ac:inkMk id="93" creationId="{A2A89065-CFF9-4D03-A344-F2504E0A4F83}"/>
          </ac:inkMkLst>
        </pc:inkChg>
        <pc:inkChg chg="add del">
          <ac:chgData name="Viet Anh Nguyen" userId="b95f61ff061388d5" providerId="LiveId" clId="{4E6D6609-40FF-461F-8FC4-5C36AE18131F}" dt="2022-01-17T06:39:48.306" v="6599"/>
          <ac:inkMkLst>
            <pc:docMk/>
            <pc:sldMk cId="325915448" sldId="384"/>
            <ac:inkMk id="94" creationId="{827C5F82-8634-46E2-A850-13122389544C}"/>
          </ac:inkMkLst>
        </pc:inkChg>
        <pc:inkChg chg="add">
          <ac:chgData name="Viet Anh Nguyen" userId="b95f61ff061388d5" providerId="LiveId" clId="{4E6D6609-40FF-461F-8FC4-5C36AE18131F}" dt="2022-01-17T06:39:48.306" v="6599"/>
          <ac:inkMkLst>
            <pc:docMk/>
            <pc:sldMk cId="325915448" sldId="384"/>
            <ac:inkMk id="95" creationId="{49BF1698-B6EE-42AE-B1BA-F97A3847E8B5}"/>
          </ac:inkMkLst>
        </pc:inkChg>
        <pc:inkChg chg="add del">
          <ac:chgData name="Viet Anh Nguyen" userId="b95f61ff061388d5" providerId="LiveId" clId="{4E6D6609-40FF-461F-8FC4-5C36AE18131F}" dt="2022-01-17T06:39:50.279" v="6604"/>
          <ac:inkMkLst>
            <pc:docMk/>
            <pc:sldMk cId="325915448" sldId="384"/>
            <ac:inkMk id="96" creationId="{A7314708-1024-45D9-9745-E015FEB95141}"/>
          </ac:inkMkLst>
        </pc:inkChg>
        <pc:inkChg chg="add del">
          <ac:chgData name="Viet Anh Nguyen" userId="b95f61ff061388d5" providerId="LiveId" clId="{4E6D6609-40FF-461F-8FC4-5C36AE18131F}" dt="2022-01-17T06:39:50.279" v="6604"/>
          <ac:inkMkLst>
            <pc:docMk/>
            <pc:sldMk cId="325915448" sldId="384"/>
            <ac:inkMk id="97" creationId="{B3365FEF-C984-4937-8B1A-647B40F3E9A5}"/>
          </ac:inkMkLst>
        </pc:inkChg>
        <pc:inkChg chg="add del">
          <ac:chgData name="Viet Anh Nguyen" userId="b95f61ff061388d5" providerId="LiveId" clId="{4E6D6609-40FF-461F-8FC4-5C36AE18131F}" dt="2022-01-17T06:39:50.279" v="6604"/>
          <ac:inkMkLst>
            <pc:docMk/>
            <pc:sldMk cId="325915448" sldId="384"/>
            <ac:inkMk id="98" creationId="{5323BA0B-4CAB-45FA-8F6E-9BABEFE99893}"/>
          </ac:inkMkLst>
        </pc:inkChg>
        <pc:inkChg chg="add del">
          <ac:chgData name="Viet Anh Nguyen" userId="b95f61ff061388d5" providerId="LiveId" clId="{4E6D6609-40FF-461F-8FC4-5C36AE18131F}" dt="2022-01-17T06:39:50.279" v="6604"/>
          <ac:inkMkLst>
            <pc:docMk/>
            <pc:sldMk cId="325915448" sldId="384"/>
            <ac:inkMk id="99" creationId="{1EC8E472-B2DE-4C22-99D3-87A8866C50DF}"/>
          </ac:inkMkLst>
        </pc:inkChg>
        <pc:inkChg chg="add">
          <ac:chgData name="Viet Anh Nguyen" userId="b95f61ff061388d5" providerId="LiveId" clId="{4E6D6609-40FF-461F-8FC4-5C36AE18131F}" dt="2022-01-17T06:39:50.279" v="6604"/>
          <ac:inkMkLst>
            <pc:docMk/>
            <pc:sldMk cId="325915448" sldId="384"/>
            <ac:inkMk id="100" creationId="{B04B9A3E-6F06-4014-B2DB-6E2A226D09BB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1" creationId="{26FD71A2-CD2F-45CD-A9C4-9232B7BD0A8A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2" creationId="{0DAA2721-F4BC-44FA-BCAF-E2EB47D47413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3" creationId="{CFAC3CF8-6C2C-4412-AD88-33FF5C94ACFF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4" creationId="{B2B5A0B9-11B0-4569-856E-5CB802123A92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5" creationId="{B0050AF9-71D9-4A9F-A46A-FAE1BFC31CD4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6" creationId="{BEED4F34-7634-4E7B-9091-9D269634AF3B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7" creationId="{637F80C2-F5DE-49BE-A613-554EAF654396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8" creationId="{E7C35FF8-7EEE-4452-B94D-3D8565F297FE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09" creationId="{AC92BD80-F8F2-4F36-A57E-5F4DCA29D22F}"/>
          </ac:inkMkLst>
        </pc:inkChg>
        <pc:inkChg chg="add del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10" creationId="{7950E6F3-0787-40CA-8090-26739E168CD4}"/>
          </ac:inkMkLst>
        </pc:inkChg>
        <pc:inkChg chg="add">
          <ac:chgData name="Viet Anh Nguyen" userId="b95f61ff061388d5" providerId="LiveId" clId="{4E6D6609-40FF-461F-8FC4-5C36AE18131F}" dt="2022-01-17T06:39:54.398" v="6615"/>
          <ac:inkMkLst>
            <pc:docMk/>
            <pc:sldMk cId="325915448" sldId="384"/>
            <ac:inkMk id="111" creationId="{543DD6F7-512D-4133-9834-DD278608958B}"/>
          </ac:inkMkLst>
        </pc:inkChg>
      </pc:sldChg>
      <pc:sldChg chg="addSp delSp new mod">
        <pc:chgData name="Viet Anh Nguyen" userId="b95f61ff061388d5" providerId="LiveId" clId="{4E6D6609-40FF-461F-8FC4-5C36AE18131F}" dt="2022-01-17T07:02:03.919" v="6797"/>
        <pc:sldMkLst>
          <pc:docMk/>
          <pc:sldMk cId="1368847788" sldId="385"/>
        </pc:sldMkLst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2" creationId="{7AFE1E9D-7387-4CBA-882E-39F9B8E5E5B9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3" creationId="{373B1373-78C4-4137-80E6-9CFD1CF13E5A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4" creationId="{10B32D85-F4DC-4DFE-8C5C-31C7CF3E428B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5" creationId="{1CFA46A3-B14E-46C8-AF06-1948943276F3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6" creationId="{7D1081C0-7216-4CF2-BEA5-BBC8A2229889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7" creationId="{64BF1329-DC17-4D24-B3E2-CE4605761C39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8" creationId="{2CED7471-5925-4F1C-8E30-BB2CF21B95CE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9" creationId="{9CB69C32-6C77-45E2-AE8F-17C28B6B455F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10" creationId="{025CB8B8-9B5A-4743-B911-4093BFB5813F}"/>
          </ac:inkMkLst>
        </pc:inkChg>
        <pc:inkChg chg="add del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11" creationId="{0C5FCF06-99FC-4CE6-889E-BA94BD689442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12" creationId="{E87B228B-9C9F-43C6-9E54-5818B7693F7D}"/>
          </ac:inkMkLst>
        </pc:inkChg>
        <pc:inkChg chg="add">
          <ac:chgData name="Viet Anh Nguyen" userId="b95f61ff061388d5" providerId="LiveId" clId="{4E6D6609-40FF-461F-8FC4-5C36AE18131F}" dt="2022-01-17T06:58:14.169" v="6663"/>
          <ac:inkMkLst>
            <pc:docMk/>
            <pc:sldMk cId="1368847788" sldId="385"/>
            <ac:inkMk id="13" creationId="{DE00CFF5-EACE-4118-9B4C-6D4436766B22}"/>
          </ac:inkMkLst>
        </pc:inkChg>
        <pc:inkChg chg="add del">
          <ac:chgData name="Viet Anh Nguyen" userId="b95f61ff061388d5" providerId="LiveId" clId="{4E6D6609-40FF-461F-8FC4-5C36AE18131F}" dt="2022-01-17T06:58:16.301" v="6669"/>
          <ac:inkMkLst>
            <pc:docMk/>
            <pc:sldMk cId="1368847788" sldId="385"/>
            <ac:inkMk id="14" creationId="{98F3FFBF-4370-4660-A9AD-802B4D66D0FC}"/>
          </ac:inkMkLst>
        </pc:inkChg>
        <pc:inkChg chg="add del">
          <ac:chgData name="Viet Anh Nguyen" userId="b95f61ff061388d5" providerId="LiveId" clId="{4E6D6609-40FF-461F-8FC4-5C36AE18131F}" dt="2022-01-17T06:58:16.301" v="6669"/>
          <ac:inkMkLst>
            <pc:docMk/>
            <pc:sldMk cId="1368847788" sldId="385"/>
            <ac:inkMk id="15" creationId="{10F05760-0879-4929-9D48-15D7437E59E1}"/>
          </ac:inkMkLst>
        </pc:inkChg>
        <pc:inkChg chg="add del">
          <ac:chgData name="Viet Anh Nguyen" userId="b95f61ff061388d5" providerId="LiveId" clId="{4E6D6609-40FF-461F-8FC4-5C36AE18131F}" dt="2022-01-17T06:58:16.301" v="6669"/>
          <ac:inkMkLst>
            <pc:docMk/>
            <pc:sldMk cId="1368847788" sldId="385"/>
            <ac:inkMk id="16" creationId="{3DA89B9B-FF5D-4611-9501-73B7491D5A38}"/>
          </ac:inkMkLst>
        </pc:inkChg>
        <pc:inkChg chg="add">
          <ac:chgData name="Viet Anh Nguyen" userId="b95f61ff061388d5" providerId="LiveId" clId="{4E6D6609-40FF-461F-8FC4-5C36AE18131F}" dt="2022-01-17T06:58:15.548" v="6667" actId="9405"/>
          <ac:inkMkLst>
            <pc:docMk/>
            <pc:sldMk cId="1368847788" sldId="385"/>
            <ac:inkMk id="17" creationId="{6B62A96D-E8CC-468B-9F1C-FBF8AB7EAA1C}"/>
          </ac:inkMkLst>
        </pc:inkChg>
        <pc:inkChg chg="add del">
          <ac:chgData name="Viet Anh Nguyen" userId="b95f61ff061388d5" providerId="LiveId" clId="{4E6D6609-40FF-461F-8FC4-5C36AE18131F}" dt="2022-01-17T06:58:16.301" v="6669"/>
          <ac:inkMkLst>
            <pc:docMk/>
            <pc:sldMk cId="1368847788" sldId="385"/>
            <ac:inkMk id="18" creationId="{15D3951C-C83B-48ED-A9CC-4A1DCA1E06E3}"/>
          </ac:inkMkLst>
        </pc:inkChg>
        <pc:inkChg chg="add">
          <ac:chgData name="Viet Anh Nguyen" userId="b95f61ff061388d5" providerId="LiveId" clId="{4E6D6609-40FF-461F-8FC4-5C36AE18131F}" dt="2022-01-17T06:58:16.301" v="6669"/>
          <ac:inkMkLst>
            <pc:docMk/>
            <pc:sldMk cId="1368847788" sldId="385"/>
            <ac:inkMk id="19" creationId="{E2C24339-6CF9-4D85-8563-308F59A6D087}"/>
          </ac:inkMkLst>
        </pc:inkChg>
        <pc:inkChg chg="add del">
          <ac:chgData name="Viet Anh Nguyen" userId="b95f61ff061388d5" providerId="LiveId" clId="{4E6D6609-40FF-461F-8FC4-5C36AE18131F}" dt="2022-01-17T06:58:17.508" v="6672"/>
          <ac:inkMkLst>
            <pc:docMk/>
            <pc:sldMk cId="1368847788" sldId="385"/>
            <ac:inkMk id="20" creationId="{4E774A6D-0DA0-4BCA-B10B-8A68EFB0D24C}"/>
          </ac:inkMkLst>
        </pc:inkChg>
        <pc:inkChg chg="add del">
          <ac:chgData name="Viet Anh Nguyen" userId="b95f61ff061388d5" providerId="LiveId" clId="{4E6D6609-40FF-461F-8FC4-5C36AE18131F}" dt="2022-01-17T06:58:17.508" v="6672"/>
          <ac:inkMkLst>
            <pc:docMk/>
            <pc:sldMk cId="1368847788" sldId="385"/>
            <ac:inkMk id="21" creationId="{EA9EFA5A-6D9A-457C-ACF0-3EED24CA4BF7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2" creationId="{C111A317-AAA4-498D-B23A-279C938C952F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3" creationId="{D7089CB9-3D8B-488E-B4D3-E5C13E97F3A1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4" creationId="{4E275B01-6B8D-4A00-AD7C-7B49D592092B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5" creationId="{93FB12E8-B32A-4AB4-B9A5-F1B7C011CF83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6" creationId="{1D925164-AF9A-428E-ADF1-CA736D19B742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7" creationId="{F46465F3-93B1-4E24-B96C-D299A1FB2AED}"/>
          </ac:inkMkLst>
        </pc:inkChg>
        <pc:inkChg chg="add del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8" creationId="{490EC77E-5277-4997-9175-54BF6E622010}"/>
          </ac:inkMkLst>
        </pc:inkChg>
        <pc:inkChg chg="add">
          <ac:chgData name="Viet Anh Nguyen" userId="b95f61ff061388d5" providerId="LiveId" clId="{4E6D6609-40FF-461F-8FC4-5C36AE18131F}" dt="2022-01-17T06:58:20.149" v="6679"/>
          <ac:inkMkLst>
            <pc:docMk/>
            <pc:sldMk cId="1368847788" sldId="385"/>
            <ac:inkMk id="29" creationId="{9D122342-94B3-48C5-AFD7-E9EC92C8556E}"/>
          </ac:inkMkLst>
        </pc:inkChg>
        <pc:inkChg chg="add del">
          <ac:chgData name="Viet Anh Nguyen" userId="b95f61ff061388d5" providerId="LiveId" clId="{4E6D6609-40FF-461F-8FC4-5C36AE18131F}" dt="2022-01-17T06:58:21.900" v="6683"/>
          <ac:inkMkLst>
            <pc:docMk/>
            <pc:sldMk cId="1368847788" sldId="385"/>
            <ac:inkMk id="30" creationId="{4C2D4C97-FD98-4051-8930-07A779B8E032}"/>
          </ac:inkMkLst>
        </pc:inkChg>
        <pc:inkChg chg="add del">
          <ac:chgData name="Viet Anh Nguyen" userId="b95f61ff061388d5" providerId="LiveId" clId="{4E6D6609-40FF-461F-8FC4-5C36AE18131F}" dt="2022-01-17T06:58:21.900" v="6683"/>
          <ac:inkMkLst>
            <pc:docMk/>
            <pc:sldMk cId="1368847788" sldId="385"/>
            <ac:inkMk id="31" creationId="{750C89EC-6C53-433B-AEA2-B614ED293139}"/>
          </ac:inkMkLst>
        </pc:inkChg>
        <pc:inkChg chg="add del">
          <ac:chgData name="Viet Anh Nguyen" userId="b95f61ff061388d5" providerId="LiveId" clId="{4E6D6609-40FF-461F-8FC4-5C36AE18131F}" dt="2022-01-17T06:58:21.900" v="6683"/>
          <ac:inkMkLst>
            <pc:docMk/>
            <pc:sldMk cId="1368847788" sldId="385"/>
            <ac:inkMk id="32" creationId="{347D0BDA-0D84-4406-ADF3-55E85EE01BA0}"/>
          </ac:inkMkLst>
        </pc:inkChg>
        <pc:inkChg chg="add">
          <ac:chgData name="Viet Anh Nguyen" userId="b95f61ff061388d5" providerId="LiveId" clId="{4E6D6609-40FF-461F-8FC4-5C36AE18131F}" dt="2022-01-17T06:58:21.900" v="6683"/>
          <ac:inkMkLst>
            <pc:docMk/>
            <pc:sldMk cId="1368847788" sldId="385"/>
            <ac:inkMk id="33" creationId="{15BA89DB-C5AB-41B5-AD2E-6AD5A32CCE0E}"/>
          </ac:inkMkLst>
        </pc:inkChg>
        <pc:inkChg chg="add del">
          <ac:chgData name="Viet Anh Nguyen" userId="b95f61ff061388d5" providerId="LiveId" clId="{4E6D6609-40FF-461F-8FC4-5C36AE18131F}" dt="2022-01-17T06:58:23.268" v="6686"/>
          <ac:inkMkLst>
            <pc:docMk/>
            <pc:sldMk cId="1368847788" sldId="385"/>
            <ac:inkMk id="34" creationId="{D72512F4-D3A2-411A-A156-20ED0580B403}"/>
          </ac:inkMkLst>
        </pc:inkChg>
        <pc:inkChg chg="add del">
          <ac:chgData name="Viet Anh Nguyen" userId="b95f61ff061388d5" providerId="LiveId" clId="{4E6D6609-40FF-461F-8FC4-5C36AE18131F}" dt="2022-01-17T06:58:23.268" v="6686"/>
          <ac:inkMkLst>
            <pc:docMk/>
            <pc:sldMk cId="1368847788" sldId="385"/>
            <ac:inkMk id="35" creationId="{D9D60ADE-4B39-4F8E-A46F-3DB2A0C7782E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36" creationId="{D13F4990-9E13-4F9D-9A96-F7AD58B743AB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37" creationId="{3D321B68-B0E9-4D14-8CC9-30786AD03C6E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38" creationId="{78DF2C97-E45A-44A9-8986-A93F176898C8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39" creationId="{40664E16-0936-4A0E-801C-78503B002336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40" creationId="{7942645E-26B4-44BD-A3C7-BDF556552A90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41" creationId="{25C86764-2BF9-4209-B1E3-09F1A5331BAA}"/>
          </ac:inkMkLst>
        </pc:inkChg>
        <pc:inkChg chg="add del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42" creationId="{2D34BB25-8CA5-40A5-B82F-F99092E9B956}"/>
          </ac:inkMkLst>
        </pc:inkChg>
        <pc:inkChg chg="add del">
          <ac:chgData name="Viet Anh Nguyen" userId="b95f61ff061388d5" providerId="LiveId" clId="{4E6D6609-40FF-461F-8FC4-5C36AE18131F}" dt="2022-01-17T06:58:27.737" v="6695"/>
          <ac:inkMkLst>
            <pc:docMk/>
            <pc:sldMk cId="1368847788" sldId="385"/>
            <ac:inkMk id="43" creationId="{103A62FF-3F34-4A5E-A2D0-A21448532BDB}"/>
          </ac:inkMkLst>
        </pc:inkChg>
        <pc:inkChg chg="add">
          <ac:chgData name="Viet Anh Nguyen" userId="b95f61ff061388d5" providerId="LiveId" clId="{4E6D6609-40FF-461F-8FC4-5C36AE18131F}" dt="2022-01-17T06:58:26.272" v="6692"/>
          <ac:inkMkLst>
            <pc:docMk/>
            <pc:sldMk cId="1368847788" sldId="385"/>
            <ac:inkMk id="44" creationId="{91624075-3B82-4CD2-8ED4-B64B94BFEEED}"/>
          </ac:inkMkLst>
        </pc:inkChg>
        <pc:inkChg chg="add del">
          <ac:chgData name="Viet Anh Nguyen" userId="b95f61ff061388d5" providerId="LiveId" clId="{4E6D6609-40FF-461F-8FC4-5C36AE18131F}" dt="2022-01-17T06:58:27.737" v="6695"/>
          <ac:inkMkLst>
            <pc:docMk/>
            <pc:sldMk cId="1368847788" sldId="385"/>
            <ac:inkMk id="45" creationId="{3FF28D79-28B2-42F2-AEE6-C0689B0FD002}"/>
          </ac:inkMkLst>
        </pc:inkChg>
        <pc:inkChg chg="add del">
          <ac:chgData name="Viet Anh Nguyen" userId="b95f61ff061388d5" providerId="LiveId" clId="{4E6D6609-40FF-461F-8FC4-5C36AE18131F}" dt="2022-01-17T06:58:27.737" v="6695"/>
          <ac:inkMkLst>
            <pc:docMk/>
            <pc:sldMk cId="1368847788" sldId="385"/>
            <ac:inkMk id="46" creationId="{BC07B1BC-E3EF-42B6-8CB0-C97C4A739E46}"/>
          </ac:inkMkLst>
        </pc:inkChg>
        <pc:inkChg chg="add">
          <ac:chgData name="Viet Anh Nguyen" userId="b95f61ff061388d5" providerId="LiveId" clId="{4E6D6609-40FF-461F-8FC4-5C36AE18131F}" dt="2022-01-17T06:58:27.737" v="6695"/>
          <ac:inkMkLst>
            <pc:docMk/>
            <pc:sldMk cId="1368847788" sldId="385"/>
            <ac:inkMk id="47" creationId="{8A0575DF-B209-4F33-BB76-BE30454CC43F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48" creationId="{2FC7724C-9976-4C6A-B0C1-9CA4A7E87FC1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49" creationId="{B53A1717-4F0D-4642-BD16-864C18BBEFAC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0" creationId="{C7164E4E-2924-42D8-B4D2-DBC11EB6B45A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1" creationId="{637E66C0-BB52-4B85-9A02-B50C68800C70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2" creationId="{9D86595A-9710-4272-A193-31A0662C5567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3" creationId="{4FDA5C4E-FE9A-4F21-B8C1-675D5509108C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4" creationId="{713A1EC4-FF38-4D4B-8607-A8E8F40E0F97}"/>
          </ac:inkMkLst>
        </pc:inkChg>
        <pc:inkChg chg="add del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5" creationId="{6AAB7CBE-0DEC-49AB-A1F6-A6AC71644D14}"/>
          </ac:inkMkLst>
        </pc:inkChg>
        <pc:inkChg chg="add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6" creationId="{06F05DAB-B4AB-4EE0-9F45-FD9ED3774AFE}"/>
          </ac:inkMkLst>
        </pc:inkChg>
        <pc:inkChg chg="add">
          <ac:chgData name="Viet Anh Nguyen" userId="b95f61ff061388d5" providerId="LiveId" clId="{4E6D6609-40FF-461F-8FC4-5C36AE18131F}" dt="2022-01-17T06:58:29.936" v="6704"/>
          <ac:inkMkLst>
            <pc:docMk/>
            <pc:sldMk cId="1368847788" sldId="385"/>
            <ac:inkMk id="57" creationId="{AA0CEF4F-5B3B-4992-A809-3CBF3E547248}"/>
          </ac:inkMkLst>
        </pc:inkChg>
        <pc:inkChg chg="add del">
          <ac:chgData name="Viet Anh Nguyen" userId="b95f61ff061388d5" providerId="LiveId" clId="{4E6D6609-40FF-461F-8FC4-5C36AE18131F}" dt="2022-01-17T06:58:34.330" v="6707"/>
          <ac:inkMkLst>
            <pc:docMk/>
            <pc:sldMk cId="1368847788" sldId="385"/>
            <ac:inkMk id="58" creationId="{41F006E7-7759-42A1-8198-4B7C98D5FFA2}"/>
          </ac:inkMkLst>
        </pc:inkChg>
        <pc:inkChg chg="add del">
          <ac:chgData name="Viet Anh Nguyen" userId="b95f61ff061388d5" providerId="LiveId" clId="{4E6D6609-40FF-461F-8FC4-5C36AE18131F}" dt="2022-01-17T06:58:34.330" v="6707"/>
          <ac:inkMkLst>
            <pc:docMk/>
            <pc:sldMk cId="1368847788" sldId="385"/>
            <ac:inkMk id="59" creationId="{C41811EA-CC3C-4CDF-BBD9-B33782C370F4}"/>
          </ac:inkMkLst>
        </pc:inkChg>
        <pc:inkChg chg="add">
          <ac:chgData name="Viet Anh Nguyen" userId="b95f61ff061388d5" providerId="LiveId" clId="{4E6D6609-40FF-461F-8FC4-5C36AE18131F}" dt="2022-01-17T06:58:34.330" v="6707"/>
          <ac:inkMkLst>
            <pc:docMk/>
            <pc:sldMk cId="1368847788" sldId="385"/>
            <ac:inkMk id="60" creationId="{EA7A7F34-A736-4A8E-827D-067A5221283A}"/>
          </ac:inkMkLst>
        </pc:inkChg>
        <pc:inkChg chg="add">
          <ac:chgData name="Viet Anh Nguyen" userId="b95f61ff061388d5" providerId="LiveId" clId="{4E6D6609-40FF-461F-8FC4-5C36AE18131F}" dt="2022-01-17T06:58:34.461" v="6708" actId="9405"/>
          <ac:inkMkLst>
            <pc:docMk/>
            <pc:sldMk cId="1368847788" sldId="385"/>
            <ac:inkMk id="61" creationId="{14E43EE3-B45C-4AF2-BAD8-F7D73E1C98B6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2" creationId="{7C009893-9198-4849-B129-2505E3405548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3" creationId="{B90B69FE-7A4F-4B7D-BE84-F720D84B3CB9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4" creationId="{C19C3F53-6219-4B1A-9076-7E02FB1A5782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5" creationId="{3EA4F186-FFB2-456F-824C-E8D806C0A867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6" creationId="{33C7C810-B9ED-4C3B-A8C4-EC244A78ECE0}"/>
          </ac:inkMkLst>
        </pc:inkChg>
        <pc:inkChg chg="add del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7" creationId="{EFB9EDC8-BAEE-4F9C-B7AD-BC3B1088C243}"/>
          </ac:inkMkLst>
        </pc:inkChg>
        <pc:inkChg chg="add">
          <ac:chgData name="Viet Anh Nguyen" userId="b95f61ff061388d5" providerId="LiveId" clId="{4E6D6609-40FF-461F-8FC4-5C36AE18131F}" dt="2022-01-17T06:58:38.741" v="6715"/>
          <ac:inkMkLst>
            <pc:docMk/>
            <pc:sldMk cId="1368847788" sldId="385"/>
            <ac:inkMk id="68" creationId="{097FC147-F8D1-4B4C-8BB0-CA2742C18F2E}"/>
          </ac:inkMkLst>
        </pc:inkChg>
        <pc:inkChg chg="add">
          <ac:chgData name="Viet Anh Nguyen" userId="b95f61ff061388d5" providerId="LiveId" clId="{4E6D6609-40FF-461F-8FC4-5C36AE18131F}" dt="2022-01-17T06:58:40.596" v="6716" actId="9405"/>
          <ac:inkMkLst>
            <pc:docMk/>
            <pc:sldMk cId="1368847788" sldId="385"/>
            <ac:inkMk id="69" creationId="{B53BC0A5-AAE0-44F4-9A4F-93388E8B0223}"/>
          </ac:inkMkLst>
        </pc:inkChg>
        <pc:inkChg chg="add">
          <ac:chgData name="Viet Anh Nguyen" userId="b95f61ff061388d5" providerId="LiveId" clId="{4E6D6609-40FF-461F-8FC4-5C36AE18131F}" dt="2022-01-17T06:58:51.955" v="6717" actId="9405"/>
          <ac:inkMkLst>
            <pc:docMk/>
            <pc:sldMk cId="1368847788" sldId="385"/>
            <ac:inkMk id="70" creationId="{696DA8BB-B476-4927-9434-A5F938C9E28D}"/>
          </ac:inkMkLst>
        </pc:inkChg>
        <pc:inkChg chg="add">
          <ac:chgData name="Viet Anh Nguyen" userId="b95f61ff061388d5" providerId="LiveId" clId="{4E6D6609-40FF-461F-8FC4-5C36AE18131F}" dt="2022-01-17T06:58:53.211" v="6718" actId="9405"/>
          <ac:inkMkLst>
            <pc:docMk/>
            <pc:sldMk cId="1368847788" sldId="385"/>
            <ac:inkMk id="71" creationId="{78860126-118D-443A-92BF-2B08D743B7BE}"/>
          </ac:inkMkLst>
        </pc:inkChg>
        <pc:inkChg chg="add del">
          <ac:chgData name="Viet Anh Nguyen" userId="b95f61ff061388d5" providerId="LiveId" clId="{4E6D6609-40FF-461F-8FC4-5C36AE18131F}" dt="2022-01-17T06:58:54.783" v="6721"/>
          <ac:inkMkLst>
            <pc:docMk/>
            <pc:sldMk cId="1368847788" sldId="385"/>
            <ac:inkMk id="72" creationId="{BF9E679D-A818-4866-B4F3-1C184E480C1E}"/>
          </ac:inkMkLst>
        </pc:inkChg>
        <pc:inkChg chg="add del">
          <ac:chgData name="Viet Anh Nguyen" userId="b95f61ff061388d5" providerId="LiveId" clId="{4E6D6609-40FF-461F-8FC4-5C36AE18131F}" dt="2022-01-17T06:58:54.783" v="6721"/>
          <ac:inkMkLst>
            <pc:docMk/>
            <pc:sldMk cId="1368847788" sldId="385"/>
            <ac:inkMk id="73" creationId="{1A29C4FD-4A12-4F1A-B6EB-C2305AE8976C}"/>
          </ac:inkMkLst>
        </pc:inkChg>
        <pc:inkChg chg="add">
          <ac:chgData name="Viet Anh Nguyen" userId="b95f61ff061388d5" providerId="LiveId" clId="{4E6D6609-40FF-461F-8FC4-5C36AE18131F}" dt="2022-01-17T06:58:54.783" v="6721"/>
          <ac:inkMkLst>
            <pc:docMk/>
            <pc:sldMk cId="1368847788" sldId="385"/>
            <ac:inkMk id="74" creationId="{EA4D6718-AC02-40DA-81C8-FD4BD475715C}"/>
          </ac:inkMkLst>
        </pc:inkChg>
        <pc:inkChg chg="add del">
          <ac:chgData name="Viet Anh Nguyen" userId="b95f61ff061388d5" providerId="LiveId" clId="{4E6D6609-40FF-461F-8FC4-5C36AE18131F}" dt="2022-01-17T06:58:57.092" v="6725"/>
          <ac:inkMkLst>
            <pc:docMk/>
            <pc:sldMk cId="1368847788" sldId="385"/>
            <ac:inkMk id="75" creationId="{DDF19643-E45E-4393-8AA0-CD5B0997EB07}"/>
          </ac:inkMkLst>
        </pc:inkChg>
        <pc:inkChg chg="add del">
          <ac:chgData name="Viet Anh Nguyen" userId="b95f61ff061388d5" providerId="LiveId" clId="{4E6D6609-40FF-461F-8FC4-5C36AE18131F}" dt="2022-01-17T06:58:57.092" v="6725"/>
          <ac:inkMkLst>
            <pc:docMk/>
            <pc:sldMk cId="1368847788" sldId="385"/>
            <ac:inkMk id="76" creationId="{AD81D7E3-A2E9-4E2E-BC69-FA9A60F6229D}"/>
          </ac:inkMkLst>
        </pc:inkChg>
        <pc:inkChg chg="add del">
          <ac:chgData name="Viet Anh Nguyen" userId="b95f61ff061388d5" providerId="LiveId" clId="{4E6D6609-40FF-461F-8FC4-5C36AE18131F}" dt="2022-01-17T06:58:57.092" v="6725"/>
          <ac:inkMkLst>
            <pc:docMk/>
            <pc:sldMk cId="1368847788" sldId="385"/>
            <ac:inkMk id="77" creationId="{078B229F-1F3B-4BC4-A7D6-56D6358B8A06}"/>
          </ac:inkMkLst>
        </pc:inkChg>
        <pc:inkChg chg="add del">
          <ac:chgData name="Viet Anh Nguyen" userId="b95f61ff061388d5" providerId="LiveId" clId="{4E6D6609-40FF-461F-8FC4-5C36AE18131F}" dt="2022-01-17T06:58:58.133" v="6728"/>
          <ac:inkMkLst>
            <pc:docMk/>
            <pc:sldMk cId="1368847788" sldId="385"/>
            <ac:inkMk id="78" creationId="{C4ED24F8-3626-4EE8-978B-6039B758D781}"/>
          </ac:inkMkLst>
        </pc:inkChg>
        <pc:inkChg chg="add del">
          <ac:chgData name="Viet Anh Nguyen" userId="b95f61ff061388d5" providerId="LiveId" clId="{4E6D6609-40FF-461F-8FC4-5C36AE18131F}" dt="2022-01-17T06:58:58.133" v="6728"/>
          <ac:inkMkLst>
            <pc:docMk/>
            <pc:sldMk cId="1368847788" sldId="385"/>
            <ac:inkMk id="79" creationId="{3987D7F2-671A-4276-A162-79D2A9E6A4C9}"/>
          </ac:inkMkLst>
        </pc:inkChg>
        <pc:inkChg chg="add del">
          <ac:chgData name="Viet Anh Nguyen" userId="b95f61ff061388d5" providerId="LiveId" clId="{4E6D6609-40FF-461F-8FC4-5C36AE18131F}" dt="2022-01-17T06:58:58.133" v="6728"/>
          <ac:inkMkLst>
            <pc:docMk/>
            <pc:sldMk cId="1368847788" sldId="385"/>
            <ac:inkMk id="80" creationId="{3FCBC741-27DA-4A8F-A060-D77946DC7C34}"/>
          </ac:inkMkLst>
        </pc:inkChg>
        <pc:inkChg chg="add">
          <ac:chgData name="Viet Anh Nguyen" userId="b95f61ff061388d5" providerId="LiveId" clId="{4E6D6609-40FF-461F-8FC4-5C36AE18131F}" dt="2022-01-17T06:58:58.133" v="6728"/>
          <ac:inkMkLst>
            <pc:docMk/>
            <pc:sldMk cId="1368847788" sldId="385"/>
            <ac:inkMk id="81" creationId="{C56BE6EB-CC2F-4B9E-B816-D422F63DF6DA}"/>
          </ac:inkMkLst>
        </pc:inkChg>
        <pc:inkChg chg="add del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2" creationId="{49971A3D-E2E7-4AF3-B6E3-327845F7933E}"/>
          </ac:inkMkLst>
        </pc:inkChg>
        <pc:inkChg chg="add del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3" creationId="{95D3C4BE-2096-4801-893B-0D3DC788F389}"/>
          </ac:inkMkLst>
        </pc:inkChg>
        <pc:inkChg chg="add del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4" creationId="{3CD61864-23DA-4F7A-A6B9-6DF7BA90938C}"/>
          </ac:inkMkLst>
        </pc:inkChg>
        <pc:inkChg chg="add del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5" creationId="{CBD8200B-CC76-4505-97C8-7291777D595A}"/>
          </ac:inkMkLst>
        </pc:inkChg>
        <pc:inkChg chg="add del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6" creationId="{A35CA139-CE02-4C11-95E6-DE36138F5210}"/>
          </ac:inkMkLst>
        </pc:inkChg>
        <pc:inkChg chg="add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7" creationId="{1F70F50A-076F-4204-99AE-EECF4E684F71}"/>
          </ac:inkMkLst>
        </pc:inkChg>
        <pc:inkChg chg="add">
          <ac:chgData name="Viet Anh Nguyen" userId="b95f61ff061388d5" providerId="LiveId" clId="{4E6D6609-40FF-461F-8FC4-5C36AE18131F}" dt="2022-01-17T06:59:10.398" v="6734"/>
          <ac:inkMkLst>
            <pc:docMk/>
            <pc:sldMk cId="1368847788" sldId="385"/>
            <ac:inkMk id="88" creationId="{66A10417-F4ED-4180-9F30-396D61F8BC65}"/>
          </ac:inkMkLst>
        </pc:inkChg>
        <pc:inkChg chg="add del">
          <ac:chgData name="Viet Anh Nguyen" userId="b95f61ff061388d5" providerId="LiveId" clId="{4E6D6609-40FF-461F-8FC4-5C36AE18131F}" dt="2022-01-17T06:59:13.005" v="6737"/>
          <ac:inkMkLst>
            <pc:docMk/>
            <pc:sldMk cId="1368847788" sldId="385"/>
            <ac:inkMk id="89" creationId="{0360A900-C138-47D3-A124-35C20B395775}"/>
          </ac:inkMkLst>
        </pc:inkChg>
        <pc:inkChg chg="add del">
          <ac:chgData name="Viet Anh Nguyen" userId="b95f61ff061388d5" providerId="LiveId" clId="{4E6D6609-40FF-461F-8FC4-5C36AE18131F}" dt="2022-01-17T06:59:13.005" v="6737"/>
          <ac:inkMkLst>
            <pc:docMk/>
            <pc:sldMk cId="1368847788" sldId="385"/>
            <ac:inkMk id="90" creationId="{D8BC78F6-002C-4EAD-86F6-AF53D69259BF}"/>
          </ac:inkMkLst>
        </pc:inkChg>
        <pc:inkChg chg="add">
          <ac:chgData name="Viet Anh Nguyen" userId="b95f61ff061388d5" providerId="LiveId" clId="{4E6D6609-40FF-461F-8FC4-5C36AE18131F}" dt="2022-01-17T06:59:13.005" v="6737"/>
          <ac:inkMkLst>
            <pc:docMk/>
            <pc:sldMk cId="1368847788" sldId="385"/>
            <ac:inkMk id="91" creationId="{0370BB2B-7A18-4942-A2A4-402D600E9CD5}"/>
          </ac:inkMkLst>
        </pc:inkChg>
        <pc:inkChg chg="add del">
          <ac:chgData name="Viet Anh Nguyen" userId="b95f61ff061388d5" providerId="LiveId" clId="{4E6D6609-40FF-461F-8FC4-5C36AE18131F}" dt="2022-01-17T06:59:14.122" v="6740"/>
          <ac:inkMkLst>
            <pc:docMk/>
            <pc:sldMk cId="1368847788" sldId="385"/>
            <ac:inkMk id="92" creationId="{46819B71-A317-4C9D-B494-F8D47BAA1A81}"/>
          </ac:inkMkLst>
        </pc:inkChg>
        <pc:inkChg chg="add del">
          <ac:chgData name="Viet Anh Nguyen" userId="b95f61ff061388d5" providerId="LiveId" clId="{4E6D6609-40FF-461F-8FC4-5C36AE18131F}" dt="2022-01-17T06:59:14.122" v="6740"/>
          <ac:inkMkLst>
            <pc:docMk/>
            <pc:sldMk cId="1368847788" sldId="385"/>
            <ac:inkMk id="93" creationId="{9B19A222-B16D-4470-ABE6-19B97091BD3F}"/>
          </ac:inkMkLst>
        </pc:inkChg>
        <pc:inkChg chg="add">
          <ac:chgData name="Viet Anh Nguyen" userId="b95f61ff061388d5" providerId="LiveId" clId="{4E6D6609-40FF-461F-8FC4-5C36AE18131F}" dt="2022-01-17T06:59:14.122" v="6740"/>
          <ac:inkMkLst>
            <pc:docMk/>
            <pc:sldMk cId="1368847788" sldId="385"/>
            <ac:inkMk id="94" creationId="{AEA71488-15BD-4439-B6B7-B4AF48E0339E}"/>
          </ac:inkMkLst>
        </pc:inkChg>
        <pc:inkChg chg="add del">
          <ac:chgData name="Viet Anh Nguyen" userId="b95f61ff061388d5" providerId="LiveId" clId="{4E6D6609-40FF-461F-8FC4-5C36AE18131F}" dt="2022-01-17T06:59:16.331" v="6743"/>
          <ac:inkMkLst>
            <pc:docMk/>
            <pc:sldMk cId="1368847788" sldId="385"/>
            <ac:inkMk id="95" creationId="{57E0E1CD-FF66-45F6-8E0F-418F34C3428B}"/>
          </ac:inkMkLst>
        </pc:inkChg>
        <pc:inkChg chg="add del">
          <ac:chgData name="Viet Anh Nguyen" userId="b95f61ff061388d5" providerId="LiveId" clId="{4E6D6609-40FF-461F-8FC4-5C36AE18131F}" dt="2022-01-17T06:59:16.331" v="6743"/>
          <ac:inkMkLst>
            <pc:docMk/>
            <pc:sldMk cId="1368847788" sldId="385"/>
            <ac:inkMk id="96" creationId="{356EA0FA-6F15-49A2-BC85-565FD5CDE337}"/>
          </ac:inkMkLst>
        </pc:inkChg>
        <pc:inkChg chg="add">
          <ac:chgData name="Viet Anh Nguyen" userId="b95f61ff061388d5" providerId="LiveId" clId="{4E6D6609-40FF-461F-8FC4-5C36AE18131F}" dt="2022-01-17T06:59:16.331" v="6743"/>
          <ac:inkMkLst>
            <pc:docMk/>
            <pc:sldMk cId="1368847788" sldId="385"/>
            <ac:inkMk id="97" creationId="{00CB072C-5F26-4AE8-A4E2-D752830A058E}"/>
          </ac:inkMkLst>
        </pc:inkChg>
        <pc:inkChg chg="add del">
          <ac:chgData name="Viet Anh Nguyen" userId="b95f61ff061388d5" providerId="LiveId" clId="{4E6D6609-40FF-461F-8FC4-5C36AE18131F}" dt="2022-01-17T06:59:18.972" v="6748"/>
          <ac:inkMkLst>
            <pc:docMk/>
            <pc:sldMk cId="1368847788" sldId="385"/>
            <ac:inkMk id="98" creationId="{8A05C72C-D093-430D-8B76-833A7362ABA7}"/>
          </ac:inkMkLst>
        </pc:inkChg>
        <pc:inkChg chg="add del">
          <ac:chgData name="Viet Anh Nguyen" userId="b95f61ff061388d5" providerId="LiveId" clId="{4E6D6609-40FF-461F-8FC4-5C36AE18131F}" dt="2022-01-17T06:59:18.972" v="6748"/>
          <ac:inkMkLst>
            <pc:docMk/>
            <pc:sldMk cId="1368847788" sldId="385"/>
            <ac:inkMk id="99" creationId="{D1632265-3169-4387-B3A6-1D7D35A86D2E}"/>
          </ac:inkMkLst>
        </pc:inkChg>
        <pc:inkChg chg="add del">
          <ac:chgData name="Viet Anh Nguyen" userId="b95f61ff061388d5" providerId="LiveId" clId="{4E6D6609-40FF-461F-8FC4-5C36AE18131F}" dt="2022-01-17T06:59:18.972" v="6748"/>
          <ac:inkMkLst>
            <pc:docMk/>
            <pc:sldMk cId="1368847788" sldId="385"/>
            <ac:inkMk id="100" creationId="{8B4E7B01-A2BB-4FD8-BA6B-88AFE1D0088B}"/>
          </ac:inkMkLst>
        </pc:inkChg>
        <pc:inkChg chg="add">
          <ac:chgData name="Viet Anh Nguyen" userId="b95f61ff061388d5" providerId="LiveId" clId="{4E6D6609-40FF-461F-8FC4-5C36AE18131F}" dt="2022-01-17T06:59:18.040" v="6747" actId="9405"/>
          <ac:inkMkLst>
            <pc:docMk/>
            <pc:sldMk cId="1368847788" sldId="385"/>
            <ac:inkMk id="101" creationId="{FF9F248A-879D-4F22-A09C-F21DB7B9D0DD}"/>
          </ac:inkMkLst>
        </pc:inkChg>
        <pc:inkChg chg="add">
          <ac:chgData name="Viet Anh Nguyen" userId="b95f61ff061388d5" providerId="LiveId" clId="{4E6D6609-40FF-461F-8FC4-5C36AE18131F}" dt="2022-01-17T06:59:18.972" v="6748"/>
          <ac:inkMkLst>
            <pc:docMk/>
            <pc:sldMk cId="1368847788" sldId="385"/>
            <ac:inkMk id="102" creationId="{1E8F7F41-7A6F-4A25-AFB9-49AB23FF8D38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3" creationId="{AE4A779C-C81C-43BD-B2E1-3BA11994A8DE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4" creationId="{C37A18DE-ECE0-436C-A802-559680BD1137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5" creationId="{C35FC76E-57F1-4A54-BB0F-922D9DDA42DD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6" creationId="{4C8205AC-57EC-46F4-86CA-547D333209FA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7" creationId="{2F1A899E-262F-44AF-846A-82A7AD7BCA76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8" creationId="{4F2EC689-CD26-4B5F-80FC-8E12ABABEB00}"/>
          </ac:inkMkLst>
        </pc:inkChg>
        <pc:inkChg chg="add del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09" creationId="{7019C751-6803-4CF0-B798-8E01D5D90F72}"/>
          </ac:inkMkLst>
        </pc:inkChg>
        <pc:inkChg chg="add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10" creationId="{51087D04-7F39-443A-860D-42147830EF27}"/>
          </ac:inkMkLst>
        </pc:inkChg>
        <pc:inkChg chg="add">
          <ac:chgData name="Viet Anh Nguyen" userId="b95f61ff061388d5" providerId="LiveId" clId="{4E6D6609-40FF-461F-8FC4-5C36AE18131F}" dt="2022-01-17T06:59:22.115" v="6756"/>
          <ac:inkMkLst>
            <pc:docMk/>
            <pc:sldMk cId="1368847788" sldId="385"/>
            <ac:inkMk id="111" creationId="{BBC51BCA-1678-4F53-B0F8-77FF831CE5DD}"/>
          </ac:inkMkLst>
        </pc:inkChg>
        <pc:inkChg chg="add del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2" creationId="{F83F8CDD-CE3A-46F1-9B6A-B61E1556474F}"/>
          </ac:inkMkLst>
        </pc:inkChg>
        <pc:inkChg chg="add del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3" creationId="{2BFBEE3A-F0B5-47A3-B0C9-D10A4CACCA5B}"/>
          </ac:inkMkLst>
        </pc:inkChg>
        <pc:inkChg chg="add del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4" creationId="{357227DC-3A36-4DCE-8A89-EC883731A9A1}"/>
          </ac:inkMkLst>
        </pc:inkChg>
        <pc:inkChg chg="add del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5" creationId="{865CFAEE-8F7D-4BA4-A3EE-B1D6D9DF725B}"/>
          </ac:inkMkLst>
        </pc:inkChg>
        <pc:inkChg chg="add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6" creationId="{019B8D0A-5136-413E-B5DE-8A77289C4F86}"/>
          </ac:inkMkLst>
        </pc:inkChg>
        <pc:inkChg chg="add">
          <ac:chgData name="Viet Anh Nguyen" userId="b95f61ff061388d5" providerId="LiveId" clId="{4E6D6609-40FF-461F-8FC4-5C36AE18131F}" dt="2022-01-17T06:59:24.491" v="6761"/>
          <ac:inkMkLst>
            <pc:docMk/>
            <pc:sldMk cId="1368847788" sldId="385"/>
            <ac:inkMk id="117" creationId="{66A7B194-7F44-4150-B3E3-C480B181E8D1}"/>
          </ac:inkMkLst>
        </pc:inkChg>
        <pc:inkChg chg="add del">
          <ac:chgData name="Viet Anh Nguyen" userId="b95f61ff061388d5" providerId="LiveId" clId="{4E6D6609-40FF-461F-8FC4-5C36AE18131F}" dt="2022-01-17T06:59:27.344" v="6766"/>
          <ac:inkMkLst>
            <pc:docMk/>
            <pc:sldMk cId="1368847788" sldId="385"/>
            <ac:inkMk id="118" creationId="{7F3994E8-5696-455E-9223-AF4BFCEFF856}"/>
          </ac:inkMkLst>
        </pc:inkChg>
        <pc:inkChg chg="add del">
          <ac:chgData name="Viet Anh Nguyen" userId="b95f61ff061388d5" providerId="LiveId" clId="{4E6D6609-40FF-461F-8FC4-5C36AE18131F}" dt="2022-01-17T06:59:27.344" v="6766"/>
          <ac:inkMkLst>
            <pc:docMk/>
            <pc:sldMk cId="1368847788" sldId="385"/>
            <ac:inkMk id="119" creationId="{D4660886-2D60-4DCD-9302-0A3B73C56E85}"/>
          </ac:inkMkLst>
        </pc:inkChg>
        <pc:inkChg chg="add del">
          <ac:chgData name="Viet Anh Nguyen" userId="b95f61ff061388d5" providerId="LiveId" clId="{4E6D6609-40FF-461F-8FC4-5C36AE18131F}" dt="2022-01-17T06:59:27.344" v="6766"/>
          <ac:inkMkLst>
            <pc:docMk/>
            <pc:sldMk cId="1368847788" sldId="385"/>
            <ac:inkMk id="120" creationId="{45A020EF-E95C-4B22-BA3C-5880DAED5951}"/>
          </ac:inkMkLst>
        </pc:inkChg>
        <pc:inkChg chg="add del">
          <ac:chgData name="Viet Anh Nguyen" userId="b95f61ff061388d5" providerId="LiveId" clId="{4E6D6609-40FF-461F-8FC4-5C36AE18131F}" dt="2022-01-17T06:59:27.344" v="6766"/>
          <ac:inkMkLst>
            <pc:docMk/>
            <pc:sldMk cId="1368847788" sldId="385"/>
            <ac:inkMk id="121" creationId="{CD620FAE-E14E-42BE-AA34-7BC8195780CD}"/>
          </ac:inkMkLst>
        </pc:inkChg>
        <pc:inkChg chg="add">
          <ac:chgData name="Viet Anh Nguyen" userId="b95f61ff061388d5" providerId="LiveId" clId="{4E6D6609-40FF-461F-8FC4-5C36AE18131F}" dt="2022-01-17T06:59:27.344" v="6766"/>
          <ac:inkMkLst>
            <pc:docMk/>
            <pc:sldMk cId="1368847788" sldId="385"/>
            <ac:inkMk id="122" creationId="{8F54273E-BDFB-4E05-8370-81189645DE8C}"/>
          </ac:inkMkLst>
        </pc:inkChg>
        <pc:inkChg chg="add del">
          <ac:chgData name="Viet Anh Nguyen" userId="b95f61ff061388d5" providerId="LiveId" clId="{4E6D6609-40FF-461F-8FC4-5C36AE18131F}" dt="2022-01-17T07:00:18.118" v="6769"/>
          <ac:inkMkLst>
            <pc:docMk/>
            <pc:sldMk cId="1368847788" sldId="385"/>
            <ac:inkMk id="123" creationId="{B6E66D98-F93A-447E-B08E-51AB1095E466}"/>
          </ac:inkMkLst>
        </pc:inkChg>
        <pc:inkChg chg="add del">
          <ac:chgData name="Viet Anh Nguyen" userId="b95f61ff061388d5" providerId="LiveId" clId="{4E6D6609-40FF-461F-8FC4-5C36AE18131F}" dt="2022-01-17T07:00:18.118" v="6769"/>
          <ac:inkMkLst>
            <pc:docMk/>
            <pc:sldMk cId="1368847788" sldId="385"/>
            <ac:inkMk id="124" creationId="{ACDCA90B-94E4-4768-B7B0-5C781DF50381}"/>
          </ac:inkMkLst>
        </pc:inkChg>
        <pc:inkChg chg="add">
          <ac:chgData name="Viet Anh Nguyen" userId="b95f61ff061388d5" providerId="LiveId" clId="{4E6D6609-40FF-461F-8FC4-5C36AE18131F}" dt="2022-01-17T07:00:18.118" v="6769"/>
          <ac:inkMkLst>
            <pc:docMk/>
            <pc:sldMk cId="1368847788" sldId="385"/>
            <ac:inkMk id="125" creationId="{85B225AB-A0D0-44F8-876B-F27D82205EC2}"/>
          </ac:inkMkLst>
        </pc:inkChg>
        <pc:inkChg chg="add del">
          <ac:chgData name="Viet Anh Nguyen" userId="b95f61ff061388d5" providerId="LiveId" clId="{4E6D6609-40FF-461F-8FC4-5C36AE18131F}" dt="2022-01-17T07:00:22.039" v="6773"/>
          <ac:inkMkLst>
            <pc:docMk/>
            <pc:sldMk cId="1368847788" sldId="385"/>
            <ac:inkMk id="126" creationId="{99CBE980-5278-4392-B389-E7F3B63BF18E}"/>
          </ac:inkMkLst>
        </pc:inkChg>
        <pc:inkChg chg="add">
          <ac:chgData name="Viet Anh Nguyen" userId="b95f61ff061388d5" providerId="LiveId" clId="{4E6D6609-40FF-461F-8FC4-5C36AE18131F}" dt="2022-01-17T07:00:20.575" v="6771" actId="9405"/>
          <ac:inkMkLst>
            <pc:docMk/>
            <pc:sldMk cId="1368847788" sldId="385"/>
            <ac:inkMk id="127" creationId="{7F3C6E4E-D48C-45C4-A411-458D62ECE6FA}"/>
          </ac:inkMkLst>
        </pc:inkChg>
        <pc:inkChg chg="add del">
          <ac:chgData name="Viet Anh Nguyen" userId="b95f61ff061388d5" providerId="LiveId" clId="{4E6D6609-40FF-461F-8FC4-5C36AE18131F}" dt="2022-01-17T07:00:22.039" v="6773"/>
          <ac:inkMkLst>
            <pc:docMk/>
            <pc:sldMk cId="1368847788" sldId="385"/>
            <ac:inkMk id="128" creationId="{6F046A43-FB01-4EEB-8E34-6E766B2A1F79}"/>
          </ac:inkMkLst>
        </pc:inkChg>
        <pc:inkChg chg="add del">
          <ac:chgData name="Viet Anh Nguyen" userId="b95f61ff061388d5" providerId="LiveId" clId="{4E6D6609-40FF-461F-8FC4-5C36AE18131F}" dt="2022-01-17T07:01:33.704" v="6785"/>
          <ac:inkMkLst>
            <pc:docMk/>
            <pc:sldMk cId="1368847788" sldId="385"/>
            <ac:inkMk id="129" creationId="{3DD2F595-1852-495B-80DE-62C083B6B055}"/>
          </ac:inkMkLst>
        </pc:inkChg>
        <pc:inkChg chg="add del">
          <ac:chgData name="Viet Anh Nguyen" userId="b95f61ff061388d5" providerId="LiveId" clId="{4E6D6609-40FF-461F-8FC4-5C36AE18131F}" dt="2022-01-17T07:01:25.778" v="6778"/>
          <ac:inkMkLst>
            <pc:docMk/>
            <pc:sldMk cId="1368847788" sldId="385"/>
            <ac:inkMk id="130" creationId="{E14BE951-92ED-4BDE-98FD-452674465EB3}"/>
          </ac:inkMkLst>
        </pc:inkChg>
        <pc:inkChg chg="add del">
          <ac:chgData name="Viet Anh Nguyen" userId="b95f61ff061388d5" providerId="LiveId" clId="{4E6D6609-40FF-461F-8FC4-5C36AE18131F}" dt="2022-01-17T07:01:25.778" v="6778"/>
          <ac:inkMkLst>
            <pc:docMk/>
            <pc:sldMk cId="1368847788" sldId="385"/>
            <ac:inkMk id="131" creationId="{B0FD498C-9F4B-423C-87C6-71689EB11CEC}"/>
          </ac:inkMkLst>
        </pc:inkChg>
        <pc:inkChg chg="add del">
          <ac:chgData name="Viet Anh Nguyen" userId="b95f61ff061388d5" providerId="LiveId" clId="{4E6D6609-40FF-461F-8FC4-5C36AE18131F}" dt="2022-01-17T07:01:25.778" v="6778"/>
          <ac:inkMkLst>
            <pc:docMk/>
            <pc:sldMk cId="1368847788" sldId="385"/>
            <ac:inkMk id="132" creationId="{0EAC6703-9FD8-477B-B63E-8206DDD8B39D}"/>
          </ac:inkMkLst>
        </pc:inkChg>
        <pc:inkChg chg="add del">
          <ac:chgData name="Viet Anh Nguyen" userId="b95f61ff061388d5" providerId="LiveId" clId="{4E6D6609-40FF-461F-8FC4-5C36AE18131F}" dt="2022-01-17T07:01:25.778" v="6778"/>
          <ac:inkMkLst>
            <pc:docMk/>
            <pc:sldMk cId="1368847788" sldId="385"/>
            <ac:inkMk id="133" creationId="{6316FA11-7FD1-45A0-AD9A-28F332CBADE8}"/>
          </ac:inkMkLst>
        </pc:inkChg>
        <pc:inkChg chg="add">
          <ac:chgData name="Viet Anh Nguyen" userId="b95f61ff061388d5" providerId="LiveId" clId="{4E6D6609-40FF-461F-8FC4-5C36AE18131F}" dt="2022-01-17T07:01:25.778" v="6778"/>
          <ac:inkMkLst>
            <pc:docMk/>
            <pc:sldMk cId="1368847788" sldId="385"/>
            <ac:inkMk id="134" creationId="{603B1266-EE64-4722-9941-2E50A04DB290}"/>
          </ac:inkMkLst>
        </pc:inkChg>
        <pc:inkChg chg="add del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35" creationId="{E90181FC-BC09-4873-B124-67537F042D10}"/>
          </ac:inkMkLst>
        </pc:inkChg>
        <pc:inkChg chg="add del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36" creationId="{9AD66690-97C8-492C-8248-4F698BBB88BF}"/>
          </ac:inkMkLst>
        </pc:inkChg>
        <pc:inkChg chg="add del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37" creationId="{592793C4-E200-427F-A89E-6332F52DB922}"/>
          </ac:inkMkLst>
        </pc:inkChg>
        <pc:inkChg chg="add del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38" creationId="{D0470EE3-39C4-4162-A351-4DAE883474A4}"/>
          </ac:inkMkLst>
        </pc:inkChg>
        <pc:inkChg chg="add del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39" creationId="{930614A8-20FC-47FF-B18F-03FF22AAE93E}"/>
          </ac:inkMkLst>
        </pc:inkChg>
        <pc:inkChg chg="add">
          <ac:chgData name="Viet Anh Nguyen" userId="b95f61ff061388d5" providerId="LiveId" clId="{4E6D6609-40FF-461F-8FC4-5C36AE18131F}" dt="2022-01-17T07:01:27.788" v="6784"/>
          <ac:inkMkLst>
            <pc:docMk/>
            <pc:sldMk cId="1368847788" sldId="385"/>
            <ac:inkMk id="140" creationId="{20E30560-9C91-478E-BED3-3460D569E836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1" creationId="{4B1093BA-257A-4E0C-80D2-3EA8451EDC7D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2" creationId="{1A723BFA-10D2-4D4C-9FFE-AB096B0F0BA2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3" creationId="{F9514657-19B5-4A8E-9AAA-17B26DC6E351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4" creationId="{3919934A-62E4-4248-A1DD-B48D333C8FD5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5" creationId="{BC60EFC4-BDAE-4C37-BE87-B2CE6174E4F5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6" creationId="{1BF3E482-4934-493A-A796-A0D552C6F579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7" creationId="{81D41C12-8FB4-41BC-B2B4-B5721C4C8F36}"/>
          </ac:inkMkLst>
        </pc:inkChg>
        <pc:inkChg chg="add del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8" creationId="{A8CABBAD-68EB-4877-B175-7EE32F29BA6D}"/>
          </ac:inkMkLst>
        </pc:inkChg>
        <pc:inkChg chg="add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49" creationId="{148169FC-6B8A-4D39-AB24-78894A2B4C0C}"/>
          </ac:inkMkLst>
        </pc:inkChg>
        <pc:inkChg chg="add">
          <ac:chgData name="Viet Anh Nguyen" userId="b95f61ff061388d5" providerId="LiveId" clId="{4E6D6609-40FF-461F-8FC4-5C36AE18131F}" dt="2022-01-17T07:01:40.699" v="6794"/>
          <ac:inkMkLst>
            <pc:docMk/>
            <pc:sldMk cId="1368847788" sldId="385"/>
            <ac:inkMk id="150" creationId="{BC37EE8D-DB14-4A3B-943E-3EE954E76462}"/>
          </ac:inkMkLst>
        </pc:inkChg>
        <pc:inkChg chg="add del">
          <ac:chgData name="Viet Anh Nguyen" userId="b95f61ff061388d5" providerId="LiveId" clId="{4E6D6609-40FF-461F-8FC4-5C36AE18131F}" dt="2022-01-17T07:02:03.919" v="6797"/>
          <ac:inkMkLst>
            <pc:docMk/>
            <pc:sldMk cId="1368847788" sldId="385"/>
            <ac:inkMk id="151" creationId="{E8F13BFA-B37E-4F3C-8238-598E1A8C6C64}"/>
          </ac:inkMkLst>
        </pc:inkChg>
        <pc:inkChg chg="add del">
          <ac:chgData name="Viet Anh Nguyen" userId="b95f61ff061388d5" providerId="LiveId" clId="{4E6D6609-40FF-461F-8FC4-5C36AE18131F}" dt="2022-01-17T07:02:03.919" v="6797"/>
          <ac:inkMkLst>
            <pc:docMk/>
            <pc:sldMk cId="1368847788" sldId="385"/>
            <ac:inkMk id="152" creationId="{F291F5A6-70D5-4F5B-B972-0A5A63D6790D}"/>
          </ac:inkMkLst>
        </pc:inkChg>
        <pc:inkChg chg="add">
          <ac:chgData name="Viet Anh Nguyen" userId="b95f61ff061388d5" providerId="LiveId" clId="{4E6D6609-40FF-461F-8FC4-5C36AE18131F}" dt="2022-01-17T07:02:03.919" v="6797"/>
          <ac:inkMkLst>
            <pc:docMk/>
            <pc:sldMk cId="1368847788" sldId="385"/>
            <ac:inkMk id="153" creationId="{490BC9F9-029B-43F2-8CEB-90C4A0C73E00}"/>
          </ac:inkMkLst>
        </pc:inkChg>
      </pc:sldChg>
      <pc:sldChg chg="addSp delSp new mod">
        <pc:chgData name="Viet Anh Nguyen" userId="b95f61ff061388d5" providerId="LiveId" clId="{4E6D6609-40FF-461F-8FC4-5C36AE18131F}" dt="2022-01-17T08:22:56.169" v="7058"/>
        <pc:sldMkLst>
          <pc:docMk/>
          <pc:sldMk cId="4119976713" sldId="386"/>
        </pc:sldMkLst>
        <pc:inkChg chg="add del">
          <ac:chgData name="Viet Anh Nguyen" userId="b95f61ff061388d5" providerId="LiveId" clId="{4E6D6609-40FF-461F-8FC4-5C36AE18131F}" dt="2022-01-17T08:18:16.458" v="6899"/>
          <ac:inkMkLst>
            <pc:docMk/>
            <pc:sldMk cId="4119976713" sldId="386"/>
            <ac:inkMk id="2" creationId="{C9633E12-ABFD-46A7-A30C-039C6BA08410}"/>
          </ac:inkMkLst>
        </pc:inkChg>
        <pc:inkChg chg="add del">
          <ac:chgData name="Viet Anh Nguyen" userId="b95f61ff061388d5" providerId="LiveId" clId="{4E6D6609-40FF-461F-8FC4-5C36AE18131F}" dt="2022-01-17T08:18:16.458" v="6899"/>
          <ac:inkMkLst>
            <pc:docMk/>
            <pc:sldMk cId="4119976713" sldId="386"/>
            <ac:inkMk id="3" creationId="{8D4C37E9-FA68-416C-8096-5EE0DC3883EC}"/>
          </ac:inkMkLst>
        </pc:inkChg>
        <pc:inkChg chg="add">
          <ac:chgData name="Viet Anh Nguyen" userId="b95f61ff061388d5" providerId="LiveId" clId="{4E6D6609-40FF-461F-8FC4-5C36AE18131F}" dt="2022-01-17T08:18:15.167" v="6896" actId="9405"/>
          <ac:inkMkLst>
            <pc:docMk/>
            <pc:sldMk cId="4119976713" sldId="386"/>
            <ac:inkMk id="4" creationId="{8790ACE7-5E71-4181-B105-B27571B36444}"/>
          </ac:inkMkLst>
        </pc:inkChg>
        <pc:inkChg chg="add">
          <ac:chgData name="Viet Anh Nguyen" userId="b95f61ff061388d5" providerId="LiveId" clId="{4E6D6609-40FF-461F-8FC4-5C36AE18131F}" dt="2022-01-17T08:18:15.355" v="6897" actId="9405"/>
          <ac:inkMkLst>
            <pc:docMk/>
            <pc:sldMk cId="4119976713" sldId="386"/>
            <ac:inkMk id="5" creationId="{A929BD61-3943-438B-8337-B16B0D3F20A3}"/>
          </ac:inkMkLst>
        </pc:inkChg>
        <pc:inkChg chg="add">
          <ac:chgData name="Viet Anh Nguyen" userId="b95f61ff061388d5" providerId="LiveId" clId="{4E6D6609-40FF-461F-8FC4-5C36AE18131F}" dt="2022-01-17T08:18:15.476" v="6898" actId="9405"/>
          <ac:inkMkLst>
            <pc:docMk/>
            <pc:sldMk cId="4119976713" sldId="386"/>
            <ac:inkMk id="6" creationId="{CD66657A-0F64-46EB-B97A-1756A7E5804D}"/>
          </ac:inkMkLst>
        </pc:inkChg>
        <pc:inkChg chg="add">
          <ac:chgData name="Viet Anh Nguyen" userId="b95f61ff061388d5" providerId="LiveId" clId="{4E6D6609-40FF-461F-8FC4-5C36AE18131F}" dt="2022-01-17T08:18:16.458" v="6899"/>
          <ac:inkMkLst>
            <pc:docMk/>
            <pc:sldMk cId="4119976713" sldId="386"/>
            <ac:inkMk id="7" creationId="{1246E459-CCD9-499F-B42D-CBB3B0B4A971}"/>
          </ac:inkMkLst>
        </pc:inkChg>
        <pc:inkChg chg="add">
          <ac:chgData name="Viet Anh Nguyen" userId="b95f61ff061388d5" providerId="LiveId" clId="{4E6D6609-40FF-461F-8FC4-5C36AE18131F}" dt="2022-01-17T08:18:16.654" v="6900" actId="9405"/>
          <ac:inkMkLst>
            <pc:docMk/>
            <pc:sldMk cId="4119976713" sldId="386"/>
            <ac:inkMk id="8" creationId="{C489E66D-773D-4F8E-918B-EBDCBA671CC5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9" creationId="{30BB4FA6-ECD2-457A-A1F4-AA378F3A1ECF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0" creationId="{407189D7-127F-49E5-B6E7-6F88CF6F7E75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1" creationId="{E8F71BE3-B441-48D1-8C4B-F4A9E81B9AC9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2" creationId="{E91933E3-EAD4-4A55-A2B2-24AF4FCDE45B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3" creationId="{116B0790-5595-429C-8D27-6CFF9E62376F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4" creationId="{7302E5B1-51BC-41E0-BDEC-DA4F99DE195A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5" creationId="{9BC00985-8945-483E-81E6-4EA4DDC26EB1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6" creationId="{19128FB2-DE6C-4000-B36D-1DC7C64A324F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7" creationId="{3CF75B51-EA0C-400E-A80C-EE4084673DD2}"/>
          </ac:inkMkLst>
        </pc:inkChg>
        <pc:inkChg chg="add del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8" creationId="{724E9EA0-5F4C-47AD-A66A-ED28B1C790D8}"/>
          </ac:inkMkLst>
        </pc:inkChg>
        <pc:inkChg chg="add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19" creationId="{E348AB0E-65B5-42F1-B4B3-E198F583DB94}"/>
          </ac:inkMkLst>
        </pc:inkChg>
        <pc:inkChg chg="add">
          <ac:chgData name="Viet Anh Nguyen" userId="b95f61ff061388d5" providerId="LiveId" clId="{4E6D6609-40FF-461F-8FC4-5C36AE18131F}" dt="2022-01-17T08:18:20.621" v="6911"/>
          <ac:inkMkLst>
            <pc:docMk/>
            <pc:sldMk cId="4119976713" sldId="386"/>
            <ac:inkMk id="20" creationId="{AD6E40D1-622A-4ECC-AB85-5EAF91133E1B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1" creationId="{E40C7A6E-0749-4A0C-9299-452A6AC405C4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2" creationId="{D5D29503-E96B-412E-8B13-2EB4D00F1954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3" creationId="{1EDF8C4C-7D82-4F36-9756-F5937BAA8B64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4" creationId="{2D159E72-5CFD-4812-9A33-F997DA757FC0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5" creationId="{90959585-96A1-46A1-BF64-E635155C1623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6" creationId="{91CD1C04-5BFA-45D7-8163-D5225A7D7DA1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7" creationId="{4F6BB487-6511-4837-9779-317F9462D4C6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8" creationId="{6AC4E244-1760-4D36-8C03-E851F1725BF7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29" creationId="{64DC7E17-9FCE-44AB-BDBF-C471C29F5534}"/>
          </ac:inkMkLst>
        </pc:inkChg>
        <pc:inkChg chg="add del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30" creationId="{63A4ECC7-7AD7-440F-8144-8EF5CAB05601}"/>
          </ac:inkMkLst>
        </pc:inkChg>
        <pc:inkChg chg="add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31" creationId="{53148153-FA06-4F0C-896F-EC9966478434}"/>
          </ac:inkMkLst>
        </pc:inkChg>
        <pc:inkChg chg="add">
          <ac:chgData name="Viet Anh Nguyen" userId="b95f61ff061388d5" providerId="LiveId" clId="{4E6D6609-40FF-461F-8FC4-5C36AE18131F}" dt="2022-01-17T08:18:24.995" v="6922"/>
          <ac:inkMkLst>
            <pc:docMk/>
            <pc:sldMk cId="4119976713" sldId="386"/>
            <ac:inkMk id="32" creationId="{CA829C88-F16E-4106-8EF5-0F35E5BEAB00}"/>
          </ac:inkMkLst>
        </pc:inkChg>
        <pc:inkChg chg="add del">
          <ac:chgData name="Viet Anh Nguyen" userId="b95f61ff061388d5" providerId="LiveId" clId="{4E6D6609-40FF-461F-8FC4-5C36AE18131F}" dt="2022-01-17T08:18:31.485" v="6927"/>
          <ac:inkMkLst>
            <pc:docMk/>
            <pc:sldMk cId="4119976713" sldId="386"/>
            <ac:inkMk id="33" creationId="{60B94D90-7B6F-4560-BF1C-0A06D41B5FEF}"/>
          </ac:inkMkLst>
        </pc:inkChg>
        <pc:inkChg chg="add del">
          <ac:chgData name="Viet Anh Nguyen" userId="b95f61ff061388d5" providerId="LiveId" clId="{4E6D6609-40FF-461F-8FC4-5C36AE18131F}" dt="2022-01-17T08:18:31.485" v="6927"/>
          <ac:inkMkLst>
            <pc:docMk/>
            <pc:sldMk cId="4119976713" sldId="386"/>
            <ac:inkMk id="34" creationId="{7D705A53-98D3-4536-9A2D-38F592DF7550}"/>
          </ac:inkMkLst>
        </pc:inkChg>
        <pc:inkChg chg="add del">
          <ac:chgData name="Viet Anh Nguyen" userId="b95f61ff061388d5" providerId="LiveId" clId="{4E6D6609-40FF-461F-8FC4-5C36AE18131F}" dt="2022-01-17T08:18:31.485" v="6927"/>
          <ac:inkMkLst>
            <pc:docMk/>
            <pc:sldMk cId="4119976713" sldId="386"/>
            <ac:inkMk id="35" creationId="{BE3BAC9E-E79E-4804-A319-2C61875931E4}"/>
          </ac:inkMkLst>
        </pc:inkChg>
        <pc:inkChg chg="add">
          <ac:chgData name="Viet Anh Nguyen" userId="b95f61ff061388d5" providerId="LiveId" clId="{4E6D6609-40FF-461F-8FC4-5C36AE18131F}" dt="2022-01-17T08:18:30.894" v="6926" actId="9405"/>
          <ac:inkMkLst>
            <pc:docMk/>
            <pc:sldMk cId="4119976713" sldId="386"/>
            <ac:inkMk id="36" creationId="{48E4314A-13DC-4453-B5C8-E0FEB20C7838}"/>
          </ac:inkMkLst>
        </pc:inkChg>
        <pc:inkChg chg="add">
          <ac:chgData name="Viet Anh Nguyen" userId="b95f61ff061388d5" providerId="LiveId" clId="{4E6D6609-40FF-461F-8FC4-5C36AE18131F}" dt="2022-01-17T08:18:31.485" v="6927"/>
          <ac:inkMkLst>
            <pc:docMk/>
            <pc:sldMk cId="4119976713" sldId="386"/>
            <ac:inkMk id="37" creationId="{63F437C5-89ED-4C0E-9D4A-32AA36EC9AA9}"/>
          </ac:inkMkLst>
        </pc:inkChg>
        <pc:inkChg chg="add del">
          <ac:chgData name="Viet Anh Nguyen" userId="b95f61ff061388d5" providerId="LiveId" clId="{4E6D6609-40FF-461F-8FC4-5C36AE18131F}" dt="2022-01-17T08:18:32.914" v="6931"/>
          <ac:inkMkLst>
            <pc:docMk/>
            <pc:sldMk cId="4119976713" sldId="386"/>
            <ac:inkMk id="38" creationId="{A90B1334-60AC-4216-9083-BB1A0E6A1215}"/>
          </ac:inkMkLst>
        </pc:inkChg>
        <pc:inkChg chg="add del">
          <ac:chgData name="Viet Anh Nguyen" userId="b95f61ff061388d5" providerId="LiveId" clId="{4E6D6609-40FF-461F-8FC4-5C36AE18131F}" dt="2022-01-17T08:18:32.914" v="6931"/>
          <ac:inkMkLst>
            <pc:docMk/>
            <pc:sldMk cId="4119976713" sldId="386"/>
            <ac:inkMk id="39" creationId="{43BD5443-4252-45A9-9531-0CB4CFC6940E}"/>
          </ac:inkMkLst>
        </pc:inkChg>
        <pc:inkChg chg="add del">
          <ac:chgData name="Viet Anh Nguyen" userId="b95f61ff061388d5" providerId="LiveId" clId="{4E6D6609-40FF-461F-8FC4-5C36AE18131F}" dt="2022-01-17T08:18:32.914" v="6931"/>
          <ac:inkMkLst>
            <pc:docMk/>
            <pc:sldMk cId="4119976713" sldId="386"/>
            <ac:inkMk id="40" creationId="{B69969FB-67BF-4BA3-BA80-45F1970322AD}"/>
          </ac:inkMkLst>
        </pc:inkChg>
        <pc:inkChg chg="add">
          <ac:chgData name="Viet Anh Nguyen" userId="b95f61ff061388d5" providerId="LiveId" clId="{4E6D6609-40FF-461F-8FC4-5C36AE18131F}" dt="2022-01-17T08:18:32.914" v="6931"/>
          <ac:inkMkLst>
            <pc:docMk/>
            <pc:sldMk cId="4119976713" sldId="386"/>
            <ac:inkMk id="41" creationId="{45F75B27-C002-4E63-926C-FA56362B1941}"/>
          </ac:inkMkLst>
        </pc:inkChg>
        <pc:inkChg chg="add">
          <ac:chgData name="Viet Anh Nguyen" userId="b95f61ff061388d5" providerId="LiveId" clId="{4E6D6609-40FF-461F-8FC4-5C36AE18131F}" dt="2022-01-17T08:18:33.111" v="6932" actId="9405"/>
          <ac:inkMkLst>
            <pc:docMk/>
            <pc:sldMk cId="4119976713" sldId="386"/>
            <ac:inkMk id="42" creationId="{6B6DA221-120A-4387-86AD-9878B4916148}"/>
          </ac:inkMkLst>
        </pc:inkChg>
        <pc:inkChg chg="add del">
          <ac:chgData name="Viet Anh Nguyen" userId="b95f61ff061388d5" providerId="LiveId" clId="{4E6D6609-40FF-461F-8FC4-5C36AE18131F}" dt="2022-01-17T08:18:37.747" v="6935"/>
          <ac:inkMkLst>
            <pc:docMk/>
            <pc:sldMk cId="4119976713" sldId="386"/>
            <ac:inkMk id="43" creationId="{CCBDD162-B323-411A-8A57-8413CC07397E}"/>
          </ac:inkMkLst>
        </pc:inkChg>
        <pc:inkChg chg="add del">
          <ac:chgData name="Viet Anh Nguyen" userId="b95f61ff061388d5" providerId="LiveId" clId="{4E6D6609-40FF-461F-8FC4-5C36AE18131F}" dt="2022-01-17T08:18:37.747" v="6935"/>
          <ac:inkMkLst>
            <pc:docMk/>
            <pc:sldMk cId="4119976713" sldId="386"/>
            <ac:inkMk id="44" creationId="{7500575C-068C-4A81-857C-6890DCDD44F4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45" creationId="{64571460-9FC7-4D8E-92F5-96D9FD438E2F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46" creationId="{83BAE493-8A7E-44A5-9BB6-61537F0CB8F3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47" creationId="{E0C4AE2D-59F3-40B5-A98A-46A9AC2023DF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48" creationId="{CB123B62-B2C7-4230-B7CE-53D1E259162A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49" creationId="{2CAAE155-9BF5-4FF3-8A6F-E699FECE5FEC}"/>
          </ac:inkMkLst>
        </pc:inkChg>
        <pc:inkChg chg="add del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50" creationId="{7A3857FD-2858-4ED8-8382-66A1FBE56229}"/>
          </ac:inkMkLst>
        </pc:inkChg>
        <pc:inkChg chg="add">
          <ac:chgData name="Viet Anh Nguyen" userId="b95f61ff061388d5" providerId="LiveId" clId="{4E6D6609-40FF-461F-8FC4-5C36AE18131F}" dt="2022-01-17T08:18:39.411" v="6941"/>
          <ac:inkMkLst>
            <pc:docMk/>
            <pc:sldMk cId="4119976713" sldId="386"/>
            <ac:inkMk id="51" creationId="{966E4338-E41A-4C46-9555-CAFDC5ED61C9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2" creationId="{0648EDA3-7EA7-4D43-97D0-0828A681AF71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3" creationId="{1B305E02-4C5B-4807-B10E-72DB8728B7C2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4" creationId="{FECF956D-2F6C-4761-8ABA-7CB2FBF26D53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5" creationId="{1B4B9F75-5E61-4BF5-A456-E3F98671B8A4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6" creationId="{9AA42912-5C1B-498E-B8EC-48204330FA92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7" creationId="{0EBABDE3-8985-4329-BCE5-3001278884E0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8" creationId="{B31D140D-E42B-4993-BB31-5B6F01EAEC27}"/>
          </ac:inkMkLst>
        </pc:inkChg>
        <pc:inkChg chg="add del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59" creationId="{C2E87FB3-7AC2-407F-8FBE-59B8F1DC78E9}"/>
          </ac:inkMkLst>
        </pc:inkChg>
        <pc:inkChg chg="add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60" creationId="{9A0CDBC2-1DBD-4E2D-B78C-9949A2E1A46F}"/>
          </ac:inkMkLst>
        </pc:inkChg>
        <pc:inkChg chg="add">
          <ac:chgData name="Viet Anh Nguyen" userId="b95f61ff061388d5" providerId="LiveId" clId="{4E6D6609-40FF-461F-8FC4-5C36AE18131F}" dt="2022-01-17T08:18:43.743" v="6950"/>
          <ac:inkMkLst>
            <pc:docMk/>
            <pc:sldMk cId="4119976713" sldId="386"/>
            <ac:inkMk id="61" creationId="{400A03CE-A22C-4A75-A036-7E25445D9E2A}"/>
          </ac:inkMkLst>
        </pc:inkChg>
        <pc:inkChg chg="add del">
          <ac:chgData name="Viet Anh Nguyen" userId="b95f61ff061388d5" providerId="LiveId" clId="{4E6D6609-40FF-461F-8FC4-5C36AE18131F}" dt="2022-01-17T08:18:45.287" v="6955"/>
          <ac:inkMkLst>
            <pc:docMk/>
            <pc:sldMk cId="4119976713" sldId="386"/>
            <ac:inkMk id="62" creationId="{FB3134F2-4225-49BF-AF57-9AF87C8CBDE2}"/>
          </ac:inkMkLst>
        </pc:inkChg>
        <pc:inkChg chg="add del">
          <ac:chgData name="Viet Anh Nguyen" userId="b95f61ff061388d5" providerId="LiveId" clId="{4E6D6609-40FF-461F-8FC4-5C36AE18131F}" dt="2022-01-17T08:18:45.287" v="6955"/>
          <ac:inkMkLst>
            <pc:docMk/>
            <pc:sldMk cId="4119976713" sldId="386"/>
            <ac:inkMk id="63" creationId="{BE995011-E5F0-4FBD-AF8E-ED44343BF323}"/>
          </ac:inkMkLst>
        </pc:inkChg>
        <pc:inkChg chg="add del">
          <ac:chgData name="Viet Anh Nguyen" userId="b95f61ff061388d5" providerId="LiveId" clId="{4E6D6609-40FF-461F-8FC4-5C36AE18131F}" dt="2022-01-17T08:18:45.287" v="6955"/>
          <ac:inkMkLst>
            <pc:docMk/>
            <pc:sldMk cId="4119976713" sldId="386"/>
            <ac:inkMk id="64" creationId="{0D828601-0BCA-4B6F-9959-63008DC836CA}"/>
          </ac:inkMkLst>
        </pc:inkChg>
        <pc:inkChg chg="add del">
          <ac:chgData name="Viet Anh Nguyen" userId="b95f61ff061388d5" providerId="LiveId" clId="{4E6D6609-40FF-461F-8FC4-5C36AE18131F}" dt="2022-01-17T08:18:45.287" v="6955"/>
          <ac:inkMkLst>
            <pc:docMk/>
            <pc:sldMk cId="4119976713" sldId="386"/>
            <ac:inkMk id="65" creationId="{28CF88A8-702D-4484-A489-7DE6CF66A26D}"/>
          </ac:inkMkLst>
        </pc:inkChg>
        <pc:inkChg chg="add">
          <ac:chgData name="Viet Anh Nguyen" userId="b95f61ff061388d5" providerId="LiveId" clId="{4E6D6609-40FF-461F-8FC4-5C36AE18131F}" dt="2022-01-17T08:18:45.287" v="6955"/>
          <ac:inkMkLst>
            <pc:docMk/>
            <pc:sldMk cId="4119976713" sldId="386"/>
            <ac:inkMk id="66" creationId="{320C9AC6-C065-4880-BB36-148B8E02A851}"/>
          </ac:inkMkLst>
        </pc:inkChg>
        <pc:inkChg chg="add del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67" creationId="{C384B1F2-112E-485A-BF2D-90532BC44978}"/>
          </ac:inkMkLst>
        </pc:inkChg>
        <pc:inkChg chg="add del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68" creationId="{C52D5790-0D19-45DD-9F5A-D53DEC39EDB9}"/>
          </ac:inkMkLst>
        </pc:inkChg>
        <pc:inkChg chg="add del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69" creationId="{798498EC-E1EC-412F-A809-5B1CD1333DB6}"/>
          </ac:inkMkLst>
        </pc:inkChg>
        <pc:inkChg chg="add del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70" creationId="{902872F8-90DB-4BB7-98D5-8135CF48F25B}"/>
          </ac:inkMkLst>
        </pc:inkChg>
        <pc:inkChg chg="add del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71" creationId="{35107A51-3629-4D66-B02B-09FA06D07C1F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2" creationId="{AE47BA41-B607-4637-B345-23409ACF51D1}"/>
          </ac:inkMkLst>
        </pc:inkChg>
        <pc:inkChg chg="add">
          <ac:chgData name="Viet Anh Nguyen" userId="b95f61ff061388d5" providerId="LiveId" clId="{4E6D6609-40FF-461F-8FC4-5C36AE18131F}" dt="2022-01-17T08:18:47.842" v="6961"/>
          <ac:inkMkLst>
            <pc:docMk/>
            <pc:sldMk cId="4119976713" sldId="386"/>
            <ac:inkMk id="73" creationId="{2F934D94-26B7-4921-96DD-96D2FAE5B757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4" creationId="{CCD68CDF-F358-4CA7-B43C-8F4021A18E14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5" creationId="{F99DFF0D-818B-45AB-98EE-B6539BB5E737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6" creationId="{8015B297-AB36-4D15-ABB7-89B4E70A1823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7" creationId="{2F6AB327-F954-4016-9EE8-635A4CD19C5A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8" creationId="{1FBBD879-07D6-4C78-89EB-009E7ADC1B75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79" creationId="{E6D7F40D-A1F3-47C4-8FA2-8F4E0C7F4430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80" creationId="{66E4E6CA-A5B8-487E-A157-BB2A565B4F61}"/>
          </ac:inkMkLst>
        </pc:inkChg>
        <pc:inkChg chg="add del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81" creationId="{2519C066-1B97-43DF-8FCE-69446DA79597}"/>
          </ac:inkMkLst>
        </pc:inkChg>
        <pc:inkChg chg="add del">
          <ac:chgData name="Viet Anh Nguyen" userId="b95f61ff061388d5" providerId="LiveId" clId="{4E6D6609-40FF-461F-8FC4-5C36AE18131F}" dt="2022-01-17T08:18:53.124" v="6974"/>
          <ac:inkMkLst>
            <pc:docMk/>
            <pc:sldMk cId="4119976713" sldId="386"/>
            <ac:inkMk id="82" creationId="{BC4CE103-D103-469F-9B21-8CBC5B01F0EA}"/>
          </ac:inkMkLst>
        </pc:inkChg>
        <pc:inkChg chg="add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83" creationId="{DAFD2A1F-65D8-4EFB-9F62-D47FB9EC2BDE}"/>
          </ac:inkMkLst>
        </pc:inkChg>
        <pc:inkChg chg="add">
          <ac:chgData name="Viet Anh Nguyen" userId="b95f61ff061388d5" providerId="LiveId" clId="{4E6D6609-40FF-461F-8FC4-5C36AE18131F}" dt="2022-01-17T08:18:51.381" v="6970"/>
          <ac:inkMkLst>
            <pc:docMk/>
            <pc:sldMk cId="4119976713" sldId="386"/>
            <ac:inkMk id="84" creationId="{C4B52529-1DAB-429D-99CF-45EA78E0B905}"/>
          </ac:inkMkLst>
        </pc:inkChg>
        <pc:inkChg chg="add del">
          <ac:chgData name="Viet Anh Nguyen" userId="b95f61ff061388d5" providerId="LiveId" clId="{4E6D6609-40FF-461F-8FC4-5C36AE18131F}" dt="2022-01-17T08:18:53.124" v="6974"/>
          <ac:inkMkLst>
            <pc:docMk/>
            <pc:sldMk cId="4119976713" sldId="386"/>
            <ac:inkMk id="85" creationId="{E0D120DA-78B0-41C0-8F88-2B9AADC0301F}"/>
          </ac:inkMkLst>
        </pc:inkChg>
        <pc:inkChg chg="add del">
          <ac:chgData name="Viet Anh Nguyen" userId="b95f61ff061388d5" providerId="LiveId" clId="{4E6D6609-40FF-461F-8FC4-5C36AE18131F}" dt="2022-01-17T08:18:53.124" v="6974"/>
          <ac:inkMkLst>
            <pc:docMk/>
            <pc:sldMk cId="4119976713" sldId="386"/>
            <ac:inkMk id="86" creationId="{B484EB42-E4DA-4B80-AC07-3D341EBB311F}"/>
          </ac:inkMkLst>
        </pc:inkChg>
        <pc:inkChg chg="add">
          <ac:chgData name="Viet Anh Nguyen" userId="b95f61ff061388d5" providerId="LiveId" clId="{4E6D6609-40FF-461F-8FC4-5C36AE18131F}" dt="2022-01-17T08:18:52.504" v="6973" actId="9405"/>
          <ac:inkMkLst>
            <pc:docMk/>
            <pc:sldMk cId="4119976713" sldId="386"/>
            <ac:inkMk id="87" creationId="{729AEF50-D144-4167-918C-719552535C78}"/>
          </ac:inkMkLst>
        </pc:inkChg>
        <pc:inkChg chg="add">
          <ac:chgData name="Viet Anh Nguyen" userId="b95f61ff061388d5" providerId="LiveId" clId="{4E6D6609-40FF-461F-8FC4-5C36AE18131F}" dt="2022-01-17T08:18:53.124" v="6974"/>
          <ac:inkMkLst>
            <pc:docMk/>
            <pc:sldMk cId="4119976713" sldId="386"/>
            <ac:inkMk id="88" creationId="{3DA2AB02-9846-48AA-8D69-30DA4410F80A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89" creationId="{D84CA0AD-928F-475A-8EF6-25EF488AF6AE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0" creationId="{F6B063E1-F33B-43AB-B493-9A3A9A8DA150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1" creationId="{C7D67D3E-0E87-4180-A2FF-386847DF3FA3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2" creationId="{E8C9166F-8863-4510-AB7C-3ADD5D9CF992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3" creationId="{B2D06FF0-4BD2-4DDA-9E22-708ABF54BC12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4" creationId="{2016B7EA-7B48-45B1-BD43-A5D55797DA03}"/>
          </ac:inkMkLst>
        </pc:inkChg>
        <pc:inkChg chg="add del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5" creationId="{8F509107-C0CA-4607-A91C-1708460A95BF}"/>
          </ac:inkMkLst>
        </pc:inkChg>
        <pc:inkChg chg="add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6" creationId="{A3437BE6-3BC4-442D-B3B9-3A780F88ACFA}"/>
          </ac:inkMkLst>
        </pc:inkChg>
        <pc:inkChg chg="add">
          <ac:chgData name="Viet Anh Nguyen" userId="b95f61ff061388d5" providerId="LiveId" clId="{4E6D6609-40FF-461F-8FC4-5C36AE18131F}" dt="2022-01-17T08:18:56.660" v="6982"/>
          <ac:inkMkLst>
            <pc:docMk/>
            <pc:sldMk cId="4119976713" sldId="386"/>
            <ac:inkMk id="97" creationId="{F03A4D38-E9AE-4A2B-979D-3F7DA6CBFFC8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98" creationId="{C6E5AB8E-0580-4964-B5AB-9BC57D3671E0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99" creationId="{3D75882C-17B1-4690-981E-ED389DD00696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0" creationId="{21F55B3C-315C-44E1-B08A-4972D7A750F1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1" creationId="{FA5E9521-092E-4FFB-972A-ED30A420D430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2" creationId="{64B084D7-2DA5-418C-872C-8B5C710241D1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3" creationId="{E4EBB5A7-42B0-4CBB-B620-09FA46F4DA10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4" creationId="{5369B67F-3DC7-4492-B37F-8B7DEAF521E8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5" creationId="{CF318C67-536D-46D4-840A-541E6E4C936A}"/>
          </ac:inkMkLst>
        </pc:inkChg>
        <pc:inkChg chg="add del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6" creationId="{7D32D32E-EDD9-4544-B100-4E1E52967F17}"/>
          </ac:inkMkLst>
        </pc:inkChg>
        <pc:inkChg chg="add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7" creationId="{44BD5642-BAAC-4472-97E2-21788E11BE44}"/>
          </ac:inkMkLst>
        </pc:inkChg>
        <pc:inkChg chg="add">
          <ac:chgData name="Viet Anh Nguyen" userId="b95f61ff061388d5" providerId="LiveId" clId="{4E6D6609-40FF-461F-8FC4-5C36AE18131F}" dt="2022-01-17T08:19:02.691" v="6992"/>
          <ac:inkMkLst>
            <pc:docMk/>
            <pc:sldMk cId="4119976713" sldId="386"/>
            <ac:inkMk id="108" creationId="{A03C68BC-8E43-4C7D-BE2D-A88C6711C81D}"/>
          </ac:inkMkLst>
        </pc:inkChg>
        <pc:inkChg chg="add del">
          <ac:chgData name="Viet Anh Nguyen" userId="b95f61ff061388d5" providerId="LiveId" clId="{4E6D6609-40FF-461F-8FC4-5C36AE18131F}" dt="2022-01-17T08:19:03.829" v="6996"/>
          <ac:inkMkLst>
            <pc:docMk/>
            <pc:sldMk cId="4119976713" sldId="386"/>
            <ac:inkMk id="109" creationId="{783AA648-1845-4235-BFB2-D62F8F03BD6B}"/>
          </ac:inkMkLst>
        </pc:inkChg>
        <pc:inkChg chg="add del">
          <ac:chgData name="Viet Anh Nguyen" userId="b95f61ff061388d5" providerId="LiveId" clId="{4E6D6609-40FF-461F-8FC4-5C36AE18131F}" dt="2022-01-17T08:19:03.829" v="6996"/>
          <ac:inkMkLst>
            <pc:docMk/>
            <pc:sldMk cId="4119976713" sldId="386"/>
            <ac:inkMk id="110" creationId="{69C1C905-9C43-44E1-A20B-C6DCA5C35C71}"/>
          </ac:inkMkLst>
        </pc:inkChg>
        <pc:inkChg chg="add del">
          <ac:chgData name="Viet Anh Nguyen" userId="b95f61ff061388d5" providerId="LiveId" clId="{4E6D6609-40FF-461F-8FC4-5C36AE18131F}" dt="2022-01-17T08:19:03.829" v="6996"/>
          <ac:inkMkLst>
            <pc:docMk/>
            <pc:sldMk cId="4119976713" sldId="386"/>
            <ac:inkMk id="111" creationId="{BDFD3315-3978-420B-AD4F-6235FC43115E}"/>
          </ac:inkMkLst>
        </pc:inkChg>
        <pc:inkChg chg="add">
          <ac:chgData name="Viet Anh Nguyen" userId="b95f61ff061388d5" providerId="LiveId" clId="{4E6D6609-40FF-461F-8FC4-5C36AE18131F}" dt="2022-01-17T08:19:03.829" v="6996"/>
          <ac:inkMkLst>
            <pc:docMk/>
            <pc:sldMk cId="4119976713" sldId="386"/>
            <ac:inkMk id="112" creationId="{254F7C44-E6BD-4C5F-BCE8-534F62CDDB49}"/>
          </ac:inkMkLst>
        </pc:inkChg>
        <pc:inkChg chg="add">
          <ac:chgData name="Viet Anh Nguyen" userId="b95f61ff061388d5" providerId="LiveId" clId="{4E6D6609-40FF-461F-8FC4-5C36AE18131F}" dt="2022-01-17T08:19:06.424" v="6997" actId="9405"/>
          <ac:inkMkLst>
            <pc:docMk/>
            <pc:sldMk cId="4119976713" sldId="386"/>
            <ac:inkMk id="113" creationId="{14B1F9AF-C697-4FA7-B203-E47C40DC747E}"/>
          </ac:inkMkLst>
        </pc:inkChg>
        <pc:inkChg chg="add del">
          <ac:chgData name="Viet Anh Nguyen" userId="b95f61ff061388d5" providerId="LiveId" clId="{4E6D6609-40FF-461F-8FC4-5C36AE18131F}" dt="2022-01-17T08:19:08.610" v="7000"/>
          <ac:inkMkLst>
            <pc:docMk/>
            <pc:sldMk cId="4119976713" sldId="386"/>
            <ac:inkMk id="114" creationId="{5EB08ACF-84B9-4650-B4E5-DB34EB1A5272}"/>
          </ac:inkMkLst>
        </pc:inkChg>
        <pc:inkChg chg="add del">
          <ac:chgData name="Viet Anh Nguyen" userId="b95f61ff061388d5" providerId="LiveId" clId="{4E6D6609-40FF-461F-8FC4-5C36AE18131F}" dt="2022-01-17T08:19:08.610" v="7000"/>
          <ac:inkMkLst>
            <pc:docMk/>
            <pc:sldMk cId="4119976713" sldId="386"/>
            <ac:inkMk id="115" creationId="{DEB1DC10-B449-4198-8A4F-80D5FE6ED852}"/>
          </ac:inkMkLst>
        </pc:inkChg>
        <pc:inkChg chg="add">
          <ac:chgData name="Viet Anh Nguyen" userId="b95f61ff061388d5" providerId="LiveId" clId="{4E6D6609-40FF-461F-8FC4-5C36AE18131F}" dt="2022-01-17T08:19:08.610" v="7000"/>
          <ac:inkMkLst>
            <pc:docMk/>
            <pc:sldMk cId="4119976713" sldId="386"/>
            <ac:inkMk id="116" creationId="{57ECD5F9-1BF7-41D0-9A70-0A4216B50B3E}"/>
          </ac:inkMkLst>
        </pc:inkChg>
        <pc:inkChg chg="add">
          <ac:chgData name="Viet Anh Nguyen" userId="b95f61ff061388d5" providerId="LiveId" clId="{4E6D6609-40FF-461F-8FC4-5C36AE18131F}" dt="2022-01-17T08:19:08.820" v="7001" actId="9405"/>
          <ac:inkMkLst>
            <pc:docMk/>
            <pc:sldMk cId="4119976713" sldId="386"/>
            <ac:inkMk id="117" creationId="{9D5BB767-A857-43F7-98EF-70975BABE564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18" creationId="{596C355A-F8DB-49F1-8651-CF14D06A4FCF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19" creationId="{5E94D734-48DA-41A3-BB48-8906D1DF1342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0" creationId="{158C426F-BBD2-4A62-8D9E-F0AC9EE54869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1" creationId="{6F46DC5B-BBD6-4162-B54F-EDB6AF31C4D3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2" creationId="{45D19099-4EA4-4BC0-89B8-19219276BC03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3" creationId="{FFDD77E8-079F-44A8-AB22-F2BC2DA7F6B6}"/>
          </ac:inkMkLst>
        </pc:inkChg>
        <pc:inkChg chg="add del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4" creationId="{9AEFB0E6-A104-451D-8B80-2D9EAE919CC7}"/>
          </ac:inkMkLst>
        </pc:inkChg>
        <pc:inkChg chg="add">
          <ac:chgData name="Viet Anh Nguyen" userId="b95f61ff061388d5" providerId="LiveId" clId="{4E6D6609-40FF-461F-8FC4-5C36AE18131F}" dt="2022-01-17T08:19:12.772" v="7009"/>
          <ac:inkMkLst>
            <pc:docMk/>
            <pc:sldMk cId="4119976713" sldId="386"/>
            <ac:inkMk id="125" creationId="{F9A34096-319A-4C4D-95FE-4343B554E571}"/>
          </ac:inkMkLst>
        </pc:inkChg>
        <pc:inkChg chg="add">
          <ac:chgData name="Viet Anh Nguyen" userId="b95f61ff061388d5" providerId="LiveId" clId="{4E6D6609-40FF-461F-8FC4-5C36AE18131F}" dt="2022-01-17T08:19:12.915" v="7010" actId="9405"/>
          <ac:inkMkLst>
            <pc:docMk/>
            <pc:sldMk cId="4119976713" sldId="386"/>
            <ac:inkMk id="126" creationId="{16B9B712-68FD-4FC3-867B-ECF021D753F4}"/>
          </ac:inkMkLst>
        </pc:inkChg>
        <pc:inkChg chg="add">
          <ac:chgData name="Viet Anh Nguyen" userId="b95f61ff061388d5" providerId="LiveId" clId="{4E6D6609-40FF-461F-8FC4-5C36AE18131F}" dt="2022-01-17T08:19:13.243" v="7011" actId="9405"/>
          <ac:inkMkLst>
            <pc:docMk/>
            <pc:sldMk cId="4119976713" sldId="386"/>
            <ac:inkMk id="127" creationId="{9FD910F1-C186-448F-A6AE-9585C5E46208}"/>
          </ac:inkMkLst>
        </pc:inkChg>
        <pc:inkChg chg="add">
          <ac:chgData name="Viet Anh Nguyen" userId="b95f61ff061388d5" providerId="LiveId" clId="{4E6D6609-40FF-461F-8FC4-5C36AE18131F}" dt="2022-01-17T08:19:13.432" v="7012" actId="9405"/>
          <ac:inkMkLst>
            <pc:docMk/>
            <pc:sldMk cId="4119976713" sldId="386"/>
            <ac:inkMk id="128" creationId="{440CB722-C4CB-4C81-9BE4-6F52E78EF237}"/>
          </ac:inkMkLst>
        </pc:inkChg>
        <pc:inkChg chg="add del">
          <ac:chgData name="Viet Anh Nguyen" userId="b95f61ff061388d5" providerId="LiveId" clId="{4E6D6609-40FF-461F-8FC4-5C36AE18131F}" dt="2022-01-17T08:19:49.493" v="7017"/>
          <ac:inkMkLst>
            <pc:docMk/>
            <pc:sldMk cId="4119976713" sldId="386"/>
            <ac:inkMk id="129" creationId="{8B06AD52-7A01-4E72-9C01-F4A876C30445}"/>
          </ac:inkMkLst>
        </pc:inkChg>
        <pc:inkChg chg="add del">
          <ac:chgData name="Viet Anh Nguyen" userId="b95f61ff061388d5" providerId="LiveId" clId="{4E6D6609-40FF-461F-8FC4-5C36AE18131F}" dt="2022-01-17T08:19:49.493" v="7017"/>
          <ac:inkMkLst>
            <pc:docMk/>
            <pc:sldMk cId="4119976713" sldId="386"/>
            <ac:inkMk id="130" creationId="{99BA1131-2D6F-4AD9-AE7D-7FED4BEA3A20}"/>
          </ac:inkMkLst>
        </pc:inkChg>
        <pc:inkChg chg="add del">
          <ac:chgData name="Viet Anh Nguyen" userId="b95f61ff061388d5" providerId="LiveId" clId="{4E6D6609-40FF-461F-8FC4-5C36AE18131F}" dt="2022-01-17T08:19:49.493" v="7017"/>
          <ac:inkMkLst>
            <pc:docMk/>
            <pc:sldMk cId="4119976713" sldId="386"/>
            <ac:inkMk id="131" creationId="{F69E6630-2CC1-4719-838C-EE955694FB6E}"/>
          </ac:inkMkLst>
        </pc:inkChg>
        <pc:inkChg chg="add del">
          <ac:chgData name="Viet Anh Nguyen" userId="b95f61ff061388d5" providerId="LiveId" clId="{4E6D6609-40FF-461F-8FC4-5C36AE18131F}" dt="2022-01-17T08:19:49.493" v="7017"/>
          <ac:inkMkLst>
            <pc:docMk/>
            <pc:sldMk cId="4119976713" sldId="386"/>
            <ac:inkMk id="132" creationId="{E1D87AEA-F910-4496-9C43-5CB03F202148}"/>
          </ac:inkMkLst>
        </pc:inkChg>
        <pc:inkChg chg="add">
          <ac:chgData name="Viet Anh Nguyen" userId="b95f61ff061388d5" providerId="LiveId" clId="{4E6D6609-40FF-461F-8FC4-5C36AE18131F}" dt="2022-01-17T08:19:49.493" v="7017"/>
          <ac:inkMkLst>
            <pc:docMk/>
            <pc:sldMk cId="4119976713" sldId="386"/>
            <ac:inkMk id="133" creationId="{377BC13D-FA15-450F-AFE3-08131383D3B3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4" creationId="{3233EC4F-BDE1-4163-8FC1-0C73EC719721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5" creationId="{7309D714-DBB5-45AD-BA20-DD4F7882BB66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6" creationId="{52E4DC85-660E-4A16-99ED-DBED0C87471C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7" creationId="{64224C40-F291-4F91-A3CA-421FA5AF0A72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8" creationId="{E1C4BAD7-B9F8-4ACC-8D4B-79D02FD81C85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39" creationId="{EDD9D3F5-DFB8-479D-BB1D-51B5A1A64C5F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0" creationId="{89DBAB89-AC4F-4E53-A4C8-82F61846263A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1" creationId="{2726760A-F5C5-4CDF-A67F-C4B4328AF0AE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2" creationId="{75DE199B-2393-4578-8AF4-B89DC85AE54F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3" creationId="{A57407CA-6373-49A6-834D-B6D5A952C724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4" creationId="{D81FF2B7-A5BA-48D6-AA0A-09217444B1CB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5" creationId="{685D97CE-964B-4E57-879D-4DB244337A32}"/>
          </ac:inkMkLst>
        </pc:inkChg>
        <pc:inkChg chg="add del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6" creationId="{66DCEDAA-ABCA-40DC-923B-7CFFF9BF701E}"/>
          </ac:inkMkLst>
        </pc:inkChg>
        <pc:inkChg chg="add">
          <ac:chgData name="Viet Anh Nguyen" userId="b95f61ff061388d5" providerId="LiveId" clId="{4E6D6609-40FF-461F-8FC4-5C36AE18131F}" dt="2022-01-17T08:19:57.918" v="7031"/>
          <ac:inkMkLst>
            <pc:docMk/>
            <pc:sldMk cId="4119976713" sldId="386"/>
            <ac:inkMk id="147" creationId="{8F0D76EE-BE39-4DA8-8B32-83DA5E0C0E46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48" creationId="{6B6C44D3-7C4E-4966-BCD5-8CD19C6DB7C7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49" creationId="{E207DDE1-7FC4-4F85-869C-0E00EC432A20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0" creationId="{FA2DC4E7-CD4E-4ACE-8DAD-60AE703DF4B8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1" creationId="{5A724812-59D8-45D8-A47D-302918278A28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2" creationId="{9AD75DEC-DF75-490A-859C-61B76B274012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3" creationId="{82740098-4BA8-48F8-9F4D-3866C5D9CFEE}"/>
          </ac:inkMkLst>
        </pc:inkChg>
        <pc:inkChg chg="add del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4" creationId="{B5A15116-10B5-4B9E-AFD8-852938D09528}"/>
          </ac:inkMkLst>
        </pc:inkChg>
        <pc:inkChg chg="add del">
          <ac:chgData name="Viet Anh Nguyen" userId="b95f61ff061388d5" providerId="LiveId" clId="{4E6D6609-40FF-461F-8FC4-5C36AE18131F}" dt="2022-01-17T08:20:02.774" v="7046"/>
          <ac:inkMkLst>
            <pc:docMk/>
            <pc:sldMk cId="4119976713" sldId="386"/>
            <ac:inkMk id="155" creationId="{8FC5B3DD-F3D5-46E3-9B26-CEA45EE5C24D}"/>
          </ac:inkMkLst>
        </pc:inkChg>
        <pc:inkChg chg="add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6" creationId="{6C816846-700D-458A-8333-F1354570DFD4}"/>
          </ac:inkMkLst>
        </pc:inkChg>
        <pc:inkChg chg="add">
          <ac:chgData name="Viet Anh Nguyen" userId="b95f61ff061388d5" providerId="LiveId" clId="{4E6D6609-40FF-461F-8FC4-5C36AE18131F}" dt="2022-01-17T08:20:01.122" v="7040"/>
          <ac:inkMkLst>
            <pc:docMk/>
            <pc:sldMk cId="4119976713" sldId="386"/>
            <ac:inkMk id="157" creationId="{E6FB311B-1074-4043-85B9-85735E5DA390}"/>
          </ac:inkMkLst>
        </pc:inkChg>
        <pc:inkChg chg="add del">
          <ac:chgData name="Viet Anh Nguyen" userId="b95f61ff061388d5" providerId="LiveId" clId="{4E6D6609-40FF-461F-8FC4-5C36AE18131F}" dt="2022-01-17T08:20:02.774" v="7046"/>
          <ac:inkMkLst>
            <pc:docMk/>
            <pc:sldMk cId="4119976713" sldId="386"/>
            <ac:inkMk id="158" creationId="{49BC2ECA-8D25-46CE-A5C8-8635929982A4}"/>
          </ac:inkMkLst>
        </pc:inkChg>
        <pc:inkChg chg="add del">
          <ac:chgData name="Viet Anh Nguyen" userId="b95f61ff061388d5" providerId="LiveId" clId="{4E6D6609-40FF-461F-8FC4-5C36AE18131F}" dt="2022-01-17T08:20:02.774" v="7046"/>
          <ac:inkMkLst>
            <pc:docMk/>
            <pc:sldMk cId="4119976713" sldId="386"/>
            <ac:inkMk id="159" creationId="{8F67948A-4526-4EBF-895E-2A4214260CC1}"/>
          </ac:inkMkLst>
        </pc:inkChg>
        <pc:inkChg chg="add del">
          <ac:chgData name="Viet Anh Nguyen" userId="b95f61ff061388d5" providerId="LiveId" clId="{4E6D6609-40FF-461F-8FC4-5C36AE18131F}" dt="2022-01-17T08:20:02.774" v="7046"/>
          <ac:inkMkLst>
            <pc:docMk/>
            <pc:sldMk cId="4119976713" sldId="386"/>
            <ac:inkMk id="160" creationId="{FC8450BE-32D8-4B45-8E0F-F88C1F74B684}"/>
          </ac:inkMkLst>
        </pc:inkChg>
        <pc:inkChg chg="add">
          <ac:chgData name="Viet Anh Nguyen" userId="b95f61ff061388d5" providerId="LiveId" clId="{4E6D6609-40FF-461F-8FC4-5C36AE18131F}" dt="2022-01-17T08:20:02.046" v="7044" actId="9405"/>
          <ac:inkMkLst>
            <pc:docMk/>
            <pc:sldMk cId="4119976713" sldId="386"/>
            <ac:inkMk id="161" creationId="{F572947A-D085-4853-A11D-FC066319E2B6}"/>
          </ac:inkMkLst>
        </pc:inkChg>
        <pc:inkChg chg="add">
          <ac:chgData name="Viet Anh Nguyen" userId="b95f61ff061388d5" providerId="LiveId" clId="{4E6D6609-40FF-461F-8FC4-5C36AE18131F}" dt="2022-01-17T08:20:02.241" v="7045" actId="9405"/>
          <ac:inkMkLst>
            <pc:docMk/>
            <pc:sldMk cId="4119976713" sldId="386"/>
            <ac:inkMk id="162" creationId="{E4D6A3DF-58AE-4E53-816E-70DFE4F6E0D5}"/>
          </ac:inkMkLst>
        </pc:inkChg>
        <pc:inkChg chg="add">
          <ac:chgData name="Viet Anh Nguyen" userId="b95f61ff061388d5" providerId="LiveId" clId="{4E6D6609-40FF-461F-8FC4-5C36AE18131F}" dt="2022-01-17T08:20:02.774" v="7046"/>
          <ac:inkMkLst>
            <pc:docMk/>
            <pc:sldMk cId="4119976713" sldId="386"/>
            <ac:inkMk id="163" creationId="{ED99C496-6E85-4288-A02A-1995F7E2342E}"/>
          </ac:inkMkLst>
        </pc:inkChg>
        <pc:inkChg chg="add del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4" creationId="{CE3CE68D-FB2B-4D26-AAB3-FEBCD4CB40E2}"/>
          </ac:inkMkLst>
        </pc:inkChg>
        <pc:inkChg chg="add del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5" creationId="{CF941337-A19D-4830-8643-D1416B2310EE}"/>
          </ac:inkMkLst>
        </pc:inkChg>
        <pc:inkChg chg="add del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6" creationId="{66BDE853-51ED-4455-9C87-3E56AE1969DA}"/>
          </ac:inkMkLst>
        </pc:inkChg>
        <pc:inkChg chg="add del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7" creationId="{E6457721-A2B2-45CB-A7E4-5100217343C5}"/>
          </ac:inkMkLst>
        </pc:inkChg>
        <pc:inkChg chg="add del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8" creationId="{BE77AFE0-9BFF-44E1-8E65-9A5E96CDD4FA}"/>
          </ac:inkMkLst>
        </pc:inkChg>
        <pc:inkChg chg="add">
          <ac:chgData name="Viet Anh Nguyen" userId="b95f61ff061388d5" providerId="LiveId" clId="{4E6D6609-40FF-461F-8FC4-5C36AE18131F}" dt="2022-01-17T08:22:18.897" v="7052"/>
          <ac:inkMkLst>
            <pc:docMk/>
            <pc:sldMk cId="4119976713" sldId="386"/>
            <ac:inkMk id="169" creationId="{6A59DEA6-3C9D-4F75-8712-1D620BFAA481}"/>
          </ac:inkMkLst>
        </pc:inkChg>
        <pc:inkChg chg="add del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0" creationId="{CBC3544B-EECC-4842-8482-A78CB042048D}"/>
          </ac:inkMkLst>
        </pc:inkChg>
        <pc:inkChg chg="add del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1" creationId="{D53EC49C-BA87-4C77-A835-D7590E455803}"/>
          </ac:inkMkLst>
        </pc:inkChg>
        <pc:inkChg chg="add del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2" creationId="{4CE72B81-8FB1-4205-B7D5-8B6D9B6B5E9D}"/>
          </ac:inkMkLst>
        </pc:inkChg>
        <pc:inkChg chg="add del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3" creationId="{6158B973-9D9B-4D8C-A2AD-AAD169A7F2B9}"/>
          </ac:inkMkLst>
        </pc:inkChg>
        <pc:inkChg chg="add">
          <ac:chgData name="Viet Anh Nguyen" userId="b95f61ff061388d5" providerId="LiveId" clId="{4E6D6609-40FF-461F-8FC4-5C36AE18131F}" dt="2022-01-17T08:22:55.401" v="7057" actId="9405"/>
          <ac:inkMkLst>
            <pc:docMk/>
            <pc:sldMk cId="4119976713" sldId="386"/>
            <ac:inkMk id="174" creationId="{D1BEC640-A165-4A09-9171-699422DAD0E6}"/>
          </ac:inkMkLst>
        </pc:inkChg>
        <pc:inkChg chg="add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5" creationId="{9B635FE2-2CEB-479F-8CD2-46C724DA35D6}"/>
          </ac:inkMkLst>
        </pc:inkChg>
        <pc:inkChg chg="add">
          <ac:chgData name="Viet Anh Nguyen" userId="b95f61ff061388d5" providerId="LiveId" clId="{4E6D6609-40FF-461F-8FC4-5C36AE18131F}" dt="2022-01-17T08:22:56.169" v="7058"/>
          <ac:inkMkLst>
            <pc:docMk/>
            <pc:sldMk cId="4119976713" sldId="386"/>
            <ac:inkMk id="176" creationId="{99AD08D7-954F-4849-8305-5A061CD413F2}"/>
          </ac:inkMkLst>
        </pc:inkChg>
      </pc:sldChg>
      <pc:sldChg chg="addSp delSp new mod">
        <pc:chgData name="Viet Anh Nguyen" userId="b95f61ff061388d5" providerId="LiveId" clId="{4E6D6609-40FF-461F-8FC4-5C36AE18131F}" dt="2022-01-17T08:23:45.633" v="7109"/>
        <pc:sldMkLst>
          <pc:docMk/>
          <pc:sldMk cId="3007132733" sldId="387"/>
        </pc:sldMkLst>
        <pc:inkChg chg="add del">
          <ac:chgData name="Viet Anh Nguyen" userId="b95f61ff061388d5" providerId="LiveId" clId="{4E6D6609-40FF-461F-8FC4-5C36AE18131F}" dt="2022-01-17T08:23:15.962" v="7064"/>
          <ac:inkMkLst>
            <pc:docMk/>
            <pc:sldMk cId="3007132733" sldId="387"/>
            <ac:inkMk id="2" creationId="{F9665AE1-9917-4A3F-BDE2-AC424121837C}"/>
          </ac:inkMkLst>
        </pc:inkChg>
        <pc:inkChg chg="add del">
          <ac:chgData name="Viet Anh Nguyen" userId="b95f61ff061388d5" providerId="LiveId" clId="{4E6D6609-40FF-461F-8FC4-5C36AE18131F}" dt="2022-01-17T08:23:15.962" v="7064"/>
          <ac:inkMkLst>
            <pc:docMk/>
            <pc:sldMk cId="3007132733" sldId="387"/>
            <ac:inkMk id="3" creationId="{833601DE-373D-4B8C-B814-3BC5B975F7CC}"/>
          </ac:inkMkLst>
        </pc:inkChg>
        <pc:inkChg chg="add del">
          <ac:chgData name="Viet Anh Nguyen" userId="b95f61ff061388d5" providerId="LiveId" clId="{4E6D6609-40FF-461F-8FC4-5C36AE18131F}" dt="2022-01-17T08:23:15.962" v="7064"/>
          <ac:inkMkLst>
            <pc:docMk/>
            <pc:sldMk cId="3007132733" sldId="387"/>
            <ac:inkMk id="4" creationId="{B2494A99-C85D-4E84-9CB9-8780D6B1B24F}"/>
          </ac:inkMkLst>
        </pc:inkChg>
        <pc:inkChg chg="add del">
          <ac:chgData name="Viet Anh Nguyen" userId="b95f61ff061388d5" providerId="LiveId" clId="{4E6D6609-40FF-461F-8FC4-5C36AE18131F}" dt="2022-01-17T08:23:15.962" v="7064"/>
          <ac:inkMkLst>
            <pc:docMk/>
            <pc:sldMk cId="3007132733" sldId="387"/>
            <ac:inkMk id="5" creationId="{9257E79F-E83F-4C0E-BD46-83C06022387A}"/>
          </ac:inkMkLst>
        </pc:inkChg>
        <pc:inkChg chg="add">
          <ac:chgData name="Viet Anh Nguyen" userId="b95f61ff061388d5" providerId="LiveId" clId="{4E6D6609-40FF-461F-8FC4-5C36AE18131F}" dt="2022-01-17T08:23:15.962" v="7064"/>
          <ac:inkMkLst>
            <pc:docMk/>
            <pc:sldMk cId="3007132733" sldId="387"/>
            <ac:inkMk id="6" creationId="{A47D5EB7-EE72-4F69-9DAB-703CDE696F8B}"/>
          </ac:inkMkLst>
        </pc:inkChg>
        <pc:inkChg chg="add del">
          <ac:chgData name="Viet Anh Nguyen" userId="b95f61ff061388d5" providerId="LiveId" clId="{4E6D6609-40FF-461F-8FC4-5C36AE18131F}" dt="2022-01-17T08:23:17.722" v="7068"/>
          <ac:inkMkLst>
            <pc:docMk/>
            <pc:sldMk cId="3007132733" sldId="387"/>
            <ac:inkMk id="7" creationId="{E089277D-8407-48B9-9B81-E13777CA506C}"/>
          </ac:inkMkLst>
        </pc:inkChg>
        <pc:inkChg chg="add del">
          <ac:chgData name="Viet Anh Nguyen" userId="b95f61ff061388d5" providerId="LiveId" clId="{4E6D6609-40FF-461F-8FC4-5C36AE18131F}" dt="2022-01-17T08:23:17.722" v="7068"/>
          <ac:inkMkLst>
            <pc:docMk/>
            <pc:sldMk cId="3007132733" sldId="387"/>
            <ac:inkMk id="8" creationId="{8D777131-D918-4EEC-8253-82457EF69E06}"/>
          </ac:inkMkLst>
        </pc:inkChg>
        <pc:inkChg chg="add del">
          <ac:chgData name="Viet Anh Nguyen" userId="b95f61ff061388d5" providerId="LiveId" clId="{4E6D6609-40FF-461F-8FC4-5C36AE18131F}" dt="2022-01-17T08:23:17.722" v="7068"/>
          <ac:inkMkLst>
            <pc:docMk/>
            <pc:sldMk cId="3007132733" sldId="387"/>
            <ac:inkMk id="9" creationId="{77381BA3-971C-46F8-878B-3E64AD613120}"/>
          </ac:inkMkLst>
        </pc:inkChg>
        <pc:inkChg chg="add">
          <ac:chgData name="Viet Anh Nguyen" userId="b95f61ff061388d5" providerId="LiveId" clId="{4E6D6609-40FF-461F-8FC4-5C36AE18131F}" dt="2022-01-17T08:23:17.722" v="7068"/>
          <ac:inkMkLst>
            <pc:docMk/>
            <pc:sldMk cId="3007132733" sldId="387"/>
            <ac:inkMk id="10" creationId="{13996DEE-0447-437E-9A1A-965BA72133D6}"/>
          </ac:inkMkLst>
        </pc:inkChg>
        <pc:inkChg chg="add del">
          <ac:chgData name="Viet Anh Nguyen" userId="b95f61ff061388d5" providerId="LiveId" clId="{4E6D6609-40FF-461F-8FC4-5C36AE18131F}" dt="2022-01-17T08:23:18.912" v="7072"/>
          <ac:inkMkLst>
            <pc:docMk/>
            <pc:sldMk cId="3007132733" sldId="387"/>
            <ac:inkMk id="11" creationId="{99986033-B96C-40C7-835A-785F0B07497A}"/>
          </ac:inkMkLst>
        </pc:inkChg>
        <pc:inkChg chg="add del">
          <ac:chgData name="Viet Anh Nguyen" userId="b95f61ff061388d5" providerId="LiveId" clId="{4E6D6609-40FF-461F-8FC4-5C36AE18131F}" dt="2022-01-17T08:23:18.912" v="7072"/>
          <ac:inkMkLst>
            <pc:docMk/>
            <pc:sldMk cId="3007132733" sldId="387"/>
            <ac:inkMk id="12" creationId="{6559E351-2B91-4BEC-AE53-5131E03F4108}"/>
          </ac:inkMkLst>
        </pc:inkChg>
        <pc:inkChg chg="add">
          <ac:chgData name="Viet Anh Nguyen" userId="b95f61ff061388d5" providerId="LiveId" clId="{4E6D6609-40FF-461F-8FC4-5C36AE18131F}" dt="2022-01-17T08:23:18.315" v="7071" actId="9405"/>
          <ac:inkMkLst>
            <pc:docMk/>
            <pc:sldMk cId="3007132733" sldId="387"/>
            <ac:inkMk id="13" creationId="{ACA05CEC-294A-49DF-A663-3862730F8180}"/>
          </ac:inkMkLst>
        </pc:inkChg>
        <pc:inkChg chg="add">
          <ac:chgData name="Viet Anh Nguyen" userId="b95f61ff061388d5" providerId="LiveId" clId="{4E6D6609-40FF-461F-8FC4-5C36AE18131F}" dt="2022-01-17T08:23:18.912" v="7072"/>
          <ac:inkMkLst>
            <pc:docMk/>
            <pc:sldMk cId="3007132733" sldId="387"/>
            <ac:inkMk id="14" creationId="{D55AA00F-DCDB-4A3C-BA45-A3A55ECDCDA6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15" creationId="{0FB6AC45-D27F-478A-A335-0CDDA434C123}"/>
          </ac:inkMkLst>
        </pc:inkChg>
        <pc:inkChg chg="add">
          <ac:chgData name="Viet Anh Nguyen" userId="b95f61ff061388d5" providerId="LiveId" clId="{4E6D6609-40FF-461F-8FC4-5C36AE18131F}" dt="2022-01-17T08:23:19.784" v="7074" actId="9405"/>
          <ac:inkMkLst>
            <pc:docMk/>
            <pc:sldMk cId="3007132733" sldId="387"/>
            <ac:inkMk id="16" creationId="{73A073D7-4BC1-484C-8810-054147D92C34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17" creationId="{889ED3E3-8116-4DF6-9F9A-76F311C8E662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18" creationId="{63F130FA-7293-4601-844A-C9C610E02D5E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19" creationId="{B9CD4955-5614-4D91-A3C7-D4E34A765224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20" creationId="{83416D19-40C1-4845-8518-92F1F09D2243}"/>
          </ac:inkMkLst>
        </pc:inkChg>
        <pc:inkChg chg="add del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21" creationId="{572C06BA-61DC-4C9A-81B1-73FF5CFB7825}"/>
          </ac:inkMkLst>
        </pc:inkChg>
        <pc:inkChg chg="add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22" creationId="{B15F8893-F7DD-4AB1-AC16-86402454B5AC}"/>
          </ac:inkMkLst>
        </pc:inkChg>
        <pc:inkChg chg="add">
          <ac:chgData name="Viet Anh Nguyen" userId="b95f61ff061388d5" providerId="LiveId" clId="{4E6D6609-40FF-461F-8FC4-5C36AE18131F}" dt="2022-01-17T08:23:22.250" v="7080"/>
          <ac:inkMkLst>
            <pc:docMk/>
            <pc:sldMk cId="3007132733" sldId="387"/>
            <ac:inkMk id="23" creationId="{6450B6CE-1F5F-4C7B-9A35-7B4836BB902B}"/>
          </ac:inkMkLst>
        </pc:inkChg>
        <pc:inkChg chg="add del">
          <ac:chgData name="Viet Anh Nguyen" userId="b95f61ff061388d5" providerId="LiveId" clId="{4E6D6609-40FF-461F-8FC4-5C36AE18131F}" dt="2022-01-17T08:23:28.312" v="7084"/>
          <ac:inkMkLst>
            <pc:docMk/>
            <pc:sldMk cId="3007132733" sldId="387"/>
            <ac:inkMk id="24" creationId="{785E11CD-F0DC-41F5-BE3C-2453B9E8D55F}"/>
          </ac:inkMkLst>
        </pc:inkChg>
        <pc:inkChg chg="add del">
          <ac:chgData name="Viet Anh Nguyen" userId="b95f61ff061388d5" providerId="LiveId" clId="{4E6D6609-40FF-461F-8FC4-5C36AE18131F}" dt="2022-01-17T08:23:28.312" v="7084"/>
          <ac:inkMkLst>
            <pc:docMk/>
            <pc:sldMk cId="3007132733" sldId="387"/>
            <ac:inkMk id="25" creationId="{900D3300-158F-4AD7-9EE4-9BBA85586A49}"/>
          </ac:inkMkLst>
        </pc:inkChg>
        <pc:inkChg chg="add del">
          <ac:chgData name="Viet Anh Nguyen" userId="b95f61ff061388d5" providerId="LiveId" clId="{4E6D6609-40FF-461F-8FC4-5C36AE18131F}" dt="2022-01-17T08:23:28.312" v="7084"/>
          <ac:inkMkLst>
            <pc:docMk/>
            <pc:sldMk cId="3007132733" sldId="387"/>
            <ac:inkMk id="26" creationId="{D4C77D0B-B6C4-4109-B76F-D2BC1CCAF08F}"/>
          </ac:inkMkLst>
        </pc:inkChg>
        <pc:inkChg chg="add">
          <ac:chgData name="Viet Anh Nguyen" userId="b95f61ff061388d5" providerId="LiveId" clId="{4E6D6609-40FF-461F-8FC4-5C36AE18131F}" dt="2022-01-17T08:23:28.312" v="7084"/>
          <ac:inkMkLst>
            <pc:docMk/>
            <pc:sldMk cId="3007132733" sldId="387"/>
            <ac:inkMk id="27" creationId="{79E3F0B5-11DD-45DE-ADA1-2C744231B838}"/>
          </ac:inkMkLst>
        </pc:inkChg>
        <pc:inkChg chg="add del">
          <ac:chgData name="Viet Anh Nguyen" userId="b95f61ff061388d5" providerId="LiveId" clId="{4E6D6609-40FF-461F-8FC4-5C36AE18131F}" dt="2022-01-17T08:23:30.370" v="7088"/>
          <ac:inkMkLst>
            <pc:docMk/>
            <pc:sldMk cId="3007132733" sldId="387"/>
            <ac:inkMk id="28" creationId="{51B96A5B-3A7A-4173-AA2E-3344EE0A9B93}"/>
          </ac:inkMkLst>
        </pc:inkChg>
        <pc:inkChg chg="add del">
          <ac:chgData name="Viet Anh Nguyen" userId="b95f61ff061388d5" providerId="LiveId" clId="{4E6D6609-40FF-461F-8FC4-5C36AE18131F}" dt="2022-01-17T08:23:30.370" v="7088"/>
          <ac:inkMkLst>
            <pc:docMk/>
            <pc:sldMk cId="3007132733" sldId="387"/>
            <ac:inkMk id="29" creationId="{8A552D07-C30C-4E4C-84EF-F158A26E081F}"/>
          </ac:inkMkLst>
        </pc:inkChg>
        <pc:inkChg chg="add del">
          <ac:chgData name="Viet Anh Nguyen" userId="b95f61ff061388d5" providerId="LiveId" clId="{4E6D6609-40FF-461F-8FC4-5C36AE18131F}" dt="2022-01-17T08:23:30.370" v="7088"/>
          <ac:inkMkLst>
            <pc:docMk/>
            <pc:sldMk cId="3007132733" sldId="387"/>
            <ac:inkMk id="30" creationId="{581ABE1D-219A-4578-816B-5A901ACBD820}"/>
          </ac:inkMkLst>
        </pc:inkChg>
        <pc:inkChg chg="add del">
          <ac:chgData name="Viet Anh Nguyen" userId="b95f61ff061388d5" providerId="LiveId" clId="{4E6D6609-40FF-461F-8FC4-5C36AE18131F}" dt="2022-01-17T08:23:31.585" v="7091"/>
          <ac:inkMkLst>
            <pc:docMk/>
            <pc:sldMk cId="3007132733" sldId="387"/>
            <ac:inkMk id="31" creationId="{3C968868-4843-4CA7-988B-FB65EFC413AF}"/>
          </ac:inkMkLst>
        </pc:inkChg>
        <pc:inkChg chg="add del">
          <ac:chgData name="Viet Anh Nguyen" userId="b95f61ff061388d5" providerId="LiveId" clId="{4E6D6609-40FF-461F-8FC4-5C36AE18131F}" dt="2022-01-17T08:23:31.585" v="7091"/>
          <ac:inkMkLst>
            <pc:docMk/>
            <pc:sldMk cId="3007132733" sldId="387"/>
            <ac:inkMk id="32" creationId="{C9B88978-4139-43EC-8A65-1BDD95254BF0}"/>
          </ac:inkMkLst>
        </pc:inkChg>
        <pc:inkChg chg="add del">
          <ac:chgData name="Viet Anh Nguyen" userId="b95f61ff061388d5" providerId="LiveId" clId="{4E6D6609-40FF-461F-8FC4-5C36AE18131F}" dt="2022-01-17T08:23:31.585" v="7091"/>
          <ac:inkMkLst>
            <pc:docMk/>
            <pc:sldMk cId="3007132733" sldId="387"/>
            <ac:inkMk id="33" creationId="{7B84509F-B968-4C6B-9945-D719AF574FF5}"/>
          </ac:inkMkLst>
        </pc:inkChg>
        <pc:inkChg chg="add">
          <ac:chgData name="Viet Anh Nguyen" userId="b95f61ff061388d5" providerId="LiveId" clId="{4E6D6609-40FF-461F-8FC4-5C36AE18131F}" dt="2022-01-17T08:23:31.585" v="7091"/>
          <ac:inkMkLst>
            <pc:docMk/>
            <pc:sldMk cId="3007132733" sldId="387"/>
            <ac:inkMk id="34" creationId="{1082A90F-A28B-4415-9CDA-5B07A90DAA08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35" creationId="{DD86EA96-0DBA-4DBB-9D53-EADFCCA762B6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36" creationId="{6006BA1F-CB70-4FE2-8700-EE8FD5381187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37" creationId="{B9D6BAD7-9864-44FF-8029-C9EC30B6192A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38" creationId="{B249C85E-24B9-4C89-8BE4-D5B214733789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39" creationId="{CBF78C22-C7FC-4F11-914F-43F99CB0F89C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0" creationId="{FC2C5A96-54D0-45F6-B30A-ADF6064A96EF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1" creationId="{24AE1EAD-1CEC-46C6-A073-95778D3133F9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2" creationId="{6B3D52B5-84C2-426D-BC6D-431DD10D973F}"/>
          </ac:inkMkLst>
        </pc:inkChg>
        <pc:inkChg chg="add del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3" creationId="{97F35E5E-F361-46DD-9490-DF020EE68F9C}"/>
          </ac:inkMkLst>
        </pc:inkChg>
        <pc:inkChg chg="add">
          <ac:chgData name="Viet Anh Nguyen" userId="b95f61ff061388d5" providerId="LiveId" clId="{4E6D6609-40FF-461F-8FC4-5C36AE18131F}" dt="2022-01-17T08:23:37.492" v="7101" actId="9405"/>
          <ac:inkMkLst>
            <pc:docMk/>
            <pc:sldMk cId="3007132733" sldId="387"/>
            <ac:inkMk id="44" creationId="{3A3307E5-BC3E-4A1C-8907-65F594EC7C6B}"/>
          </ac:inkMkLst>
        </pc:inkChg>
        <pc:inkChg chg="add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5" creationId="{45D6905F-9328-4A21-989D-1811536FAC26}"/>
          </ac:inkMkLst>
        </pc:inkChg>
        <pc:inkChg chg="add">
          <ac:chgData name="Viet Anh Nguyen" userId="b95f61ff061388d5" providerId="LiveId" clId="{4E6D6609-40FF-461F-8FC4-5C36AE18131F}" dt="2022-01-17T08:23:38.142" v="7102"/>
          <ac:inkMkLst>
            <pc:docMk/>
            <pc:sldMk cId="3007132733" sldId="387"/>
            <ac:inkMk id="46" creationId="{23084B57-EC45-47F7-A8C0-C94538292829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47" creationId="{C73349CA-C6E3-4FDA-B088-A7C05605CF4B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48" creationId="{E35711B1-C0BC-46BD-8E49-8CF19622868D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49" creationId="{38391BCB-3166-4238-BBE5-84B6883DF956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50" creationId="{7AECB28A-F6F7-46C4-A560-E55AA12144AA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51" creationId="{17704415-2A51-4804-9565-4CABB56332F8}"/>
          </ac:inkMkLst>
        </pc:inkChg>
        <pc:inkChg chg="add del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52" creationId="{715AEF48-C311-4254-896F-C2F89E64487E}"/>
          </ac:inkMkLst>
        </pc:inkChg>
        <pc:inkChg chg="add">
          <ac:chgData name="Viet Anh Nguyen" userId="b95f61ff061388d5" providerId="LiveId" clId="{4E6D6609-40FF-461F-8FC4-5C36AE18131F}" dt="2022-01-17T08:23:45.633" v="7109"/>
          <ac:inkMkLst>
            <pc:docMk/>
            <pc:sldMk cId="3007132733" sldId="387"/>
            <ac:inkMk id="53" creationId="{CD371BB5-68C6-422D-8AF2-FE72691C9AB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0:48.2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0 1137 0,'0'0'241'0,"0"0"-150"16,0 0 75-16,0 0-4 16,0 0-33-16,0 0-49 15,-3 0-15-15,3 0 58 16,0 0-64-16,0 0 5 16,0 0 9-16,0 0-36 15,0 0 19-15,0 0-34 16,0 4-7-16,0 8 63 15,3-4-78-15,6 3 6 0,4 1 33 16,-2-4-38-16,2 2 13 16,0 3-14-16,-1-2 0 15,4 0 39-15,-3 0-39 16,3-3 0-16,-2 2 3 16,2-4 4-16,3 4-7 15,0-5 0-15,2 1 0 16,1-6 8-16,3 0-8 15,1 0 0-15,1 0 15 16,1 0-14-16,0 0-1 0,3 0-1 16,-2 0 1-1,-2-3-2-15,-2 0 2 0,1 1 0 16,-2 2 2-16,-2-3-2 16,0 3-2-16,-1 0 2 15,1 0 0-15,0 0 1 16,4 0-1-16,-2 0 0 15,1 0 6-15,4 0-6 16,-2 0 0-16,3 5 0 16,2 4 1-16,3 2 6 15,-2 0-7-15,2 1 0 16,0-2 0-16,-5 2 1 16,5-4-2-16,-1 0 1 15,-3-2 0-15,3 3 18 16,-5-3-18-16,-1-2 0 0,-4 3-1 15,-2-1 1 1,-3 2 0-16,-3 2 10 0,-1 5-4 16,1-1 28-16,-1 3-20 15,1-1-14-15,0 4 40 16,-3-3-40-16,-2-3 11 16,2 0-11-16,-4-3 0 15,1-2 20-15,-4-1-20 16,-1-3 0-16,-2-2 5 15,-3-3-4-15,0 4 5 16,5-4-6-16,-5 0 1 16,3 0 38-16,-1 0-39 15,4-8 0-15,4-10 4 16,2-6-4-16,4 0 0 16,3-4-1-16,5 2 2 0,5 2-9 15,1 1 8-15,8 0 0 16,0 7-3-16,2-3 3 15,0 3 0-15,4 4 0 16,-4 0 1-16,1 4-1 16,-4 0 0-16,1 4 0 15,-3-1-5-15,-2 2 11 16,1 3-5-16,4-3-1 16,0 3 0-16,2 0 10 15,1-2-10-15,2-1 0 16,3-1 12-16,2 2-12 15,-2-2 0-15,-3 2 0 16,-2-2 1-16,-4 0 11 0,1-2-12 16,-6 2 0-1,-5 0 10-15,1 2-10 0,-5 2 12 16,-6 0-12-16,-1 0 0 16,0 0 29-16,0 0-29 15,3 0 0-15,-1 0 9 16,4 0 13-16,3 0-3 15,-1 0-18-15,5 0 0 16,-1 0 30-16,-1 0-31 16,-1 0 0-16,-1 0 15 15,-1-4-14-15,-2 2 0 16,0-7 1-16,-1 4 7 0,2-4 13 16,-5 0-22-16,5 1 0 15,-6 0-1-15,6 0 7 16,-4-4-6-16,-2 4 0 15,-1 3 0-15,-6-1-2 16,-4 2 2-16,-6 4 0 16,3 0 8-16,-3 0-8 15,0 0 1-15,0 0-1 16,0 0 8-16,0 0-20 16,10 0-129-16,-4 0-370 15,0 6-360-15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4.7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443 662 2578 0,'0'0'349'15,"0"0"-262"-15,0 0-52 16,0 0 16-16,-233-6 60 15,175 12-75-15,7 18-28 16,7 2 4-16,16 8-12 16,6-3-9-16,16 2-3 15,6 4-41-15,9 2 32 0,26-6-22 16,18-1-14 0,8-1 56-16,8-10-25 0,0 2 17 15,1-5-8-15,-11 2 18 16,-17-1-2-16,-8 1-4 15,-20-1 5-15,-14 4 49 16,0 3-19-16,-17 1 4 16,-27 2 14-16,-12-3-27 15,-2-3 5-15,4-7-26 16,2-7 0-16,10-4 1 16,11-5-1-16,21 0-58 15,10-19-63-15,22-11-351 16,14-7-391-16</inkml:trace>
  <inkml:trace contextRef="#ctx0" brushRef="#br0" timeOffset="302">840 832 1326 0,'0'0'1098'0,"0"0"-948"16,0 0-109-16,0 0 158 15,-6 185-10-15,6-153-113 16,15-6-42-16,24-9-34 16,13-13 0-16,6-4 15 0,4 0-15 15,-1-28-26 1,-5-7-10-16,-17-2 2 0,-14-1 13 16,-16-6 21-16,-9 6 0 15,0-6 15-15,-22 9-9 16,-12-2-2-16,-5 11-4 15,-2 10-18-15,1 13-163 16,-11 3-124-16,10 0-258 16,6 0-518-16</inkml:trace>
  <inkml:trace contextRef="#ctx0" brushRef="#br0" timeOffset="458">852 532 1373 0,'0'0'322'15,"0"0"-219"-15,0 0 66 0,0 0 42 16,164-181-57-16,-128 170-59 16,1 11-95-16,4 7-60 15,13 35-126-15,-10-1-66 16,-9-10-325-16</inkml:trace>
  <inkml:trace contextRef="#ctx0" brushRef="#br0" timeOffset="580">1385 387 552 0,'0'0'1393'15,"0"0"-894"-15,0 0-317 16,29-168 60-16,-4 113-45 16,11-1-120-16,11 10-77 15,34 10-47-15,-15 17-319 16,-8 12-750-16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3.4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2558 0,'0'0'525'0,"0"0"-492"16,0 0 17-16,0 0 112 15,0 0-162-15,0 0-12 16,0 0-188-16,47 33-371 16,-28-20-466-16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50.4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7 273 1696 0,'0'0'260'16,"0"0"-174"-16,0 0 115 15,0 0 7-15,0 0-60 16,0 0-77-16,0 0-62 15,-10 120 67-15,10-51 9 16,0 16-7-16,4-4 21 16,-4 7-77-16,3-7-3 0,-3-4 5 15,3-6-13-15,1-12-11 32,2-13 0-32,-3-10 0 0,2-12-3 0,-2-16 3 15,0-8 0-15,0 0 20 16,0-8-12-16,5-32-16 15,-2-13 1-15,0-15-4 16,-3-11-7-16,-3-9-6 16,0-12-1-16,0-2 16 15,0 0-22-15,0 8 13 16,0 10 4-16,0 18 14 16,0 18 6-16,0 15 2 15,20 12 1-15,4 6 45 0,7 7-32 16,1 3 15-1,8 5-20-15,4 0-10 0,2 0 43 16,9 0-49-16,2 0 30 16,2 0-3-16,4 0-14 15,-2 0-14-15,-7 0 0 16,-1 0-23-16,-7 0-14 16,6 0-206-16,-17 0-266 15,-11 0-186-15</inkml:trace>
  <inkml:trace contextRef="#ctx0" brushRef="#br0" timeOffset="273">152 680 1877 0,'0'0'385'0,"0"0"-297"16,0 0-29-16,0 0 139 16,0 0-73-16,0 0-28 15,0 0-43-15,105-9-4 16,-51 5 39-16,4-1-88 16,-2 5 17-16,1 0-18 0,-8 0-72 15,6 0-185 1,-15 0-347-16,-17 5-598 0</inkml:trace>
  <inkml:trace contextRef="#ctx0" brushRef="#br0" timeOffset="495">57 1245 1866 0,'0'0'353'16,"0"0"-230"-16,0 0-121 16,0 0 156-16,0 0-4 15,0 0-63-15,0 0-27 16,87 84-52-16,-27-84 1 16,44 0-13-16,-14-12-213 0,-6-10-448 0</inkml:trace>
  <inkml:trace contextRef="#ctx0" brushRef="#br0" timeOffset="885">1682 117 901 0,'0'0'1360'0,"0"0"-1231"16,0 0-84-16,0 0 57 15,-220 51 74-15,159 6 3 16,4 10-101-16,4 23-26 15,5 9 29-15,9 12-56 16,15 4 70-16,8-5-47 16,16 2-32-16,0-17 25 0,0-3-34 15,20-11-7 1,13-9 0-16,4-9 0 0,6-11-25 16,7-17-106-16,34-22-180 15,-10-13-240-15,-10 0-475 0</inkml:trace>
  <inkml:trace contextRef="#ctx0" brushRef="#br0" timeOffset="1183">2093 374 1874 0,'0'0'813'0,"0"0"-686"16,0 0-126-16,0 0 118 16,0 0 64-16,0 0-30 15,46 182-70-15,-15-112-71 16,2-1 32-16,4-1-19 16,3-4-24-16,1-8 29 15,-3-1-29-15,3-4-1 16,-4-10-9-16,-3-1-122 15,-8-13-43-15,-6-6-185 16,-10-8-276-16,-10-7-160 0</inkml:trace>
  <inkml:trace contextRef="#ctx0" brushRef="#br0" timeOffset="1423">1922 1225 1802 0,'0'0'557'0,"0"0"-477"16,0 0-25-16,0 0 150 15,0 0-40-15,0 0-49 16,124-201-74-16,-63 124-33 16,5-3 28-16,-5 1-22 15,-5 0 18-15,-5 13-4 16,-13 15-29-16,0 9-21 0,2 0-171 15,-6 9-305-15,-8 7-309 16</inkml:trace>
  <inkml:trace contextRef="#ctx0" brushRef="#br0" timeOffset="1727">2835 0 2292 0,'0'0'325'0,"0"0"-221"0,0 0-83 16,0 0 196 0,0 0-66-16,0 0-24 0,206 69-19 15,-128-15-87-15,6 18 63 16,-8 10-29-16,-5 15-25 15,-15 4 20-15,-16 7-50 16,-23 6 19-16,-17 4-13 16,0-10-6-16,-34-7-9 15,-9-9-60-15,-24-8-45 16,14-21-167-16,2-24-736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49.6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154 95 912 0,'0'0'297'16,"0"0"-41"-16,0 0-93 16,0 0-13-16,0 0 30 15,0 0-23-15,-53 5-51 16,50-5 7-16,3 0-27 15,0 0 6-15,0 0-83 16,3-13 10-16,20-7 12 16,15-1-19-16,5 2 2 15,7 4-5-15,10 3-9 0,1 12 44 16,-3 0-44-16,-6 0 1 16,-9 20 0-16,-10 21 1 15,-13-2-2-15,-14 11 14 16,-6 8-13-16,0-4 32 15,-29 0-33-15,-12 1 0 16,-8-8 20-16,-1-4-20 16,-1-9 24-16,7-12 18 15,15-9-11-15,6-7 56 16,9-6-66-16,11 0 10 16,3 0 35-16,0 0-58 15,0 0-8-15,9 0-13 16,19 0 13-16,8 0-6 0,7 0 6 15,5 0 0 1,-2 21-11-16,1-6 14 0,-4 12-3 16,-10 3 0-16,-2 3 0 15,-14 9 4-15,-11-3-4 16,-6 4 0-16,0-2 17 16,-17-2-11-16,-15 1-2 15,-9-8-2-15,-10 2-2 16,-2-15 67-16,-7-6-46 15,-4-4 3-15,1-9 33 16,-1 0-51-16,8 0 45 16,5-13-33-16,11-6-18 15,14 4 54-15,9 0-54 0,10 2 0 16,7 4 0 0,0 5-46-16,38-3-67 0,17 1-128 15,46-3-115-15,-8 6-251 16,-12 3-835-16</inkml:trace>
  <inkml:trace contextRef="#ctx0" brushRef="#br0" timeOffset="192">1079 1199 1582 0,'0'0'880'15,"0"0"-643"-15,0 0-98 0,0 0 24 16,0 0-92-16,0 0-71 16,0 0-80-16,8-164-259 15,36 129-441-15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54.3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0 229 1109 0,'0'0'612'0,"0"0"-403"16,0 0-141-16,0 0 71 15,0 0 62-15,0 0-74 16,-11 78 6-16,34-15-19 15,5 16-20-15,2 7 48 16,-7 8-83-16,0-1-18 16,-3 0 7-16,1-5-33 15,-8-4 15-15,0-9-29 16,1-9 0-16,-5-8 37 16,-1-10-38-16,-2-21 0 0,0-7 19 15,-3-7-18-15,5-13 15 16,-2 0 13-16,11-42 4 15,7-18 9-15,5-26-42 16,5-15 0-16,-1-14 15 16,1-5-15-16,-11 0 0 15,-3 12 0-15,-3 17-11 16,-4 25 2-16,1 17-114 16,6 20-118-16,12 20-105 15,-1 9-271-15,-1 0-706 0</inkml:trace>
  <inkml:trace contextRef="#ctx0" brushRef="#br0" timeOffset="472">1322 136 1302 0,'0'0'286'0,"0"0"-92"0,0 0-54 15,0 0 61-15,0 0-16 16,0 0-68-16,0 0-10 16,-139-18-17-16,105 39-18 15,-7 22 50-15,-5 13-41 16,-4 20 7-16,-4 11 11 16,8 9-50-16,2 6-7 15,7 3 12-15,11-5-27 16,9-1 38-16,7-3-65 15,7-15 0-15,3-2 33 16,0-11-33-16,13-10 0 0,14-7-2 16,6-7-7-16,10-10-1 15,9-15-134-15,30-17-154 16,-8-2-207-16,-13 0-323 0</inkml:trace>
  <inkml:trace contextRef="#ctx0" brushRef="#br0" timeOffset="792">1577 398 1265 0,'0'0'902'0,"0"0"-640"15,0 0-176-15,0 0 85 16,0 0 23-16,0 0-64 16,0 0-24-16,11 137-76 15,12-79 20-15,3 5 20 16,0-3-46-16,5 3-6 16,2-3-15-16,-2-2 6 15,2-3-12-15,-2-8 3 16,-2 1-16-16,-3-9-62 15,1-3-165-15,-7-6-219 0,-6-14-179 16</inkml:trace>
  <inkml:trace contextRef="#ctx0" brushRef="#br0" timeOffset="1072">1282 1152 1974 0,'0'0'330'15,"0"0"-166"-15,0 0 6 16,0 0-2-16,0 0-56 16,0 0-83-16,147-205 29 15,-83 146-58-15,3-5 6 16,4-4 27-16,-4 4-24 0,-7 1-4 15,-10 9-5-15,-7 10-94 16,-6-3-12-16,7-1-185 16,-9 10-196-16,-7 8-175 0</inkml:trace>
  <inkml:trace contextRef="#ctx0" brushRef="#br0" timeOffset="1457">2001 0 1827 0,'0'0'273'15,"0"0"-96"-15,0 0-97 16,0 0 108-16,0 0-46 15,0 0-25-15,0 0 3 16,87 88-48-16,-37-47-17 16,4 7 38-16,-4 13-44 15,-1 8 25-15,-1 6-44 16,-4 3-2-16,-12 6 45 16,-8 1-73-16,-10 5 0 0,-8 4 38 15,-6 5-32 1,0-9-6-16,-23 1 0 0,-7-12 1 15,-1-8-7-15,2-13-4 16,2-20-41-16,7-10-7 16,6-15-107-16,11-13-164 15,3-4-330-15,0-18-670 0</inkml:trace>
  <inkml:trace contextRef="#ctx0" brushRef="#br0" timeOffset="1707">2950 767 1969 0,'0'0'344'15,"0"0"-175"-15,0 0 53 16,0 0 8-16,211-18-73 15,-144 18-135-15,6 0-21 16,1 0 36-16,-4 0-37 16,0 0-64-16,4 15-172 15,-14-9-244-15,-19 3-180 0</inkml:trace>
  <inkml:trace contextRef="#ctx0" brushRef="#br0" timeOffset="1984">2904 1186 1684 0,'0'0'725'16,"0"0"-524"-16,0 0-115 15,0 0 135-15,0 0 5 16,0 0-100-16,0 0-29 16,176 6-34-16,-95-6-32 15,6 0 26-15,6 0-57 0,5-4-19 16,35-3-44-16,-23 5-452 16,-15-5-815-16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15.6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5 525 980 0,'0'0'763'0,"0"0"-646"16,0 0-67-16,0 0 86 16,0 0 73-16,0 0-83 15,-5 0-79-15,5 0 17 16,0 10 25-16,0 17 10 16,0 19 8-16,0 9-37 15,12 13-7-15,-5 12 9 16,5-1-38-16,3-1-10 15,1-5-8-15,3-12-14 16,4-9 20-16,-5-14-22 16,5-10 0-16,0-18 6 15,0-10-6-15,4 0 0 0,-1-20 1 16,6-33 6-16,-2-16-1 16,-7-9-6-16,0-5 0 15,-9 1 17-15,-1 6-16 16,-3 18 4-16,-6 13 15 15,-4 19-10-15,5 14 35 16,-1 12-45-16,3 0 6 16,9 35 6-16,2 13-4 15,5 10 1-15,3 7-9 16,3-2 6-16,-3-9-5 16,4-2-1-16,-7-14 0 15,0-11 5-15,-3-7-5 16,-6-13 0-16,-2-7-1 0,-1 0 2 15,1-27 29-15,3-24-30 16,0-15 9-16,-4-5 9 16,2-5-18-16,-6 11 0 15,-4 13 0-15,1 13-78 16,5 19-76-16,1 13-355 16,-6 7-262-16</inkml:trace>
  <inkml:trace contextRef="#ctx0" brushRef="#br0" timeOffset="240">1073 729 1719 0,'0'0'389'0,"0"0"-257"0,0 0 63 16,0 0 70-16,0 0-80 15,0 216-112-15,0-165-53 16,0 1 11-16,0-5-31 16,0-8-11-16,0-12-110 15,16-17-194-15,4-10-274 16,-6 0-1291-16</inkml:trace>
  <inkml:trace contextRef="#ctx0" brushRef="#br0" timeOffset="385">1027 481 1846 0,'0'0'534'0,"0"0"-454"16,0 0-34-16,0 0-46 16,0 0-33-16,0 0-472 0</inkml:trace>
  <inkml:trace contextRef="#ctx0" brushRef="#br0" timeOffset="1184">1552 168 1879 0,'0'0'313'15,"0"0"-173"-15,0 0 32 16,-20 213 86-16,17-131-104 16,-3 4-76-16,3 0-14 15,-1 0-54-15,1-3-2 16,3-5 8-16,0-5-16 16,0-11 1-16,0-11-1 15,0-13 0-15,0-15-1 16,0-8 1-16,0-15-69 15,3 0 3-15,17-10 23 16,10-32 3-16,16-16-57 16,11-18-24-16,15-13 15 0,17-15-66 15,10-8-28-15,7-9 126 16,2 5 5-16,-12 2 37 16,-23 17 32-16,-24 19 2 15,-22 19 84-15,-27 21 103 16,0 15 26-16,-4 16 11 15,-31 7-44-15,-8 0-57 16,-1 22-64-16,-5 24-16 16,3 13 21-16,3 12-47 15,9 8 2-15,2 8 11 16,9 5-14-16,6 4-6 16,4 0-6-16,3-3-6 15,1-3 14-15,5-7-14 16,1-14 0-16,3-13 7 15,0-17-4-15,0-11-3 16,0-18-1-16,0-10 1 0,0 0-14 16,0-10 14-16,19-33-20 15,15-3 19-15,8-8-17 16,8-2 1-16,10 7-4 16,9 15 20-16,0 16 1 15,-3 18 0-15,-6 0 9 16,-10 32 22-16,-15 20-8 15,-8 6-2-15,-9 8 10 16,-6-5-21-16,-5-2 29 0,-7-15-38 16,0-10-1-1,0-13 4-15,0-7-4 0,0-10-36 16,12-4-50-16,-4-7-214 16,-1-17-587-16</inkml:trace>
  <inkml:trace contextRef="#ctx0" brushRef="#br0" timeOffset="1325">1238 744 2645 0,'0'0'458'0,"0"0"-421"0,0 0-31 15,0 0 2-15,245 0-8 16,-109-10-151-16,-1 5-675 0</inkml:trace>
  <inkml:trace contextRef="#ctx0" brushRef="#br0" timeOffset="1978">3671 804 1573 0,'0'0'286'0,"0"0"-199"15,0 0-1-15,0 0 49 16,0 0 26-16,0 0-35 15,16 179-75-15,7-109-26 16,-9 3 15-16,-2-11-14 16,-1-13 0-16,-7-10-24 15,-1-19-1-15,-3-18 21 16,0-2-4-16,0-12 103 0,0-41-81 16,0-12-31-16,0-18 6 15,0-6-4-15,0 0-10 16,0 6 18-16,20 10-19 15,10 19 0-15,5 20 11 16,8 14-10-16,1 17-1 16,14 3 0-16,29 26-119 15,-5 12-188-15,-15 2-409 0</inkml:trace>
  <inkml:trace contextRef="#ctx0" brushRef="#br0" timeOffset="3086">4371 1010 1482 0,'0'0'484'16,"0"0"-419"-16,0 0-44 15,0 0 54-15,0 0 40 16,0 0-85-16,248 24-29 15,-184-27-1-15,-6-18-1 16,-8-6 1-16,-17-5 0 16,-20-2 0-16,-13-6 10 15,0-3-10-15,-39 5 25 0,-14 4 58 16,-20 11 40-16,-3 15-30 16,-9 8-23-16,8 10 22 15,14 35 32-15,11 17-54 16,26 10-19-16,19 8-14 15,7-5-31-15,26-3 11 16,36-14-17-16,18-9-6 16,19-22-49-16,7-20-101 15,-1-7-99-15,-6-10-20 16,-15-31 39-16,-22-8 109 16,-22-2 86-16,-20-4 41 15,-13 0 42-15,-7 6 124 16,0 12 69-16,-4 10 10 0,-19 13-47 15,4 14-30 1,1 0-65-16,-1 48-67 0,6 31 6 16,6 23-9-16,4 30 7 15,3 39-1-15,0 39-24 16,10-14 14-16,13-28-3 16,0-26-20-16,-7-47 20 15,4-1-26-15,-3-8-10 16,-4-31 9-16,-10-27 0 15,-3-25 1-15,0-3 0 16,0-28-17-16,0-30 4 16,-19-28-14-16,5-17 3 15,-2-14 3-15,0-14-19 0,5-10 31 16,1-3-50 0,4-7-5-16,6-1 10 0,0 8-60 15,13 16 16-15,24 26 56 16,9 29 15-16,7 32 26 15,6 23-9-15,-3 18 10 16,1 10 41-16,-7 36-9 16,-12 16 23-16,-18 6 5 15,-13 8-18-15,-7 3 34 16,-3-3-30-16,-36-12-31 16,-2-5 0-16,-2-14-15 15,4-17-18-15,2-10 8 16,11-18-34-16,6 0 6 15,9-18-76-15,6-28 6 16,5-8 13-16,5-7-44 0,33-7 35 16,15-6 51-16,16 6 10 15,11-5 18-15,12 0-25 16,10-1 50-16,7-6-11 16,4-3 5-16,2-2 6 15,-12-2 17-15,-15 4 42 16,-24 8 16-16,-21 7 20 15,-31 10 33-15,-12 7 41 16,-12 5-56-16,-31 9-17 16,-10 6 6-16,-4 17-38 15,-5 14 7-15,2 4-46 16,3 44-2-16,8 23 24 0,10 23-35 16,9 13 11-16,10 10-1 15,17-1-10-15,3-3 24 16,0-7-36-16,19-5 0 15,18-19-1-15,13-13-3 16,3-18-50-16,55-23-81 16,-12-18-353-16,-9-10-326 0</inkml:trace>
  <inkml:trace contextRef="#ctx0" brushRef="#br0" timeOffset="3462">6616 772 2102 0,'0'0'534'0,"0"0"-367"16,0 0 61-16,0 0-26 16,-245 32-80-16,192 5-81 15,7 14 13-15,16 12-29 16,17 2-24-16,13-3 24 15,0 0-25-15,23-11-13 16,27-13-10-16,12-17-53 16,-2-18-5-16,9-3-81 15,-7-27-67-15,-9-21 49 16,-6-8 25-16,-17-2 107 16,-16 7 48-16,-5 12 89 15,-9 12 95-15,0 17-12 16,0 10-32-16,0 0-27 15,-4 17-83-15,4 21-17 0,0 7-13 16,0-1-10-16,46 10-101 16,7-11-382-16,4-13-316 0</inkml:trace>
  <inkml:trace contextRef="#ctx0" brushRef="#br0" timeOffset="5265">7452 865 1388 0,'0'0'950'0,"0"0"-717"16,0 0-9-16,0 0 8 16,0 0-24-16,-232-41-115 15,189 41-55-15,10 17 19 16,-3 19-45-16,13 7-4 15,4 10-2-15,12 5 1 16,7 3 10-16,0 1-17 16,7-6-11-16,28-5 1 15,11-14-5-15,11-5-35 16,8-18-12-16,12-12-24 16,6-2 5-16,9-2 3 15,0-29-95-15,4-11 64 16,-1-9-28-16,-4-8-42 0,-3-7 72 15,-15-2 42-15,-13-1-3 16,-21 1 68-16,-19 9 19 16,-20 7 91-16,0 12 6 15,-16 10 20-15,-27 4 39 16,-10 13-51-16,-7 13 12 16,-6 0-42-16,4 10-26 15,6 29 23-15,13 11-49 16,13 12-8-16,10 9-5 15,20 10-19-15,0-6 26 16,0 1-36-16,39-10 0 16,11-9-10-16,16-13-4 15,10-12-34-15,11-14 35 16,5-18-72-16,3 0 25 0,-11-28-11 16,-12-19-84-16,-6-9-13 15,-16-7 29-15,-11-2 75 16,-9 7 53-16,-7 2 11 15,-4 16 45-15,-8 16-5 16,-4 12 14-16,-7 12 32 16,3 15-10-16,-3 31 8 15,6 15-14-15,-3 7-35 16,1 4 14-16,3-6-33 16,5-10-15-16,-1-16 12 15,1-10-13-15,-5-15-26 16,-3-15-10-16,-4 0 3 0,0-5 18 15,0-28-44-15,0-9-9 16,0-9 43-16,4-1-53 16,11 3 20-16,0 12 28 15,8 13 1-15,0 17 28 16,3 7-13-16,-3 7 14 16,4 31 40-16,1 14-6 15,-5 5 10-15,-1 4 44 16,-3-10-54-16,-3-15 8 15,-9-11-42-15,-3-11 0 16,-4-14 16-16,0 0 5 16,0-4 3-16,-7-28-20 0,-4-4-3 15,2-8-2 1,5-8-17-16,4 0-25 0,0-1 17 16,24 6-19-16,9 6 11 15,10 10 22-15,3 11-6 16,-4 16 11-16,4 4 3 15,-5 11 4-15,-2 26 85 16,-2 14-30-16,-1 3-22 16,-6 7 15-16,-4-7-11 15,1-5 7-15,-4-9-44 16,4-10 0-16,-4-8 0 16,-4-12 0-16,1-10-33 15,-1 0 6-15,2 0-12 16,8-29 27-16,-3-4-64 15,1-11 2-15,-1-4 18 0,5-3-17 16,-5-10 4-16,1 4 33 16,-8-1 36-16,-3 0 0 15,-12 9 11-15,-4 12 21 16,0 9 55-16,-20 11-14 16,-13 13 9-16,-3 4-22 15,-1 10-18-15,-2 36 30 16,12 8-35-16,8 9-17 15,12 1 25-15,7-3-36 16,0 0-8-16,0-10-1 16,30-11-3-16,9-8-6 15,14-15-57-15,7-13-19 16,6-4 48-16,-1-11-100 16,-8-21-28-16,-11-1 40 0,-12-5 10 15,-2 8 54-15,-15 5-9 16,-4 11 70-16,-10 14 8 15,-3 0 23-15,0 7 16 16,0 25 16-16,-3 5-20 16,-17 2 5-16,1-9-19 15,5-6-9-15,-6-10 21 16,8-7-40-16,1-7 11 16,4 0 2-16,2-18-14 15,5-17 0-15,0-2-3 16,9-4-27-16,21-1 15 0,0 3-9 15,9 14 3 1,-5 6 21-16,1 16 0 0,2 3 12 16,-1 10 12-16,4 32 52 15,6 6 45-15,0 4-42 16,4 2-42-16,0-6-22 16,-1-8-14-16,1-4 11 15,-8-14-12-15,-4-14-69 16,-6-8-22-16,-6 0-55 15,1-5-36-15,-4-34-43 16,3-6-16-16,-3-9 113 16,0-11-22-16,-5-8-33 15,-2-10 58-15,0-5 46 16,-5-15 79-16,-4-12 50 16,-2 3 50-16,-5-1 53 0,0 12-29 15,0 26 56-15,0 29 111 16,0 33-52-16,0 13-78 15,0 42-4-15,0 40 7 16,0 17-16-16,0 22-62 16,0 2-1-16,0-5-12 15,0-8-55-15,0-13-18 16,11-19-16-16,5-16-52 16,-6-15-162-16,3-15-550 15,-6-19-304-15</inkml:trace>
  <inkml:trace contextRef="#ctx0" brushRef="#br0" timeOffset="5446">10531 865 2114 0,'0'0'540'0,"0"0"-400"16,0 0 10-16,0 0-44 15,245-3-64-15,-119 3-42 16,-24-4-183-16,-6 4-630 0</inkml:trace>
  <inkml:trace contextRef="#ctx0" brushRef="#br0" timeOffset="5665">12307 824 2345 0,'0'0'660'16,"0"0"-569"-16,0 0-50 15,0 0-8-15,0 0-33 16,0 0-362-16,0 0-660 0</inkml:trace>
  <inkml:trace contextRef="#ctx0" brushRef="#br0" timeOffset="5792">12230 1202 2085 0,'0'0'802'0,"0"0"-766"16,0 0-36-16,0 0-510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3.9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0 103 0,'0'0'1895'15,"0"0"-1621"-15,0 0-214 16,0 0 83-16,0 0 46 15,195 111-30-15,-112-54-72 16,1 6-42-16,-3 1 9 16,-12-1-38-16,-16-5-4 0,-7-8-12 15,-15 1-18-15,-8-14-79 16,-13-3-175-16,-6-9-313 16,-4-15-398-16</inkml:trace>
  <inkml:trace contextRef="#ctx0" brushRef="#br0" timeOffset="241">565 21 1452 0,'0'0'731'15,"0"0"-573"-15,0 0-41 0,0 0 111 16,0 0-3-16,-195 210-123 15,126-141-56-15,-3 1-1 16,6-4-44-16,9-10-1 16,18-11-55-16,32-14-178 15,7-11-68-15,0-13-314 0</inkml:trace>
  <inkml:trace contextRef="#ctx0" brushRef="#br0" timeOffset="878">721 275 1778 0,'0'0'366'0,"0"0"-212"0,0 0 83 15,0 0 25-15,-83 210-100 16,83-166-125-16,7-9-36 15,36-6 17-15,10-14-18 16,12-10-59-16,-1-5-21 16,-2 0-35-16,-9-32 12 15,-19-7-21-15,-18-8 61 16,-16-5 62-16,0-3 2 16,-27 1 5-16,-19 0 9 0,-7 8-2 15,3 16 35 1,4 5-22-16,7 14-3 0,20 11 17 15,12 0-40-15,7 0 0 16,7 0-11-16,35 11-26 16,12 4 22-16,8-5-49 15,3 0 6-15,-1 3 38 16,-2 8-23-16,-12 3 23 16,-10 9 8-16,-8 6 12 15,-14 9 6-15,-2 1-4 16,-9-2 41-16,-7-6-10 15,0-2-33-15,0-14 0 16,0-13 0-16,0-12 0 16,0 0 26-16,0-7-26 15,0-34 0-15,5-7-9 16,17-10 9-16,6-8-7 0,2 8 7 16,7 6 0-16,-1 11 9 15,1 21 2-15,-5 10 44 16,1 10 59-16,-6 5 1 15,3 34 33-15,-7 8-61 16,-7 14-25-16,-5-1 16 16,-2-2-69-16,-2-5-8 15,0-9 11-15,5-10-12 16,6-13-173-16,21-17-196 16,0-4-265-16,-5 0-1244 0</inkml:trace>
  <inkml:trace contextRef="#ctx0" brushRef="#br0" timeOffset="1367">2135 209 1883 0,'0'0'567'0,"0"0"-445"16,0 0 173-16,0 0-41 15,-198 125-84-15,152-64-40 16,16-2-79-16,17-1-26 15,13-9-25-15,0-12-7 16,34-12 1-16,15-11-90 16,10-14-21-16,-6 0-54 0,0-19-99 15,-10-14 30 1,-13-12 94-16,-11 0 99 0,-12-4 47 16,-7 8 37-1,0 6 110-15,0 9 54 0,0 16-41 16,-7 10-14-16,0 0-72 15,-2 41-53 1,2 25 49-16,7 22-20 0,0 20-18 16,0 11 16-16,20 12-12 15,13 5 23-15,10 6-28 16,-1-4-17-16,-4-4 58 16,-12-17-65-16,-13-15-5 15,-13-21 28-15,0-27-24 16,-32-19 9-16,-13-18 7 15,-9-17-8-15,-3 0 23 0,0-48-37 16,4-15 0-16,10-18 6 16,17-16-6-16,13-6-15 15,13-4-32-15,50-37-59 16,23 23-82-16,3 18-579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2.2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0 742 1776 0,'0'0'381'0,"0"0"-237"16,0 0-121-16,0 0-9 16,0 0 81-16,0 0-42 15,0 0-26-15,289-68-12 16,-174 23-15-16,7-11 0 16,-3-10-25-16,-4-4-40 15,-25-3-8-15,-21 1-10 16,-26-1 53-16,-24 12 29 15,-19 2 1-15,0 11 24 16,-26 18 47-16,-20 15 1 16,-13 15 17-16,-5 17-57 15,-5 39 36-15,4 23 23 0,8 18-15 16,11 14 5-16,12 15-25 16,15 4 18-16,6 0 3 15,13-6-45-15,0-11-11 16,20-13-15-16,19-21-6 15,11-14-6-15,10-23-105 16,39-39-141-16,-14-3-362 16,-9-6-843-16</inkml:trace>
  <inkml:trace contextRef="#ctx0" brushRef="#br0" timeOffset="780">1279 760 1866 0,'0'0'515'0,"0"0"-411"16,0 0 75-16,0 0 65 15,-257 62-61-15,184-8-75 16,13 5-30-16,14 5-41 16,23-1-2-16,20-9-35 15,3-5-1-15,19-11-9 16,34-18-41-16,13-12-7 15,5-8-71-15,10-15-3 16,-5-26-16-16,-10-7-5 16,-22 0 57-16,-8 10 74 0,-26 14 22 15,-10 14 83 1,0 10 47-16,-10 10-61 0,-17 33 14 16,8 3-5-16,6 6-21 15,13-7-38-15,0-7-19 16,28-18-26-16,13-13-30 15,9-7-54-15,3-10 11 16,2-32-43-16,-5-6 43 16,-10-4 42-16,-4 1 57 15,-13 10 3-15,-13 11 37 16,-6 12 60-16,-4 18 45 16,0 0-81-16,0 28-40 15,3 20 31-15,13 6-27 16,11 8-2-16,16-7-25 15,13-6 0-15,10-19-1 0,-1-15-11 16,-1-15-22-16,-5 0-31 16,-15-28-8-16,-9-20 49 15,-12-8 15-15,-8-6 8 16,-7 1 28-16,-8 3 37 16,0 9 23-16,0 17 20 15,0 17-8-15,-12 15-6 16,1 10-41-16,-5 51-40 15,0 25 21-15,9 24-19 16,4 22 3-16,3 4 3 16,0 9 2-16,0-6 29 15,16-2-25-15,-6-12-25 16,-6-6 28-16,-4-13-30 0,0-18 13 16,-30-15-2-16,-9-17-11 15,2-23 35-15,-6-15-19 16,-3-18 2-16,5 0 12 15,-1-36-29-15,6-18-1 16,10-22 0-16,15-16-38 16,11-19 4-16,0-9-46 15,34-65-73-15,12 29-215 16,-4 16-486-16</inkml:trace>
  <inkml:trace contextRef="#ctx0" brushRef="#br0" timeOffset="1022">1045 546 2063 0,'0'0'343'0,"0"0"-252"16,0 0 35-16,0 0 59 15,222-158-58-15,-164 141-87 16,-5 10-39-16,-7 7-1 16,-5 0-111-16,5 17-126 15,-7 7-297-15,-12-2-150 0</inkml:trace>
  <inkml:trace contextRef="#ctx0" brushRef="#br0" timeOffset="1126">1656 388 100 0,'0'0'1617'0,"0"0"-1243"15,0 0-102-15,0 0-121 16,218-186-151-16,-134 149-132 16,-12 9-1097-16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7.8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2174 0,'0'0'533'0,"0"0"-443"47,0 0-26-47,0 0 44 0,0 0-108 0,0 0-303 0,0 0-646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9.3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2354 0,'0'0'268'0,"0"0"-235"0,198 34-25 15,-79-5-8-15,-8-6-523 16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30.8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2607 0,'0'0'509'16,"0"0"-399"-16,0 0 9 0,0 0-119 15,0 0-25-15,0 0-639 16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9.8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0 814 1870 0,'0'0'366'15,"0"0"-341"-15,0 0 32 16,0 0 48-16,0 0-65 16,218-75-27-16,-135 37-13 15,6-7-37-15,3-4 15 0,-2-8-67 16,2-6-68 0,-12-5 84-16,-14-5 55 0,-17 1 18 15,-26 0 13-15,-19 7 56 16,-4 9 48-16,-11 15 13 15,-28 14 3-15,-7 19 23 16,0 8-2-16,-7 15 9 16,7 41-69-16,0 20-7 15,8 14 3-15,3 18-35 16,14 7-12-16,5-5 14 16,9 2-37-16,7-12 20 15,0-12-40-15,7-7 0 16,19-13 11-16,8-13-11 0,12-15-47 15,4-17-31-15,45-18-145 16,-15-5-308-16,-7 0-475 16</inkml:trace>
  <inkml:trace contextRef="#ctx0" brushRef="#br0" timeOffset="594">1364 670 1976 0,'0'0'539'16,"0"0"-378"-16,0 0 165 15,0 0-78-15,-253 0-91 16,184 31-55-16,8 12-27 16,12 8 11-16,19 5-70 0,10 3-14 15,17-1 22-15,3-2-24 16,10-4-6-16,33-16-26 15,10-9-64-15,4-12 15 16,1-15-49-16,2 0-30 16,-6-27 10-16,-8-14-38 15,-11-11 122-15,-12-1 45 16,-9 3 21-16,-10 9 110 16,-4 13 1-16,0 10 38 15,0 18 22-15,0 0-104 16,0 26-35-16,-4 17 17 15,4 15-25-15,0 3 18 0,0 0-42 16,36-12-12-16,10-6 11 16,7-15-46-16,7-18-4 15,-1-10 12-15,-6 0-22 16,-7-23 10-16,-9-20 17 16,-2-5 28-16,-8-7-5 15,-9 4 22-15,-6 6-10 16,-5 11 52-16,2 15-3 15,-9 14 43-15,0 5-54 16,4 10-27-16,-4 36 51 16,0 8-31-16,0 8 5 15,7 3 13-15,3 1-49 16,13-5 36-16,6-12-37 0,-8-12-1 16,-1-12-8-1,-5-15-29-15,-4-10-77 0,1-5-71 16,-1-21-484-16,-2-9-893 0</inkml:trace>
  <inkml:trace contextRef="#ctx0" brushRef="#br0" timeOffset="778">1993 391 2275 0,'0'0'582'0,"0"0"-524"16,0 0-23-16,0 0-22 16,0 0-13-16,0 0-180 0,0 0-368 15,0 199-766-15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3.5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2458 0,'0'0'530'0,"0"0"-402"16,0 0-32-16,0 0-78 15,0 0-18-15,0 0-574 16,0 0-1350-16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8.4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37 1696 0,'0'0'329'0,"0"0"-237"16,0 0-6-16,0 0 103 15,0 0 13-15,0 0-114 0,0 0-34 16,107 200 11-16,-72-135-26 16,-5-4 2-16,0-9-23 15,-7-11-17-15,-3-11 11 16,-4-15-12-16,-5-11 0 15,4-4 24-15,9-21-6 16,-1-27-4-16,10-18-14 16,6-4-8-16,2-6-4 15,28-22-125-15,-7 27-152 16,-12 16-255-16</inkml:trace>
  <inkml:trace contextRef="#ctx0" brushRef="#br0" timeOffset="686">922 92 1998 0,'0'0'524'0,"0"0"-405"15,0 0 111-15,0 0-40 16,0 0-70-16,-227-49-32 15,186 68-50-15,6 21-17 16,8 11-11-16,13 12-9 16,5 6 28-16,9-1-29 15,0-11-11-15,36-4 5 16,4-15-59-16,15-17-46 16,2-21-73-16,0 0-70 15,1-21-11-15,-8-24-3 16,-13-6 125-16,-10-5 113 0,-15 2 30 15,-12 8 112-15,0 16 65 16,0 10 47-16,0 16 0 16,-9 4-115-16,-2 17-60 15,8 20 11-15,3 14-26 16,0-2-6-16,14-3-18 16,22-9-10-16,6-8-13 15,2-17-83-15,2-12-37 16,0 0 16-16,-3-12 13 15,-9-27 10-15,-2-6 35 16,-11-8 59-16,-5 7 0 16,-9 5 2-16,-7 10 55 0,0 13 48 15,0 18 8-15,0 0 12 16,-7 18-89 0,3 30-12-16,4 7 54 0,0 6-51 15,11 5-17-15,35-8 7 16,12-5-16-16,6-16 5 15,9-14-6-15,-8-16-26 16,-4-7 20-16,-15-2-22 16,-16-33 28-16,-18-10 9 15,-12-3 39-15,0-11 49 16,-19 1-16-16,-27 3 3 16,-11 4-13-16,-12 9-59 15,-4 11-12-15,4 11-24 0,-7 10-155 16,16 5-404-1,17 5-641-15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26.1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471 684 1506 0,'0'0'298'16,"0"0"-180"-16,0 0 54 15,0 0 134-15,0 0-100 16,0 0-60-16,0 0-11 16,-115-117-40-16,69 117-17 0,-11 0-15 15,-1 17-21 1,1 31 12-16,8 7-36 0,10 13-3 15,12 3 10-15,13 0-25 16,14-1 8-16,0-9-8 16,3-6 0-1,31-14-6-15,12-14-31 0,7-12-20 16,0-15-14-16,9 0-30 16,-8-27-41-16,-1-22 30 15,-4-17 6-15,-6-13 57 16,-9-13 11-16,1-11 17 15,-8-12 21-15,-8-4 1 16,-1-2 18-16,-2 5 20 0,-9 12 23 16,2 21 53-16,-6 25-3 15,-3 31-13-15,4 20 13 16,-1 7-55-16,1 48-15 16,1 28 12-16,-1 27-5 15,-4 16 5-15,0 9-35 16,0-5 5-16,0-5 2 15,7-14-26-15,0-17 6 16,5-14-6-16,-5-17-42 16,6-18-39-16,-3-21-183 15,1-14-299-15,-2-3-231 0</inkml:trace>
  <inkml:trace contextRef="#ctx0" brushRef="#br0" timeOffset="191">222 354 1942 0,'0'0'359'16,"0"0"-218"-16,0 0 3 16,0 0-10-16,264-5-52 15,-153-5-82-15,38 5-84 16,-27-3-391-16,-23 8-685 0</inkml:trace>
  <inkml:trace contextRef="#ctx0" brushRef="#br0" timeOffset="917">1387 667 2013 0,'0'0'337'0,"0"0"-169"15,0 0 95-15,0 0-35 0,0 0-101 16,-241-56-36-16,176 56-41 15,1 28 8-15,6 10 3 16,17 7-53-16,9 6-7 16,21 5 8-16,11-5-3 15,0-3-12-15,43-9 6 16,14-14-28-16,12-10-35 16,7-15-70-16,4 0-75 15,-8-17-31-15,-10-18-14 16,-12 1 97-16,-20 5 64 15,-14 4 92-15,-9 11 62 16,-7 10 89-16,0 4 10 16,0 0-54-16,0 31-32 15,0 5 44-15,0 15-38 16,0-4-40-16,0-3-6 0,11-2-35 16,20-11-9-16,7-13-16 15,1-13-68-15,1-5-22 16,-1-5-45-16,0-34-59 15,-8-13 53-15,-1-6-22 16,-4-11 48-16,-3-9 51 16,-7-8 52-16,-5-9 37 15,-8 5 0-15,-3 1 30 16,0 8 65-16,0 18 50 16,0 20 44-16,0 19 2 15,0 16-6-15,0 8-35 16,0 15-82-16,0 30 41 0,0 19 4 15,0 16-41-15,0 14-13 16,0 3-2-16,0 7-17 16,0-7-1-16,0-5-39 15,16-9 6-15,0-11-15 16,6-16-52-16,1-15-103 16,8-19-177-16,-8-11-431 15,-8-11-1150-15</inkml:trace>
  <inkml:trace contextRef="#ctx0" brushRef="#br0" timeOffset="1099">1681 794 945 0,'0'0'1390'0,"0"0"-1169"15,0 0-144-15,0 0 25 16,0 0-26-16,215-51-76 15,-148 38-56-15,11-2-147 16,-21 4-349-16,-20 1-1326 0</inkml:trace>
  <inkml:trace contextRef="#ctx0" brushRef="#br0" timeOffset="1382">1136 110 2089 0,'0'0'462'0,"0"0"-418"15,0 0 96-15,0 0 99 16,0 0-86-16,0 0-65 15,0 0-22-15,83 83-43 16,-44-63 15-16,2-9-38 16,8-5-42-16,1-6 0 15,23 0-188-15,-15-10-386 16,-12-12-406-16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41.9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387 399 1292 0,'0'0'866'16,"0"0"-743"-16,0 0-28 16,0 0 137-16,0 0 36 15,0 0-174-15,0 0-41 16,-192-91 15-16,146 91-52 0,9 27-15 15,5 12-2-15,11 8 14 16,12 9-16-16,9 3 3 16,0 2-27-16,23-2 21 15,16-4-30-15,2-7-2 16,5-2 12-16,4-9 2 16,-4-4 12-16,-4-1 12 15,-12-8 0-15,-10-4 13 16,-13-3-12-16,-7 4 37 15,0 3 58-15,-27 5-48 16,-22 5 16-16,-8-3-62 16,-5 0-1-16,-2-5 30 0,6-5-31 15,12-11-37-15,19-10-73 16,23-7-165-16,4-27-390 16,0-7-1373-16</inkml:trace>
  <inkml:trace contextRef="#ctx0" brushRef="#br0" timeOffset="353">665 625 1498 0,'0'0'493'16,"0"0"-404"-16,0 0 101 15,0 0 119-15,-30 224-69 0,30-160-118 16,0 1-27-1,0-4-67-15,19-11 15 0,15-9-43 16,12-14-12-16,0-9 11 16,0-12-29-16,-3-6-7 15,-10 0 1-15,-6-17-6 16,-11-19 27-16,-9-13 15 16,0-10-2-16,-7-5-4 15,0-7 12-15,0 4 5 16,0 5-11-16,-18 10 1 15,-10 14 47-15,-9 15-48 16,-6 13-8-16,1 10-14 16,1 0-89-16,5 0-139 15,6 0-124-15,11 10-166 16,5-7-633-16</inkml:trace>
  <inkml:trace contextRef="#ctx0" brushRef="#br0" timeOffset="426">665 625 1386 0</inkml:trace>
  <inkml:trace contextRef="#ctx0" brushRef="#br0" timeOffset="601">665 625 1386 0,'12'-258'288'0,"8"226"-134"0,3-2-34 0,7 7 22 0,0 6-60 15,4 16-46-15,5 5-36 16,-6 0-81-16,6 12-82 16,-5 12 63-16,-7 0-66 15,-1-4-34-15,-6-5 103 16,-1-12 97-16,-6-3 90 15,1 0 140-15,5-21 32 0,8-9 41 16,6-12-61-16,10-2-89 16,10-3-119-16,39-19-34 15,-12 14-266-15,-7 8-724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40.7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188 0 1927 0,'0'0'357'0,"0"0"-259"15,0 0 32-15,0 0 141 16,0 0-111-16,0 0-77 16,-13-10-48-16,36 49-34 0,23 18 95 15,16 30-48-15,11 19-20 16,7 21 53-16,0 12-54 15,-1-2-3-15,-2-3-9 16,-8-7-14-16,-7-14 34 16,-9-16-35-16,-11-18 0 15,-8-17 4-15,-7-22-4 16,-11-13-49-16,-6-12-84 16,-10-15-177-16,0-5-200 15,0-17-506-15</inkml:trace>
  <inkml:trace contextRef="#ctx0" brushRef="#br0" timeOffset="274">0 1361 1661 0,'0'0'749'0,"0"0"-618"15,0 0-48-15,0 0 50 16,0 0 76-16,99-215-129 16,-10 107-43-16,21-14-6 15,21-20-31-15,9 1 0 16,5 0 0-16,-3 23 0 0,-20 17-3 16,-26 32 3-16,-31 26-80 15,-31 41-113-15,-23 2-298 16,-11 7-244-16</inkml:trace>
  <inkml:trace contextRef="#ctx0" brushRef="#br0" timeOffset="513">1758 878 1239 0,'0'0'1446'0,"0"0"-1276"15,0 0-141-15,0 0 41 16,218-38 48-16,-139 24-105 16,13 4-13-16,31 10-36 15,-21 0-318-15,-25 0-447 0</inkml:trace>
  <inkml:trace contextRef="#ctx0" brushRef="#br0" timeOffset="714">1758 1427 679 0,'0'0'1804'0,"0"0"-1578"15,0 0-195-15,0 0 20 16,0 0 12-16,225 18-63 16,-100-18-26-16,-9-8-205 15,-21-7-490-15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44.0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739 736 1592 0,'0'0'237'0,"0"0"-147"0,0 0 74 16,0 0 43 0,0 0-11-16,0 0-70 15,0 0-43-15,0 0 20 16,-110-57-20-16,71 57-4 15,-10 0-4-15,-17 5-66 0,-3 23 23 16,-11 15-32-16,4 6 0 16,4 14 20-16,6 6-19 15,16 7 10-15,17 4 12 16,13 3-22-16,17-4 32 16,3-3-33-16,12-14 0 15,25-13 23-15,20-15-23 16,12-21-12-16,13-13-15 15,8 0-65-15,45-51-68 16,-26-4-304-16,-16 3-325 0</inkml:trace>
  <inkml:trace contextRef="#ctx0" brushRef="#br0" timeOffset="765">1338 887 796 0,'0'0'1381'16,"0"0"-1132"-16,0 0-124 16,0 0 58-16,-193-27 35 15,138 27-82-15,2 3-60 16,3 28-37-16,1 11-27 0,6 9 44 15,13 8-56-15,16-1 7 16,14 1 4-16,0-5-11 16,18-5 0-16,28-15-38 15,7-9-49-15,9-20 44 16,-2-5-51-16,-5-3-37 16,-5-34 73-16,-10-12-19 15,-4-9 42-15,-13-8 28 16,-9-2 7-16,-5 3 16 15,-6 10-8-15,-3 13 32 16,0 15 82-16,0 17-42 31,0 10-22-15,0 0-23-16,4 41-34 0,10 14 37 0,14 11-38 0,6-1-2 0,5-1-5 16,5-5 7-16,6-15-32 15,0-12 13-15,-1-18-56 16,-3-14 35-16,-7 0-65 15,-9-29 43-15,-3-22 56 16,-8-11-9-16,-3-9 5 16,-9 1 9-16,1 2 2 15,-8 13 45-15,0 14-37 16,0 16 48-16,0 22 34 16,0 3-56-16,8 17-34 15,0 31 4-15,7 13-4 0,0 13 11 16,4-7-12-16,-3-1 0 15,-2-10 0-15,-1-16 6 16,-6-11-4-16,-4-16-2 16,-3-13 0-16,0 0 41 15,0 0-32-15,-16-27-8 16,-1-18 18-16,-3-6-19 16,8-12 16-16,5-1-16 15,7-5 0-15,0 3-1 16,0 10 1-16,26 9-17 15,10 16 16-15,8 7-59 16,18 17-109-16,37 7-173 16,-7 4-270-16,-8 20-818 0</inkml:trace>
  <inkml:trace contextRef="#ctx0" brushRef="#br0" timeOffset="1292">3050 936 1463 0,'0'0'629'15,"0"0"-433"-15,0 0 37 16,0 0 49-16,0 0-37 16,0 0-119-16,0 0-77 15,-229-152 41-15,179 152-56 0,-6 7-14 16,-3 32 13-1,6 15-27-15,4 11 30 0,15 3-36 16,11 4 0-16,23-6 2 16,0-4-2-16,14-10-17 15,32-11 4-15,11-9-70 16,8-23 18-16,8-9-82 16,0 0-40-16,-4-41 36 15,-9-18-56-15,-10-9 63 16,-8-15 37-16,-8-10 52 15,-6-10 49-15,-5-14 12 16,-5-6-4-16,-6-9 110 16,-5-1-8-16,-7 7 23 15,0 12 7-15,0 24 2 0,0 32 31 16,0 34-35-16,0 24-41 16,0 10-3-16,0 59-71 15,0 30 26-15,0 24 1 16,4 24-17-16,-1 4 55 15,6-4-50-15,-2-10-31 16,0-15 43-16,2-22-44 16,-2-19-15-16,1-23-38 15,4-20-85-15,-9-17-149 16,1-18-701-16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49.7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1185 1758 0,'0'0'202'0,"0"0"-195"0,0 0-7 16,0 0 83-16,241-48-47 16,-145 7-30-16,13-11 4 15,-1-13-3-15,-1-9 1 16,-8-7 1-16,-7-11 1 15,-9-12-20-15,-10-7 10 16,-20-2 0-16,-17 7-2 16,-22 7 4-16,-14 16 70 15,0 17 40-15,-23 26 47 16,-14 25 76-16,-6 15-38 16,-7 30-121-16,-3 44-25 15,0 19-11-15,7 13 46 16,7 15-56-16,16-5-14 0,12 2 47 15,8-9-62 1,3-6 1-16,0-10 1 0,3-4 7 16,17-14 1-16,-6-2-11 15,9-11-39-15,-3-15 7 16,6-8-112-16,31-22-149 16,-7-12-293-16,-1-5-35 0</inkml:trace>
  <inkml:trace contextRef="#ctx0" brushRef="#br0" timeOffset="856">1524 797 1844 0,'0'0'469'15,"0"0"-367"-15,0 0 103 16,0 0 66-16,0 0-134 15,-215-21-61-15,169 52-31 16,5 13-39-16,2 15 45 16,13 2-51-16,6 5 0 15,13-1-3-15,7-7 3 16,0-13-16-16,30-14-56 16,9-13-145-16,11-18-17 15,3 0 12-15,0-31 12 16,-7-14 51-16,-12-4 69 15,-6 9 74-15,-17 8 16 16,-7 17 70-16,-4 15 148 0,0 0-49 16,0 5-108-16,0 34 3 15,8 4-27-15,7 6-19 16,11-4-8-16,13-8-9 16,7-8-2-16,7-17-31 15,4-12-72-15,-4 0 27 16,-7-22-22-16,-7-21 57 15,-12-5 23-15,-8-3 19 16,-12 0 46-16,-7 7 19 16,0 12 33-16,0 11 48 15,0 18-27-15,0 3 0 16,0 17-80-16,0 27-39 16,0 11 31-16,8 3-31 0,23 0-3 15,14-5-4-15,10-15 7 16,1-11-22-16,-2-20-38 15,-1-7-12-15,-14 0 14 16,-6-32-19-16,-10-12 39 16,-3-8 38-16,-10-6 0 15,-4 3 6-15,-6 0 36 16,0 14 28-16,0 11 55 16,0 15 9-16,0 15-2 15,-6 0-33-15,3 42-84 16,-1 27 15-16,4 19-20 0,0 19 17 15,0 13 33 1,0 8-58-16,27 6 23 0,8 2 15 16,6 8-32-1,-2-5 25-15,-9 2-33 0,-10-3 1 16,-20-8 34-16,0-20-29 16,-16-20-6-16,-25-21 25 15,-9-25-23-15,-4-20 49 16,-3-14-38-16,4-10-13 15,3 0 43-15,8-37-43 16,8-17 0-16,11-27-9 16,10-25-18-16,13-45-6 15,0-60-106-15,43-36-135 16,-4 34-346-16,-9 45-421 0</inkml:trace>
  <inkml:trace contextRef="#ctx0" brushRef="#br0" timeOffset="1096">1134 477 215 0,'0'0'1584'0,"0"0"-1414"16,0 0-128-16,0 0 111 15,0 0-14-15,198-154-40 16,-136 149-38-16,-5 5-51 0,-4 0-10 16,13 35-93-16,-20-4-189 15,-9-6-391-15</inkml:trace>
  <inkml:trace contextRef="#ctx0" brushRef="#br0" timeOffset="1187">1924 257 1614 0,'0'0'268'0,"0"0"-218"16,0 0-50-16,215-189-200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48.0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520 385 1033 0,'0'0'631'0,"0"0"-514"16,0 0-62-16,0 0 114 16,0 0 17-16,0 0-76 15,0 0 2-15,-103-38-48 16,60 25-7-16,-3 6 20 16,-3 7-41-16,-4 0 25 15,-1 3-61-15,5 35 6 16,3 16 9-16,8 12-9 15,10 10 3-15,17 0-8 16,11-5 1-16,0-3 8 16,27-7-10-16,19-11 0 15,11-12 0-15,12-10 6 16,7-15-14-16,9-10-69 16,41-3-81-16,-20-19-103 0,-17-8-299 15</inkml:trace>
  <inkml:trace contextRef="#ctx0" brushRef="#br0" timeOffset="744">1269 532 1455 0,'0'0'585'16,"0"0"-434"-16,0 0-4 15,0 0 58-15,0 0-36 16,-244 15-19-16,190 16-95 0,5 9-10 16,10 5 15-16,16 0-48 15,16 3 22-15,7-3-34 16,0-4 1-16,40-6-13 16,19-15-25-16,10-9-141 15,7-11-3-15,0-4 7 16,-3-30 60-16,-13-8 28 15,-10-2-12-15,-15-5 85 16,-12 7-12-16,-16 12 25 16,-7 14 52-16,0 9 54 15,0 7 81-15,0 7-107 16,-3 29-78-16,-1 13 35 0,4-2-37 16,0 6 0-1,11-13-7-15,16-8 16 0,-1-10-24 16,6-20 4-16,-2-2-96 15,0-10 98-15,0-31-23 16,-3-11 30-16,0-7-7 16,-4 1 9-16,-4 10-1 15,-3 11 1-15,-5 19 0 16,1 16 39-16,-1 2-33 16,1 23 38-16,2 29 5 15,-1 5-35-15,-3 9 20 16,-3-7-34-16,2-4 0 15,-2-14 7-15,-3-18-7 0,-4-9 0 16,0-14 9 0,0 0 9-16,0-14 18 0,0-27-36 15,0-10 0-15,0-8-4 16,3 0 4-16,13 1-21 16,7 10 20-16,4 11-3 15,3 14-11-15,6 15 15 16,1 8 0-16,5 3 30 15,1 35 25-15,-6 9 46 16,2 9-5-16,-5-1-47 16,-8 3 33-16,-3-9-70 15,-7-9-12-15,-5-12 0 16,-2-11-14-16,-9-17-162 16,0 0-122-16,0-14-473 0</inkml:trace>
  <inkml:trace contextRef="#ctx0" brushRef="#br0" timeOffset="1000">1124 293 1805 0,'0'0'253'0,"0"0"-141"16,0 0 86-16,0 0 28 0,195-147-130 16,-135 124-71-16,2 9 0 15,-2 11-25-15,-7 3-61 16,2 0-88-16,9 3-181 16,-18 11-58-16,-7-4-1197 0</inkml:trace>
  <inkml:trace contextRef="#ctx0" brushRef="#br0" timeOffset="1134">1872 0 1842 0,'0'0'274'0,"0"0"-177"16,0 0 38-16,0 0-51 16,0 0-84-16,310 36-58 15,-204-21-300-15,-10 0-1123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3.3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563 789 1702 0,'0'0'296'0,"0"0"-208"15,0 0 107-15,0 0 34 16,-195-100-56-16,138 93-109 16,-3 7-21-16,-2 0 11 15,5 24-46-15,8 20 7 0,6 15-6 16,17 10-2 0,19-1 12-16,7 4-19 0,0-6 0 15,33-4-10-15,20-10 10 16,9-18-16-16,11-12-70 15,3-22-21-15,0 0 42 16,1-29-32-16,-12-28-13 16,-8-17 24-16,-7-12 15 15,-11-10 43-15,-13-14 16 16,-8-3 12-16,-6-7 90 16,-8 0-10-16,-4 6-8 15,0 3 41-15,0 23-22 16,-11 16 5-16,-1 27 28 15,1 26-15-15,6 19 4 16,5 15-113-16,0 51 0 0,0 22 56 16,23 31-25-16,-4 6 13 15,4 9-13-15,-7-6-16 16,-2-9 23-16,-1-11-38 16,-6-22 0-16,0-18-1 15,-2-17-64-15,-5-19-62 16,0-28-245-16,0-4-323 15,0 0-1000-15</inkml:trace>
  <inkml:trace contextRef="#ctx0" brushRef="#br0" timeOffset="186">342 513 1918 0,'0'0'366'0,"0"0"-253"15,0 0-23-15,0 0 51 16,210-3-78-16,-107 3-56 16,9 0-7-16,47 0-204 15,-29 0-304-15,-19 0-1337 0</inkml:trace>
  <inkml:trace contextRef="#ctx0" brushRef="#br0" timeOffset="472">1759 694 1478 0,'0'0'859'0,"0"0"-634"16,0 0 11-16,0 0 72 15,0 0-172-15,-232-61-64 16,173 83 15-16,3 29-60 15,3 17-6-15,10 13 22 16,13 7-20-16,17-3 34 16,13-6-51-16,0-8-5 15,39-13 30-15,22-18-31 16,15-16-9-16,16-20-12 0,20-4-59 16,33-43-70-1,-28-13-484-15,-25-3-920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2.0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493 1057 1534 0,'0'0'252'15,"0"0"-144"-15,0 0-73 0,0 0 144 16,0 0 1-16,0 0-62 15,0 0 22-15,-202-137-103 16,156 137-4-16,0 0 6 16,-4 5-30-16,7 26 16 15,3 4-10-15,13 9-14 16,4 3 22-16,14 3-23 16,9 0 0-16,0-2-6 15,0-3 13-15,20-4-2 16,13-9-5-16,6-5-18 15,4-12 17-15,7-13-108 16,3-2 30-16,0-2 32 16,-4-33-16 15,1-11 32-31,-4-12-35 16,-3-7 15-16,-3-7 50 0,-4-14-34 0,-6-7 35 0,-3-8 31 0,-4-4-3 15,-4-5 34-15,-8 3-34 16,-6 14 17-16,-1 14 50 15,-4 24 4-15,0 22 18 16,0 21 25-16,0 12-38 16,0 12-16-16,0 38-88 15,0 30 1-15,0 16 53 16,0 21-54-16,-4 7 6 16,4 1 19-16,0 0-24 15,0-12 37-15,0-6-38 16,4-14 0-16,13-10 12 15,3-18-12-15,6-15-10 0,1-11 9 16,8-15-17-16,8-19 17 16,6-5-64-16,8-10 22 15,12-33 35-15,4-9-39 16,0-9-31-16,-1-7 9 16,-4-3 6-16,-14 3 62 15,-16 10-26-15,-12 8 27 16,-17 8 25-16,-9 11 22 15,0 6 41-15,-12 8 20 16,-22 7-41-16,-5 3 30 16,-7 7-65-16,-4 0-25 15,1 0 55-15,3 28-62 0,9 5 15 16,6 13 10-16,15 6-25 16,9 1 46-16,7 6-46 15,0 4 0-15,18-13 9 16,18 0-3-16,1-12-7 15,12-15 1-15,10-10-24 16,1-13 22-16,9 0-60 16,4-13 11-16,-4-22-68 15,-5-34-199-15,-15 12-339 16,-22 1-360-16</inkml:trace>
  <inkml:trace contextRef="#ctx0" brushRef="#br0" timeOffset="228">1265 575 1795 0,'0'0'387'0,"0"0"-252"16,0 0 22-16,0 0 21 15,0 0-48-15,0 0-93 16,0 0-12-16,236-146-25 15,-194 136-79-15,-4 5-83 16,-3-17-208-16,-5 5-175 16,-10-5-1077-16</inkml:trace>
  <inkml:trace contextRef="#ctx0" brushRef="#br0" timeOffset="397">1841 0 1502 0,'0'0'257'0,"0"0"-107"0,0 0 58 16,0 0 10-16,0 0-47 16,0 0-95-16,0 0-21 15,199 104-51-15,-196-67-4 16,-3 1-56-16,-41 16-207 16,-17-12-134-16,-6-4-1089 0</inkml:trace>
  <inkml:trace contextRef="#ctx0" brushRef="#br0" timeOffset="572">66 600 2242 0,'0'0'265'0,"0"0"-265"16,0 0 9-16,351-33-19 15,-183 16-106-15,-9-1-403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5.1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0 728 1099 0,'0'0'640'16,"0"0"-564"-16,0 0-32 15,0 0 40-15,0 0 98 16,0 0-26-16,0 0-57 16,76-3 13-16,-26-32-62 15,8-8-5-15,10-16 17 0,1-7-32 16,3-5-18-1,-3-10-10-15,-7 1-2 16,-8-1 23-16,-17 8-17 0,-11 15 10 16,-13 18 56-16,-10 12 17 15,-3 18 3-15,0 10-15 16,0 4-27-16,0 40 4 16,-7 29-54-16,-9 23 0 15,6 14 26 16,-3 6-25-15,6-2 16-16,4-11-17 0,-3-11 6 0,6-16 18 0,0-14-24 0,0-14 0 16,0-14-11-16,0-10-64 15,13-17-173-15,3-7-289 16,-6 0-417-16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2.8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1579 0,'0'0'303'15,"0"0"-51"-15,0 0 41 16,0 0 50-16,0 0-109 16,0 0-119-16,0 0-34 15,25-22-7-15,33 89 8 0,14 25-12 16,16 16-25-16,0 12 20 15,0-3-38-15,-8-6-12 16,-4-7 24-16,-7-14-30 16,-13-12 4-16,-14-15-4 15,-8-13-9-15,-9-11 16 16,-9-12-16-16,-6-8-36 16,-3-9-7-16,-4-8-52 15,9-2-66-15,3-12-184 16,2-21-346-16,-2-6-252 0</inkml:trace>
  <inkml:trace contextRef="#ctx0" brushRef="#br0" timeOffset="289">947 69 1898 0,'0'0'490'15,"0"0"-326"-15,0 0 110 16,0 0-44-16,0 0-106 16,0 0-62-16,0 0-5 15,-205 231 29-15,136-135-60 16,-11 6-1-16,-4 6 14 16,-2-6-27-16,-2-4-6 15,8-12-6-15,6-6 9 16,13-16-16-16,13-15 7 0,15-8-42 15,16-20-32-15,17-21-134 16,20 0-350-16,21-26-290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5.8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413 380 1614 0,'0'0'281'0,"0"0"-184"16,0 0 115-16,0 0 35 15,0 0-48-15,0 0-36 16,0 0-60-16,-191-88-50 15,138 132-52-15,0 18 18 16,1 14 12-16,19 7-19 16,10-1 19-16,15-6-31 15,8-12 2-15,0-8-4 16,38-21-15-16,8-19-133 0,7-16 14 16,5 0 12-16,-8-31 29 15,0-16 42-15,-13-12 48 16,-11-2 5-16,-6-2 34 15,-8 5 32-15,-8 13 32 16,-4 11 29-16,0 12 40 16,0 20-47-16,0 2-32 15,0 17-34-15,0 42-40 16,0 23 16-16,0 21-5 16,0 22 3-16,3 4 34 15,4 6-47-15,2-4-6 16,-2-11 28-16,0-8-37 15,6-14 0-15,-6-19-6 16,0-18 14-16,-2-16-8 0,-5-18 0 16,4-12-48-16,-4-13-21 15,7-2-78-15,0 0-97 16,9-44-124-16,0-4-283 16,-2 0-827-16</inkml:trace>
  <inkml:trace contextRef="#ctx0" brushRef="#br0" timeOffset="624">734 443 945 0,'0'0'860'0,"0"0"-684"15,0 0-97-15,0 0 50 16,0 0 130-16,0 0-89 16,0 0-70-16,27 144 16 15,-8-82-55-15,-1-3-26 16,5-1-13-16,9-9-20 15,-2-12 4-15,12-17-6 16,3-16-114-16,4-4 26 16,1-16-12-16,0-29 17 15,-8-9 29-15,-12-9 20 16,-2-3 27-16,-10 8 14 16,-9 6 9-16,-5 11 25 15,-4 14 42-15,0 16 39 0,0 11 16 16,0 0-86-16,0 38-21 15,0 13-20-15,0 4-5 16,0 7 7-16,10-8-2 16,6-1 1-16,4-8-12 15,3-11 0-15,3-14-92 16,24-20-139-16,-9 0-337 16,-2 0-298-16</inkml:trace>
  <inkml:trace contextRef="#ctx0" brushRef="#br0" timeOffset="1373">1776 495 1824 0,'0'0'302'0,"0"0"-131"15,0 0 81-15,0 0-15 16,0 0-94-16,0 0-101 15,0 0-21-15,-160 220-4 16,152-169-16-16,8-2 5 16,0-9-6-16,0-2-9 15,26-9-42-15,10-14-53 16,10-15-1-16,0 0-45 16,-6-5 11-16,3-34 73 15,-4-7-23-15,-12-7 25 0,-10 5 64 16,-8 5 0-1,-9 18 59-15,0 10 36 0,0 15 37 16,0 0-22-16,0 15-94 16,-3 25-10-16,3 6 5 15,0 1-10-15,0 2-1 16,23-12 0-16,3-9 1 16,8-13 5-16,-4-8-6 15,2-7-12-15,-6 0 11 16,1-25 1-16,0-11-6 15,-1 0 6-15,1 1-2 16,-8 4-11-16,-5 13-2 16,2 13-2-16,-5 5 16 15,-2 0-10-15,-2 25 11 0,-4 11 0 16,-3 2 12 0,0-5 22-16,0-4-34 0,0-14 0 15,0-5 37-15,0-10-13 16,0 0 19-16,0 0 2 15,0-25-36-15,-3-11 49 16,3-8-43-16,0 0-15 16,0-5 9-16,16-2-9 15,14 6-12-15,4 4 12 16,8 6 0-16,-3 15-9 16,2 17 10-16,-6 3-1 15,-5 7 78-15,1 29-20 16,4 16 15-16,-12 7 7 15,4 7-8-15,-4-5 3 0,-6-3-60 16,3-11-8-16,-8-8 18 16,-5-10-25-16,0-14 0 15,-7-7-24-15,0-8-84 16,0 0-90-16,0-28-356 16,0-3-471-16</inkml:trace>
  <inkml:trace contextRef="#ctx0" brushRef="#br0" timeOffset="1618">1574 319 613 0,'0'0'1505'0,"0"0"-1251"16,0 0-118-16,0 0 98 15,53-198-35-15,-18 152-77 16,3 8-18-16,-3 14-23 16,-1 14-33-16,-4 10-48 15,0 0-5-15,25 42-94 16,-11 2-352-16,-1-2-427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8.8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430 112 1582 0,'0'0'312'0,"0"0"-177"15,0 0-6 1,0 0 65-16,0 0-81 0,0 0-60 16,-184 37 17-16,134-3-25 15,1 14 35-15,3 6 19 16,8 9-44-16,7 6 26 16,9 7-53-16,13-1-17 15,9 0 28-15,0-2-38 16,4-9-1-16,28-7 0 15,9-17 9-15,14-9-19 16,12-16 10-16,14-15-38 16,10 0-68-16,13-36-30 15,3-21-23-15,-5-8 50 16,-6-11 22-16,-20 5 76 16,-19 7-15-16,-22 13 26 0,-15 17 72 15,-20 12 46-15,0 20 41 16,0 2 16-16,-9 0-86 15,-14 34-33-15,5 9-55 16,-1 16-1-16,3 3 29 16,12-1-28-16,4 0-1 15,0-10 3-15,0-12 5 16,23-7-2-16,7-11-6 16,6-11 0-16,1-10-3 15,2 0 4-15,-5-31-1 16,-4-14 0-16,-7-9 0 15,-7-1 51-15,-13 1-13 16,-3 1 1-16,0 8 22 0,-30 6-44 16,-5 10-17-1,-6 9-24-15,-1-4-122 0,8 10-309 16,7 1-431-16</inkml:trace>
  <inkml:trace contextRef="#ctx0" brushRef="#br0" timeOffset="234">964 0 1728 0,'0'0'533'16,"0"0"-405"-16,0 0 10 0,0 0 93 15,0 0-18-15,0 0-111 16,0 0-3-16,214 31-65 15,-198 7-10-15,-13 15-24 16,-3 8-34-16,-10 11-83 16,-56 34-210-16,4-12-361 15,6-19-1235-15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8:59.8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579 787 1564 0,'0'0'296'0,"0"0"-186"16,0 0-55-16,0 0 163 16,0 0-18-16,-207-24-115 15,150 24-51-15,0 0 11 16,-5 24 5-16,6 10 43 16,6 4-34-16,7 7-35 15,13 3 39-15,14-2-54 16,16-2-8-16,0-3-1 15,0-4 9-15,32-6-21 16,5-3 12-16,10-7-52 0,2-8 7 16,4-13-49-1,4 0-68-15,1 0 48 0,-8-27 16 16,0-10 59-16,-4-19-33 16,-5-9-3-16,1-14 47 15,-3-14-20-15,-2-10 16 16,-1-7 31-16,-13-5 1 15,-6 0 27-15,-8 4 64 16,-9 7 29-16,0 24 35 16,0 17-11-16,0 25-1 15,-3 21 30-15,-6 17-50 16,5 0-9-16,4 35-114 16,0 30 6-16,0 28 1 0,0 16-6 15,16 17 12 1,-2-1 7-16,-1 0 5 0,1-9 25 15,-5-13-50-15,-2-12 0 16,0-21 17-16,-7-11-17 16,0-20-1-16,0-16-79 15,0-20-108-15,0-3-159 16,0 0-389-16</inkml:trace>
  <inkml:trace contextRef="#ctx0" brushRef="#br0" timeOffset="203">464 513 1803 0,'0'0'337'0,"0"0"-216"0,0 0 100 15,0 0-65-15,195-12-74 16,-123 2-35-16,5-4-47 15,34 1-24-15,-20 2-142 16,-14 9-477-16</inkml:trace>
  <inkml:trace contextRef="#ctx0" brushRef="#br0" timeOffset="1117">1614 667 1179 0,'0'0'786'15,"0"0"-633"-15,0 0-7 16,0 0 128-16,0 0-86 16,0 0-48-16,0 0-20 15,-130-75-55-15,95 72 6 16,-2 3-17-16,-6 0-45 0,4 33 9 16,2 20-18-16,7 8 0 15,10 7 9-15,13 4-9 16,7 1-1-16,0-9 0 15,15-7-27-15,23-20 11 16,3-13-107-16,9-16-114 16,1-8 9-16,-1-8-13 15,-6-35 45-15,-5-6 61 16,-12-7 39-16,-8-2 97 16,-12-1 0-16,-7 7 39 15,0 11 118-15,0 14 48 16,0 10 6-16,-7 17-6 15,0 0-40-15,7 14-65 16,0 30-94-16,0 10 7 0,0 9 50 16,0-1-63-16,18-7 1 15,17-11-1-15,2-13 6 16,6-10-23-16,3-18 6 16,-3-3-49-16,-3-7 31 15,-4-31-19-15,-6-9 23 16,-7-5 15-16,-4 1 10 15,-8 6-15-15,-4 6 15 16,-7 16 0-16,0 12 98 16,0 11-15-16,0 0-39 15,0 32-32-15,0 12-11 16,9 10 42-16,5 2-43 0,9-4 0 16,13-12 13-1,10-8-5-15,10-15-2 0,1-17-6 16,2 0 6-16,-10-17-17 15,-8-25-17-15,-6-5-20 16,-8-11 33-16,-4 0-12 16,-9-3 26-16,-1 14 1 15,-10 8 0-15,-3 17 24 16,0 15 0-16,0 7 28 16,0 7 2-16,0 33-53 15,0 18 22-15,0 8 4 16,-3 0-5-16,-1-4 25 0,4-9-47 15,0-7 0-15,0-16 0 16,4-8 1-16,6-8-2 16,-1-14-114-16,-9-7-79 15,0-25-178-15,0-2-528 0</inkml:trace>
  <inkml:trace contextRef="#ctx0" brushRef="#br0" timeOffset="1359">1472 460 1724 0,'0'0'354'0,"0"0"-243"15,0 0 56-15,0 0 81 16,0 0-75-16,0 0-45 15,0 0-59-15,234-179-39 16,-193 177 16-16,-2 2-46 16,17 0-109-16,-10 5-164 15,-3 7-484-15</inkml:trace>
  <inkml:trace contextRef="#ctx0" brushRef="#br0" timeOffset="1522">2149 131 1906 0,'0'0'368'0,"0"0"-237"0,0 0 49 15,0 0-70-15,0 0-57 16,202 62-53-16,-110-32-158 16,-12-9-316-16,-11-1-775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01.7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347 135 2023 0,'0'0'395'0,"0"0"-285"0,0 0-64 16,0 0 129 0,0 0 25-16,0 0-88 0,-46 226-4 15,39-130-17-15,3 4 30 16,4-3-92-16,0-8-8 16,0-7 1-16,0-6-14 15,20-14-11-15,-6-8 3 16,5-12-63-16,1-14-52 15,6-23-221-15,-6-5-401 16,-9 0-285-16</inkml:trace>
  <inkml:trace contextRef="#ctx0" brushRef="#br0" timeOffset="316">0 694 1714 0,'0'0'375'0,"0"0"-287"16,0 0-57-16,0 0 108 15,0 0 7-15,0 0-106 16,198-57-31-16,-132 46 16 16,-6 3-18-16,5 1 39 15,-4 7 7-15,1 0 0 16,-9 0 20-16,-4 0-22 0,-10 26 55 15,-12 6-19-15,-4 11-26 16,-5 2 28 0,-6 6-52-16,-5 1-16 0,2-6 23 15,-5-6-44-15,3-9-9 16,-4-6-46-16,6-25-67 16,-2 0-175-16,-3 0-455 0</inkml:trace>
  <inkml:trace contextRef="#ctx0" brushRef="#br0" timeOffset="493">604 278 2118 0,'0'0'538'0,"0"0"-458"15,0 0 55-15,0 0-22 16,0 0-113-16,0 0-115 15,0 0-339-15,99-10-495 0</inkml:trace>
  <inkml:trace contextRef="#ctx0" brushRef="#br0" timeOffset="1241">988 801 1532 0,'0'0'220'0,"0"0"-128"16,0 0-48-1,0 0 159-15,0 0-137 0,245 7-57 16,-180-31 50-16,-4-5-59 16,1-3 0-16,-13 1 12 15,-15-4-12-15,-15 4 0 16,-15 3 50-16,-4 1 5 15,0 3 32-15,-30 2-42 16,-13 7 44-16,-1 7 6 16,-7 8-49-16,6 0-17 15,6 10 50-15,9 25 9 16,11 14 21-16,12 9-60 16,7 4-1-16,0-1 9 15,0-3-46-15,30-9-11 16,3-4 0-16,13-14 6 0,8-11-21 15,4-13-9-15,6-7-81 16,1 0 17-16,1-34-59 16,-6-11-29-16,-1-3 16 15,1-7-48-15,-7 5 58 16,0 4 55-16,-14 16 29 16,-9 15 58-16,-10 15 8 15,-13 0 91-15,-3 30 43 16,-4 13-24-16,0-1 62 15,0 4-104-15,0-4-1 16,-8-11 13-16,-8-8-59 16,6-13-3-16,-1-5-5 0,-1-5-7 15,5 0 32-15,3-15-38 16,4-12-8-16,0-12 7 16,0-1-16-16,23-8 17 15,14 0 0-15,9 0 0 16,11 7-9-16,9 4 9 15,6 12 0-15,12 7 39 16,1 15 99-16,2 3 42 16,-11 7-83-16,-11 35-14 15,-12 9 50-15,-10 8-81 16,-13 2-19-16,-3 2 7 16,-4-13-39-16,-4-1 22 15,-3-11-23-15,-9-11-9 0,-3-9 1 16,-4-15-91-16,0-3-76 15,-20-18-330-15,-6-16-311 16</inkml:trace>
  <inkml:trace contextRef="#ctx0" brushRef="#br0" timeOffset="1493">1424 192 1942 0,'0'0'276'16,"0"0"-204"-16,0 0 10 0,0 0 160 16,225-171-66-16,-163 154-63 15,-2 13-9-15,-6 4-61 16,-3 4-10-16,20 33-33 15,-13-2-293-15,-15 1-671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14.0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297 0 1629 0,'0'0'274'0,"0"0"-116"16,0 0 58-16,0 0 10 16,0 0-59-16,0 0-116 15,-23 0-14-15,23 10 8 16,0 21-6-16,0 22 53 16,0 15-21-16,0 23-12 0,0 9 18 15,0 18-40-15,4 1 16 16,3-1-7-16,-7-1-31 15,0-10 17-15,0-11-18 16,0-13-13-16,0-15 5 16,0-16 1-16,0-11-7 15,0-14 0-15,0-9-4 16,0-11-48-16,0-7-167 16,0-10-347-16,0-18-356 0</inkml:trace>
  <inkml:trace contextRef="#ctx0" brushRef="#br0" timeOffset="628">14 271 1252 0,'0'0'338'0,"0"0"-141"16,0 0 4-16,0 0 38 16,0 0-54-16,0 0-79 15,0 0 4-15,-24-81-53 16,40 56-16-16,11 5 37 16,7-4-45-16,1-1 15 15,8 5-2-15,1-1-28 16,2 4 36-16,4 7-48 15,5 5 7-15,-6 5 39 0,1 0-38 16,-1 18 5 0,-4 13-2-16,-3 11-4 0,-3 6 29 15,-9 4-41-15,-3 2-1 16,-11 1 33-16,-16 0-32 16,0 4-1-16,-4-4 11 15,-35-3-10-15,-7-1 31 16,-10-10-32-16,-3-3 0 15,2-11 21-15,4-6-21 16,7-11 1-16,9-5 16 16,5-5-11-16,9 0 32 15,5 0-38-15,9-5-17 16,6-5 11-16,3-4-98 16,19-10-173-16,24 1-322 15,-2 1-314-15</inkml:trace>
  <inkml:trace contextRef="#ctx0" brushRef="#br0" timeOffset="997">1153 358 1355 0,'0'0'785'16,"0"0"-568"-16,0 0-9 15,0 0 21-15,0 0-33 16,0 0-88-16,0 0-87 15,14 0 21-15,28 3 15 16,8-3-18-16,12 2-5 16,2-2-28-16,-2 0-6 15,-2 0 0-15,-1 5-6 16,-15-2-30-16,-5 8-153 16,-13-4-404-16,-18 3-331 0</inkml:trace>
  <inkml:trace contextRef="#ctx0" brushRef="#br0" timeOffset="1237">1107 705 2234 0,'0'0'330'0,"0"0"-252"16,0 0 168-16,0 0-65 16,0 0-48-16,0 0-70 15,258 24-62-15,-173-24-1 0,25 0-58 16,-14-17-482 0,-20 0-1928-16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16.8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3 1886 0,'0'0'390'0,"0"0"-318"16,0 0-29-16,0 0 134 16,0 0 26-16,161 220-112 15,-108-141-38-15,4 1 19 16,-4-9-60-16,0-8-1 16,-6-9-11-16,-5-9-12 0,-8-14-39 15,-2-19-234-15,-9-10-343 16,-13-2-409-16</inkml:trace>
  <inkml:trace contextRef="#ctx0" brushRef="#br0" timeOffset="211">477 126 1592 0,'0'0'384'0,"0"0"-282"15,0 0 114-15,0 0 45 0,0 0-99 16,0 0-32 0,-183 207-82-16,121-145-35 0,-2-2-13 15,6 1-94-15,5-7-126 16,14-17-241-16,21-15-284 0</inkml:trace>
  <inkml:trace contextRef="#ctx0" brushRef="#br0" timeOffset="628">992 17 1207 0,'0'0'1095'0,"0"0"-932"0,0 0-35 16,0 0 50-16,0 0 7 16,-221-10-85-16,175 10-78 15,12 13-4-15,7 7-17 16,15 5 0-16,12 6-2 16,0 4 0-16,16 5-1 15,21 2-4-15,15 2-3 16,4-2 0-16,1-1-26 15,1-3-12-15,-8-7 32 16,-13 0-25-16,-14-4 31 16,-16 0 3-16,-7-3 12 0,-7 1 15 15,-39-5 16-15,-14-1 5 16,-9-7 18-16,3-4-47 16,10-8-5-16,10 0 2 15,15 0-10-15,31-28-34 16,0-7-214-16,11 2-583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1.5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0 601 1670 0,'0'0'195'15,"0"0"-146"-15,0 0 54 16,0 0 122-16,186-207-75 16,-140 136-103-16,-10-5 35 0,-10 3 15 15,-11 11 23 1,-15 8 25-16,0 16-31 0,0 18 28 15,0 20-39-15,-15 0-47 16,-4 41 12-16,3 34-53 16,2 14 9-16,5 17 8 15,5 1-32-15,4-2 35 16,0-9-35-16,0-11-39 16,27 1-84-16,1-23-449 15,-6-23-466-15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0.8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455 777 1460 0,'0'0'290'16,"0"0"-184"-16,0 0 25 0,0 0 117 15,0 0-95-15,0 0-30 16,-236-48-22-16,181 69-67 16,2 21 29-16,3 9 10 15,17 6-39-15,10-1 11 16,19 0-45-16,4-9 0 16,4-12-1-16,29-7 1 15,13-18-23-15,8-10-28 16,11 0-23-16,1-45-4 15,-2-20-94-15,-2-18-18 16,-9-17 48-16,-14-10 34 16,-13-6 73-16,-15-5 35 15,-11 5 9-15,0 5 125 0,0 12-51 16,-20 19 52 0,6 26 55-16,2 25-59 0,5 26 15 15,3 3-69-15,4 56-71 16,0 30 99-16,0 19-50 15,14 20-32-15,9-3 25 16,-3-3-42-16,3-13 4 16,-4-13-10-16,-4-20-10 15,4-19-26-15,-7-27-266 16,-1-12-290-16,-7-15-328 0</inkml:trace>
  <inkml:trace contextRef="#ctx0" brushRef="#br0" timeOffset="160">164 424 1974 0,'0'0'327'16,"0"0"-246"-16,0 0-14 16,0 0-9-16,344 10-58 15,-213-6-92-15,-18-1-439 0</inkml:trace>
  <inkml:trace contextRef="#ctx0" brushRef="#br0" timeOffset="423">1323 641 1935 0,'0'0'536'0,"0"0"-398"0,0 0 147 16,-204-10-109-16,144 22-54 16,3 33-31-16,11 11-71 15,20 4 2-15,20 6-1 16,6 0-15-16,32-4 14 16,28-11-20-16,20-17-10 15,16-13-11-15,62-21-163 16,-26-14-381-16,-16-20-545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18.9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0 832 1292 0,'0'0'554'0,"0"0"-487"15,0 0-39-15,0 0 67 16,0 0 24-16,0 0-44 16,0 0-38-16,145-65-37 15,-72 20 12-15,3-6-12 16,0-12 0-16,-7-2-6 15,-9-7-19-15,-14 3 14 16,-19-3 5-16,-11 7 12 16,-16 0 10-16,0 6 38 0,-11 7 45 15,-24 13 30 1,1 19-32-16,-8 18-20 0,-1 2-33 16,2 37-38-16,-1 34 41 15,3 27-6-15,12 16 11 16,13 9 24-16,11 2-58 15,3-10-1-15,0-11-4 16,10-13-13-16,17-24 13 16,-1-16-13-16,10-13-10 15,1-18 8-15,6-15-165 0,33-10-176 16,-16-32-255 0,-1-2-1221-16</inkml:trace>
  <inkml:trace contextRef="#ctx0" brushRef="#br0" timeOffset="784">1073 653 1692 0,'0'0'576'16,"0"0"-428"-16,0 0 51 16,0 0 86-16,0 0-143 15,-202 30-63-15,148 16 23 16,9 4-64-16,13 6-11 15,25 0-27-15,7-7 6 16,7-6-15-16,39-12-62 0,4-10-44 16,9-18-41-16,-6-3-32 15,-4-3-20-15,-8-31 44 16,-6-8 41-16,-15 1 106 16,-9 0 6-16,-8 7 11 15,-3 9 129-15,0 18 46 16,0 7-41-16,0 0-56 15,-3 29-66-15,3 15 55 16,0 0-53-16,0 1-13 16,23-7-2-16,16-11-14 15,1-13-60-15,3-11-7 16,-1-3-12-16,-4-10 57 16,-7-24-10-16,-9-8 47 15,-6-2 13-15,-9 3 11 0,-2 2 64 16,-5 12 25-16,0 13-18 15,0 11 77-15,0 3-128 16,0 10-44-16,0 29 33 16,0 5-32-16,18 2 3 15,17 0-4-15,6-8-33 16,14-14 2-16,-2-13-32 16,0-11-60-16,-7 0 78 15,-8-24-35-15,-12-10 29 16,-6-8 32-16,-12-6 19 15,-4 4 16-15,-4 7 38 16,0 1 23-16,0 19 67 16,0 9-32-16,-4 8-30 0,-4 25-53 15,-3 34-28-15,2 23 92 16,2 18-66-16,7 13-9 16,0 7 24-16,0 4 7 15,4-3-9-15,15-5-28 16,-3-5-12-16,-12-12 55 15,-4-13-55-15,0-14 0 16,-8-16 20-16,-23-15-10 16,-3-17 20-16,-5-17-1 15,5-7-22-15,1 0 32 16,-3-35-39-16,10-15-25 16,10-21 19-16,9-12-65 15,7-17-35-15,0-84-150 0,0 29-420 16,0 7-704-16</inkml:trace>
  <inkml:trace contextRef="#ctx0" brushRef="#br0" timeOffset="1006">717 513 1759 0,'0'0'374'15,"0"0"-272"-15,0 0 83 16,0 0-10-16,241-146-44 16,-172 133-96-16,-8 8-23 0,-12 5-12 15,-3 0-82-15,-7 10-112 16,4 0-167-16,-10-2-260 16,-9-4-666-16</inkml:trace>
  <inkml:trace contextRef="#ctx0" brushRef="#br0" timeOffset="1150">1355 317 1437 0,'0'0'545'0,"0"0"-380"16,0 0 18-16,0 0-81 47,195-214-102-47,-106 159-53 47,-3 7-514-47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2.3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544 469 1542 0,'0'0'239'15,"0"0"-140"-15,0 0 62 0,0 0 60 16,0 0-46 0,-239-96-63-16,180 96 4 15,3 0-52-15,2 30 0 0,8 19 37 16,4 17-44-16,15 5-9 16,13 7-15-16,14 3-32 15,0-15 24-15,21-10-25 16,29-22-15-16,8-15-1 15,-1-19-100-15,5 0 1 16,-5-29-7-16,-8-17 0 16,-6-13 83-16,-16 1-8 15,-8-1 39-15,-12 14 8 16,-3 14 32-16,-4 22 84 16,0 9 16-16,0 23-97 15,0 46 94-15,0 27-33 16,0 23-29-16,0 10 13 0,0 2-19 15,0-7 8-15,12-8-40 16,-5-10-19-16,4-13 4 16,-8-20-14-16,6-15-14 15,-5-20-23-15,3-21-110 16,9-17-158-16,-2-27-190 16,-2-14-317-16</inkml:trace>
  <inkml:trace contextRef="#ctx0" brushRef="#br0" timeOffset="398">656 413 1711 0,'0'0'343'0,"0"0"-254"16,0 0 54-16,0 0 102 15,0 0-95-15,0 0-80 16,132 229-3-16,-109-178-66 16,9-11-1-16,-1-5 3 15,2-17-3-15,6-15-1 16,4-3-72-16,-3-10-32 16,-1-33 4-16,-1-7-61 15,-6-9 32-15,-9-1 65 16,-13 0 43-16,-6 17 22 15,-4 10 44-15,0 23 89 0,0 10 38 16,-4 10-115-16,-3 33-9 16,4 11 36-16,3 7-35 15,0-3-7-15,0-5-41 16,26-10-10-16,4-7 0 16,13-19-157-16,29-17-28 15,-11 0-289-15,-5-2-575 0</inkml:trace>
  <inkml:trace contextRef="#ctx0" brushRef="#br0" timeOffset="1125">1786 428 1766 0,'0'0'310'0,"0"0"-8"16,0 0 16-16,0 0-76 15,-229 46-64-15,187-13-109 16,8 5-18-16,11 6-25 16,20 2-25-16,3-6 15 15,0 3-16-15,30-10-30 16,11-12 0-16,10-11-77 16,-1-10-29-16,-1 0-21 15,-5-14 2-15,-8-18 67 16,-6-4 14-16,-11 1 32 0,-4 5 32 15,-6 8 20 1,-9 15 10-16,3 7 45 0,-3 4-49 16,7 31 56-16,2 9-50 15,2-2-11-15,5-1 30 16,1-9-40-16,12-12-1 16,1-13 0-16,3-7 2 15,3 0-4-15,1-35-1 16,-1-10-26-16,-6-3 12 15,-4-8 5-15,-3 5-1 16,-9 7 12-16,-1 13 1 16,-10 9 10-16,1 22-10 15,-4 0 10-15,0 22 22 16,0 27-3-16,0 8 7 16,0 5-6-16,0 0-23 0,3-6 135 15,6-15-116-15,2-14-20 16,-8-10 6-16,1-17-3 15,-4 0 0-15,0-3 13 16,0-31-16-16,0-7 6 16,9-11-12-16,10 0 0 15,3-3-3-15,10 3 9 16,5 11-6-16,5 7 0 16,8 13 0-16,-4 18 2 15,0 3-2-15,-5 14 0 16,-6 28 81-16,-5 11-38 15,-7 9 26-15,-3-1-15 0,-6-1-27 16,-5-8 16-16,-6-11-43 16,-3-11 0-16,0-12 0 15,0-12-43-15,0-6-88 16,-26-13-211-16,-1-25-483 16,-5 1-1089-16</inkml:trace>
  <inkml:trace contextRef="#ctx0" brushRef="#br0" timeOffset="1347">1488 270 1846 0,'0'0'474'0,"0"0"-408"0,0 0 135 0,0 0 27 0,146-193-97 0,-90 155-71 0,-3 13 12 0,2 13-63 0,-10 12-9 16,13 7-5-16,-17 23-306 15,-2 6-511-15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0.2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524 180 1121 0,'0'0'275'0,"0"0"-186"15,0 0 2-15,0 0 113 16,0 0-78-16,0 0-57 16,-3 8-6-16,-1-8 13 15,1 4 39-15,3-4-8 16,0 0-9-16,0 0 16 16,0 0-31-16,0 0-35 15,0-12 16-15,0-2-10 16,0-5-5-16,0 1-16 15,0-5-15-15,0 4 34 0,-15 0-32 16,0-2-14 0,-7 5 34-16,1 2-10 0,-6 4 7 15,2 6-13-15,3 4-13 16,-3 0 13-16,-1 0-24 16,-3 21 0-16,4 18 7 15,-4 14-7-15,7 11 0 16,0 16 6-16,7 9-5 15,8 3 35-15,4-3-36 16,3 0 0-16,0-5 14 16,0-4-8-16,0-8 13 15,0-7-12-15,0-9-6 16,0-7 48-16,0-5-48 16,-8-9 4-16,1-9 28 15,-3-5-24-15,1-7-3 16,2 0-6-16,4-7-5 15,0 0-2-15,3-7-98 0,0 0-127 16,0 0-247 0,10-11-152-16</inkml:trace>
  <inkml:trace contextRef="#ctx0" brushRef="#br0" timeOffset="857">250 129 1655 0,'0'0'481'0,"0"0"-281"15,0 0 2-15,0 0 6 16,0 0-67-16,0 0-73 16,-89 187-3-16,73-98-22 15,5 3-34-15,0-7 39 16,8-9-48-16,3-10 0 15,0-17 12-15,0-10-12 16,7-15 0-16,11-17-1 16,8-7-58-16,6-12 58 15,8-30-31-15,-2-18 4 0,-6-11 27 16,-7-5-8 0,-10-6 9-16,-8 7 0 15,-7 3 0-15,0 13 16 0,0 18-4 16,-7 22 34-16,-11 19 26 15,-1 12-48-15,-6 48-24 16,-1 22 1-16,4 21 0 16,0 6 42-16,9-6-43 15,5-4 0-15,8-14 3 16,0-16-3-16,0-19-6 16,8-21-3-16,14-19-49 15,3-10 16-15,4-10-16 0,-4-36 44 16,-3-14 4-1,-3-5 4-15,-9 3 6 0,-6 3 0 16,-4 17 0-16,0 11 16 16,0 25 23-16,-11 6 10 15,-11 24-26-15,-3 34-23 16,-4 18 0-16,2 9-9 16,7 0 9-16,5 2-1 15,11-15 1-15,4-7-9 16,0-16-21-16,32-19-236 15,9-15-217-15,0-15-188 0</inkml:trace>
  <inkml:trace contextRef="#ctx0" brushRef="#br0" timeOffset="1982">357 516 1570 0,'0'0'251'0,"0"0"-202"16,0 0 29-16,0 0 97 15,0 0-94-15,0 0-44 16,0 0-37-16,-59 125 1 15,59-115 14-15,0-7-15 16,11-3 0-16,0 0 0 0,4-6 9 16,-3-28-16-16,-6-14 7 15,-2-8 0-15,-4-6 7 16,0-3 1-16,0 2 35 16,-10 3 51-16,-17 12 28 15,-2 7 6-15,-7 20-31 16,2 18-6-16,-4 3-3 15,0 13-65-15,-2 32-22 16,8 14 11-16,3 10-10 16,10 0 1-16,7-1-3 15,9-1-3-15,3-12-5 16,0-6 8-16,0-13 0 16,19-10-6-16,6-12-12 0,7-14-4 15,5 0-24-15,11-21 10 16,-1-21 35-16,4-12-38 15,-4-9 3-15,-6-4 5 16,-9 2 5-16,-10 2 25 16,-7 11 0-16,-11 13 1 15,-4 17 59-15,0 11 11 16,0 11 7-16,-16 0-15 16,-4 33-53-16,-7 19 0 15,-2 14-9-15,4 6 0 16,6 0-2-16,9-6 2 15,7-4 0-15,3-12 0 16,0-12-21-16,17-13-36 16,13-13-51-16,-1-12-21 15,3 0 29-15,-2-33-4 0,-4-9 31 16,-4-11 12-16,-12 1 14 16,-7 3 38-16,-3 5-10 15,0 8 19-15,0 11-2 16,0 11 2-16,0 14-60 15,0 0-190-15,0 0-826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6.9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74 204 789 0,'0'0'1065'15,"0"0"-863"-15,0 0-74 16,0 0 27-16,0 0 8 16,0 0-73-16,0 0-46 15,194-17-5-15,-98 17-39 16,0 7 0-16,3 0-1 15,-10 1 9-15,-17-8 1 16,-19 0-9-16,-22 0 0 0,-24 0 19 16,-7 0 32-16,-23-5 9 15,-31-12-29-15,-18 0-19 16,-15-5 45-16,-5 2-29 16,-4 4-16-16,4 6 42 15,12 6-33-15,8 4 16 16,15 0 25-16,14 18-28 15,17 14 19-15,10 11-53 16,16 5 0-16,0 3 9 16,0 1 0-16,23 0-9 15,16-5 0-15,-2-2 1 16,9-2 1-16,0-7-2 16,0 2 0-16,0-8 7 15,-3 2-7-15,-2-3 0 16,-2-7-1-16,-9 2 3 0,-7-3 2 15,-4 4-4-15,-12 2 0 16,-3 4 16-16,-4 0-15 16,-4 3 10-16,-29 5 14 15,-13-2-25-15,-7 1 26 16,-2-8-26-16,-2-6 0 16,7-10 0-16,8-4 0 15,8-10-26-15,8 0-45 16,26-27-103-16,0-11-281 15,0-6-426-15</inkml:trace>
  <inkml:trace contextRef="#ctx0" brushRef="#br0" timeOffset="327">1064 36 1704 0,'0'0'357'0,"0"0"-226"47,0 0 113-47,0 0-10 0,232-34 9 0,-175 34-141 0,-2 31-50 0,-14 17 41 16,-15 14-23-16,-17 14-28 15,-9 13-7-15,-35 11-19 0,-26 6 44 16,-15-2-60-16,0-1 7 15,3-18 26-15,15-9-33 16,21-20-1-16,21-19 1 16,16-6 0-16,0-14-9 15,39-4 9-15,24-6-106 16,76-7-99-16,-14 0-317 16,-2 0-387-16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5.2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237 203 1493 0,'0'0'319'16,"0"0"-147"-16,0 0 42 15,0 0-1-15,0 0-104 16,0 0 40-16,0 185 6 16,0-91-55-16,0 11 14 15,0-1-49-15,0 0-35 16,0-12 21-16,0-13-51 15,0-11-10-15,0-19-5 16,0-15-85-16,0-24-175 16,20-10-337-16,-4 0-308 0</inkml:trace>
  <inkml:trace contextRef="#ctx0" brushRef="#br0" timeOffset="466">0 749 1652 0,'0'0'310'15,"0"0"-218"-15,0 0 122 16,0 0-7-16,0 0-86 16,218 17-45-16,-137-17-61 15,-1-6-5-15,0 2 65 16,-11 4-32-16,-13 0-4 15,-13 31 14-15,-17 6 0 16,-13 16 28-16,-10 1-53 0,-3 5-7 16,0-7 43-16,0-4-52 15,0-14-4-15,15-7-8 16,4-17 7-16,8-6-10 16,8-4 3-16,9-7-61 15,2-31 38-15,4-6-54 16,-7-11-6-16,-1-3 30 15,-15 9 35-15,-4 7 10 16,-13 15 16-16,-6 13 41 16,-4 14 63-16,0 0-78 15,0 24-5-15,0 18 13 16,0 6-23-16,0 4 28 16,9-5-47-16,-2-5 0 15,9-8-14-15,-2-7 13 16,5-9-77-16,8-18-217 0,-4 0-37 15,-7 0-276-15</inkml:trace>
  <inkml:trace contextRef="#ctx0" brushRef="#br0" timeOffset="659">1100 512 1525 0,'0'0'312'0,"0"0"-147"15,0 0 130-15,0 0-53 16,0 0-85-16,0 0-48 0,0 0-77 16,149 89-32-16,-144-52 0 15,-5 9-139-15,0-11-188 16,-12-12-544-16</inkml:trace>
  <inkml:trace contextRef="#ctx0" brushRef="#br0" timeOffset="834">1444 0 2097 0,'0'0'517'0,"0"0"-447"15,0 0-46-15,0 0 4 0,287 12-28 16,-172 10-103-16,-9-5-807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4.4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385 259 1679 0,'0'0'492'16,"0"0"-405"-16,0 0 134 16,0 0 17-16,0 0-43 15,-202 72-44-15,153-19-67 16,3 4-10-16,7 8 32 15,12 1-69-15,11-5-19 16,13-5-13-16,3-11 5 0,12-11 7 16,29-12-17-16,17-17-9 15,11-5-3-15,11-10-54 16,-4-28-28-16,0-5-22 16,-10-8 0-16,-13 8 21 15,-16 5 18-15,-8 13 69 16,-15 15-14-16,-7 10 22 15,-2 5 0-15,-1 30 30 16,-1 19 4-16,1 4 69 16,12 4-65-16,7-4-20 15,14-7 58-15,13-9-54 16,8-18-14-16,2-14 16 16,6-10-23-16,-9 0 38 15,-15-34-39-15,-8-15 0 0,-22-5 34 16,-12-4-4-16,0-1 17 15,-35 0-18-15,-18 3-20 16,-13 9-18-16,-1 9-44 16,-11 1-239-16,21 6-439 15,11 8-1384-15</inkml:trace>
  <inkml:trace contextRef="#ctx0" brushRef="#br0" timeOffset="188">812 0 1883 0,'0'0'548'0,"0"0"-366"0,0 0 131 16,0 0-131-16,0 0-32 16,202 0-123-16,-173 39-21 15,-6 8-6-15,-23 34-118 16,0-11-390-16,0-7-667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27.8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523 383 993 0,'0'0'1121'0,"0"0"-957"16,0 0-29-16,0 0 91 16,-245-73 54-16,176 73-176 15,4 30-58-15,8 23 26 16,11 12-24-16,16 10-27 16,21 1-9-16,9-3-12 15,12-9 0-15,38-11-59 16,10-16-60-16,13-20-97 15,3-17-62-15,2 0-15 0,-14-24 29 16,-11-23 126-16,-10-4 107 16,-20-10 31-16,-11 11 67 15,-8 2 167-15,-4 6 14 16,0 14-21-16,0 15-2 16,0 13-45-16,0 5-68 15,-4 45-87-15,-8 33 70 16,1 21 2-16,2 22-39 15,2 15 13-15,-5 10-38 16,5 1 13-16,-1-1-1 16,-4-7-45-16,8-21 0 15,-3-16 0-15,4-27-34 16,-1-25-19-16,-5-21-34 16,6-20-89-16,-1-14-65 15,4-28-311-15,0-14-243 0</inkml:trace>
  <inkml:trace contextRef="#ctx0" brushRef="#br0" timeOffset="420">927 376 1667 0,'0'0'329'0,"0"0"-246"15,0 0 97-15,0 0 90 16,0 0-72-16,62 218-81 16,-51-154-75-16,5-1-29 15,1-13 29-15,3-5-42 16,3-18 1-16,3-10-1 16,4-13-50-16,9-4-42 15,4-14-17-15,3-29-55 16,-5-13 8-16,1-6-40 15,-8 0 48-15,-6 7 115 16,-14 9 33-16,-6 19 76 16,-3 17 86-16,-5 10 4 15,0 5-41-15,0 34-18 0,0 12 24 16,0 10 12 0,0 0-72-16,0-3-35 0,0-10-21 15,14-3-9-15,6-10-12 16,6-12-24-16,4-9-153 15,25-14-101-15,-5 0-251 16,-9-22-534-16</inkml:trace>
  <inkml:trace contextRef="#ctx0" brushRef="#br0" timeOffset="1215">1898 514 1587 0,'0'0'387'15,"0"0"-99"-15,0 0 19 16,0 0 8-16,0 0-122 0,0 0-61 16,-211 60-1-1,188-11-96-15,12 6-28 0,11 1 22 16,0-5-29-16,4-5-12 16,30-10-24-16,5-9-61 15,1-16 10-15,6-11-47 16,-3 0-43-16,-1-13 77 15,-4-29-18-15,-3-6 36 16,-5-8 60-16,-7-1 22 16,-3-2-6-16,-10 13 15 15,-3 13 27-15,2 15 68 16,-9 18-32-16,4 0-22 16,-4 29 43-16,3 22-14 15,1 4 3-15,-1 8-64 0,6-5-12 16,2-11 38-16,5-6-43 15,-5-16 14-15,1-12-7 16,-5-13-7-16,0 0 46 16,2-3-47-16,2-27 9 15,5-13-14-15,3 1 5 16,-1-4-13-16,8-3-35 16,6 10-2-16,2 6 49 15,0 16-37-15,5 13 22 16,-9 4 6-16,2 7 3 15,-11 32 7-15,-2 5 23 16,-3 11 7-16,-9 0 32 16,-3-4-29-16,-1 1 10 0,-3-14 31 15,0-5-59-15,0-11-3 16,0-12 13-16,-7-3-19 16,-3-7 48-16,-3 0-47 15,3 0 4-15,1-7 17 16,9-13-28-16,0-7 0 15,0-5-23-15,23-7-33 16,12 2 35-16,8-7-64 16,6 3-2-16,5 2 29 15,-5 12 1-15,1 10 35 16,-4 10 13-16,-12 7 9 16,-4 0 10-16,-4 21 3 15,-3 14 37-15,-3 2 37 0,-1 6-30 16,-8 3 3-1,1-6 1-15,-5-1-34 0,0-5 7 16,2-6-34-16,-9-10-12 16,0-8 12-16,0-7-99 15,0-3-88-15,-12 0-342 16,-8-20-423-16</inkml:trace>
  <inkml:trace contextRef="#ctx0" brushRef="#br0" timeOffset="1476">1657 327 1744 0,'0'0'360'16,"0"0"-225"-16,0 0 59 15,119-192 60-15,-63 140-64 16,-3 11-71-16,1 14-16 16,-5 16-37-16,-6 11-27 15,-10 0-39-15,22 48-1 16,-14 1-137-16,-5-1-665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0.3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1984 0,'0'0'554'0,"0"0"-476"15,0 0-22-15,0 0 95 16,0 0 28-16,0 0-95 0,106 31-65 16,-44-18 20-16,2-5-38 15,2-1-2-15,-1-4-22 16,-8-3-125-16,0 4-156 15,-15-4-208-15,-22 7-550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0.6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44 2119 0,'0'0'473'0,"0"0"-399"15,0 0-26-15,0 0 106 16,0 0-3-16,0 0-57 16,0 0-82-16,255 0-12 15,-110-6-129-15,-19-12-517 16,-7-2-1562-16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2.3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27 1746 0,'0'0'515'16,"0"0"-365"-16,198-3 12 16,-95-4 124-16,1 0-198 15,-10 0-88-15,-9 7-4 16,-28-3-454-16,-27 3-368 0</inkml:trace>
  <inkml:trace contextRef="#ctx0" brushRef="#br0" timeOffset="173">33 375 1986 0,'0'0'497'0,"0"0"-220"15,0 0-14-15,0 0-115 16,277 5-136-16,-118-5-12 16,-21-2-124-16,-15-9-593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1.1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0 469 1405 0,'0'0'553'16,"0"0"-447"-16,0 0-78 0,0 0 143 16,0 0 33-1,0 0-146-15,0 0-38 0,195-146 2 16,-139 102-21-16,-3-3 0 16,-6-2 5-16,-5 0-6 15,-12 4 88-15,-10 8-25 16,-13 10 64-16,-4 10-5 15,-3 9-43-15,0 8-5 16,0 0-50-16,0 25-8 16,-7 26 17-16,-5 19-24 15,5 9 3-15,0 14 12 16,-6 5-1-16,6-1 10 0,-3-1-2 16,-3-11-4-16,2-9 0 15,-1-14-27 1,5-14 0-16,-5-9-1 0,5-7-35 15,3-14-51-15,4-18-161 16,0 0-335-16,0 0-384 0</inkml:trace>
  <inkml:trace contextRef="#ctx0" brushRef="#br0" timeOffset="368">1153 114 1876 0,'0'0'473'0,"0"0"-416"0,0 0 147 16,0 0 72-16,0 0-91 15,-81 197-87-15,40-115-16 16,-5 7 23-16,-7 4-68 16,-6 3 1-16,6-4-13 15,7-5-16-15,5-8 23 16,6-14-31-16,8-8-1 16,4-8 12-16,4-12-12 15,5-5 0-15,1-13 0 0,6-6-14 16,4-6-8-1,3-7-74-15,0 0-81 0,10-25-185 16,17-9-578-16</inkml:trace>
  <inkml:trace contextRef="#ctx0" brushRef="#br0" timeOffset="747">1603 225 1011 0,'0'0'999'15,"0"0"-832"-15,0 0-44 16,0 0 128-16,0 0-1 15,0 0-86-15,-115 195-98 16,78-131 6-16,-2-3-14 16,5-7-22-16,15-7 14 15,5-11-50-15,14-10 0 16,0-6 10-16,0-5 2 16,14-8-12-16,21-4 2 0,15-3-1 15,10 0 23 1,9 0-24-16,7-7 0 0,8 0-10 15,4 7 8-15,15 0-115 16,-18 0-258-16,-25 0-382 0</inkml:trace>
  <inkml:trace contextRef="#ctx0" brushRef="#br0" timeOffset="1005">1997 376 1721 0,'0'0'361'0,"0"0"-150"0,0 0 31 16,0 226 68-16,0-140-81 16,0 8-94-16,-4-6-33 15,-3-4-68-15,3-9-27 16,-4-10 7-16,0-3-14 15,5-10-93-15,3-4-239 16,0-18-445-16,0-10-733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3.2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645 62 1746 0,'0'0'344'0,"0"0"-192"15,0 0 30-15,0 0 20 16,0 0-44-16,-241-66 4 15,173 66-86-15,-8 38-15 16,4 24 26-16,6 23-13 0,9 23 2 16,15 12-28-1,19 4-21-15,23-1 15 0,0-7-42 16,30-15 0-16,35-19-6 16,15-17 12-16,12-27-11 15,7-16 5-15,4-22-6 16,-11 0 6-16,-12-42-46 15,-14-16 23-15,-20-18 22 16,-16-11-5-16,-16-8-2 16,-14-13 8-16,0 2 0 15,-41 0 12-15,-12 10-12 16,-9 20-1-16,-3 24 1 16,8 31-16-16,20 21-75 0,28 24-242 15,9 25-281-15,3 2-436 16</inkml:trace>
  <inkml:trace contextRef="#ctx0" brushRef="#br0" timeOffset="196">1279 1015 2119 0,'0'0'682'15,"0"0"-520"-15,0 0 32 16,0 0-27-16,0 0-121 0,0 0-46 16,0 0-90-1,89-93-271-15,-56 61-765 0</inkml:trace>
  <inkml:trace contextRef="#ctx0" brushRef="#br0" timeOffset="607">1821 154 1883 0,'0'0'292'0,"0"0"-187"16,0 0 113-16,0 0-31 0,241-72-60 15,-175 72-27-15,-6 0-54 16,-7 28-10-16,-10 12 22 16,-13 15-28-16,-14 11 20 15,-16 10-13-15,0 7-29 16,-20-2 85-16,-29 7-81 16,-5-10-11-16,-2-7 43 15,6-8-43-15,11-13 13 16,5-11-14-16,15-7 1 15,7-12 21-15,8-6-22 16,4 0 0-16,0-8-3 0,16 1 12 16,18 0-9-16,8 1 0 15,8-6-13-15,10 3-11 16,9-5-88-16,27 0-159 16,-16-7-376-16,-11-11-1079 0</inkml:trace>
  <inkml:trace contextRef="#ctx0" brushRef="#br0" timeOffset="1327">2968 195 864 0,'0'0'924'16,"0"0"-826"-16,0 0-50 16,0 0 90-16,0 0-2 15,209-2-48-15,-147 2-81 16,3 10-6-16,-1 0 18 16,2 0 47-16,-13 0-7 15,-14-3 39-15,-16-4-80 16,-16-3 13-16,-7 0-8 15,0 0 14-15,-43 0-3 16,-10 0-19-16,-16 0 15 16,-7-3-20-16,-7 0-2 0,-6 3 54 15,6 0 9 1,6 0 18-16,8 0 22 0,16 0-38 16,7 0-10-16,14 0-9 15,11 0-30-15,9 6 24 16,12 8-48-16,0 3 0 15,0 8 16-15,0 2-15 16,19 4 5-16,1 4-5 16,-3-1 5-16,3 2 37 15,-4 3-43-15,3-4 1 16,-8-4 11-16,5-7-11 16,-6-1-1-16,3-5 0 15,-3-4 1-15,3-7 8 16,1 0-9-16,2-4 0 0,7-3 16 15,0 4-16-15,7-4-1 16,7 8 0-16,2 2 1 16,7 10-10-16,4 11 10 15,3 13 0-15,4 12 12 16,-8 5-12-16,-13 8-2 16,-17-5 2-16,-19 6 0 15,-8-9 23-15,-42 1-23 16,-14-10 0-16,-12-7 24 15,-2-15-23-15,5-13 13 16,6-10-14-16,5-7 0 16,9 0 20-16,7-20-20 15,3-45-61-15,13 6-186 0,4-2-942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39.5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275 0 1565 0,'0'0'318'0,"0"0"-199"15,0 0 4-15,0 0 124 16,0 0-54-16,0 0-47 15,62 193-12-15,-36-139-28 0,4 9-28 16,6 10-17-16,1 6 10 16,2 3 10-16,7 7-44 15,-5 4-4-15,5-3 10 16,0-5-28-16,0-2 2 16,0-8-17-16,0-2 0 15,-5-13 35-15,-6-7-35 16,-1-10 0-16,-11-10 10 15,0-10-9-15,-12-5-1 16,1-8 0-16,-8-3-69 16,-4-7-30-16,0 0-143 15,-4-15-398-15,-15-5-427 0</inkml:trace>
  <inkml:trace contextRef="#ctx0" brushRef="#br0" timeOffset="511">0 1485 1515 0,'0'0'500'0,"0"0"-303"15,0 0 44-15,0 0 24 16,0 0-13-16,0 0-116 16,0 0-56-16,19-48-16 15,15 7-10-15,16-14-5 16,19-10-19-16,11-19-7 16,19-11 1-16,9-8-24 0,11-14 0 15,-2 0 0-15,5 2 8 16,-7 14-13-16,-16 8 5 15,-19 20 0-15,-25 17 3 16,-25 26-3-16,-14 10-13 16,-16 13 7-16,0 0-56 15,-9 3-126-15,-14 1-365 16,-4-1-446-16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4.5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306 35 1862 0,'0'0'519'0,"0"0"-442"16,0 0-42-16,0 0 127 15,0 0 29-15,0 0-76 16,0 0-106-16,29-35 1 16,27 35-2-16,4 0-8 15,6 12 0-15,-3-3 0 16,-9 1 0-16,-7-3 10 0,-13 4-10 16,-12-9 0-1,-15 5-6-15,-7-7 20 0,0 0-13 16,-15 0-1-16,-24 0 6 15,-8 0 12-15,-9 0-18 16,-2-14 0-16,-4 5 20 16,4-2-12-16,-1 5 58 15,5 6-36-15,7 0-20 16,3 0 41-16,6 26-45 16,10 10-4-16,6 3 11 15,6 11-2-15,10-2-13 16,2 3 2-16,4-6 0 15,0-1 16-15,0-13-15 16,0-1 6-16,0-9 6 0,0-10-5 16,4-3-8-16,2-6 0 15,6-2 0-15,3 0 43 16,11 0-42-16,3 0 6 16,11 8-7-16,2 1-2 15,14 8 1-15,-2 12 1 16,2 8 0-16,-2 8 1 15,-6 13-1-15,-13 2 0 16,-4 6 19-16,-25 3-11 16,-6-8 5-16,0 2-7 15,-37-7 0-15,-10-6 32 16,-11-11-28-16,-1-13-1 16,-5-12 27-16,1-11-34 15,4-3 31-15,2-3-29 0,2-23 10 16,8-11-5-16,10-3-9 15,18 1-56-15,19-6-55 16,22-22-187-16,34 12-406 16,5 2-374-16</inkml:trace>
  <inkml:trace contextRef="#ctx0" brushRef="#br0" timeOffset="376">1072 175 2179 0,'0'0'541'15,"0"0"-422"-15,0 0 56 0,0 0 41 16,0 0-88-16,0 0-90 16,0 0 1-16,-73 220-39 15,70-134 7-15,3 2 13 16,0 1-19-16,29-1 0 15,15-3-1-15,10-13 14 16,15-12-22-16,7-21 8 16,2-16-28-16,-2-23 22 15,-3 0-8-15,-10-23 14 16,-16-26 0-16,-12-13 0 16,-16-12 6-16,-19-10-6 15,0-5 0-15,-22 1 0 0,-29 0 0 16,-11 8 1-16,-8 12-1 15,4 16-16-15,12 18 14 16,14 32-76-16,18 2-161 16,18 0-640-16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45.4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0 205 1674 0,'0'0'294'0,"0"0"-133"16,0 0-62-16,0 0 135 16,0 0-45-16,0 0-74 15,-11 15-42-15,11-15-2 16,0 0 10-16,0 0-31 15,0 0-18-15,0-10 10 16,14-10-42-16,9-5 0 0,13-3 8 16,1-2-7-16,2 2 9 15,7 0-10-15,-5 3 0 16,5 10 9-16,0 4-9 16,0 11 0-16,0 0 19 15,4 0-8-15,-4 31 29 16,3 6-17-16,-2 12 10 15,-1 2 19-15,-6 8-42 16,-1-5 4-16,4 6 1 16,-6-6-15-16,-3-7 18 15,5-1-18-15,3-16 8 16,-1-8 14-16,14-15-22 0,5-7 0 16,9-7 11-1,7-38-9-15,1-8 2 0,-5-8-3 16,-15 2-1-16,-15 6 0 15,-18 7-42-15,-12 13 6 16,-12 4-37-16,0 12-101 16,-16 7-309-16,-7 10-457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46.2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1102 236 1460 0,'0'0'247'0,"0"0"-166"16,0 0 53-16,0 0 76 15,0 0-40-15,0 0-75 16,0 0-2-16,-92-157-10 16,53 132-4-16,-2 8 11 0,-9 4-43 15,-4 3 16 1,-7 7 9-16,-1 3-17 0,-5 0 47 16,-6 0-69-16,-3 33-5 15,-5 12 22-15,1 16-31 16,4 15 4-16,7 15-4 15,3 8-10-15,16 11 33 16,13 5-36-16,14 7 8 16,20-6 21-16,3-2-34 15,0-6 13-15,23-12-14 16,14-11 1-16,9-12 4 16,12-15-5-16,6-13 0 15,9-14-9-15,7-13 1 16,5-18-32-16,-2 0-14 0,-7-10-9 15,-3-29 15-15,-11-6 3 16,-13-8-1-16,-11-1 44 31,-12-1-2-15,-6 3 4-16,-12 8 9 0,-4 10 28 0,-4 14 53 0,0 5-37 16,0 12-11-16,0 3 17 15,0 0-44-15,0 25-7 16,0 15 1-16,0 6-8 15,0 0 2-15,0 3-3 16,0-3-43-16,0-11-35 16,0-2-130-16,0-13-311 15,0-7-176-15</inkml:trace>
  <inkml:trace contextRef="#ctx0" brushRef="#br0" timeOffset="220">425 972 2165 0,'0'0'534'16,"0"0"-498"-16,0 0 95 16,0 0 107-16,0 0-87 15,225 0-94-15,-136 0-30 16,6 0-26-16,1 0-2 0,14-8-176 15,-25 5-452 1,-21 3-918-16</inkml:trace>
  <inkml:trace contextRef="#ctx0" brushRef="#br0" timeOffset="746">1120 1128 1817 0,'0'0'367'16,"0"0"-289"-16,0 0-53 15,0 0 70-15,0 0 19 16,0 0-66-16,230 27-29 16,-154-27-18-16,4-10 18 15,-4-14-19-15,-3-4 0 16,-8-6-6-16,-12-3 6 16,-14-2 0-16,-24-3 1 15,-15 2 8-15,0-5 71 16,-20 4-46-16,-21-1 8 15,-12 4 39-15,-9 10-23 0,2 15 6 16,-6 13 1-16,10 0-10 16,10 31 41-16,7 22-45 15,16 15-9-15,12 15 21 16,11 5-29-16,0 3-3 16,19-5-16-16,22-11-15 15,12-9 18-15,9-19-18 16,15-16-60-16,2-18-30 15,13-13-75-15,1-3-128 16,-1-38 125-16,-2-35-324 16,-21 7-225-16,-19 8-686 0</inkml:trace>
  <inkml:trace contextRef="#ctx0" brushRef="#br0" timeOffset="1674">2247 901 1220 0,'0'0'484'15,"0"0"-282"-15,0 0 38 0,0 0 66 16,0 0-73-16,0 0-86 15,0 0-15-15,-64 134-28 16,44-53 3-16,13 5 4 16,7 1-65-16,0-1-24 15,14-10 0-15,39-8-21 16,17-10-1-16,15-16 8 16,10-21-7-16,-4-15-2 15,-3-6-8-15,-15-17-24 16,-16-25-1-16,-18-9 6 0,-16-7 27 15,-23-11 0-15,0 0 1 16,-23-2 39-16,-31-1-26 16,-18 6 1-16,-6 4 7 15,-5 10-12-15,6 14 7 16,12 13-16-16,12 15 2 16,23 7-4-16,14 3 2 46,16 0-34-30,0 0-17-16,26 8-19 0,29 2-10 0,9 3-26 0,16-6-54 16,8 0 67-16,4-7 1 0,0 4 28 0,-8-4 44 15,-5 3 4-15,-13 4 16 16,-6 10-11-16,-10 6 11 16,-8 16 95-16,-3 3 6 0,-9 9 11 15,-10 7-28-15,-6-4-12 16,-5 7-36-16,-2-10-23 15,-3-11 5-15,-4-8 26 16,3-11-44-16,-3-13 0 16,0-8 12-16,0 0 1 15,4-25-13-15,8-21-9 16,2-10 3-16,9-8 0 16,13-8-27-16,1-7 12 15,13 7 19-15,-1 11-11 16,1 11 13-16,-1 27-6 15,-10 18 6-15,-5 5 45 16,-6 28-11-16,-1 25 14 0,0 12 9 16,-1 4 19-16,-3 2-32 15,-5 2-29-15,-6-11-8 16,-8-6 30-16,-4-12-37 16,0-12 0-16,0-17-2 15,0-8 4-15,0-7-2 16,0 0 0-16,0-27 0 15,0-19-9-15,0-11 3 16,26-12-2-16,13-7 7 16,7-6 2-16,4 6-7 15,10 7 6-15,2 16 0 16,6 20 13-16,1 20-7 16,0 13 19-16,0 13 29 0,-5 39 18 15,-6 12 5 1,-12 17-32-16,-8 0 1 0,-12 2 7 15,-3-10-47-15,-3-12 4 16,-4-12 2-16,-2-15-10 16,-2-17-4-16,-1-14-17 15,5-3-61-15,14-57-50 16,0-12-195-16,-7-4-818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54.1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22 2252 0,'0'0'513'16,"0"0"-432"-16,0 0 8 0,0 0 116 15,0 0-40-15,0 0-104 16,231-20-15-16,-155 20-46 15,14 0 0-15,6 0 8 16,7 0-8-16,-2 0-50 16,-11 5-126-16,-28 7-424 15,-28 1-279-15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54.4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0 443 0,'0'0'2207'0,"0"0"-1943"16,0 0-202-16,0 0 51 15,0 0 78-15,0 0-69 0,0 0-92 16,209 35-24-1,-124-35 24-15,6 0-30 0,8 0-17 16,29-7-117-16,-26-3-360 16,-22 2-703-16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52.7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459 0 1094 0,'0'0'196'0,"0"0"-114"16,0 0 33-16,0 0 64 0,0 0-10 15,0 0-24-15,0 0-19 16,3-7 15-16,-3 7-1 15,0 0-8-15,-3 0-4 16,-8 7-55-16,-8 8-19 16,-11 10-9-16,-13 11-14 15,-3 16 27-15,0 11-14 16,-7 20-7-16,3 15 29 16,1 11-30-16,6 19 1 15,9 6 35-15,11 0-33 16,11 4 2-16,12-11-22 15,0-7-19-15,0-6 29 16,5-15-29-16,13-6 0 0,2-11 8 16,3-10-7-16,0-4-2 15,-4-12 1-15,1-4 0 16,-3-14-9-16,3-8-58 16,6-9-64-16,17-21-126 15,-6 0-276-15,-1-21-480 0</inkml:trace>
  <inkml:trace contextRef="#ctx0" brushRef="#br0" timeOffset="749">1467 821 1397 0,'0'0'639'0,"0"0"-501"16,0 0-46-16,0 0 120 16,0 0 14-16,0 0-111 15,0 0-54-15,9 131 59 16,-6-32-47-16,1 19 14 15,-4 14-8-15,0 0-28 16,0-2 12-16,0-9-42 16,0-10 4-16,0-15 4 0,0-19-28 15,0-8-1 1,0-16 0-16,0-18-1 0,0-11-5 16,0-17-113-16,0-11-111 15,0-30-341-15,0-8-777 0</inkml:trace>
  <inkml:trace contextRef="#ctx0" brushRef="#br0" timeOffset="1178">1239 897 2034 0,'0'0'361'16,"0"0"-263"-16,0 0-26 16,0 0 110-16,92-206 12 15,-39 158-102-15,7 2-60 16,9 6 27-16,7 12-17 16,4 10-3-16,2 16 21 15,-6 2-38-15,0 12 1 16,-10 34-1-16,-10 16-15 15,-6 11 26-15,-17 5-33 16,-9 12 0-16,-16-1 24 16,-8 0-22-16,0-3-4 15,-35-2 2-15,-15-13 0 16,-10-6 6-16,-9-13-6 0,0-11 0 16,0-13 21-16,0-16-20 15,5-12-1-15,2 0 0 16,9-5 6-16,10-23-12 15,13-3-6-15,16-6-57 16,14-18-72-16,26 7-315 16,15 3-323-16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19:54.9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567 388 1930 0,'0'0'307'16,"0"0"-174"-16,0 0 75 15,0 0 64-15,0 0-120 16,-214 3-67-16,157 47-11 16,-8 16 19-16,4 20 26 15,5 14-75-15,6 3-11 16,15 7 27-16,15-3-36 15,17-6 12-15,3 0-33 0,8-12 3 16,30-6 6 0,18-11-12-16,17-11-2 0,16-15-7 15,10-21-10-15,16-20-4 16,-5-5 11-16,-2-13-16 16,-18-32 20-16,-21-13-7 15,-23-18 15-15,-19-10 6 16,-20-13-4-16,-7-14-3 15,-7-11 1-15,-36-4 0 16,-10 4 6-16,-7 7-6 16,2 24 0-16,8 24-10 15,13 29-20-15,10 22-66 16,18 18-130-16,9 20-441 16,0 15-277-16</inkml:trace>
  <inkml:trace contextRef="#ctx0" brushRef="#br0" timeOffset="218">1423 1556 2564 0,'0'0'385'16,"0"0"-267"-16,0 0 81 15,0 0-63-15,0 0-79 16,0 0-57-16,0 0-81 0,20-97-160 16,3 62-794-16</inkml:trace>
  <inkml:trace contextRef="#ctx0" brushRef="#br0" timeOffset="692">2157 603 2183 0,'0'0'294'15,"0"0"-197"-15,0 0-26 16,0 0 165-16,0 0-73 0,228-96-49 15,-155 96-95-15,-1 0 13 16,5 10 28-16,-8 27-20 16,-13 12 9-16,-10 10-2 15,-14 12-16-15,-21 2 32 16,-11 6-63-16,-4 4 29 16,-38-6 2-16,-18 7-20 15,-9-8 5-15,-4 0-8 16,0-4-8-16,4-11 22 15,9-2-22-15,14-14 0 16,16-11 0-16,10-10 0 16,11-7 0-16,9-7-8 15,0 0 8-15,6 1 14 0,27-1-14 16,10-7 0-16,14 1-1 16,5-4 2-16,5 0-2 15,9 0 1-15,2 0 0 16,5 0 0-16,6-7-51 15,21-24-82-15,-18 4-81 16,-23-4-556-16</inkml:trace>
  <inkml:trace contextRef="#ctx0" brushRef="#br0" timeOffset="1540">3597 549 1798 0,'0'0'301'0,"0"0"-222"15,0 0-46-15,0 0 174 16,0 0-39-16,232-18-91 15,-166 18-50-15,-6 0-17 16,2 11 19-16,-5-1-17 16,-8-3-11-16,-10-2 56 0,-16 0-50 15,-12-5 5 1,-11 3 9-16,0-3 54 0,-7 0-14 16,-36 0-59-16,-10 0 4 15,-12 0 3-15,-4 0-9 16,-4 0 0-16,2 0 14 15,-2 0 25-15,8-8 34 16,8 3-4-16,11-2 19 16,4 4 5-16,15 3-54 15,7 0 10-15,6 0-5 16,5 0-25-16,6 13 11 16,3 14-9-16,0 12 0 15,0 5 18-15,0 4-25 0,0-4 1 16,0 3 4-1,7-1-7-15,2-8 19 0,-6-3-31 16,1-7 0-16,-4-8 10 16,3-6-10-16,-3-7 0 15,4-7 0-15,5 0 0 16,5 0 2-16,6 0-2 16,6 0 0-16,4-4 9 15,9-3-9-15,7 4-2 16,0 3 2-16,4 0 0 15,3 3-12-15,4 32 9 16,1 5 3-16,2 11 6 16,-3 5-6-16,2 6-2 15,-10-1 1-15,-8 2 1 0,-6-5-3 16,-20 1 3-16,-10-4 0 16,-5-2 14-16,-16-10-14 15,-30-1-1-15,-14-9 1 16,-6-8 0-16,-3-7 11 15,0-8-11-15,2-10 0 16,5 0 3-16,8 0 4 16,8-25-7-16,7-3 0 15,6-3 1-15,3 0 5 16,7-1-6-16,0 3-17 16,0 5-14-16,-1 7-71 15,1 0-27-15,0-11-195 16,9 7-467-16,2 4-1319 0</inkml:trace>
  <inkml:trace contextRef="#ctx0" brushRef="#br0" timeOffset="2043">4536 12 1817 0,'0'0'324'16,"0"0"-211"-16,0 0 24 16,0 0 130-16,0 0 14 15,0 0-179-15,0 0-29 16,149-28 39-16,-110 59-41 16,2 7-4-16,1 11-31 46,8 4-17-46,3 13 22 0,5 3-20 0,3 12-9 0,4-1 63 16,-1 13-44-16,2 1 8 16,-6 5 11-16,2 1-20 0,-9 3 37 15,-3 2-52-15,-11 3-4 0,-16-5 14 16,-23-1-17-16,0 2-7 16,-50-7-1-16,-23-5-19 15,-22-6-21-15,-74 15-139 16,21-29-204-16,-1-15-1324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6.0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59 179 0,'0'0'2174'15,"0"0"-1844"-15,0 0-180 16,0 0 0-16,0 0 34 15,0 0-46-15,0 0-83 16,99-13 32-16,-43-1-74 16,14 4-13-16,6-2 29 15,7 7-29-15,9 0 0 16,0 5 0-16,-1 0-15 0,-3 0 7 16,4 0-137-16,22 8-175 15,-19-6-240-15,-10-2-399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6.3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2129 0,'0'0'265'0,"0"0"-265"15,0 0-254-15,0 0-15 16,0 0-505-16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6.4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2392 0,'0'0'517'16,"0"0"-330"-16,0 0-56 16,0 0-103-16,0 0-28 15,0 0-347-15,0 0-803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4.4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38 162 1560 0,'0'0'229'16,"0"0"-160"-16,0 0 57 15,0 0 91-15,0 0 16 16,0 0-6-16,-26-72-88 15,26 68-15-15,0 4-24 16,0 0-31-16,0 0 25 16,0 4-68-16,0 30-13 15,0 22 61-15,3 22-34 16,8 15-12-16,-6 18 7 16,-1 1-29-16,-4 10 49 0,0-6-55 15,0-10 0-15,0-5 34 16,0-15-34-16,0-16-1 15,0-11 0-15,0-14 2 16,0-17 14-16,0-6-15 16,0-17-26-16,0-5 19 15,11 0-109-15,19-34-99 16,-2-18-324-16,6-6-239 0</inkml:trace>
  <inkml:trace contextRef="#ctx0" brushRef="#br0" timeOffset="262">637 205 1947 0,'0'0'384'0,"0"0"-304"0,0 0 100 15,0 0 133-15,0 0-152 16,27 218-48-16,-22-128-29 15,2 7-36-15,-3-3 22 16,-1-1-61-16,-3-3-8 16,0-7 34-16,0-11-35 15,0-9-33-15,0-13-71 16,0-5-143-16,0-14-275 16,0-11-239-16</inkml:trace>
  <inkml:trace contextRef="#ctx0" brushRef="#br0" timeOffset="478">0 848 1512 0,'0'0'852'15,"0"0"-733"-15,0 0-73 16,0 0 128-16,0 0 14 15,0 0-35-15,214 0-106 16,-134-8-41-16,12-13-6 16,34-1-228-16,-24 7-363 0,-17 5-443 15</inkml:trace>
  <inkml:trace contextRef="#ctx0" brushRef="#br0" timeOffset="1090">1050 826 1965 0,'0'0'331'16,"0"0"-266"-16,0 0 51 16,0 0 131-16,-56 178-99 15,56-129-76-15,0-7-38 0,26-5-34 16,20-7 14-1,7-7-14-15,4-11-41 0,5-9 32 16,-5-3-25-16,-8 0-11 16,-10-25 32-16,-12-8 13 15,-13-9-2-15,-14-9 2 16,0-1 0-16,-7 1 23 16,-23 2-23-16,-6 9 24 15,3 6 12-15,3 13-11 16,7 6 37-16,3 13-62 15,9 2-15-15,11 0 8 16,0 0-43-16,0 0-47 16,27 12 24-16,14 7-40 15,14-2 58-15,5-2-54 0,6-6 69 16,-3-4 32-16,-1 3-6 16,-5 2 14-16,-7 4-1 15,-11 7 2-15,-13 10 43 16,-12 7 43-16,-14 10 6 15,0 5 27-15,0-6-69 16,-7 1 15-16,-7-14-23 16,2-7-22-16,8-12 11 15,4-13-32-15,0-2-15 16,0 0-15-16,0-12-61 16,0-27-74-16,16-8-43 15,2-13 35-15,1-1 46 16,4-1-9-16,-3 8 37 0,-6 3 97 15,-2 12 2 1,-1 3 15-16,9-4 16 0,-5 6-31 16,-4 2-324-16</inkml:trace>
  <inkml:trace contextRef="#ctx0" brushRef="#br0" timeOffset="1342">1291 86 2109 0,'0'0'359'0,"0"0"-275"0,0 0 70 15,0 0-12-15,0 0-69 16,0 0-14-16,222-82-59 15,-196 95-21-15,-10 28-87 16,-16 45-74-16,-9-5-292 16,-24-11-298-16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5.4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0 254 2602 0,'0'0'297'0,"0"0"-297"16,0 0 0-16,0 0 65 15,227 0 57-15,-144 0-92 16,23 0-28-16,14 0 43 16,16 0-26-16,2 0 8 15,4 4-9-15,-3-4-17 16,-12 0 15-16,-17 0-16 16,-15 0 0-16,-26 0 11 15,-22 0-2-15,-21 0 16 0,-20 0 23 16,-6-10 15-1,0-11 6-15,-25-3-62 0,-19-10-1 16,-7 1 26-16,-6 0-25 16,1 1 3-16,5 5-10 15,7 8 0-15,16 6 9 16,6 6-9-16,11 2 0 16,11 5 3-16,0 0-1 15,0 5-3-15,29 18 1 16,15 7 0-16,7-1 3 15,3 1-3-15,9 3 0 16,-6-1 1-16,-1-1 0 16,-9 1 0-16,-6-2 0 15,-12-6-1-15,-16 7 14 16,-13-4-14-16,0 2 0 0,-32 5 12 16,-15-5-12-16,-8-4-19 15,8-2-37-15,17-4-65 16,16-9-183-16,11-6-611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7.7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10 657 1525 0,'0'0'272'0,"0"0"-196"0,0 0-46 16,0 0 58-16,0 0 44 16,0 0-20-16,-10 10-55 15,10-7 16-15,3-3 13 16,17 0-1-16,10 0 7 15,9-17-37-15,2-16-27 16,1-10-1-16,1-8-26 16,-6-1-1-16,-2 1 17 15,-12-1-17-15,-5 3 58 16,-6 9-10-16,-4 5 28 16,-8 18 64-16,0 7-66 15,0 10 5-15,0 0-11 0,0 0-52 16,0 37 5-1,0 18-20-15,0 16-1 0,0 10 24 16,0 4-24-16,0 1 0 16,0-5 9-16,0-10-3 15,-4-9 8-15,0-11-14 16,4-13 0-16,-3-13-9 16,3-8-1-16,0-10-28 15,0-7-78-15,3-4-205 16,24-26-349-16,-4-5-315 0</inkml:trace>
  <inkml:trace contextRef="#ctx0" brushRef="#br0" timeOffset="527">703 0 345 0,'0'0'1319'0,"0"0"-1066"16,0 0-61-16,0 0 89 0,0 0 0 15,0 0-111-15,0 0-70 16,-16 0-30-16,16 0-37 16,0 7 21-16,0 10-2 15,11 0 7-15,12 7 20 16,3-1-59-16,10 6 12 16,-2 3 9-16,8 5-35 15,4 4 25-15,4 3-29 16,-4 7 5-16,0 10 13 15,-9 3-20-15,-7 2 0 16,-7 5 21-16,-7 2-19 16,-12 6 26-16,-4 0-11 15,-4 0-5-15,-35 0 31 0,-10-3-43 16,-12-8 0 0,5-6-4-16,-3-10 19 0,10-15-12 15,11-9-3-15,10-7-30 16,14-14 22-16,14-4-88 15,0-3-119-15,14-24-481 16,14-6-943-16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09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291 133 1553 0,'0'0'267'0,"0"0"-46"15,0 0 99-15,0 0-79 0,0 0-74 16,0 0-112-16,-30 70 12 15,30 6 86 1,0 20-78-16,0 16-11 0,0 10 8 16,0-2-36-16,0-3 34 15,0-14-64-15,0-11 11 16,-4-16 1-16,1-12-18 16,-1-15-9-16,4-14 9 15,0-14-127-15,0-21-107 16,0 0-366-16,0-7-134 0</inkml:trace>
  <inkml:trace contextRef="#ctx0" brushRef="#br0" timeOffset="419">0 365 1699 0,'0'0'348'0,"0"0"-198"16,0 0 65-16,0 0-7 16,0 0-26-16,0 0-101 15,115-201-2-15,-65 160 30 16,7 4-64-16,5 5-15 16,7 10-3-16,7 3-20 15,7 13 46-15,6 6-49 0,-2 0-2 16,-2 25 41-16,-13 15-35 15,-8 8 1-15,-18 13 4 16,-14 5-12-16,-21 3 43 16,-11 2-44-16,-4 2 0 15,-45-5 23-15,-20-5-16 16,-11-4-5-16,-9-14-2 16,2-15 7-16,6-13 7 15,8-14-14-15,17-3 0 16,13 0-14-16,16-3 4 15,24-14-78-15,26-21-191 16,30 4-590-16,9 3-1157 0</inkml:trace>
  <inkml:trace contextRef="#ctx0" brushRef="#br0" timeOffset="745">1823 17 1756 0,'0'0'344'0,"0"0"-186"15,0 0 51-15,0 0 30 16,-210 113-80-16,149-30-53 15,-1 20 0-15,6 11-27 0,6 6 37 16,11 5-67-16,16-10-21 16,12-5 26-16,11-10-52 15,0-17-1-15,0-10 3 16,27-16 10-16,0-5-13 16,3-14-1-16,9-9-84 15,30-19-59-15,-13-5-399 16,1-5-246-16</inkml:trace>
  <inkml:trace contextRef="#ctx0" brushRef="#br0" timeOffset="1098">2465 205 2031 0,'0'0'347'0,"0"0"-202"16,0 0 80-16,0 0-19 16,0 0-122-16,0 0 33 15,0 0-36-15,80 135-18 16,-45-62-1-16,-1 12-26 0,-4 4 41 15,5 1-76 1,-5-5 1-16,0-9 52 0,1-7-45 16,0-10 0-16,-9-7-9 15,-3-12 10-15,-3-5-31 16,0-11-30-16,2-7-131 16,-2-7-52-16,-6-10-665 0</inkml:trace>
  <inkml:trace contextRef="#ctx0" brushRef="#br0" timeOffset="1449">2208 1230 1913 0,'0'0'356'16,"0"0"-284"-16,0 0 112 16,0 0 86-16,0 0-82 15,0 0-89-15,0 0-99 16,108-135 0-16,-39 74 48 16,11-14-47-16,12-8-1 15,2-10 14-15,7-3-13 16,-2 0 29-16,-5-1-30 15,-9 12 0-15,-12 9 25 16,-20 19-24-16,-14 18 5 0,-21 15 3 16,-6 14-3-16,-12 10-12 15,0 0-235-15,0 10-502 16,-12 10-1360-16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19.3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0 912 1209 0,'0'0'1057'0,"0"0"-904"16,0 0-121-16,0 0 117 15,0 0 34-15,0 0-21 16,185-48-114-16,-129 38-39 16,5-2 27-16,4 2-36 15,-5 5-40-15,2 0-213 0,-12 5-460 16,-20 0-1209-16</inkml:trace>
  <inkml:trace contextRef="#ctx0" brushRef="#br0" timeOffset="215">89 1235 2129 0,'0'0'573'16,"0"0"-529"-16,0 0 18 0,0 0 116 16,0 0-70-1,0 0-24-15,0 0-84 0,248 0-33 16,-106 0-50-16,-20-13-427 16,-12-9-198-16</inkml:trace>
  <inkml:trace contextRef="#ctx0" brushRef="#br0" timeOffset="971">1514 368 2016 0,'0'0'366'16,"0"0"-270"-16,0 0-10 16,0 0 114-16,0 0-76 15,0 0-93-15,225-41 9 16,-156 41-39-16,7 0-1 16,0 0 0-16,-3 0 0 15,-13 0 14-15,-18 0-14 16,-15 0-6-16,-18 0 4 15,-9 0 4-15,-5 0 2 16,-29 3 4-16,-19 2-2 16,-9-5 24-16,-11 0-30 15,-7 0 12-15,1 0 3 16,-1 0 1-16,7 0-1 0,8 0 18 16,8 0-14-16,11 0 40 15,7 0-44-15,12 0 0 16,8 0 18-16,5 15-32 15,5 7-1-15,5 9 0 16,1 2 15-16,3 10-8 16,0-3-7-16,0 6 0 15,0-7 2-15,3 4-2 16,1-12-5-16,-1-7-1 16,3-7 12-16,-3-7 5 15,-3-6-11-15,4-1 0 16,-1-3 24-16,1 0-23 15,12 0 5-15,3 0 3 0,8 7-3 16,10 4 10-16,9-1-16 16,4 11 0-16,8 3 9 15,-1 7-9-15,0 9 0 16,-8 5-1-16,-6 8 8 16,-17-2-1-16,-6 4-6 15,-20-4 0-15,0 0 27 16,-7 0-27-16,-36-5 0 15,-6-6 22-15,-13-4-20 16,-2-11 49-16,-2-12-51 16,6-11 6-16,2-2 12 15,8 0-17-15,13-23-1 0,14-12-18 16,23-44-100-16,0 10-135 16,23 1-551-16</inkml:trace>
  <inkml:trace contextRef="#ctx0" brushRef="#br0" timeOffset="1291">2132 0 734 0,'0'0'1846'0,"0"0"-1635"15,0 0-151 1,0 0 66-16,0 0 61 0,0 0-22 16,241 86-104-16,-151-17-19 15,11 21-6-15,2 10 22 16,0 10 34-16,-11 7-67 16,-16-1-2-16,-19-2 23 15,-27-9-35-15,-30-1-1 16,0-4-10-16,-44-11-12 15,-34 1 3-15,-13-11-103 16,-50 7-59-16,22-21-199 16,9-17-717-16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21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31 1972 0,'0'0'504'15,"0"0"-460"-15,0 0 52 16,0 0 79-16,0 0-34 16,244 0-90-16,-148-11-50 15,33 1-1-15,-20 2-300 16,-30 6-420-16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21.5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2400 0,'0'0'495'0,"0"0"-401"0,0 0-44 16,0 0 60-16,0 0 39 16,0 0-102-16,0 0-47 15,335 61-4-15,-197-61-180 16,-15-7-602-16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34.6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581 748 950 0,'0'0'599'0,"0"0"-442"15,0 0-99-15,0 0 59 16,0 0 62-16,0 0-58 15,0-21-9-15,0 11-23 16,-9 2 1-16,2-2 37 16,0 0-47-16,-9 0 10 15,-4-1-26-15,-3 1-21 16,0 3 29-16,-7-1-42 0,-4 6-21 16,-5 2 30-1,-7 0-38-15,0 2 21 16,-3 27-6-16,-1 3-15 0,0 8 44 15,10 11-30-15,4 9-6 16,10 11 51 0,6 5-34-16,13 7-2 0,4-5 10 15,3-2-34-15,0-7 26 16,3-7-26-16,24-9 0 16,-1-7 1-16,10-7 0 15,4-16-1-15,7-6 0 16,2-17 6-16,10 0-16 15,1-13 10-15,2-32-23 16,-5-13 7-16,-8-12 14 0,-15-1 2 16,-11-10-6-16,-14 3 15 15,-9 0 15-15,0-2-4 16,-20 11-19-16,-10 7 47 16,-2 12-47-16,9 8-1 15,5 15 2-15,6 12 10 16,9 10-24-16,3 5-37 15,0 0-154-15,38 13-61 16,3 14-334-16,2 1-509 0</inkml:trace>
  <inkml:trace contextRef="#ctx0" brushRef="#br0" timeOffset="221">809 1486 2273 0,'0'0'494'16,"0"0"-431"-16,0 0 74 15,0 0-66-15,0 0-71 16,0 0-234-16,0 0-561 0</inkml:trace>
  <inkml:trace contextRef="#ctx0" brushRef="#br0" timeOffset="716">1291 537 1950 0,'0'0'524'16,"0"0"-470"-16,0 0-22 15,0 0 116-15,0 0-15 0,0 0-99 16,0 0 13-16,195 20-47 15,-131-5 0-15,5-5 0 16,-3 1 6-16,-10-1 0 16,-6-7-6-16,-16 4-1 15,-8-2-11-15,-10-2 12 16,-12-1 0-16,-1 3 21 16,-3 0 34-16,0 10 15 15,0 12-56-15,0 15 14 16,-14 9 49-16,-2 14-43 15,2 11 2-15,-2 3 2 16,0 1-26-16,5-2 41 16,2-9-52-16,-1-8 0 0,-1-8 34 15,-1-8-34-15,1-11-1 16,-1-7 0-16,5-7 1 16,0-2-8-16,-2-8-65 15,9-10-141-15,0 0-341 16,0 0-396-16</inkml:trace>
  <inkml:trace contextRef="#ctx0" brushRef="#br0" timeOffset="947">1685 880 1930 0,'0'0'634'0,"0"0"-527"0,0 0-22 16,0 0 156-16,0 0-93 15,0 0-91-15,0 0-44 16,132-15-4-16,-62 7-18 16,22-2-103-16,-16 3-499 15,-12 0-1206-15</inkml:trace>
  <inkml:trace contextRef="#ctx0" brushRef="#br0" timeOffset="1877">2594 662 1756 0,'0'0'564'15,"0"0"-489"-15,0 0 96 16,0 0 30-16,0 0-84 0,0 0-59 15,0 0-58-15,76-4 1 16,-27 4 8-16,4 0-9 16,-3 0-5-16,0 0 4 15,-8 4 2-15,-12-1 7 16,-7 0-8-16,-7 1 0 16,-12-4 4-16,-4 3 2 15,0-3 11-15,-9 0-4 16,-21 0-5-16,-7 0-4 15,-6 0-4-15,-6 0 0 16,-1 0 19-16,-3 0-18 47,3 0 16-31,1 0 13-16,-1 0-8 0,7 4 50 0,4 6-39 0,9 5-10 15,4 0 34-15,3 7-47 0,7 2 11 0,5 4-9 0,4 3-12 16,2 2 35-16,5 2-35 15,0-4 0-15,0-1 30 16,0-2-29-16,0-4 6 16,0-2-7-16,0-10 2 15,5-1 13-15,2-4-15 16,0-3 0-16,6-1 12 16,-3-3-11-16,10 0-1 15,3 0 0-15,3 0 1 16,8 0 24-16,1 0-25 15,3 0-2-15,1 0-8 16,3 14 10-16,-5 1-7 0,-1 7 6 16,-6 5 2-16,-7 4 11 15,-4 6-12-15,-4 2 0 16,-3 6-1-16,-8 0 1 16,-4 3-1-16,0 0 0 15,0 0 2-15,-23-8 20 16,-8 3-21-16,-4-10 0 15,-8-1 8-15,3-3-7 16,-3-6 4-16,-3-6 27 16,0-3-17-16,5-7 48 15,-5-5-33-15,0-2-14 16,0 0 49-16,4-2-44 16,1-12-2-16,2 0-13 15,9 4 8-15,10-1-2 0,4 4-12 16,13 4-30-16,3 3-3 15,0-7-104-15,12-13-88 16,22-1-384-16,5 1-544 0</inkml:trace>
  <inkml:trace contextRef="#ctx0" brushRef="#br0" timeOffset="2965">3460 25 1495 0,'0'0'291'15,"0"0"-196"-15,0 0 119 16,0 0 13-16,0 0-77 0,0 0-65 15,0 0-18 1,7-25 49-16,-7 25-17 0,0 0-8 16,0 0 24-16,0 8-82 15,-11 16-17 1,-12 7 3-16,-7 11-18 0,-5 0 21 16,1-1-22-16,-1-1 0 15,1-6 28-15,7-3-28 16,8-6 6-16,8-5 5 15,2-9-4-15,9-8 19 16,0 1-26-16,0-4 0 16,0 0 9-16,0 3-8 15,6-3-1-15,11 0 13 16,7 0-13-16,2 0 21 16,6 0-21-16,-2 0 0 0,4 0 3 15,1 0-3 1,-1 0 0-16,-4 0-6 0,-3 0 9 15,-4 0-15-15,-7 0-37 16,-6 0-19-16,-1 0 20 16,-5 0-103-16,-1 0 3 15,-3 0 50-15,0 0-6 16,0 0 61-16,0 0-11 16,0-3-11-16,0-11 46 15,0-8-10-15,0 0 18 16,0-3 10-16,0 1 1 15,4 3 7-15,-4 1-6 16,0 3 49-16,3 7 46 0,-3-1-2 16,0 8 15-1,0 3-11-15,0 0 16 0,0 0-9 16,0 0-64-16,0 0-21 16,0 0 37-16,6 17-12 15,-3 7 3-15,-3 5 3 16,4 10-26-16,-4 5 44 15,0 2-54-15,0 2 6 16,0 0 37-16,0 1-40 16,0-3 2-16,0-4-1 15,-7-3-17-15,-2-5 14 16,2-10-16-16,0-3 0 16,1-4-13-16,-1-3-17 15,4-4-68-15,3-3-141 16,0-7-467-16,0 0-753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40.3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56 100 1734 0,'0'0'470'0,"0"0"-304"0,0 0 60 16,0 0 79-16,0 0-174 15,0 0-79-15,0 0-10 16,-3 4-20-16,22 13 70 16,11 6-49-16,1 8-16 15,4 5 37-15,2-6-47 16,-1 4-1-16,1-4-8 15,-5-1-1-15,-2-5-1 16,-4-4-6-16,-6-5-3 16,-9-2-4-16,1-2-80 0,-8-8-66 15,3 1-116-15,0-4-92 16,-4 0-200-16,3-11-346 0</inkml:trace>
  <inkml:trace contextRef="#ctx0" brushRef="#br0" timeOffset="216">416 0 1345 0,'0'0'655'0,"0"0"-434"16,0 0-71-16,0 0 88 15,0 0-12-15,0 0-84 0,0 0-64 16,-161 189-38-16,115-134-7 15,1 1-33-15,3-5-31 16,3-2-57-16,2-5-217 16,10-15-397-16,8-7-1201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41.5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485 52 1610 0,'0'0'354'16,"0"0"-205"-16,0 0 70 15,0 0 32-15,0 0-57 16,0 0-60-16,0 0-64 15,-141-51 24-15,100 51-34 16,-5 0-16-16,-4 29 19 16,4 8-32-16,0 16 33 15,7 5-46-15,9 11-17 0,7 6 49 16,9 1-44 0,5-3-6-16,9-5 8 15,0-3-2-15,9-6 18 0,17-12-24 16,8-1 0-16,9-11-6 15,-1-8 6-15,-1-10 0 16,1-7 0-16,-3-10-10 16,2 0-1-16,-2-3-5 15,-2-25 13-15,2-13-8 16,-9-7 11-16,-3-7 0 16,-4-11-1-16,-7-4 7 15,-13-8 6-15,-3-1-6 16,0 1 0-16,-19 3 38 15,-15 9-43-15,-1 14 18 16,1 18-13-16,8 17 5 0,6 17-22 16,17 0-35-16,3 37-164 15,7 12-242-15,19-1-510 0</inkml:trace>
  <inkml:trace contextRef="#ctx0" brushRef="#br0" timeOffset="40">948 876 2422 0,'0'0'510'0,"0"0"-368"16,0 0 80-16,0 0-88 15,0 0-96-15,0 0-38 16,0 0-21-16,0-27-189 16,33 10-482-16,3-4-860 0</inkml:trace>
  <inkml:trace contextRef="#ctx0" brushRef="#br0" timeOffset="542">1440 251 606 0,'0'0'1234'0,"0"0"-1019"0,0 0-54 16,0 0 134-16,0 0-76 15,0 0-134-15,0 0-21 16,126-186-4-16,-80 176-26 16,0 7 25-16,0 3-43 15,0 0 12-15,-5 10 17 16,-2 17 8-16,-9 7 28 16,-7 11-51-16,-7 3-18 15,-12 6 38-15,-4 9-49 0,0 2 14 16,-34 3 0-16,-8 5-14 15,-4-8 31-15,0 1-32 16,12-16 1-16,2-4 25 16,14-11-26-16,2-8 0 15,9-10-1-15,4-3 2 16,-3-4 2-16,6 0-3 16,0-3 0-16,0 3 15 46,13-6-15-46,13 3 2 0,4-4-2 32,13 0 10-32,3 1-5 0,4-4-5 0,3 0 0 0,4 3-9 0,1-3 9 0,18 0-153 0,-16 0-109 15,-10 0-477-15</inkml:trace>
  <inkml:trace contextRef="#ctx0" brushRef="#br0" timeOffset="1465">2567 158 1657 0,'0'0'266'0,"0"0"-146"16,0 0 132-16,0 0-53 15,0 0-104-15,0 0-80 16,0 0 39-16,169-28-36 15,-123 28-18-15,3 0 19 16,4 11-19-16,1-1 0 16,-1-3 18-16,-4 0-6 15,-10-1 30-15,-9-2-24 16,-10-1-18-16,-13-3 33 0,-7 0-7 16,0 0 86-16,-7 0-55 15,-23 0-56-15,-13 0 26 16,-3 0-27-16,-3 0 0 15,-1 0 0-15,-3-3 0 16,3-1 0-16,4 1 16 16,4 3-1-16,4-3 28 15,7-1-27-15,4 4-15 16,9 0 38-16,-1 0-38 16,3 0 4-16,5 0 12 15,-1 0-16-15,5 0 48 16,0 0-29-16,-2 4-10 15,5 6 40-15,1 7-50 0,-1 7 18 16,4-1 2-16,0 5-19 16,0 4 31-16,0-5-32 15,0 0 6-15,0-3-2 16,0-3-3-16,7-4-1 16,0-3 3-16,6-4 6 15,-6-3-1-15,2 0-8 16,-2-4 0-16,3 2 1 15,6-3-1-15,4 1 0 16,-1 2 0-16,8 0 8 16,7 3-8-16,-1-1 0 15,6 7 0-15,0 0-2 16,-2 9 2-16,2 5-5 16,-5 6 4-16,-4 4 2 0,-3 3 11 15,-8 4-12-15,-6 0 0 16,-13 0-10-16,0-4 19 15,-13 0-9-15,-24-4 1 16,-18-5 11-16,-5-5 3 16,-6-3-6-16,-3-11 18 15,2-8 29-15,1-5-31 16,10 0-19-16,6-5-6 16,7-18-3-16,-3-25-46 15,16 6-281-15,7-2-2134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49.4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265 410 1520 0,'0'0'237'0,"0"0"-140"16,0 0-22-16,0 0 95 16,0 0 38-16,0 0-78 0,-12-45-56 15,12 25 4 1,19-7-32-16,4-1 22 0,0 0 0 16,0 3-15-16,4 10 44 15,-4 0-56-15,4 12-4 16,3 3 33-16,0 0-59 15,2 10 25-15,-6 25 16 16,1 14-38-16,-9 5 31 16,-10 7-41-16,-8 8 2 15,0 6 17-15,-16 1-23 16,-26 4 0-16,-11-1 1 16,-7-6 10-16,-13-7-1 0,4-10-10 15,-4-7 9-15,13-15 21 16,10-12-22-16,8-12 0 15,15-8 21-15,11-2-23 16,9 0 23-16,7-12-29 16,0-14 0-16,0-9 7 15,20 5-7-15,10-1-13 16,3 4 11-16,-2 10 2 16,4 3-16-16,-5 14 16 15,9 0 0-15,-5 0 30 16,8 11-30-16,1 9 1 15,-2-3 4-15,1 0 6 16,4-3-7-16,-3-4-4 0,-3-7-1 16,3-3 1-1,3 0-145-15,7-41-180 0,-7-3-442 16,-16 0-1285-16</inkml:trace>
  <inkml:trace contextRef="#ctx0" brushRef="#br0" timeOffset="390">853 0 1925 0,'0'0'494'15,"0"0"-410"-15,0 0-21 0,0 0 58 16,0 0 86-16,0 0-44 16,0 0-108-16,144 25-1 15,-89 5 29-15,5 15-50 16,-3 6 26-16,1 12-44 16,-8 11 3-16,-4 3 26 15,-16 9-44-15,-10 10 0 16,-20 7 14-16,0 1-7 15,-20 2 17-15,-26-6-24 16,-7-7 1-16,-9-7 5 16,9-10-6-16,-1-18-9 0,8-10-2 15,16-18-10-15,7-12-21 16,20-18-142-16,3-15-290 16,0-18-335-16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50.7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191 142 1612 0,'0'0'232'15,"0"0"-170"-15,0 0-4 16,0 0 96-16,0 0-37 16,0 0-83-16,0 0-17 15,0 66 62-15,0-4 52 16,0 20-47-16,0 18-12 16,0 4-13-16,0 3 10 15,0 5-8-15,0-9-25 16,0-10 7-16,0-12-43 15,0-8 0-15,0-18-1 16,0-10 2-16,0-18-2 0,0-20-113 16,0-7-182-16,9 0-367 15</inkml:trace>
  <inkml:trace contextRef="#ctx0" brushRef="#br0" timeOffset="475">0 341 502 0,'0'0'1313'0,"0"0"-1106"0,0 0-153 16,0 0 129-16,0 0 78 15,0 0-94-15,0 0-68 16,145-206 3-16,-109 172-23 16,-3 6 12-16,10 1-68 15,7 1 1-15,3 14 9 16,0 4-17-16,9 8-2 16,2 0-4-16,1 8-2 15,1 23 31-15,-6 6-39 16,-7 12 1-16,-14 3 11 15,-12 4-12-15,-17 1 8 0,-10 1-7 16,0-2-1 0,-14 0 27-16,-32-6-27 0,-11-2 0 15,-5-7 8-15,-7-7-8 16,2-9 6-16,5-8-6 16,9-7 0-16,10-6-7 15,10-4 7-15,10 0-38 16,10 0-1-16,10-4-66 15,3-18-162-15,23 7-406 16,7-5-524-16</inkml:trace>
  <inkml:trace contextRef="#ctx0" brushRef="#br0" timeOffset="826">1698 66 1637 0,'0'0'301'15,"0"0"-190"-15,0 0 11 16,0 0 94-16,0 0-17 15,-201 172-72-15,164-72-26 16,-2 17 37-16,9 13-62 16,7 12-13-16,9-8 12 0,8-4-35 15,6-16-31 1,0-11 3-16,9-17-3 0,18-13-3 16,3-12-6-16,9-13-49 15,2-14-47-15,24-23-197 16,-4-11-376-16,-12 0-1021 0</inkml:trace>
  <inkml:trace contextRef="#ctx0" brushRef="#br0" timeOffset="1144">2412 290 2134 0,'0'0'504'15,"0"0"-459"-15,0 0-45 16,0 0 231-16,0 0-81 16,0 0-65-16,159 200-2 15,-109-124-35-15,3 1 0 16,2-1 1-16,1 0-42 15,-6-5 23-15,0-11-30 16,-8-10 0-16,-12-4-1 0,-3-11-38 16,-4-8-142-1,-16-8-311-15,-3-7-228 0,-4-9-1148 0</inkml:trace>
  <inkml:trace contextRef="#ctx0" brushRef="#br0" timeOffset="1407">2280 1138 1965 0,'0'0'499'0,"0"0"-452"15,0 0 26-15,0 0 142 16,0 0-72-16,89-177-56 15,-13 101-87-15,16-6 6 0,8-4 5 16,-1 0-9-16,-4 8 3 16,-8 10-5-16,-21 17-4 15,-17 16-7-15,-29 8-152 16,-13 10-183-16,-7 10-501 0</inkml:trace>
  <inkml:trace contextRef="#ctx0" brushRef="#br0" timeOffset="1956">4534 248 1305 0,'0'0'563'0,"0"0"-426"15,0 0-9-15,0 0 188 16,0 0-55-16,0 0-122 16,0 0-48-16,-191 117-46 15,108-61-9-15,-1 3 31 16,-4-5-49-16,8 1 10 16,11-3 26-16,7-11-15 15,18-6 26-15,12-13-54 16,9 0-10-16,12-12 41 15,7 1-41-15,4-3-1 16,0-3 0-16,15 10 9 16,24-2 11-16,7 4-20 15,7 4 0-15,9-1 15 16,-2 4-14-16,2 4-1 0,-2 0 0 16,-7 2 1-1,-3 6-12-15,-7-6-20 0,-13 8-167 16,-7-10-333-16,-20-13-379 0</inkml:trace>
  <inkml:trace contextRef="#ctx0" brushRef="#br0" timeOffset="2201">3561 1332 2405 0,'0'0'541'16,"0"0"-523"-16,0 0-2 0,0 0 186 15,0 0-46-15,0 0-80 16,0 0-47-16,252 18-19 16,-176-11 20-16,0-2-30 15,31 13-67-15,-22-4-186 16,-16-4-663-16</inkml:trace>
  <inkml:trace contextRef="#ctx0" brushRef="#br0" timeOffset="2765">5154 926 2063 0,'0'0'389'0,"0"0"-373"16,0 0-14-16,0 0 160 15,0 0-68-15,0 0-66 16,199-158-20-16,-143 107-2 15,-6-8 3-15,-4 3-9 16,-9 0 0-16,-10 0 19 16,-8 0 9-16,-6 8 50 15,-10 10-11-15,1 10-26 16,-4 11 35-16,0 14-42 16,0 3-20-16,3 18 14 0,-3 36-20 15,0 22 49-15,4 14 1 16,-4 3-17-16,0 0 24 15,0-12-59-15,0-10 5 16,0-11 10-16,0-12-21 16,0-13-77-16,0-15-113 15,0-12-453-15,0-8-621 0</inkml:trace>
  <inkml:trace contextRef="#ctx0" brushRef="#br0" timeOffset="3123">6090 438 1455 0,'0'0'1251'0,"0"0"-1014"16,0 0-138-16,0 0 148 15,0 0-84-15,-168 185-80 16,148-123-11-16,9 7-53 15,11-3-18-15,0 2 23 16,34-5-24-16,19-9 0 16,20-10-1-16,12-9 11 15,5-16-28-15,-1-14 15 16,-9-5-39-16,-11-10 41 16,-16-31-24-16,-23-11 10 15,-14-10 14-15,-16-10 1 0,0-9-7 16,-43-3 7-16,-17 1 0 15,-12 13-9-15,-1 12 9 16,0 23-32-16,-7 20-107 16,22 11-410-16,17 4-524 0</inkml:trace>
  <inkml:trace contextRef="#ctx0" brushRef="#br0" timeOffset="3398">6579 142 2369 0,'0'0'357'16,"0"0"-193"-16,0 0 81 15,195 76-10-15,-119-14-95 16,4 16-65-16,-1 12 61 15,-6 10-80-15,-16 3-20 16,-25 0-26-16,-25 4-4 16,-7-2-12-16,-50 6-109 15,-72 25-95-15,12-21-337 16,-5-25-773-16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5.8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0 546 1521 0,'0'0'1086'15,"0"0"-1086"-15,0 0 28 16,0 0-28-16,0 0 138 16,192-121-41-16,-154 83-77 15,-6-9-11-15,2 1 39 16,-12 2-13-16,-6 6-2 15,-7 6 41-15,-2 13-6 16,-7 4 10-16,0 15-17 16,0 0-35-16,0 19 21 15,0 35-38-15,-4 11 21 0,-8 17 24 16,2 7-24 0,4-1-6-16,6-3-7 0,0-6-16 15,0-12 15 1,0-12-16-16,0-9-25 0,0-14-19 15,13-15-119-15,2-8-362 16,1-9-616-16</inkml:trace>
  <inkml:trace contextRef="#ctx0" brushRef="#br0" timeOffset="796">987 126 2354 0,'0'0'572'0,"0"0"-512"16,0 0 133-16,0 0-16 16,0 0-83-16,0 0-10 15,-160 201-57-15,131-136-9 16,10 7 20-16,13-2-29 15,6 0 4-15,0-6-13 16,28-1-8-16,20-12 1 16,11-4-40-16,10-15-23 15,7-11 16-15,0-18-32 16,6-3 9-16,-10-15-37 0,-6-23-24 16,-18-15 62-16,-16-5 19 15,-20-14 45-15,-12-4 11 16,0-6 2-16,-38 0-1 15,-9 7 0-15,-4 9 15 16,-3 20 75-16,2 13-52 16,13 14 8-16,8 13 5 15,14 6-35-15,12 0-16 16,5 0-1-16,5 19-25 16,31-3 14-16,11 1-142 15,13-8 47-15,4-6 7 16,5-3-66-16,0 0 49 15,-3 0 56-15,-3-9 52 0,-9-7-4 16,-7-3 26-16,-6 5 11 16,-9 5 92-16,-10 4 1 15,-10 5 4-15,-5 0 39 16,-7 5-35-16,0 18 34 16,0 15-76-16,0 4-25 15,-7 12-1-15,-1 1-51 16,8 8 18-16,0 2-24 15,8 1 7-15,24 0 47 16,12-4-54-16,10-7 6 16,16-6 9-16,11-8-13 15,5-13 5-15,9-11-7 16,5-14 0-16,-9-3 13 16,-5-3-13-16,-8-26 0 15,-14-15 3-15,-16-8 3 0,-18-11-3 16,-23-11 16-16,-7-15-18 15,-26-9 44-15,-36-1-45 16,-18 4 18-16,-11 14 7 16,-10 13-25-16,-6 20-24 15,-25 22-60-15,24 14-154 16,13 5-896-16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0:54.8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103 0 1557 0,'0'0'691'15,"0"0"-422"-15,0 0-109 16,0 0 72-16,0 0-63 15,0 0-86-15,0 0-28 16,23 10-53-16,37 4 16 16,18-4 12-16,9-3-30 15,28 3-78-15,-23-2-296 16,-24-1-766-16</inkml:trace>
  <inkml:trace contextRef="#ctx0" brushRef="#br0" timeOffset="200">0 437 2510 0,'0'0'474'15,"0"0"-463"-15,0 0-10 0,0 0 24 16,0 0-17-1,331 47-8-15,-196-47-334 0,-16 0-741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12.8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82 283 1536 0,'0'0'723'16,"0"0"-597"-16,0 0-89 16,0 0 121-16,0 219 52 15,0-113-28-15,0 4-114 16,0-3-28-16,0-1 8 15,0-13-29-15,0-10-7 16,-3-17-12-16,-1-15 0 0,1-16 15 16,-1-19-15-16,-1-9-1 15,1-7 0-15,-3 0 1 16,0-31-28-16,-2-20 8 16,6-18-25-16,-5-14 24 15,8-16-86-15,-3-10 22 16,3-13 53-16,-4-3-5 15,-1-4 23-15,5 9 13 16,0 10 1-16,0 20 1 16,9 28 7-16,25 21-8 15,15 26 39-15,17 10-29 16,13 5 29-16,14 15 7 16,2 15-19-16,-4 10 26 0,-6 2-43 15,-20 2-10-15,-24 5 40 16,-21-2-31-16,-20 6 15 15,-16 1-12-15,-45-3-11 16,-22 2 23-16,-9-12-24 16,-4-7-38-16,11-10-35 15,21-24-169-15,18 0-372 16,27 0-1291-16</inkml:trace>
  <inkml:trace contextRef="#ctx0" brushRef="#br0" timeOffset="308">1400 0 2143 0,'0'0'379'0,"0"0"-219"15,0 0 43-15,0 0 34 16,-221 136-99-16,148-38-63 16,4 19 9-16,20 10-41 15,15 3 8-15,25 1-28 16,9-3-23-16,9-9 30 0,37-5-30 16,7-10-22-1,7-19-1-15,6-13-86 0,33-16-98 16,-19-22-348-16,-15-20-257 15</inkml:trace>
  <inkml:trace contextRef="#ctx0" brushRef="#br0" timeOffset="601">1856 162 2248 0,'0'0'332'15,"0"0"-267"-15,0 0-20 0,0 0 228 16,0 0-105-16,152 233-83 16,-92-140 7-16,2 12-55 15,2-5 12-15,-2 5-4 16,-2-9-34-16,-1-7 10 15,-6-10-21-15,-10-10-12 16,-13-17-44-16,-7-11-173 16,-9-19-312-16,-2-14-267 0</inkml:trace>
  <inkml:trace contextRef="#ctx0" brushRef="#br0" timeOffset="835">2650 231 639 0,'0'0'1521'0,"0"0"-1348"16,0 0 2-16,-119 188 108 16,50-95-33-16,-18 11-90 15,-16 5-77-15,-1-2-44 16,1-3 7-16,11-12-46 15,19-16-38-15,23 0-81 16,24-25-376-16,15-16-400 0</inkml:trace>
  <inkml:trace contextRef="#ctx0" brushRef="#br0" timeOffset="1055">3142 867 2107 0,'0'0'278'16,"0"0"-161"-16,0 0 38 16,222-25-18-16,-153 23-137 15,7 2-10-15,16 0-99 16,-19 0-416-16,-20 0-508 0</inkml:trace>
  <inkml:trace contextRef="#ctx0" brushRef="#br0" timeOffset="1251">2944 1314 2486 0,'0'0'377'0,"0"0"-353"16,0 0 27-16,0 0 46 16,264-18-13-16,-169 4-84 31,42-2-50-31,-22 4-186 0,-19 4-537 0</inkml:trace>
  <inkml:trace contextRef="#ctx0" brushRef="#br0" timeOffset="1599">4200 1124 1739 0,'0'0'541'15,"0"0"-539"-15,0 0-1 16,0 0 130-16,202-175-21 15,-147 113-58-15,-6-7-37 16,1-7-13-16,-6-12 17 0,-5-2 18 16,-9 0-1-16,-10 18 34 15,-8 19 51-15,-8 17 14 16,-4 29-23-16,0 7-51 16,0 25-25-16,0 36 24 15,0 25-9-15,0 14 9 16,0 5-60-16,0 10 6 15,0-7-6-15,0-8-16 16,0-6-105-16,23-8-173 16,3-21-211-16,1-24-425 0</inkml:trace>
  <inkml:trace contextRef="#ctx0" brushRef="#br0" timeOffset="1961">5261 492 2256 0,'0'0'457'16,"0"0"-387"-16,0 0 87 16,0 0 82-16,0 0-71 15,-198 131-74-15,164-61-88 16,15 14 11-16,12 2 10 15,7 11-26-15,10-5 12 0,33-1-13 16,10-10-8 0,12-9 2-16,8-20-53 0,3-18-4 15,0-19-5-15,-3-15-30 16,-13-5-22-16,-8-39 58 16,-26-19 53-16,-12-15-2 15,-14-18 12-15,0-12-1 16,-30-8 35-16,-16-2-35 15,-10 18-71-15,-17-8-214 16,11 35-346-16,16 21-1315 0</inkml:trace>
  <inkml:trace contextRef="#ctx0" brushRef="#br0" timeOffset="2266">5644 0 1824 0,'0'0'721'0,"0"0"-657"15,0 0 128-15,221 106 82 16,-128-33-70-16,6 21-82 15,4 11-26-15,3 16-24 16,-2 6 29-16,-10 6-44 0,-12 6-24 16,-26-9 17-16,-29 2-50 15,-27-10-15-15,-27-2-68 16,-105 29-113-16,6-33-403 16,-9-23-1319-16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11.0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0 577 2105 0,'0'0'523'0,"0"0"-438"0,0 0 115 16,0 0 23-16,0 0-85 15,0 0-86-15,0 0-52 16,0 0-22-16,26 0-158 16,8-10-412-16,-2-4-506 0</inkml:trace>
  <inkml:trace contextRef="#ctx0" brushRef="#br0" timeOffset="189">576 480 1962 0,'0'0'576'0,"0"0"-509"0,0 0 49 15,0 0-34-15,0 0-82 16,0 0-64-16,0 0-410 16,161-65-416-16</inkml:trace>
  <inkml:trace contextRef="#ctx0" brushRef="#br0" timeOffset="486">1095 363 1910 0,'0'0'466'16,"0"0"-336"-16,0 0 67 15,0 0-40-15,0 0-114 16,200-47-37-16,-120 40-6 16,16 0-22-16,13-3-11 15,7 3-38-15,2-1-60 16,-4 3-32-16,-6-3-52 15,-21 1-52-15,-15 0 7 16,-22 4-130-16,-18-1-202 16,-18 1 269-16,-14 3 323 15,0-3 59-15,0-1 66 0,0 1 40 16,-11-11-120 0,-5 4-45-16</inkml:trace>
  <inkml:trace contextRef="#ctx0" brushRef="#br0" timeOffset="727">1752 0 1899 0,'0'0'604'0,"0"0"-514"16,0 0 41-16,0 0 169 0,0 0-75 15,0 0-142-15,13 188-33 16,-6-122-10-16,-4 6-32 16,-3 4-4-16,0 2-4 15,0 22-109-15,0-19-232 16,-7-18-609-16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07.7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0 312 1818 0,'0'0'394'0,"0"0"-276"16,0 0-102-16,0 0 98 16,0 0 92-16,33 176-24 15,-17-76-90-15,0 5-53 16,-5 10 30-16,1-10-62 16,-8-7 8-16,-4-10 17 15,0-14-32-15,0-17 0 16,0-17 0-16,0-15 0 15,0-11 0-15,0-14 0 16,0 0 0-16,0-14-1 0,0-31 1 16,-13-20-15-16,3-18-3 15,-3-16-7-15,3-14 24 16,3-13-25-16,-2-3 17 16,5 9 1-16,4 13 8 15,0 25-10-15,20 21 9 16,17 18 1-16,14 28 18 15,6 12-18-15,3 3 0 16,6 8 38-16,-1 31-28 16,-15 5 0-16,-13 7-9 15,-24 5 1-15,-13 3 41 16,-9 2-42-16,-44 5-1 16,-17-9 29-16,3-1-29 0,-2-15-6 15,16-17-20-15,21-24-143 16,14 0-168-16,13-7-574 15</inkml:trace>
  <inkml:trace contextRef="#ctx0" brushRef="#br0" timeOffset="262">1169 121 58 0,'0'0'2143'16,"0"0"-1858"-16,0 0-186 0,0 0 150 16,-175 198-23-16,125-98-31 15,4 18-123-15,14 4-17 16,14 3 11-16,13-5-54 16,5-8 4-16,0-11-16 15,23-18-9-15,12-15 1 16,8-17-147-16,24-26-131 15,-5-18-187-15,-9-7-418 0</inkml:trace>
  <inkml:trace contextRef="#ctx0" brushRef="#br0" timeOffset="511">1509 254 2138 0,'0'0'468'0,"0"0"-422"16,0 0 188-16,0 0-14 15,122 175-55-15,-81-102-44 16,12 2-87-16,2 4 1 16,6-3-25-16,4-4-4 15,-5 1-7-15,-7-10 1 16,-10 0-78-16,-20-1-141 15,-16-18-338-15,-7-8-445 0</inkml:trace>
  <inkml:trace contextRef="#ctx0" brushRef="#br0" timeOffset="746">1486 1107 2020 0,'0'0'395'16,"0"0"-294"-16,60-187 101 16,-6 88 28-16,15-9-91 15,7 3-44-15,0 2-74 16,0 10 21-16,-7 17 6 16,-7 18-38-16,-12 17-10 15,-16 21-55-15,-8 12-133 0,-10 8-381 16,-9 0-527-16</inkml:trace>
  <inkml:trace contextRef="#ctx0" brushRef="#br0" timeOffset="956">2686 625 409 0,'0'0'1772'16,"0"0"-1487"-16,0 0-149 0,0 0 84 16,258-37-37-1,-173 23-131-15,6 7-52 0,17 4-16 16,-21 3-359-16,-25 0-392 16</inkml:trace>
  <inkml:trace contextRef="#ctx0" brushRef="#br0" timeOffset="1160">2703 986 1702 0,'0'0'869'16,"0"0"-753"-16,0 0 47 15,0 0 110-15,0 0-120 16,204 17-83-16,-113-17-58 0,8 0-12 15,5 0-65-15,45 0-232 16,-32-2-344-16,-18-10-1368 0</inkml:trace>
  <inkml:trace contextRef="#ctx0" brushRef="#br0" timeOffset="1576">3965 227 1677 0,'0'0'377'16,"0"0"-200"-16,0 0 112 0,0 0-59 15,248-20-24-15,-191 22-105 16,-8 29-35-16,-10 7 33 15,-19 6-12-15,-20 12-36 16,0 10 9-16,-32 2-45 16,-37 8 12-16,-11-5-8 15,-12 2-18-15,2-4 17 16,4-10-18-16,23-9 0 16,17-13 8-16,16-2-8 15,21-9-2-15,9-11-7 16,0 0 9-16,35-5 0 15,18-7 9-15,11 1-9 0,14-1 0 16,5-3 0-16,1 0-6 16,-3 0 5-16,-1 0-38 15,-11 0-87-15,-5 0-242 16,-18-10-164-16,-14-15-1092 0</inkml:trace>
  <inkml:trace contextRef="#ctx0" brushRef="#br0" timeOffset="1853">4335 0 2232 0,'0'0'507'0,"0"0"-461"0,0 0 138 16,0 0 46-16,0 0-74 15,268 219-59-15,-181-123-55 16,8 18-19-16,4 9 53 16,-3 8-20-16,-7 4-4 15,-25-6-41-15,-29 1 4 16,-35-7 11-16,-20-4-26 16,-56-6-76-16,-65 15-79 15,15-29-426-15,14-23-1070 0</inkml:trace>
  <inkml:trace contextRef="#ctx0" brushRef="#br0" timeOffset="2629">5836 742 1785 0,'0'0'469'16,"0"0"-374"-16,0 0-12 15,0 0 76-15,0 0 17 16,0 0-51-16,221-3-62 16,-121-4-30-16,11 3-27 15,-4 4 16-15,-5 0-22 16,10 0-108-16,-32 17-196 15,-27 2-441-15</inkml:trace>
  <inkml:trace contextRef="#ctx0" brushRef="#br0" timeOffset="2869">6298 456 1892 0,'0'0'489'0,"0"0"-419"0,0 0-5 15,0 0 157-15,0 237-10 16,0-151-110-16,0 5-62 0,0-3-28 16,0 2-12-1,0-7-1-15,0 5-204 0,0-22-280 16,0-20-476-16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16.2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 1612 0,'0'0'511'0,"0"0"-366"16,0 0-2-16,0 0 76 15,0 0-19-15,0 0-88 16,34-3-31-16,15-1-63 15,20 4-11-15,15-3-7 16,34 3-7-16,-15 0-230 16,-22 0-633-16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16.4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2367 0,'0'0'480'16,"0"0"-447"-16,0 0-32 15,0 0 32-15,214 3-33 16,-88-3-127-16,-11 0-700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21.1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340 213 1098 0,'0'0'291'0,"0"0"-140"16,0 0 19-16,0 0-32 0,0 0 1 15,0 0 13-15,-26-32-19 16,22 29-37-16,4 1 25 15,-4 2-22-15,4 0-14 16,0 0-10-16,0 0-7 16,0 0 26-16,-3 0-64 15,3 0-9-15,0 2 0 16,-4 26-6-16,-1 9 17 16,2 11-19-16,3 10 14 15,-4 8 39-15,4 7-27 16,-4 5-17-16,1 3 8 0,-1-3-21 15,1 1 23 1,3-4-19-16,-5-2 1 16,5-4 14-16,0-7-28 0,0-7 0 15,0-8 14-15,0-5-12 16,0-8-2-16,0-3 0 16,0-10 1-16,0-1 16 15,0-2-17-15,0-8-5 16,-4 5 4-16,0-10 1 15,4 3-29-15,0-1-45 16,0-4-59-16,0-3-108 16,0 0-323-16,8 0-245 0</inkml:trace>
  <inkml:trace contextRef="#ctx0" brushRef="#br0" timeOffset="826">55 391 1088 0,'0'0'234'0,"0"0"-60"15,0 0-9-15,0 0-3 16,0 0-41-16,0 0-4 16,0 0 19-16,-55-57-24 15,55 42-21-15,0 1 5 16,0-3-29-16,0-5 30 16,5 2-42-16,13-3-19 15,1-1 29-15,5 1-20 16,2-2 1-16,4 1-5 0,2-3-11 15,2 2 24 1,5 4-45-16,-6 4-1 0,1-1 28 16,2 8-35-16,-3 7 8 15,3 3 14-15,-3 0-23 16,1 0 36-16,5 3-36 16,-5 17 0-16,5 5 31 15,0 3-25-15,-6 0-5 16,4 3 10-16,-1-1-10 15,-6 5 27-15,0 0-28 16,-3-3 0-16,-4 7 26 16,-4 1-20-16,1-1 7 0,-10 3-5 15,-4-4-8 1,-3 0 22-16,-3-5-22 0,0 1 0 16,-9-2 15-16,-17-1-5 15,-8-3-10-15,-8-1 0 16,-4 4 6-16,-8-8 2 15,-2 2-8-15,2-8 0 16,5-6-3-16,3-8 3 16,3-3 0-16,4 0 2 15,13 0 7-15,-1-7 1 16,9-6-10-16,6-1-4 16,5 2-10-16,7 7-33 15,0 0-118-15,34-5-291 16,8 5-144-16,4 0-1123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06.6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5916 756 2402 0,'0'0'488'0,"0"0"-407"0,0 0 55 16,260-30 50 0,-160 23-76-16,6 4-77 0,0 3-6 15,-1 0-22-15,-22 0-5 16,-14 6-89-16,-26 8-216 15,-20-7-555-15,-16-1-1224 0</inkml:trace>
  <inkml:trace contextRef="#ctx0" brushRef="#br0" timeOffset="205">6302 313 1181 0,'0'0'1737'16,"0"0"-1528"-16,0 0-57 16,0 214 9-16,0-123-15 15,-3 10-73-15,-1-2-56 16,-1 1-17-16,5 24-105 16,0-32-207-16,-4-16-767 0</inkml:trace>
  <inkml:trace contextRef="#ctx0" brushRef="#br0" timeOffset="-2533">106 178 1425 0,'0'0'319'16,"0"0"-189"-16,0 0 8 15,0 0 84-15,0 0 24 16,0 0-126-16,0 0-68 16,0 7 20-16,0 12-36 15,0 14 2-15,0 23 85 16,0 20-38-16,0 19 2 15,9 15-53-15,-6 5 11 16,-3 4 24-16,0-6-36 16,0-10-12-16,0-10-3 15,0-17-7-15,0-18 0 0,4-13-11 16,0-14 0-16,-1-14-10 16,-3-10-114-16,4-7-165 15,-1-14-196-15,3-16-229 0</inkml:trace>
  <inkml:trace contextRef="#ctx0" brushRef="#br0" timeOffset="-2187">0 244 1597 0,'0'0'296'0,"0"0"-184"15,0 0 80-15,0 0 39 16,0 0-48-16,0 0-88 16,251-120-41-16,-174 113 42 15,-1 7-28-15,5 0-11 16,-5 5 6-16,-12 17-41 16,-9 9 2-16,-18 3-1 15,-17 8-22-15,-20 7 44 16,0 9-39-16,-43 4-6 15,-20 2 26-15,-19 2-26 16,2-8 0-16,1-2 0 16,13-16 8-16,9-11-14 15,18-10 6-15,13-7-56 16,22-12-78-16,4 0-202 16,0-24-355-16</inkml:trace>
  <inkml:trace contextRef="#ctx0" brushRef="#br0" timeOffset="-1884">1279 31 2114 0,'0'0'460'0,"0"0"-422"15,0 0 149 1,-115 203 36-16,78-100-90 0,1 11-22 16,6 6-72-16,11-2 1 15,8-6 23-15,11-12-54 16,0-11-8-16,0-14 2 16,7-9 3-16,16-12-12 15,4-8-76-15,8-16-75 16,29-22-222-16,-9-8-279 15,-2 0-1304-15</inkml:trace>
  <inkml:trace contextRef="#ctx0" brushRef="#br0" timeOffset="-1605">1821 222 2250 0,'0'0'570'0,"0"0"-497"16,0 0-50-16,0 0 158 15,0 0-10-15,0 0-68 16,0 0-46-16,142 239-35 16,-89-153 41-16,4 3-46 15,8 1-17-15,1-5 44 16,-2-9-44-16,-2-4-1 0,-9-12-29 15,-11-10-61 1,-19-5-132-16,-8-14-509 0,-15-11-280 16</inkml:trace>
  <inkml:trace contextRef="#ctx0" brushRef="#br0" timeOffset="-1359">1791 1087 1972 0,'0'0'492'15,"0"0"-431"-15,0 0 38 16,0 0 124-16,133-197-26 16,-60 118-128-16,12-6-54 0,-2-5 42 15,2 1-20-15,-9 8-13 16,-7 14-8-16,-19 15-15 15,-16 15-2-15,-4 10-119 16,-11 12-212-16,-8 12-487 0</inkml:trace>
  <inkml:trace contextRef="#ctx0" brushRef="#br0" timeOffset="-1112">2918 828 2218 0,'0'0'526'16,"0"0"-460"-16,0 0 55 16,0 0 108-16,0 0-90 15,0 0-78-15,205-3-41 16,-139-1-19-16,0 4-2 15,1 0-27-15,25 0-183 16,-16 0-363-16,-17 0-455 0</inkml:trace>
  <inkml:trace contextRef="#ctx0" brushRef="#br0" timeOffset="-890">2906 1099 2324 0,'0'0'540'0,"0"0"-516"16,0 0 27-16,0 0 136 16,0 0-81-16,0 0-74 15,241 18-32-15,-156-14-8 16,40-4-100-16,-18 0-246 15,-12 0-602-15</inkml:trace>
  <inkml:trace contextRef="#ctx0" brushRef="#br0" timeOffset="-543">4208 786 1866 0,'0'0'291'16,"0"0"-236"-16,0 0-6 15,0 0 106-15,161-178-60 16,-131 120-50-16,-7-4-44 16,-7 1 88-16,-9 0 6 15,-3 8-11-15,-4 15 49 0,0 14-48 16,0 14 17-16,0 10 4 15,0 6-85-15,0 40 2 16,0 22 24-16,0 15-11 16,0 10 9-16,-4 3-43 15,-3-3 8-15,4-8-8 16,3-6-2-16,0-13-72 16,0-13-91-16,0-17-313 15,0-16-198-15</inkml:trace>
  <inkml:trace contextRef="#ctx0" brushRef="#br0" timeOffset="-224">4587 0 2189 0,'0'0'472'0,"0"0"-387"16,0 0 119-16,0 0 15 16,0 0-77-16,245 129-67 15,-180-61-6-15,6 10-62 16,2 5 88-16,-4 3-53 16,-7-1-24-16,-22-1 10 15,-11-3-26-15,-26-6 7 16,-3 3 3-16,-12-7-12 0,-34-9-42 15,-4 0-35-15,1-15-41 16,-8-12-123-16,14-11-439 16,17-17-902-16</inkml:trace>
  <inkml:trace contextRef="#ctx0" brushRef="#br0" timeOffset="16240">2425 3255 1560 0,'0'0'286'0,"0"0"-153"15,0 0 70-15,0 0 0 16,0 0-16-16,0 0-102 16,0 0-54-16,57-31 3 15,5 25 10-15,5 2-12 16,15 1 31-16,5 3-39 15,8 0-3-15,-2 0-8 16,2 0-12-16,1 3 2 0,3 7-3 16,0-3 0-1,-3-3 14-15,-9-4-14 0,-11 0-1 16,-17 0 1-16,-26 0-56 16,-10 0-25-16,-19 0-12 15,-4 0-12-15,0 0-77 16,-23 0-214-16,-14 0-161 15,-6 0-877-15</inkml:trace>
  <inkml:trace contextRef="#ctx0" brushRef="#br0" timeOffset="17057">2597 3331 1692 0,'0'0'258'0,"0"0"-105"16,0 0 47-16,0 0 31 16,0 0-16-16,0 0-62 15,0 0-39-15,-149 0-78 16,149 0-17-16,0 0 17 15,0 8-36-15,15 12 6 0,20 4 21 16,11 5-1-16,11 3 14 16,8-1-40-16,8 6 0 15,3 2 15-15,4-2-15 16,3-1-1-16,-1-1-5 16,1-1 6-16,-7-3 7 15,-3-1-7-15,-11 1 0 16,-9-4-6-16,-16 1 7 15,-14-4-1-15,-10-3 0 16,-13 2 0-16,0 2 14 16,-4 3-13-16,-31 3 15 15,-11 2 38-15,-4 6-41 16,-7 1-7-16,-5 1 10 16,2 5-16-16,-9 2 29 15,0 0-29-15,-4 0 0 0,-7 4 20 16,1-1-20-16,-1-3-2 15,2 2-4-15,11-7 12 16,5-6 5-16,9-7-11 16,3-1 0-16,11-4 22 15,5-10-16-15,8-3 6 16,6-5 3-16,10-4-14 16,6 1 32-16,4-4-33 15,0 3 0-15,0-3 15 16,0 0-5-16,4 0-8 15,26 3 10-15,16-3-11 16,10 0 46-16,21 0-47 16,11 0 0-16,8 0 15 0,10 0-15 15,9 0-1 1,4 0 0-16,7 0 1 0,0 0 23 16,-1 0-22-16,1 0 5 15,-14 0 15-15,-16 0-12 16,-24 0-3-16,-22 0-6 15,-20 0 0-15,-19 0 24 16,-11 0-24-16,0 0 0 16,0 0 30-16,-4 0-30 15,-19-10-45-15,0-20-46 16,9-2-150-16,-2 1-676 0</inkml:trace>
  <inkml:trace contextRef="#ctx0" brushRef="#br0" timeOffset="19819">4839 4049 1487 0,'0'0'284'15,"0"0"-214"-15,0 0 29 16,0 0 107-16,0 0-25 16,0 0 11-16,88 5-94 0,-47-30-18 15,1-7-2-15,5-8-54 16,2-9 15-16,1-5-20 15,-8-8-8-15,-5-1 44 16,-5 3-40-16,-9 1 6 16,-8 0 34-16,-3 10-29 15,-5 15 8-15,-7 10 20 16,4 16-15-16,-4 8 24 16,0 8-56-16,0 40 1 15,3 25 23-15,-3 16-22 16,4 13 9-16,-4 6-18 15,5-5 0-15,-5-6 19 16,0-11-19-16,0-10 0 16,0-10 6-16,0-13-6 0,4-9 0 15,-4-12-36-15,3-8-73 16,17-14-116 0,-6-2-309-16,5-8-385 0</inkml:trace>
  <inkml:trace contextRef="#ctx0" brushRef="#br0" timeOffset="20030">6077 4216 1840 0,'0'0'333'16,"0"0"-152"-16,0 0 38 15,0 0-105-15,0 0-65 16,262-18-48-16,-143 14-1 16,-16 1-324-16,-18 3-629 0</inkml:trace>
  <inkml:trace contextRef="#ctx0" brushRef="#br0" timeOffset="20637">7349 3835 2013 0,'0'0'473'0,"0"0"-434"15,0 0 87-15,0 0 113 16,0 219-60-16,0-110-87 15,0 20-28-15,0 10 35 16,11 6-48-16,12-1 1 16,0-5-21-16,-4-14-30 15,-4-13 24-15,1-16-25 16,-9-16 0-16,0-12 4 16,-7-25-4-16,0-7 0 15,0-19 0-15,0-14 1 0,0-3 4 16,0 0-5-1,0-28-59-15,-4-20 10 0,-3-14-15 16,-4-21 22-16,3-14-18 16,-3-14-9-16,-5-25 34 15,-7-36-28-15,-4-33-8 16,1 12 0-16,6 29 10 16,10 33 32-16,10 48 28 15,0 4 2-15,0 6 39 16,30 25 15-16,16 18-16 15,14 16 18-15,9 11-17 16,11 3-8-16,5 0 11 16,-2 24-20-16,-6 7 31 15,-8 6-38-15,-16 9 7 0,-14-2 40 16,-20 3-38-16,-19 6-9 16,0-2 15-16,-23 1-30 15,-26 2 13-15,-13-7-14 16,1-4-21-16,-1-12-12 15,9-10-111-15,11-21-110 16,15 0-243-16,13 0-402 0</inkml:trace>
  <inkml:trace contextRef="#ctx0" brushRef="#br0" timeOffset="20917">8139 3336 1731 0,'0'0'373'15,"0"0"-200"-15,0 0 47 16,0 0 65-16,206 47-51 16,-130 11-70-16,16 18-44 15,4 13-27-15,-4 11-33 16,-16 6 10-16,-19 5-56 15,-27-2 2-15,-26 4-5 16,-4 5-11-16,-37-2-2 16,-33 2-68-16,-52 29-108 15,19-26-183-15,-3-25-546 0</inkml:trace>
  <inkml:trace contextRef="#ctx0" brushRef="#br0" timeOffset="21509">5241 3053 1476 0,'0'0'246'0,"0"0"-111"16,0 0-31-16,0 0 103 16,-268 17-22-16,180 41-28 15,-1 32-5-15,-14 51-46 16,8 51 0-16,22-7 16 16,29-10-23-16,35-22-15 15,9-30-57-15,16 14-21 16,30 14 15-16,18-16-21 15,17-15-24-15,75 9-119 0,-14-39-214 16,-6-24-339-16</inkml:trace>
  <inkml:trace contextRef="#ctx0" brushRef="#br0" timeOffset="22709">8900 3149 1624 0,'0'0'327'0,"0"0"-255"16,0 0-40-16,0 0 105 0,0 0-54 15,0 0-52 1,0 0-28-16,255-27 4 0,-179 7-14 15,0-8-20-15,-3 0-22 16,-11-5 39-16,-13-6-12 16,-15 0 20-16,-11-5 2 15,-14 2 46-15,-9-5 43 16,0 2 19-16,0-4 18 16,-23 9-3-16,-5 9-31 15,-6 6-11-15,0 12 22 16,2 13-45-16,2 0 6 15,0 8-28-15,0 35-15 16,7 15 13-16,0 23-33 16,3 4 19-16,10 11-2 15,1-3-16-15,5-4 28 0,1-3-30 16,3-13 0 0,0-11 3-16,0-11-3 0,0-14 0 15,0-9 0-15,0-10 1 16,0-13 4-16,0-5-5 15,0 0 0-15,0 0 38 16,0-2-38-16,0-19 0 16,0-7 0-16,0-2-16 15,10-1 10-15,14 0-29 16,7 3 16-16,3 11 19 16,5 4-32-16,2 6 14 15,8 7 2-15,1 0-5 0,0 0 19 16,-4 14-11-16,-11 7 13 15,-8-4 6 1,-17 0-6-16,-10-3 0 0,0-1 33 16,0-6-9-16,-30 0 9 15,-3-7-33-15,-10 0 9 16,1 0 4-16,-1-2-12 16,9-17-1-16,4-1 5 15,11 3-4-15,8 2 7 16,6 10-8-16,5 5 0 15,0 0 0-15,16 3-10 16,14 24 9-16,9 7 1 16,-2 0 0-16,9 4 32 0,0-3-22 15,0-8-1-15,4-6 29 16,-1-3-38-16,5-13-13 16,11-5-61-16,-8 0-222 15,-18 0-619-15</inkml:trace>
  <inkml:trace contextRef="#ctx0" brushRef="#br0" timeOffset="23958">1844 5703 1378 0,'0'0'260'0,"0"0"-182"16,0 0-46-16,0 0 77 15,0 0 41-15,0 0-80 16,0 0 11-16,146-45 18 15,-81 7-28-15,2-10-27 16,3-3-18-16,-8-4-12 16,-16 0 32-16,-20-1-32 15,-15 9 38-15,-11-2 39 16,0 4-26-16,-20 10-14 16,-13-4 7-16,-6 15-16 0,1 6 40 15,-1 18-46-15,2 0-24 16,-2 20 24-16,6 34-36 15,6 16-2-15,8 23-4 16,6 8 12-16,10 8-8 16,3 1 2-16,0-3 0 15,0-5 5-15,0-5-5 16,0-11 0-16,0-14 0 16,0-14 0-16,0-15 2 15,0-20-2-15,0-6 0 16,-4-17 13-16,-3 0-13 15,3 0 26-15,-4-17-26 16,4-21 1-16,4-8 9 0,0-8-10 16,0-4 0-16,20 2-18 15,22-5 6-15,4 9-6 16,7 10-1-16,4 8 10 16,0 15-6-16,-11 8 9 15,-4 8 6-15,-15 3 1 16,-11 0-1-16,-13 7-9 15,-3 13 9-15,-3 0 0 16,-33 3 36-16,-10 2-36 16,-7-7 0-16,0-5 20 15,3-6-20-15,8-4 0 16,8-3 0-16,11 0 1 0,12 0 33 16,3 0-21-16,8 0 2 15,0 0 0-15,3 0-15 16,29 0-9-16,9 0 7 15,8 17 2-15,6 8-4 16,-5 6 4-16,-9 4 0 16,1-1 9-16,-8 1-7 15,-2-2-2-15,-9-9 0 16,0-1-8-16,-5-8-8 16,24-15-140-16,-8 0-206 15,1 0-314-15</inkml:trace>
  <inkml:trace contextRef="#ctx0" brushRef="#br0" timeOffset="24186">3047 5772 1590 0,'0'0'297'0,"0"0"-193"15,0 0 146-15,0 0-7 16,0 0-56-16,0 0-75 16,0 0-87-16,241 0-25 15,-180-3-24-15,11-4-158 16,-13-1-183-16,-22 8-317 0</inkml:trace>
  <inkml:trace contextRef="#ctx0" brushRef="#br0" timeOffset="24429">2968 6191 1960 0,'0'0'321'0,"0"0"-238"16,0 0 98-16,0 0 72 15,0 0-81-15,0 0-69 16,0 0-10-16,221-7-66 16,-171 4-15-16,-4-1-12 0,7 4-33 15,20-8-196-15,-8 6-316 16,-12-6-348-16</inkml:trace>
  <inkml:trace contextRef="#ctx0" brushRef="#br0" timeOffset="24868">4273 5590 2037 0,'0'0'313'15,"0"0"-103"-15,0 0 14 16,0 0-10-16,0 0-78 16,-214 10-75-16,173 31-8 15,2 6-14-15,9 14 1 16,4 6 35-16,6 9-74 16,13-7 16-16,7 3 13 15,0-7-29-15,23-4 7 16,18-8-8-16,14-12 7 15,8-10-14-15,7-14-1 16,6-12 8-16,0-5-4 16,-3-5 4-16,-11-33 0 15,-9-5-1-15,-16-15 1 0,-9-3 17 16,-21-7-17-16,-7-4 0 16,-7 3 28-16,-39-9-19 15,-19 5-9-15,-8 10 0 16,-16-1-47-16,22 15-74 15,12 15-636-15</inkml:trace>
  <inkml:trace contextRef="#ctx0" brushRef="#br0" timeOffset="26141">2987 1737 1315 0,'0'0'257'0,"0"0"-155"16,0 0-13-16,0 0 86 15,0 0 7-15,0 0-59 16,0 0-20-16,-16-36-41 15,9 26 11-15,-2 0-4 16,-5-2-11-16,-6 2 25 16,-3 5-41-16,-10 2-11 15,-6 3 12-15,-4 0-42 16,-1 0 14-16,-2 5-8 16,0 15 1-16,0 9 8 15,3 6-16-15,3 2 0 16,8 4 21-16,9 1-21 15,8 2-17-15,12 4 16 16,3 1 2-16,0-5-4 0,3 1 3 16,24-4 0-16,7-6-1 15,8-7-2-15,4-10-5 16,11-13-2-16,5-5-43 16,-2 0 16-16,2-20-9 15,-9-14 3-15,-7-8 42 16,-12 1-19-16,-7-4 20 15,-11-1 17-15,-9 6 13 16,-4 3 62-16,-3 2-32 16,0 4 25-16,0 11 23 15,0 7-40-15,0 8 6 0,0 5-13 16,0 0-41 0,0 15 5-16,0 26-23 0,0 21 4 15,0 9-12-15,4 15 1 16,8 4 5-16,-5 2 0 15,0-2 6-15,2-4-3 16,-9-14-3-16,0-7 0 16,0-11 9-16,0-11-9 15,-16-10 0-15,-10-8 15 16,-4-11-15-16,-13 0 39 16,-3-11-27-16,0-3 1 15,-4 0 27-15,4 0-39 16,6 0 20-16,9 0-13 15,3 0-7-15,17-3-2 16,11 3-95-16,0 0-268 16,20 0-613-16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07.3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 26 1766 0,'0'0'257'0,"0"0"-214"15,0 0-33-15,0 0 80 16,257-11-29-16,-181 4-43 16,-3 4-18-16,-7-2 0 15,-13 5-1-15,-23 0-119 16,-11 0-165-16,-15 8-990 0</inkml:trace>
  <inkml:trace contextRef="#ctx0" brushRef="#br0" timeOffset="230">0 449 1209 0,'0'0'1343'16,"0"0"-1099"-16,0 0-187 15,0 0 91-15,0 0 18 16,0 0-64-16,0 0-63 16,198 22-39-16,-79-22-52 15,-16-12-330-15,-2-2-1052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09.3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136 511 189 0,'0'0'1134'0,"0"0"-896"15,0 0-97-15,0 0 42 16,0 0 39-16,0 0-96 16,0 0-40-16,0 0-3 15,0 3-15-15,0 4 15 16,0 10-53-16,0 17 10 16,0 22 103-16,0 20-32 15,0 19-14-15,0 18-34 16,0 12-22-16,5 2 24 15,-5-3-41-15,0-8-14 16,0-9 20-16,0-10-30 0,0-12-5 16,0-19 4-1,0-11 2-15,4-21-9 0,-1-14-55 16,1-20-164-16,3-15-86 16,-2-36-329-16,-5-3-1154 15</inkml:trace>
  <inkml:trace contextRef="#ctx0" brushRef="#br0" timeOffset="345">0 621 1644 0,'0'0'282'16,"0"0"-171"-16,0 0 79 0,0 0 41 15,0 0-57-15,209-79-101 16,-128 75-1-16,6 4 19 16,5 0-39-16,-3 14 17 15,-10 16-60-15,-9 9 6 16,-21-2 23-16,-19 12-38 16,-23-2 14-16,-7 10 1 15,-26 0-15-15,-34-1 25 16,-22-2-25-16,-8-8 0 15,-6-12 13-15,11-14-13 16,12-10-1-16,20-10 1 16,20 0-27-16,17-17-3 0,16-30-193 15,35 6-145-15,6-1-238 16</inkml:trace>
  <inkml:trace contextRef="#ctx0" brushRef="#br0" timeOffset="977">1821 47 1662 0,'0'0'298'16,"0"0"-200"-16,0 0 57 16,-152 202 106-16,90-96-62 15,5 20-47-15,11 17-13 16,9 8-64-16,17 8-5 0,8-8-13 15,12-14-36 1,0-12 8-16,23-18-29 0,16-21 0 16,10-22 0-16,8-19-90 15,28-39-220-15,-12-6-364 16,-13 0-1343-16</inkml:trace>
  <inkml:trace contextRef="#ctx0" brushRef="#br0" timeOffset="1424">2245 1027 1505 0,'0'0'290'0,"0"0"-204"16,0 0-84-16,0 0 80 15,210-86-8-15,-130 35-53 16,9-5-16-16,-6-10-5 16,2 2 0-16,-12-9-6 15,-17 4 4-15,-10 0 2 16,-15 12 76-16,-12 8 32 0,-8 15 66 15,-6 13 9 1,-5 14-5-16,0 7 13 0,0 7-116 16,0 42-29-16,-5 20 35 15,-10 16-27-15,-4 15-3 16,3 4-18-16,2-7-20 16,1 1 20-16,10-12-33 15,-1-11 0-15,4-11 6 16,0-8-6-16,4-17-82 15,35-26-38-15,-5-9-395 16,-1-4-279-16</inkml:trace>
  <inkml:trace contextRef="#ctx0" brushRef="#br0" timeOffset="1683">3689 937 2036 0,'0'0'554'0,"0"0"-420"16,0 0-98-16,0 0 192 15,0 0-17-15,0 0-122 16,0 0-56-16,217 0-33 15,-144 0-15-15,39 0-152 16,-22 0-672-16,-12 0-1314 0</inkml:trace>
  <inkml:trace contextRef="#ctx0" brushRef="#br0" timeOffset="3236">5324 1147 1403 0,'0'0'357'0,"0"0"-221"16,0 0-50-1,0 0 120-15,0 0-48 0,0 0-76 16,0 0-67-16,168-174-15 16,-118 113 1-16,-8 0-1 15,-4-4 0-15,-8 3 7 16,-7 3-5-16,-11 8 35 16,-5 9 30-16,-7 19 30 15,0 9 6-15,0 14-14 16,0 0 14-16,0 44-65 15,-7 22-19-15,-9 25 44 16,6 7-44-16,1 2-13 16,5 3 15-16,1-11-21 15,3-9-7-15,0-9-29 16,3-10-178-16,24-21-160 0,-1-18-497 16</inkml:trace>
  <inkml:trace contextRef="#ctx0" brushRef="#br0" timeOffset="3447">6213 1105 844 0,'0'0'1400'0,"0"0"-1173"16,0 0-102-16,0 0 70 15,0 0-34-15,0 0-122 0,245 0-39 16,-133-7-148 0,-17-3-229-16,-15 0-298 0</inkml:trace>
  <inkml:trace contextRef="#ctx0" brushRef="#br0" timeOffset="3932">7085 934 1689 0,'0'0'362'15,"0"0"-127"-15,0 0 63 0,0 244 1 16,0-148-105-16,0 3-55 16,0 0-88-16,0 2-6 15,0-5 22-15,4-6-46 16,6-14 10-16,-1-11-31 15,-5-16 0-15,-1-20 4 16,-3-11-4-16,0-15-18 16,0-3 7-16,0-3-26 15,0-35-8-15,0-16 0 16,-7-12-1-16,-2-17 2 16,2-6-38-16,0-14 28 15,-2-11-24-15,-1-5 0 16,-1-9 38-16,2 7 9 15,6 13 14-15,3 17 5 16,0 33 8-16,30 26-5 0,19 26 9 16,17 6 21-16,3 18 30 15,0 22 2-15,-9 8-2 16,-10 1 18-16,-16 3-60 16,-18-4 21-16,-16-1 6 15,0-1-15-15,-38-6 3 16,-17-4-24-16,-1-6-5 15,-5-16-13-15,-1-14-170 16,16 0-179-16,16-24-473 0</inkml:trace>
  <inkml:trace contextRef="#ctx0" brushRef="#br0" timeOffset="4199">7661 535 1859 0,'0'0'388'15,"0"0"-129"-15,0 0 67 16,0 0-94-16,244 204-48 16,-185-129-58-16,-2 11-53 15,-11 2-35-15,-13 5-11 16,-20-3-26-16,-13 3 18 15,0-3-19-15,-36-2-48 0,-17-5-76 16,-57 13-104 0,15-21-418-16,-1-12-532 0</inkml:trace>
  <inkml:trace contextRef="#ctx0" brushRef="#br0" timeOffset="4653">5294 350 1761 0,'0'0'246'16,"0"0"-170"-16,0 0 61 16,-181 229 121-16,108-101 13 0,6 20-99 15,9 14-57-15,20 2 3 16,19-2-64-16,19-7-28 16,0-12-20-16,23-15-6 15,80 0-56-15,-8-33-279 16,5-29-543-16</inkml:trace>
  <inkml:trace contextRef="#ctx0" brushRef="#br0" timeOffset="6523">8230 294 1629 0,'0'0'219'0,"0"0"-159"0,0 0 105 15,0 0 71-15,0 0-91 16,0 0-63-16,0 0-19 16,122-40-25-16,-80 8 16 15,-3-7-39-15,-5 3 21 16,-7 2 29-16,-4 2-11 15,-7 8 25-15,-9 11-4 16,-4 6-32-16,1 7 10 16,-4 0-46-16,5 20 4 15,-1 21 11-15,-1 8-22 16,-3 9 2-16,0 1-4 16,0-1 4-16,0-6-10 15,4-8-53-15,12-12-175 16,-6-16-150-16,6-13-462 0</inkml:trace>
  <inkml:trace contextRef="#ctx0" brushRef="#br0" timeOffset="6853">8919 157 1696 0,'0'0'371'0,"0"0"-187"16,0 0 80-16,0 0 3 0,0 0-77 16,0 0-86-16,-142 193-90 15,142-145-7-15,11-7-6 16,35 1-1-16,11-12 0 16,8-6 0-16,8-17-33 15,-8-7 10-15,-8 0-30 16,-11-28 19-16,-23-17 20 15,-16-6 14-15,-7-12 0 16,-10-1 6-16,-40 2-6 16,-8 6 23-16,-6 13-23 15,-2 11-12-15,13 20-165 16,18 7-342-16,17 5-547 0</inkml:trace>
  <inkml:trace contextRef="#ctx0" brushRef="#br0" timeOffset="7154">9557 0 2304 0,'0'0'288'15,"0"0"-163"-15,0 0 135 16,0 0-34-16,189 178-60 16,-112-92-106-16,15 17-6 0,0 13 1 15,4 12 22 1,-17 2-22-16,-22 4-29 0,-22 4-26 16,-31-2 15-16,-4 3-15 15,-50-9-108-15,-65 22-84 16,12-36-404-16,4-20-673 0</inkml:trace>
  <inkml:trace contextRef="#ctx0" brushRef="#br0" timeOffset="8422">86 2144 1257 0,'0'0'770'0,"0"0"-622"16,0 0-129-16,0 0 52 15,0 0 135-15,0 0-29 16,0 0-43-16,264 3-24 16,-155-3-3-16,7 0-24 15,12 7-30-15,5 0 20 0,9 5-40 16,7-2-4 0,6-5 11-16,44 5-28 0,42-2 4 15,37 2 10-15,9 1-14 16,-23-1 34-16,-35-3-46 15,-54 2 0-15,-26-1-2 16,-30-1 8-16,-1-4-6 16,28 7 0-16,18-3 1 15,28 0 3-15,-6 0-4 16,25-4 0-16,30-3 10 16,24 4-9-16,-15-1-1 15,-55 0 0-15,-55 4 0 0,-28-3 0 16,17 4 0-1,23-3 0-15,17 5 5 0,-8 0-4 16,-5 5-2-16,-4-5 1 16,-3 4 0-16,-7-2-9 15,-8 1 9-15,-11-6 0 16,-10-2 7-16,-5 3-5 16,-5-8-3-16,3 2 1 15,-3-2 0-15,2 0 3 16,-3 0-3-16,1 0 0 15,0 0 5-15,0 0 1 16,5 0-6-16,-2 0 0 16,0 0 0-16,2 0 4 15,-5 0-4-15,0 0 0 16,0 0-1-16,1 0 2 0,3 0-2 16,4 0 1-1,-1 8 0-15,5-4 6 0,-5 3-6 16,2 0 0-16,-6 0 0 15,-3-1 0-15,-4 1 0 16,-7 0-1-16,-7 4 1 16,-5-4 10-16,-7-2-10 15,-13 0 0-15,-2-5 12 16,-17 3-12-16,-6-3 2 16,-12 0-2-16,-5 4 0 15,-5-4 10-15,-6 3-10 16,-7-3-6-16,0 0 6 15,-15 0-141-15,-23 0-488 0,-9-3-1143 16</inkml:trace>
  <inkml:trace contextRef="#ctx0" brushRef="#br0" timeOffset="9865">2101 3466 1640 0,'0'0'225'16,"0"0"-165"-16,0 0-6 15,0 0 86-15,0 0-36 16,0 0-47-16,0 0-1 15,149-65 16-15,-85 18-42 16,5-7 25-16,-7-7 5 16,-9 4 9-16,-12 6 40 15,-6 6-60-15,-12 15 29 16,-9 1 37-16,-8 16-44 16,-3 13 9-16,-3 0-39 15,4 17-26-15,-1 40 39 16,4 26-11-16,-3 21-28 15,5 7 30-15,-6-3-45 0,4-4 13 16,2-3-13-16,-2-19 0 16,-3-11 0-16,-1-12 0 15,1-17-70-15,5-19-41 16,17-23-345-16,-3-3-175 16,4-32-888-16</inkml:trace>
  <inkml:trace contextRef="#ctx0" brushRef="#br0" timeOffset="10078">3285 3512 1713 0,'0'0'318'15,"0"0"-122"-15,0 0 49 16,0 0 11-16,0 0-59 15,258 3-106-15,-176-3-68 16,1 0-23-16,36 0-93 16,-20-3-235-16,-19-11-527 0</inkml:trace>
  <inkml:trace contextRef="#ctx0" brushRef="#br0" timeOffset="10429">4985 2958 1790 0,'0'0'331'16,"0"0"-182"-16,0 0 69 16,0 0-1-16,0 0-21 15,-225 234-120-15,182-141 3 0,13 3 5 16,7 4-16-16,16-4 8 16,7-6-59-16,0-8-17 15,7-3 19-15,20-20-19 16,8-11-10-16,6-10-80 15,24-21-184-15,-11-10-298 16,-5-7-472-16</inkml:trace>
  <inkml:trace contextRef="#ctx0" brushRef="#br0" timeOffset="10764">5400 3615 1410 0,'0'0'628'0,"0"0"-527"15,0 0-37-15,0 0 106 16,0 0 18-16,188-192-109 16,-147 137-37-16,-6 0 61 15,-8 10 28-15,-11 6-5 16,-9 16 21-16,-4 9-56 15,-3 14 32-15,0 0-72 16,0 10-35-16,0 32 32 16,-19 19-28-16,5 12 8 15,1 10-16-15,3-12-12 16,6 2 16-16,4-8-16 16,0-6-48-16,0-15-24 0,18-11-187 15,17-11-353-15,-1-15-104 0</inkml:trace>
  <inkml:trace contextRef="#ctx0" brushRef="#br0" timeOffset="10962">6362 3601 2004 0,'0'0'545'15,"0"0"-489"-15,0 0 151 16,0 0-17-16,0 0-136 0,204-31-54 16,-94 10-78-16,-11 1-280 15,-14 3-360-15</inkml:trace>
  <inkml:trace contextRef="#ctx0" brushRef="#br0" timeOffset="11522">7505 3361 1674 0,'0'0'821'16,"0"0"-683"-16,0 0-32 15,0 0 186-15,0 0-81 0,0 0-78 16,-27 247-87-16,15-146 22 15,-2 8 13-15,1 8-41 16,3-9 13-16,6 0-44 16,4-8 0-16,0-10 6 15,0-19-15-15,0-9 0 16,0-18-15-16,-5-8 15 16,5-12-32-16,-4-16 1 15,4-8-7-15,-3 0 38 16,-1-8-42-16,-3-23-12 15,4-6 37-15,-6-24-38 16,2-3 8-16,0-11-6 0,1-15 11 16,3-13 25-16,-1-10-31 15,4-11 5-15,0 0 37 16,0 3-18-16,0 23 12 16,4 14 11-16,22 30 1 15,6 19 12-15,6 22-12 16,4 13 12-16,8 0 52 15,-1 25-23-15,4 12 2 16,-7 11-1-16,-3-4-33 16,-13 3 42-16,-7 2-44 15,-16 3-5-15,-7-4 37 16,0-4-38-16,-30 2 7 16,-16-6-8-16,-4-4-25 0,-3-16-14 15,-3-20-132-15,13-5-207 16,17-25-550-16</inkml:trace>
  <inkml:trace contextRef="#ctx0" brushRef="#br0" timeOffset="11804">7936 3024 575 0,'0'0'1865'16,"0"0"-1655"-16,0 0 9 0,0 0 50 15,0 0-71 1,233 137-87-16,-163-82-50 0,-1 14-2 16,-2 7 50-16,-5 6-34 15,-25 12-51-15,-21-3 17 16,-16 10-41-16,-16-2-48 15,-60 16-98-15,9-25-189 16,1-17-713-16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58.3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43 368 1285 0,'0'0'337'15,"0"0"-186"-15,0 0 40 16,0 0 73-16,0 0-39 15,0 0-91-15,-44 16-80 16,44 43 98-16,12 23-21 16,5 19-45-16,-2 8 11 15,0 7-60-15,-8-6-19 0,0-1 30 16,-7-13-36 0,3-11 2-16,-3-14-13 0,5-12 0 15,2-12-1-15,0-18-68 16,11-17-143-16,11-12-150 15,-4-22-225-15,-6-18-210 16</inkml:trace>
  <inkml:trace contextRef="#ctx0" brushRef="#br0" timeOffset="320">14 207 1478 0,'0'0'262'16,"0"0"-171"-16,0 0-34 0,0 0 125 16,0 0-13-16,0 0-31 15,0 0-36-15,240-40-38 16,-164 52 11-16,6 16-7 16,-6-2-23-16,-7 9 26 15,-15 5-41-15,-17 6-6 16,-18 3 36-16,-19 7-23 15,-3 7 20-15,-50 2-34 16,-11 1-23-16,-17-8 24 16,5-11-24-16,0-12-6 15,16-11-6-15,13-18 12 16,25-6-76-16,22-21-190 0,0-17-359 16,19-5-677-16</inkml:trace>
  <inkml:trace contextRef="#ctx0" brushRef="#br0" timeOffset="613">1315 42 1854 0,'0'0'629'16,"0"0"-535"-16,0 0 32 15,0 0 92-15,0 0-62 0,-200 260-23 16,146-145-79 0,10 9 3-16,7 11 24 0,15-4-42 15,12-5-5-15,10-6-33 16,0-7 0-16,0-19 14 16,29-10-15-16,6-17-43 15,14-18-34-15,5-16-66 16,29-33-194-16,-9 0-415 15,-13-9-525-15</inkml:trace>
  <inkml:trace contextRef="#ctx0" brushRef="#br0" timeOffset="877">1621 401 2143 0,'0'0'475'0,"0"0"-392"16,0 0-44-16,0 0 166 15,0 0-47-15,147 175-75 16,-89-107 1-16,1-1-65 16,7 1-2-16,-2-4 10 15,-1-5-26-15,2-4-2 16,-7-8-7-16,-2-11-81 15,8-10-71-15,-11-10-496 16,-18-12-313-16</inkml:trace>
  <inkml:trace contextRef="#ctx0" brushRef="#br0" timeOffset="1127">2362 308 2087 0,'0'0'508'0,"0"0"-454"15,0 0 155-15,0 0 75 16,-153 217-152-16,98-135-77 16,-6 3 0-16,-9 6-38 0,4 1 1 15,0-4-18-15,9-1-13 16,10-15 7-16,25-4-150 15,10-18-228-15,12-20-527 0</inkml:trace>
  <inkml:trace contextRef="#ctx0" brushRef="#br0" timeOffset="1329">2734 800 2381 0,'0'0'335'0,"0"0"-261"0,0 0 28 16,0 0-9-16,270 2-93 16,-187 10-230-16,-2-3-460 0</inkml:trace>
  <inkml:trace contextRef="#ctx0" brushRef="#br0" timeOffset="1545">2964 1238 2372 0,'0'0'341'0,"0"0"-341"16,0 0-20-16,0 0 20 16,0 0-16-16,309-48-24 15,-195 26-337-15,-16-1-322 0</inkml:trace>
  <inkml:trace contextRef="#ctx0" brushRef="#br0" timeOffset="2258">4141 944 1996 0,'0'0'280'15,"0"0"-237"-15,0 0-8 16,193-114 139-16,-131 63-75 15,-4-7-55-15,-2 0-37 16,-12-5-6-16,-16 4 74 16,-12-2-35-16,-13 1 26 15,-3 1 25-15,0 6-60 16,-25 11 19-16,-1 13 12 16,-4 18-15-16,1 11 37 15,0 28-66-15,0 30-3 0,2 23 9 16,7 11-17-1,5 10 19-15,8 3-26 0,-1-7 6 16,8-7 12-16,-4-11-18 16,4-7 0-16,0-18 3 15,-3-12 9-15,0-17-20 16,3-9 8-16,-4-14 0 16,4-3 23-16,-3 0-15 15,3-20-8-15,0-13-6 16,3-13-46-16,29-4 30 15,12-4-44-15,10 0-20 16,9 8 22-16,3 8-27 16,3 11 26-16,1 10 59 15,-10 14 6-15,-16 3 32 16,-15 0-2-16,-20 8 13 0,-9 8 62 16,0 3-50-16,-34-6-8 15,-2 2-4-15,-4-11-16 16,-4-4 24-16,8 0-35 15,-1 0-16-15,8 0 28 16,7-3-27-16,7-3 14 16,12 3-6-16,3 3-2 15,0 0-14-15,3 0 5 16,22 17 2-16,9 12 4 16,2 5-4-16,8 1 0 15,0-3-7-15,3 2-8 16,4-5-24-16,5-10-33 15,5-7-121-15,30-12-302 0,-15-5-117 16,-13-21-1278-16</inkml:trace>
  <inkml:trace contextRef="#ctx0" brushRef="#br0" timeOffset="2559">5063 0 2206 0,'0'0'483'0,"0"0"-421"15,0 0 34-15,0 0 85 0,0 0 4 16,230 151-96-16,-158-76-31 16,3 13-4-16,-2 9 15 15,-4 1 16-15,-5 6-56 16,-8 4-28-16,-9 4 39 15,-21-3-30-15,-16-1 8 16,-10 0-18-16,-7-6 0 16,-30-7-19-16,-2-10-64 15,2-19-55-15,8-19-97 16,14-25-396-16,8-22-399 0</inkml:trace>
  <inkml:trace contextRef="#ctx0" brushRef="#br0" timeOffset="2772">6522 774 2540 0,'0'0'477'15,"0"0"-435"-15,196-10-27 16,-104 10 120-16,2 0-27 15,-2 0-77-15,-1 0-31 16,7 7-97-16,-25 3-239 16,-22 2-562-16</inkml:trace>
  <inkml:trace contextRef="#ctx0" brushRef="#br0" timeOffset="2953">6488 1233 2755 0,'0'0'491'0,"0"0"-395"15,0 0-60-15,246 0-8 16,-145 0-28-16,56 0-13 16,-26-13-203-16,-18 1-938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26.6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0 710 1818 0,'0'0'380'0,"0"0"-301"16,0 0-54-16,0 0 95 15,0 0 52-15,0 0-105 16,0 0-50-16,149-93 18 15,-99 42-18-15,0-11 1 0,-4 1 0 16,-13-7-12-16,-1-3 55 16,-9-5-3-16,-9 9 0 15,-10 8 35-15,1 12-47 16,-5 15 8-16,0 15-7 16,0 10-8-16,0 7 30 15,0 7-53-15,0 39-15 16,0 18 32-16,0 19-33 15,0 17 1-15,0-9 3 16,0 3 4-16,0-5 4 16,-5-13-12-16,1-7 0 15,1-8-12-15,3-20-58 0,0-10-107 16,0-11-191-16,0-10-378 16,0-10-1148-16</inkml:trace>
  <inkml:trace contextRef="#ctx0" brushRef="#br0" timeOffset="251">879 703 1670 0,'0'0'865'15,"0"0"-700"-15,0 0-82 16,0 0 142-16,0 0-32 0,0 0-109 16,0 0-29-16,165-51-54 15,-124 44 11-15,5 4-12 16,23 3-109-16,-9 0-140 16,-10 0-507-16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25.9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 2 1803 0,'0'0'277'0,"0"0"-208"15,0 0-28-15,0 0 115 0,0 0-54 16,0 0-72-16,208 0 3 16,-152 0-33-16,1 0 0 15,16 10-45-15,-11 0-223 16,-16 0-418-16</inkml:trace>
  <inkml:trace contextRef="#ctx0" brushRef="#br0" timeOffset="237">0 355 2126 0,'0'0'288'0,"0"0"-204"15,0 0-22-15,0 0 73 16,0 0-2-16,0 0-101 16,229 46-32-16,-119-46-77 15,-18 0-246-15,-12 0-707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27.6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221 1168 1650 0,'0'0'475'0,"0"0"-406"15,0 0-38-15,0 0 90 16,0 0-8-16,0 0-83 16,0 0-3-16,109-182-27 15,-70 130-5-15,-8-3 4 0,-1-3 2 16,-7 2 24-16,-4 9 13 15,-6 2 19-15,-6 15 23 16,-4 8-20-16,-3 15-2 16,0 7 32-16,0 4-23 15,0 41-10-15,0 20-38 16,0 18 7-16,0 8 8 16,0 3-19-16,0-5 11 15,0-6 2-15,0-11-28 16,0-14 12-16,0-10-12 15,7-23-96-15,9-13-215 16,0-4-479-16</inkml:trace>
  <inkml:trace contextRef="#ctx0" brushRef="#br0" timeOffset="198">839 1109 1575 0,'0'0'673'0,"0"0"-482"15,0 0-70-15,0 0-3 16,0 0-27-16,0 0-91 16,271 0-55-16,-191-10-207 15,-11 3-616-15</inkml:trace>
  <inkml:trace contextRef="#ctx0" brushRef="#br0" timeOffset="749">1688 993 1265 0,'0'0'1003'0,"0"0"-876"16,0 0-59-16,0 0 151 0,0 0 59 16,17 175-153-1,-17-89-54-15,0 6 34 0,0 9-41 16,0 5 3-16,0-14-28 16,6-6-16-16,-3-13-5 15,-3-11-18-15,0-18 0 16,0-11 10-16,0-8-10 15,0-11 0-15,-3-7-7 16,-6-7 7-16,2 0-8 16,-6-24-7-16,3-13-1 15,3-18-10-15,3-11-16 16,-1-13 1-16,5-11 12 16,0-3-26-16,0-13 28 15,0 3-24-15,0 0-14 16,0 6 37-16,16 19 0 0,10 23 16 15,10 20 11-15,5 18 1 16,1 17-6-16,4 0 12 16,0 14 13-16,-5 17 45 15,-6 3-19-15,-8 4 9 16,-8 3-10-16,-11-3-13 16,-8 3 21-16,0 1-41 15,-31-4-10-15,-11 0-1 16,-8-5-3-16,1-9-70 15,3-4-65-15,3-20-203 16,13 0-386-16,10-22-1229 0</inkml:trace>
  <inkml:trace contextRef="#ctx0" brushRef="#br0" timeOffset="1022">2122 486 1852 0,'0'0'391'15,"0"0"-168"-15,0 0-2 16,0 0 74-16,257 125-40 16,-181-56-130-16,-3-1-36 15,-1 15-10-15,-12 3-25 16,-13 7-3-16,-12-8-15 15,-17 8-35-15,-18 5-1 16,0-13-23-16,-23 3-71 0,-45 16-58 16,6-22-333-16,2-13-322 15</inkml:trace>
  <inkml:trace contextRef="#ctx0" brushRef="#br0" timeOffset="1624">254 343 1642 0,'0'0'341'0,"0"0"-147"16,-129 236 57-16,79-111 5 0,11 2-49 16,13-3-81-1,19-1-51-15,7-1-33 0,0-7-2 16,42-8-40-16,18 1-6 15,63 0-128-15,-8-18-445 16,-9-21-672-16</inkml:trace>
  <inkml:trace contextRef="#ctx0" brushRef="#br0" timeOffset="2463">2584 367 1568 0,'0'0'264'0,"0"0"-214"15,0 0 18-15,0 0 60 16,0 0-75-16,0 0-40 15,0 0-13-15,153-118 0 16,-114 77 25-16,-9 6-17 16,-4-9 36-16,-6 8 65 15,-4 1 13-15,-9 7 4 16,-4 8-10-16,1 10-16 0,-4 10 42 16,0 0-62-1,0 0-48-15,0 37-12 0,0 9-20 16,0 10 14-16,0 3-14 15,0 0 0-15,0-4 10 16,0-7-10-16,0-2 0 94,0-17-22-94,0-5-160 0,5-10-80 0,2-14-268 0,0 0-259 0</inkml:trace>
  <inkml:trace contextRef="#ctx0" brushRef="#br0" timeOffset="2824">3146 96 1600 0,'0'0'323'15,"0"0"-164"-15,0 0 106 16,0 0 1-16,0 0-120 15,0 0-61-15,0 0-24 16,-20 50 20-16,13-15-8 16,0-1-27-16,-2 8 11 15,-1-1-1-15,3-4-25 16,1 5 21-16,3-3-51 16,3-6 7-16,0-1 4 15,0-2-12-15,12-13 14 0,15-3-14 16,10-11 0-1,6-3 15-15,3 0-15 0,3-17 0 16,-6-15 0-16,-6-5-7 16,-14-4 5-16,-11-3 2 15,-12 0 0-15,0-5 22 16,-39 4-22-16,-17 7 0 16,-24 13-1-16,7 12-111 15,11 13-558-15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48.7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625 228 1677 0,'0'0'332'15,"0"0"-275"-15,0 0 6 16,0 0 183-16,0 0-64 16,0 0-77-16,0 0-23 15,-23-133-26-15,4 105 79 0,-8 4-60 16,-6 7-13-16,-10 3 9 15,2 6-50-15,-8 8-14 16,-6 0-7-16,-2 18 2 16,-5 23 16-16,2 15-18 15,3 9 0-15,8 7 9 16,13-1-8-16,22 0-1 16,14-6 0-16,0-8 1 15,14-8-4-15,29-15 3 16,10-5 0-16,9-19-18 15,5-10 15-15,-1 0-69 16,-4-25 20-16,-9-13 27 0,-7-4 7 16,-16 1 18-16,-3 1 0 15,-8 9 13-15,-12 9-7 16,0 14 33-16,-7 3-2 16,0 5-13-16,0 0 44 15,6 35-62-15,1 9-6 16,3 11 48-16,3 7-48 15,-3-3 5-15,6-4-5 16,-1-12-9-16,4 0 3 16,8-21-75-16,19-17-181 15,-7-5-243-15,-2 0-252 0</inkml:trace>
  <inkml:trace contextRef="#ctx0" brushRef="#br0" timeOffset="333">1561 544 2290 0,'0'0'508'15,"0"0"-508"-15,0 0 66 16,0 0 78-16,0 0 1 15,0 0-70-15,0 0-66 16,253 0 43-16,-166 0-37 0,9 0-1 16,7 0 51-1,5 0-64-15,-6 0 9 0,1 0-10 16,-11 0 1-16,-19 0 17 16,-20 0-18-16,-23 0-54 15,-17 0 5-15,-13 0-64 16,0 0-29-16,-36-7-237 15,-4-10-338-15,-7 1-195 0</inkml:trace>
  <inkml:trace contextRef="#ctx0" brushRef="#br0" timeOffset="539">2158 132 1950 0,'0'0'514'0,"0"0"-452"15,0 0-10-15,0 0 169 16,0 0 18-16,0 0-31 16,-5 224-133-16,14-142-30 15,1 4-35-15,3 3 2 16,-6 1-24-16,0 13-59 16,-4-17-400-16,-3-23-633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47.4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39 708 1587 0,'0'0'249'15,"0"0"-151"-15,0 0 67 0,0 0 19 16,0 0-27-16,0 0-10 16,-39 17-92-16,39-17-31 15,0 0 16-15,0 0-26 16,0 0 53-16,0 0-57 16,35 0 16-16,15-3 60 15,10-28-65-15,16-14-10 16,6-13-10-16,-6-10 14 15,0-5-30-15,-7-6 14 16,-8 4 1-16,-12-1-8 16,-10 10 8-16,-12 11 0 15,-8 14 0-15,-8 10 20 0,-4 14 52 16,-7 10-46-16,0 7 4 16,0 0 57-16,0 0-51 15,0 0 3-15,0 29-30 16,0 17 3-16,0 34 14 15,0 16-26-15,0 14 1 16,9 7 16-16,-2-4-16 16,4-6-1-16,-3-11 0 15,-1-6 10-15,-7-19 2 16,0-10-12-16,0-10 0 16,0-21-6-16,0-10 6 15,0-9-66-15,4-11-94 16,28-11-193-16,-2-24-251 0,0-9-387 15</inkml:trace>
  <inkml:trace contextRef="#ctx0" brushRef="#br0" timeOffset="312">1506 676 542 0,'0'0'1587'16,"0"0"-1341"-16,0 0-196 16,0 0 120-16,0 0 3 15,0 0 30-15,0 0-131 0,163 39-26 16,-82-32 23 0,6 0-54-16,12-1 15 0,1 1 8 15,-1-2-37-15,-3-5 20 16,-20 0-21-16,-14 2 0 15,-20-2-1-15,-19 3-40 16,-16 2-50-16,-7-3-23 16,0-2-94-16,-3 0-38 15,-20-2-330-15,-4-16-97 0</inkml:trace>
  <inkml:trace contextRef="#ctx0" brushRef="#br0" timeOffset="543">2048 320 1952 0,'0'0'493'16,"0"0"-454"-16,0 0-32 16,0 0 118-16,0 0 99 15,0 0-72-15,27 247-64 16,-11-161-44-16,-6 3-5 15,-6 7-38-15,-4-3-2 16,0-3-14-16,0 10-181 16,3-24-307-16,6-22-415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3.6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2362 0,'0'0'247'0,"0"0"-186"16,202 0-11-16,-103 0-2 15,4 0-8-15,35 0-40 16,-23 0-296-16,-32 0-738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3.8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2799 0,'0'0'379'16,"0"0"-307"-16,0 0-32 15,222 20-32-15,-4-20-8 16,-20 0-101-16,-22 0-637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0.4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709 1083 664 0,'0'0'980'0,"0"0"-836"16,0 0-49-16,0 0 8 15,0 0 97-15,0 0-22 16,-99-182-59-16,65 150-3 15,-5 9-41-15,-10 6-7 16,-4 10-22-16,-8 7-46 16,-4 0 0-16,-4 22 10 15,5 18-9-15,5 8 25 0,10 7-26 16,12 3 0-16,17 3 22 16,13 5-22-1,7-6 1-15,7-6-1 0,36-5 2 16,13-12 4-16,10-13-6 15,10-14-26-15,-3-10-16 16,-1-3-14-16,-11-35 33 16,-15-10 13-16,-13 1 10 15,-10-5 25-15,-7 6 2 16,-12 12 16-16,-4 14 98 16,0 13-35-16,0 7-15 15,0 0-29-15,0 31-61 16,0 21 32-16,16 12-33 0,-2 13 0 15,13-1-6 1,-1 0 12-16,10-12-7 0,1-9 1 16,25-18-141-16,-13-17-184 15,-6-15-487-15</inkml:trace>
  <inkml:trace contextRef="#ctx0" brushRef="#br0" timeOffset="423">619 307 1861 0,'0'0'271'0,"0"0"-202"15,0 0 14-15,0 0 74 16,0 0-7-16,236-155-38 15,-155 143-76-15,-5 12-5 16,-12 0 45-16,-18 12-16 16,-30 25 51-16,-16 8-71 15,-16 13-19-15,-48 8 30 16,-17-1-50-16,-10 1 13 16,3-11-14-16,12-14 1 15,26-14 38-15,23-12-39 16,15-12 0-16,12-3 42 15,0 0-42-15,9 0-6 0,28 0 5 16,20 0 2 0,8 0 11-16,12 0-12 0,-1 0 0 15,0 0-6-15,2 10 6 16,-2 8-15-16,30 7-39 16,-17-6-272-16,-13-2-391 0</inkml:trace>
  <inkml:trace contextRef="#ctx0" brushRef="#br0" timeOffset="680">1859 1172 2221 0,'0'0'364'0,"0"0"-303"16,0 0 21-16,0 0 80 16,0 0-46-16,248 0-16 15,-152-3-94-15,12 1-5 16,-2-1-2-16,-6 3-8 16,-12 0-80-16,-8 0-365 15,-27 0-190-15,-30 3-1177 0</inkml:trace>
  <inkml:trace contextRef="#ctx0" brushRef="#br0" timeOffset="880">2311 781 2054 0,'0'0'376'0,"0"0"-296"16,0 0 109-16,0 206 69 15,0-112-156-15,4 2-26 16,3 0-76-16,0-4-11 16,9-6 10-16,17 1-297 15,-1-26-296-15,2-22-617 0</inkml:trace>
  <inkml:trace contextRef="#ctx0" brushRef="#br0" timeOffset="1115">3369 1416 484 0,'0'0'2215'0,"0"0"-1955"16,0 0-220-16,0 0 24 15,0 0 103-15,0 0-167 16,0 0-99-16,79 0-76 0,-36 0-500 16,-2-5-1323-16</inkml:trace>
  <inkml:trace contextRef="#ctx0" brushRef="#br0" timeOffset="1293">4159 1358 2181 0,'0'0'475'0,"0"0"-451"16,0 0-23-16,0 0-1 16,0 0 0-16,0 0-183 15,202-28-621-15</inkml:trace>
  <inkml:trace contextRef="#ctx0" brushRef="#br0" timeOffset="1560">4797 1340 1798 0,'0'0'508'16,"0"0"-439"-16,0 0 50 15,0 0 58-15,0 0 42 16,271 0-138-16,-172 0-25 16,16 0-1-16,11 0-46 0,0-2 32 15,-7 2-41-15,-17 0 0 16,-18 0-1-16,-22 0-41 16,-23 0-185-16,-36 0-124 15,-3 0-283-15,-9 0-717 0</inkml:trace>
  <inkml:trace contextRef="#ctx0" brushRef="#br0" timeOffset="1754">5373 977 2105 0,'0'0'511'0,"0"0"-453"0,0 0 8 16,0 0 183-16,0 0-33 15,19 217-171-15,1-132-32 16,-4 5 10-16,-2-1-23 16,2 18-78-16,-9-22-292 15,-7-16-602-15</inkml:trace>
  <inkml:trace contextRef="#ctx0" brushRef="#br0" timeOffset="2538">7061 1045 1595 0,'0'0'255'16,"0"0"-170"-16,0 0 69 16,0 0 48-16,0 0 52 15,0 0-120-15,0 0-35 16,-76-178-1-16,23 178-65 0,-16 0-23 16,-11 45-10-16,0 17 6 15,-1 20 8-15,13 11-5 16,14 3-8-16,23-3 37 15,21-10-38-15,10-12-1 16,14-12-5-16,41-23-36 16,12-21-4-16,15-15-82 15,-3-7-26-15,-2-40 78 16,-12-12 8-16,-15-14 44 16,-13-5 24-16,-14 3 12 15,-7 9 92-15,-12 11-12 16,-4 19 20-16,0 23 76 0,0 13-68 15,0 8-78 1,0 40-27-16,0 17 0 0,16 14 58 16,5 3-73-16,7-6 1 15,2-10 13-15,7-15-14 16,6-13-56-16,30-35-89 16,-11-3-184-16,-9-3-389 0</inkml:trace>
  <inkml:trace contextRef="#ctx0" brushRef="#br0" timeOffset="2987">7283 189 1809 0,'0'0'229'0,"0"0"-179"15,0 0 24-15,0 0 125 16,0 0 42-16,0 0-92 16,0 0-67-16,203 128 29 15,-185-70-74-15,-2-3-14 16,-9-3-11-16,-7-10-2 16,0-15 17-16,0-10-27 46,0-14 0-46,0-3 28 0,0 0-26 0,-7-32 7 0,0-12-8 0,3-13 7 0,4-8 5 16,0-11-13-16,8 0 0 16,22 3-10-16,9 14 10 15,1 12-12-15,7 20 4 16,2 16 16-16,1 11 18 16,-1 4-25-16,-6 33 16 15,-1 18 86-15,-8 3-68 16,-11 8-10-16,-3-1 2 15,-6 1-27-15,2-8 0 16,3-8-6-16,31 3-212 16,-8-15-148-16,-1-14-576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4.8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0 635 1696 0,'0'0'253'15,"0"0"-202"-15,0 0-6 0,0 0 88 16,0 0-3-16,0 0-41 16,0 0 3-16,129-27 1 15,-56-21-79-15,9-10-8 16,1-10 22-16,-3-8-28 16,-8-4-3-16,-6 4-7 15,-13 3 20-15,-14 19 47 16,-16 9-38-16,-12 21 47 15,-8 18 44-15,-3 6-32 16,0 9-29-16,0 47-31 16,0 26-4-16,0 29 52 15,0 19-66-15,0 5 0 16,0-6 48-16,-11-9-48 0,-1-15 0 16,5-17 1-16,0-19 13 15,3-18-28-15,4-22-93 16,0-16-370-16,11-13-207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5.0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0 992 1674 0,'0'0'294'0,"0"0"-87"16,0 0 104-16,290 24-52 16,-183-20-174-16,4-4-70 15,31 0-15-15,-32 0-312 16,-29 0-432-16</inkml:trace>
  <inkml:trace contextRef="#ctx0" brushRef="#br0" timeOffset="581">2045 989 1787 0,'0'0'317'16,"0"0"-235"-16,0 0 129 15,0 0 81-15,0 0-91 16,0 0-104-16,-208-124-71 16,152 124 39-16,-7 17-51 15,0 32 2-15,1 16 44 16,9 10-59-16,15 8 11 15,10 0-10-15,24-8 8 16,4-11-20-16,16-11 4 0,30-18-66 16,18-18-49-16,5-17-85 15,8 0-69-15,-8-42 75 16,-7-9 16-16,-13-8 123 16,-15 0 25-16,-11 4 36 15,-7 11 55-15,-13 10 103 16,-3 13 47-16,0 19 31 15,0 2-52-15,0 5-60 16,0 34-97-16,0 8 31 16,0 5 42-16,11 3-50 15,9-6-20-15,-1-5-26 16,4-12 11-16,4-12-30 16,-4-10-67-16,7-10-197 0,0-25-242 46,-11-9-526-14</inkml:trace>
  <inkml:trace contextRef="#ctx0" brushRef="#br0" timeOffset="1010">1979 161 2045 0,'0'0'222'16,"0"0"-134"0,0 0 87-16,0 0 15 0,0 0-28 15,0 0-97-15,0 0 30 16,191 110-73-16,-180-66-21 16,-8 0 26-16,-3-3-27 15,0-6-27-15,0-7 15 16,0-10-40-16,0-13-3 15,0-5 5-15,0 0 49 16,0-10-21-16,0-24 2 16,0-8-11-16,0-8 22 15,6-9-18-15,15-3 18 16,11-1-4-16,2 9 13 16,1 7 12-16,-1 16-12 15,3 20 0-15,-2 11 16 0,3 7 39 16,-7 38 65-16,0 13-57 15,-5 7-16-15,-6 4 25 16,-6-3-61-16,-5-4-4 16,-6-4 10-16,1-10-17 15,-1-7 0-15,6-14-85 16,9-19-198-16,-2-8-387 16,0 0-1085-16</inkml:trace>
  <inkml:trace contextRef="#ctx0" brushRef="#br0" timeOffset="1236">2907 259 1358 0,'0'0'623'15,"0"0"-549"-15,0 0 165 16,0 0-18-16,0 0-69 15,232 19-39-15,-155-12-111 16,8-1 17-16,-2 5-13 16,-1-3-6-16,-6 2-207 15,-20-5-262-15,-22 0-1360 0</inkml:trace>
  <inkml:trace contextRef="#ctx0" brushRef="#br0" timeOffset="1468">3251 0 1892 0,'0'0'319'16,"0"0"-184"-16,0 0 137 15,-16 185 21-15,9-121-161 16,4 2-86-16,-1-1-11 15,4 1-35-15,0-4-26 16,0 10-171-16,0-19-276 16,14-17-177-16</inkml:trace>
  <inkml:trace contextRef="#ctx0" brushRef="#br0" timeOffset="1722">3969 209 408 0,'0'0'1276'15,"0"0"-992"-15,0 0 48 16,0 0 26-16,122-175-43 16,-106 153-125-16,-9 12-82 15,-3 10-12-15,-4 0-59 16,0 8 4-16,0 33-35 0,0 13-6 15,0 19 0 1,0 8-14-16,0 10-83 0,0 35-113 16,0-18-129-16,0-20-487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03.2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0 638 1370 0,'0'0'345'0,"0"0"-223"15,0 0-60-15,0 0 147 16,0 0-9-16,0 0-46 16,0 5-17-16,19-5-38 15,21-10-24-15,11-20-50 16,15-12-25-16,7-14 32 16,6-3-32-16,-1-7 0 15,-9 2-1-15,-8-7 7 16,-13 7-12-16,-11 4 6 15,-15 7 0-15,-9 14 28 0,-9 13 24 16,-4 9 38-16,0 17 28 16,0 0-53-16,0 26-14 15,-7 30-51-15,-6 23 9 16,-3 19 16-16,4 15-25 16,-1 1 1-16,1 4-2 15,5-5-40-15,-3 24-176 16,2-26-380-16,-2-22-436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7.5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 1562 0,'0'0'271'0,"0"0"-173"15,0 0 54-15,0 0 95 16,0 0-17-16,199 0-127 15,-109 0-5-15,59 0 77 16,74 0-66-16,85 0 17 16,52 0-84-16,26 0-8 15,-8 0 38-15,-35 0-54 16,-11 7 15-16,-19 6-2 16,-15 9-30-16,-7-1 53 15,-11 2-54-15,-6-1 0 0,-6-2 45 16,-6-6-39-16,-9 0-5 15,-8-7 26-15,-43-4-26 16,-46-3 29-16,-41 0-30 16,-16 2 0-16,8-2 23 15,4 3-23-15,-5 2 0 16,-24-3-6-16,-29 3 12 16,-23-2-6-16,-14-3 0 15,-16 0 0-15,0 0-23 16,-5 0-14-16,-29 0-118 15,-49 0-220-15,1-3-424 0,6-9-993 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1:58.0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0 855 2259 0,'0'0'340'15,"0"0"-340"-15,0 0 0 16,0 0 17-16,0 0 167 16,0 0-131-16,0 0-38 15,278-163-2-15,-183 94-13 16,1-11 38-16,-9-3-38 16,-2-3 0-16,-16 0 38 15,-16 5-14-15,-10 4 16 16,-13 20 14-16,-11 15-27 15,-8 18 61-15,-8 17-46 16,-3 7-7-16,0 21 39 0,0 38-62 16,-7 27 15-16,-16 24 0 15,4 10-26-15,-4 9 50 16,5 0-33-16,-1-10 0 16,3-8 35-16,5-15-53 15,2-13-3-15,9-22-9 16,0-9-6-16,0-21-27 15,0-28-196-15,16-3-455 16,4 0-345-16</inkml:trace>
  <inkml:trace contextRef="#ctx0" brushRef="#br0" timeOffset="209">1236 770 2307 0,'0'0'282'0,"0"0"-149"16,0 0 142-16,0 0-79 15,252 10-81-15,-167-10-91 16,11 0-9-16,-1 0-15 16,28 0-139-16,-28 0-363 15,-22 0-386-15</inkml:trace>
  <inkml:trace contextRef="#ctx0" brushRef="#br0" timeOffset="774">3325 606 1881 0,'0'0'283'16,"0"0"-156"-16,0 0 167 15,0 0 29-15,0 0-158 16,0 0-42-16,0 0-65 16,13-141 24-16,-40 124-7 0,-3 4-39 15,-9 5-7-15,-11 8-28 16,-6 0 0-16,-10 3 20 15,-3 35-21-15,5 14 0 16,-1 9 26-16,3 8-19 16,17 7 16-16,10 2-16 15,19-5-7-15,16-4 23 16,0-8-23-16,19-12 0 16,31-13-11-16,9-11 12 15,8-18-2-15,2-7-22 16,0 0 19-16,-3-34-17 15,-13-7 3-15,-4-6 18 16,-6-6 1-16,-9 1 7 16,-8 8-2-16,-6 9 22 0,-10 18-7 15,-6 13 51-15,1 4-63 16,-5 28 12-16,0 31 72 16,0 13-40-16,0 11-7 15,0-1-16-15,0-10-12 16,4-13 35-16,22-18-53 15,11-19-2-15,29-22-16 16,30-12-24-16,136-136-84 16,-18 8-232-16,1-22-2162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44.0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90 195 1699 0,'0'0'279'15,"0"0"-144"-15,0 0-43 16,0 0 99-16,0 0-19 16,0 0-77-16,-33-27 4 15,33 12-67-15,0 0-8 0,19 3 18 16,11 2-42-16,16 3 51 16,11 7-51-16,12 0 0 15,0 7 29-15,-5 25-28 16,-2 9 0-16,-16 4-1 15,-16 3 6-15,-14 3 7 16,-16 4-13-16,0 0 0 16,-32-4 24-16,-17 4-24 15,-8-6 7-15,0-9 1 16,2-8-1-16,11-6 51 16,8-14-28-16,17-10 6 15,8 3 38-15,11-5-50 0,0 0-12 16,0 0-12-16,0 0 15 15,0 0-36-15,27 0 19 16,12 3-1-16,11 9-9 16,3 14 12-16,3 1-11 15,-2 11 10-15,-1 3 2 16,-11 4-12-16,-12 4 11 16,-10-2-1-16,-17-2-11 15,-3 3 12-15,-7-3 0 16,-30-4 4-16,-14-6 7 15,-10-4 40-15,-4-6-21 16,-8-12-5-16,1-11 60 16,4-2-50-16,3 0-7 15,15 0 10-15,8 0-38 16,15-7 22-16,13 2-22 0,14-5-33 16,0-5-64-16,57-31-261 15,15 3-235-15,4-5-335 0</inkml:trace>
  <inkml:trace contextRef="#ctx0" brushRef="#br0" timeOffset="340">831 0 2292 0,'0'0'325'0,"0"0"-201"16,0 0-53-16,0 0 101 0,0 0-24 15,0 0-46-15,0 0-70 16,95 68 22-16,-22-3 14 16,9 11-44-16,4 10 0 15,3 7-7-15,-9 7-5 16,-11 10 48-16,-16 2-60 15,-26 9 0-15,-27 4 22 16,0 1-21-16,-50-6-1 16,-16-10-12-16,6-16-35 15,7-26-17-15,11-40-234 0,18-20-565 16,5-8-1269-16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2:53.7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5610 1094 2336 0,'0'0'308'16,"0"0"-231"-16,0 0-44 16,0 0 3-16,0 0 121 15,0 0-53-15,203 0-89 0,-135 3 3 16,8 7-9 0,12 4-9-16,5-1 0 0,-1 4 0 15,-6-4-73-15,-13 5-111 16,-20-7-352-16,-26 2-359 0</inkml:trace>
  <inkml:trace contextRef="#ctx0" brushRef="#br0" timeOffset="241">5613 1702 2585 0,'0'0'368'16,"0"0"-300"-16,0 0-33 15,0 0 177-15,0 0-102 16,234 44-69-16,-138-37-7 16,6 3-34-16,14-6-12 15,43-4-96-15,-24 0-406 16,-29 0-701-16</inkml:trace>
  <inkml:trace contextRef="#ctx0" brushRef="#br0" timeOffset="-3216">374 395 1699 0,'0'0'285'0,"0"0"-173"16,0 0-15-16,0 0 79 15,0 0 14-15,0 0-129 16,-36 38-1-16,29 18 63 15,0 18-46-15,-2 23-16 16,2 19 24-16,0 8-21 16,-5 7 37-16,1-1-88 0,4-9 17 15,-2-14 23 1,6-14-41-16,3-17 18 0,-4-15-10 16,4-16-19-16,-3-17 35 15,3-13-36-15,0-13-14 16,0-2-2-16,0-2-86 15,0-37-96-15,10-13-163 16,-1-48-169-16,-2 10 29 16,-7 5-1104-16</inkml:trace>
  <inkml:trace contextRef="#ctx0" brushRef="#br0" timeOffset="-2944">239 492 1600 0,'0'0'499'0,"0"0"-337"16,0 0 34-16,0 0 55 15,0 0-55-15,0 0-85 16,0 0-19-16,128 0-27 16,-72 0 40-16,8 0-74 15,5 0-3-15,7 0 13 16,6 0-41-16,1 0 1 15,-3 0 2-15,-4 0 8 16,-7-7-22-16,-7 0 11 16,-16 0-80-16,-12 4-76 15,-14-1-298-15,-17 1-334 0</inkml:trace>
  <inkml:trace contextRef="#ctx0" brushRef="#br0" timeOffset="-2679">312 1031 1881 0,'0'0'497'15,"0"0"-396"-15,0 0-88 16,0 0 90-16,0 0 61 0,0 0-37 15,0 0-41-15,154 7-74 16,-87-3 5-16,6 3 5 16,3 3-21-16,9-3-1 15,25 3-45-15,-21 1-310 16,-24-4-559-16</inkml:trace>
  <inkml:trace contextRef="#ctx0" brushRef="#br0" timeOffset="-2423">0 1780 2311 0,'0'0'276'0,"0"0"-202"15,0 0-66-15,0 0 124 16,0 0 0-16,0 0-92 16,262 37-31-16,-157-37-7 15,5 0 10-15,45 0-24 16,-20 0-315-16,-29-5-581 0</inkml:trace>
  <inkml:trace contextRef="#ctx0" brushRef="#br0" timeOffset="-1856">2261 108 1620 0,'0'0'186'0,"0"0"-121"16,0 0-16-16,0 0 91 16,0 0 64-16,0 0-98 15,-225 166-20-15,163-103 32 16,-7 13-50-16,0 10 23 15,1 12 21-15,-1 13-25 0,7 12-5 16,9 2-9-16,10-2-22 16,10 1 45-16,6-6-57 15,11-3 0-15,13-1 4 16,3-8-23-16,0-6 2 16,9-10-16-16,21-14-5 15,10-7 11-15,12-11-12 16,1-2-19-16,7-16-81 15,25-12-110-15,-12-18-372 16,-16-10-420-16</inkml:trace>
  <inkml:trace contextRef="#ctx0" brushRef="#br0" timeOffset="-1317">2783 320 1716 0,'0'0'222'0,"0"0"-111"16,0 0-16-16,0 0 107 15,0 0-10-15,0 0-61 16,0 0-54-16,-37-41-76 16,41 68 18-16,19 22 92 15,11 17-32-15,12 8-1 16,0 15-29-16,10 10-13 16,6 6 28-16,2-3-7 0,5 6-12 15,4-9-15 1,0-3-21-16,-4-10 12 0,-6-7-15 15,-4-13-5-15,-10-11 8 16,-8-11-9-16,-9-9-12 16,-9-13-52-16,-5-10-166 15,-9-12-353-15,-9 0-386 0</inkml:trace>
  <inkml:trace contextRef="#ctx0" brushRef="#br0" timeOffset="-903">2684 1661 1916 0,'0'0'245'0,"0"0"-212"16,0 0-18-16,0 0 94 15,0 0 85-15,0 0-98 16,0 0-37-16,30-121-44 16,6 70 37-16,10-8 21 15,11-9-35-15,12-15-5 16,10-14-11-16,14-9-13 0,2-4 3 15,-1-5-12-15,-5 10 0 16,-17 9 14-16,-15 16-13 16,-18 22 25-16,-12 14-17 15,-8 17 18-15,-12 9-15 16,-7 11-12-16,0 7 0 16,4 0-176-16,-4 7-194 15,0 11-279-15</inkml:trace>
  <inkml:trace contextRef="#ctx0" brushRef="#br0" timeOffset="-280">4089 69 1704 0,'0'0'329'0,"0"0"-204"16,0 0-60-16,0 0 164 15,0 0-59-15,0 0-130 16,0 0-1-16,36 62 12 16,4-21 34-16,3 14 1 15,7 7-53-15,8 9 6 16,-1 12 0-16,3 10 21 0,2 3 19 16,-5 11-44-1,-4 3 4-15,-11 3 16 0,-11 1-49 16,-12 3 12-16,-19-7 10 15,0-4-28-15,-34-11 22 16,-24 0-22-16,-2-16 0 16,-6-16 12-16,9-7-12 15,8-14-21-15,6-13 0 16,17-14-55-16,10-15-18 16,16-3-199-16,0-31-340 15,5-8-1477-15</inkml:trace>
  <inkml:trace contextRef="#ctx0" brushRef="#br0" timeOffset="9200">10957 1094 2072 0,'0'0'550'0,"0"0"-442"16,0 0-35-16,0 0 179 15,0 0-60-15,237 0-117 16,-145 0-13-16,8 3-62 16,9-1 0-16,0 6-2 15,-3-1-20-15,-3 10-144 16,-27-4-362-16,-30 2-338 0</inkml:trace>
  <inkml:trace contextRef="#ctx0" brushRef="#br0" timeOffset="9404">10843 1797 2678 0,'0'0'489'16,"0"0"-453"-16,0 0 30 15,0 0 99-15,0 0-38 16,295 111-47-16,-173-108-60 15,11-3-20-15,55 0-43 16,-33 0-163-16,-32-3-771 0</inkml:trace>
  <inkml:trace contextRef="#ctx0" brushRef="#br0" timeOffset="8591">8150 2334 2061 0,'0'0'461'0,"0"0"-434"16,0 0 34-16,0 189 225 16,16-86-105-16,-2 26-82 0,2 14-19 15,-5 15-22 1,-2 0 26-16,-9 0-66 0,3-10-11 15,-3-10 16-15,0-21-23 16,0-22 6-16,0-22-6 16,0-21 6-16,0-21-13 15,0-13 7-15,0-18-78 16,0 0-78-16,7-66-177 16,1-5-366-16,-5 0-81 0</inkml:trace>
  <inkml:trace contextRef="#ctx0" brushRef="#br0" timeOffset="8897">8088 2450 2016 0,'0'0'382'0,"0"0"-236"15,0 0 49-15,227-47 42 16,-140 33-63-16,9 7-75 15,6 7-50-15,-2 0 15 16,-5 0-14-16,-10 28-25 16,-17 10 26-16,-13 6-43 15,-25 8 8-15,-30 6 13 16,0 12-20-16,-53 6 10 0,-29 2-19 16,-12-2-1-1,-7-12-11-15,11-15-9 0,8-22-17 16,26-16 11-16,22-11-76 15,34-61-116-15,0-15-396 16,23-6-324-16</inkml:trace>
  <inkml:trace contextRef="#ctx0" brushRef="#br0" timeOffset="7814">8154 726 1770 0,'0'0'325'16,"0"0"-256"-1,0 0 19-15,0 0 104 0,0 0-51 16,0 0-77-16,7 3-27 16,25-10 69-16,9-17-40 15,8-6-22-15,6-13 19 16,5 0-42-16,1-12-4 15,11-8 1-15,-3-9-17 16,0 0 29-16,-12-4-29 16,-11 11 14-16,-7 4 48 15,-16 15-39-15,-9 11-6 16,-5 12 9-16,-5 12 0 16,-4 8 51-16,0 3-48 15,0 0-3-15,0 37 14 0,0 29-41 16,-16 25 0-16,2 9-1 15,-2 12 15-15,5-1-11 16,-1-9-3-16,8-2-14 16,4-7 13-16,0-11-113 15,0 4-105-15,0-24-295 16,0-15-228-16</inkml:trace>
  <inkml:trace contextRef="#ctx0" brushRef="#br0" timeOffset="8230">7535 1461 2076 0,'0'0'331'0,"0"0"-243"15,0 0 16-15,0 0 175 16,0 0-98-16,0 0-85 16,0 0-78-16,11 3 34 15,48-3 34-15,20 5-33 16,17-5 24-16,14 3-47 16,12-3-12-16,16 0 34 15,11 0-35-15,7 0-5 0,16 0-8 16,0 0 2-1,5 0 9-15,-5-8-15 0,-13 1 0 16,-13 4 11-16,-17-1-11 16,-14 4-1-16,-23 0 0 15,-19 0 2-15,-24 0-12 16,-18 0-10-16,-21 0-67 16,-10 0-47-16,-14 11-102 15,-32 10-316-15,-7-1-153 0</inkml:trace>
  <inkml:trace contextRef="#ctx0" brushRef="#br0" timeOffset="10370">14033 980 1721 0,'0'0'215'0,"0"0"-145"16,0 0-33-16,0 0 95 0,0 0 66 16,241-214-106-1,-158 148-47-15,0-2 37 0,2-4-14 16,-16 1 4-16,-12-2 46 15,-14 7-27-15,-17 10 33 16,-12 16-30-16,-8 17-23 16,-6 11 26-16,0 12-24 15,0 12-37-15,0 41-15 16,0 31-19-16,-9 19 13 16,-2 18-15-16,8 6-15 15,3-7-2-15,0 29-176 16,0-38-337-16,0-24-305 0</inkml:trace>
  <inkml:trace contextRef="#ctx0" brushRef="#br0" timeOffset="10785">13491 1685 2223 0,'0'0'377'15,"0"0"-276"-15,0 0-87 16,0 0 228-16,0 0-76 16,0 0-75-16,0 0 4 15,285 37-42-15,-154-33 1 0,51-4-15 16,59 0-38-1,73 0 35-15,17 0-24 0,-10 0 0 16,-46-4 25-16,-88 4-37 16,-45 0 0-16,-46 0-3 15,-20 0 17-15,-7 0-28 16,-5 0 10-16,-11 7-82 16,-21 0-11-16,-32-2-264 62,-4 0-452-46,-31-5-1240-16</inkml:trace>
  <inkml:trace contextRef="#ctx0" brushRef="#br0" timeOffset="11330">12821 3194 1886 0,'0'0'298'16,"0"0"-242"-16,0 0-56 15,0 0 137-15,0 0-22 16,267-59-74-16,-178 4-14 16,3-10-26-16,-9-9 79 15,-3-1-19-15,-14 4 15 0,-13 5 81 16,-11 11-48-16,-19 21 9 16,-12 13-32-16,-4 18-31 15,-7 3 36-15,0 24-49 16,0 33-33-16,0 31 39 15,0 15-36-15,0 14-4 16,0-4-8-16,0-7 12 16,0-10-5-16,0-13-7 15,9-7-46-15,5-18 19 16,18-21-216-16,-2-15-248 16,0-19-510-16</inkml:trace>
  <inkml:trace contextRef="#ctx0" brushRef="#br0" timeOffset="11633">14685 2427 2329 0,'0'0'491'0,"0"0"-456"15,0 0 72-15,-34 260 133 16,8-145-98-16,-1 12-52 16,-5 3-59-16,2 2-2 0,7-8 50 15,0-8-58-15,5-10-7 16,2-13-8-16,6-14 7 16,-3-10-26-16,10-18-5 15,-1-16-87-15,4-15-66 16,0-20-307-16,14-14-189 15,6-23-683-15</inkml:trace>
  <inkml:trace contextRef="#ctx0" brushRef="#br0" timeOffset="12005">15282 2399 2060 0,'0'0'475'0,"0"0"-444"16,0 0 72-16,0 0 165 15,0 0-94-15,0 0-87 16,14 237-53-16,-44-147 41 16,-13 3-38-16,-10 4-23 15,4-6 32-15,3-7-37 16,8-16 9-16,15-17-7 15,14-17-4-15,9-9 2 16,0-15-9-16,16-6 0 16,30-4 39-16,11 0-27 15,16-11 6-15,7-9-1 16,5 2-16-16,-6-2 21 0,1 7-22 16,-2-1 0-16,-14 6-12 15,-6 6-33-15,-5-6-136 16,-6-5-322-16,-17-1-252 15,-11 0-652-15</inkml:trace>
  <inkml:trace contextRef="#ctx0" brushRef="#br0" timeOffset="12239">15702 2554 1373 0,'0'0'978'0,"0"0"-797"15,0 0-43-15,0 224 150 16,0-107 13-16,0 13-165 16,-9 9-67-16,2-7 14 15,0 0-35-15,3-16 13 16,-5-5-61-16,9-15-13 16,0-18 11-16,0-12-83 15,0-22-62-15,0-20-376 16,4-17-468-16</inkml:trace>
  <inkml:trace contextRef="#ctx0" brushRef="#br0" timeOffset="12698">17031 1389 2297 0,'0'0'377'15,"0"0"-225"-15,0 0-82 16,0 0 104-16,0 0-2 15,0 0-55-15,198 35-95 16,-102-35-4-16,7 2-15 16,-1 2 5-16,-6 2-16 15,-16 5-89-15,-15 6-123 16,-22-2-281-16,-29-2-293 0</inkml:trace>
  <inkml:trace contextRef="#ctx0" brushRef="#br0" timeOffset="12872">16951 2083 2338 0,'0'0'498'16,"0"0"-422"-16,0 0 168 16,0 0-30-16,218 47-146 15,-105-47-47-15,68 0-21 16,-29 0-210-16,-22 0-973 0</inkml:trace>
  <inkml:trace contextRef="#ctx0" brushRef="#br0" timeOffset="14123">19322 688 1607 0,'0'0'220'0,"0"0"-141"15,0 0 42-15,0 0 148 16,0 0-17-16,0 0-87 15,0-38 31-15,0 41-70 16,-11 32-47-16,-28 23-15 0,-18 23-22 16,-22 14-6-16,-14 11-13 15,-6 3-1-15,0-6 25 16,14-10-46-16,18-14 5 16,17-17 17-16,23-13-23 15,15-17 18-15,12-14-18 16,7-3 2-16,48-15 28 15,21 0-29-15,27 0 10 16,16-15 13-16,7-8-24 16,-1 3 21-16,1 2-21 15,-11 5 0-15,-12 8 11 16,-20 5-11-16,-17 0 0 16,-24 0-1-16,-19 18 5 15,-8 3-16-15,-7-4 8 16,-8 1-41-16,4-8 12 0,-4 0-63 15,0-10-6-15,0 0 38 16,0-3-38-16,-7-35 21 16,-9-10 17-16,-7-18 54 15,0-5-2-15,0-9 12 16,-4 1 0-16,8 10 47 16,-1 14 42-16,10 14 24 15,3 14-6-15,-2 17-23 16,5 10 23-16,4 0-71 15,0 17-21-15,0 39 17 16,0 29-1-16,0 24 29 16,0 27-18-16,0 10-4 0,-3 6 29 15,-1-1-56 1,-8-10 1-16,5-13-3 0,-9-12-2 16,1-10 2-16,-4-15-9 15,3-20-82-15,-2-19-56 16,2-21-311-16,0-23-625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3:09.9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 2 1035 0,'0'0'723'15,"0"0"-603"-15,0 0-62 16,0 0 56-16,0 0 155 16,0 0-75-16,-30-31-122 0,30 31 1 15,0 7-35-15,0 49 25 16,23 54 82-16,20 71-30 15,10 61 2-15,0 17-32 16,-7-34-31-16,-12-61 22 16,-11-56-52-16,0-19-1 15,3 7-14-15,6 2-8 16,2-10 27-16,-4-23-27 16,-7-24 0-16,-7-20 35 15,-2-21-36-15,6 0 16 16,6-29 16-16,13-28-16 15,7-28 29-15,11-22-45 16,3-21 0-16,6-11 0 0,10-41 0 16,9-34-1-1,-9 15-11-15,-15 24 12 16,-12 38-15-16,-22 47 15 0,5 8 0 16,-9 6-6-16,-13 36 6 15,-6 18-18-15,-4 22-33 16,0 10-136-16,0 27-282 15,0 9-342-15</inkml:trace>
  <inkml:trace contextRef="#ctx0" brushRef="#br0" timeOffset="562">2352 116 1013 0,'0'0'169'15,"0"0"-108"-15,0 0 66 16,0 0 65-16,0 0-49 16,0 0-75-16,0 0-25 0,-59-18 55 15,45 18-23-15,1 10-2 16,-2 9 51 0,0 5-11-16,-1 4 22 0,-3 5-13 15,-2 9-39-15,-11 9 28 16,-5 4-16-16,-6 6-23 15,1 5 24-15,-8 6-46 16,4 4 1-16,2 10 11 47,-3 4-16-31,5 9 38-16,3 8-53 0,5 5-2 0,11 10 29 0,4-1-46 0,12-2 2 0,7-4 10 15,0-15-18-15,0-9 45 0,10-12-51 16,13-11 0-16,9-8 15 15,-2-9-14-15,-3-11-1 16,3-8 0-16,0-4-26 16,2-10-3-16,-2-13-165 15,23-5-119-15,-10-12-427 16,-1-20-1230-16</inkml:trace>
  <inkml:trace contextRef="#ctx0" brushRef="#br0" timeOffset="946">2709 528 2112 0,'0'0'367'0,"0"0"-255"16,0 0-65-16,0 0 243 16,0 0-85-16,0 0-121 15,0 0-8-15,57 24-18 16,-14 38 2-16,6 14-13 16,10 17-8-16,-3 11 39 15,5 2-63-15,1 0 12 16,3-5 25-16,-1-10-20 15,2-5-14-15,-10-9-11 16,1-11 2-16,-11-16 6 16,-7-1-15-16,-12-15-28 0,-4-3-23 15,-7-11-84 1,-9-20-68-16,-4 0-348 0,-3 0-291 0</inkml:trace>
  <inkml:trace contextRef="#ctx0" brushRef="#br0" timeOffset="1306">2683 1804 2080 0,'0'0'272'0,"0"0"-166"16,0 0-94-16,0 0 176 16,0 0 80-16,0 0-172 15,0 0-66-15,16-161-12 16,44 78-3-16,13-18 37 16,15-11-50-16,8-10-1 15,3-10 27-15,8-3-28 16,-1 1 15-16,-7 11-5 0,-7 19-8 15,-23 21 37-15,-19 29-39 16,-24 23 0-16,-13 21-6 16,-10 10 6-16,-3 0-108 15,0 17-221-15,0 4-478 0</inkml:trace>
  <inkml:trace contextRef="#ctx0" brushRef="#br0" timeOffset="1785">3936 259 1969 0,'0'0'519'0,"0"0"-461"16,0 0 58-16,0 0 156 15,0 0-108-15,0 0-95 16,0 0-9-16,95 29 38 15,-38 26-45-15,5 10-20 0,3 19 12 16,-1 3-28-16,2 17 5 16,-2 7 1-16,-6-3 31 15,-12 10-3-15,-12-2-50 16,-22 2-1-16,-12 0 23 16,-12-6-22-16,-38-5 0 15,-15-11-1-15,-3-11-4 16,3-12-10-16,3-14-17 15,9-19-7-15,12-8-4 16,9-14-34-16,21-18-80 16,8-14-211-16,3-25-498 0</inkml:trace>
  <inkml:trace contextRef="#ctx0" brushRef="#br0" timeOffset="2037">5326 1202 2393 0,'0'0'471'0,"0"0"-423"16,0 0-15-16,0 0 167 15,0 0-35-15,256-7-68 16,-175 4-86-16,6 3-10 15,12 0 8-15,-3 0-9 16,-1 0-1-16,-2-4-126 16,-21 1-256-16,-35 0-605 0</inkml:trace>
  <inkml:trace contextRef="#ctx0" brushRef="#br0" timeOffset="2262">5419 1787 1824 0,'0'0'1153'0,"0"0"-985"16,0 0-134-16,0 0 73 16,0 0 47-16,0 0-48 15,212 56-40-15,-127-54-66 16,11 1-1-16,7 4-31 15,65-4-100-15,-23 2-404 0,-19-5-389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3:14.8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297 519 1565 0,'0'0'274'15,"0"0"-212"-15,0 0-7 16,0 0 80-16,0 0-46 16,0 0-27-16,142-130-48 15,-85 79 12-15,0-5 25 16,1-3-31-16,-8 0 33 16,-13 9 32-16,-14 1 13 15,-7 15 13-15,-9 11-45 0,-7 8-2 16,0 8 80-1,0 7-55-15,0 0-32 0,0 14-33 16,0 31-18-16,0 16 3 16,0 17-9-16,-4 5 0 15,1 3 8-15,-1-3-8 16,4-7 0-16,-5-8 0 16,-2-5-39-16,3-8-54 15,-3-15-176-15,2-2-204 16,5-14-39-16,-4-12-1195 0</inkml:trace>
  <inkml:trace contextRef="#ctx0" brushRef="#br0" timeOffset="198">1049 499 1637 0,'0'0'267'0,"0"0"-134"15,0 0 97-15,0 0 25 16,249 0-69-16,-149 0-117 16,6 0-51-16,13 0-18 15,22 0-151-15,-27 0-436 16,-29 0-1050-16</inkml:trace>
  <inkml:trace contextRef="#ctx0" brushRef="#br0" timeOffset="734">2519 151 1726 0,'0'0'578'16,"0"0"-495"-16,0 0-15 15,9 180 148-15,-5-85 75 16,-4 11-179-16,3 13-60 16,1-4 29-16,-1 2-21 15,-3-6-16-15,4-5-20 0,-4-13-23 16,0-17 12 0,0-15-13-16,0-20 0 0,0-18-2 15,0-15-1-15,0-8-4 16,0 0-18-16,0-21-17 15,-4-17 31-15,-3-16-46 16,0-14 0-16,-2-11 21 16,2-14-7-16,0-11 9 15,-5-9-1-15,1-8-10 16,-1-10 39-16,8 1-27 16,4 11 29-16,0 14-2 15,30 26 6-15,25 31 0 0,12 33 10 16,15 15 19-16,1 0 46 15,2 32-56-15,-5 13 12 16,-16 7 13-16,-9 0-5 16,-22-1 1-16,-17-4-7 15,-16 6-10-15,0-6 21 16,-42 4-44-16,-20-2-18 16,-6-7-44-16,-43-1-119 15,24-16-197-15,2-5-388 0</inkml:trace>
  <inkml:trace contextRef="#ctx0" brushRef="#br0" timeOffset="1193">0 1475 1403 0,'0'0'724'0,"0"0"-587"15,0 0-111-15,0 0 50 16,0 0 171-16,0 0-79 15,0 0-58-15,297 0-3 0,-167-5-31 16,15 5 27-16,43 0-31 16,51 0-34-16,52 0 15 15,22 0-17-15,-19 0 3 16,-26 10-13-16,-36 2-20 16,-11-2 27-16,-29-6-33 15,-43-1 8-15,-38-3 8 16,-19 3-10-16,-1 4-6 15,-10 0 0-15,-5 3-14 16,-29-3 13-16,-30 1-54 16,-17-3-48-16,0 0-26 15,-60-5-345-15,-6 0-279 16,-6 0-1127-16</inkml:trace>
  <inkml:trace contextRef="#ctx0" brushRef="#br0" timeOffset="1741">949 2723 1629 0,'0'0'323'0,"0"0"-233"16,0 0 91-16,0 0 126 0,0 0-119 15,27 184-45-15,-15-83-25 16,-8 12-33-16,-4 18 52 15,0 10-73-15,0 3-20 16,0-3 23-16,0-4-60 16,-7-8 10-16,-2-24-17 15,2-12 1-15,3-24 10 16,1-16-11-16,-1-24-47 16,1-9 10-16,3-20-99 15,0-3-153-15,0-41-205 16,0-1-151-16</inkml:trace>
  <inkml:trace contextRef="#ctx0" brushRef="#br0" timeOffset="2124">774 2990 1833 0,'0'0'310'0,"0"0"-139"16,0 0-118-16,0 0 97 16,35-193 26-16,6 152-66 15,14 11-4-15,5 9-50 16,13 11-19-16,3 10 47 0,4 0-50 16,5 3 14-1,-2 32-18-15,2 6 3 0,-9 11 27 16,-12 2-59-16,-9 5 6 15,-21 2 29-15,-27 3-35 16,-7 1 1-16,-14-1-2 16,-45 2 7-16,-8-7-5 15,-15-8-2-15,-1-12 0 16,3-10-8-16,8-19 8 16,10-10-1-16,19 0-38 15,13-39-73-15,30-51-134 16,0-1-425-16,4 5-625 0</inkml:trace>
  <inkml:trace contextRef="#ctx0" brushRef="#br0" timeOffset="2537">1672 2249 1862 0,'0'0'322'0,"0"0"-231"16,0 0-5-16,0 0 119 15,0 0-26-15,202-104-23 16,-152 104-94-16,-4 0-4 16,-7 0-1-16,-18 24-11 15,-12 10 26-15,-9 7-66 0,-9 11 3 16,-35 2 19-16,-15-1-28 15,-1-5-1-15,-5-10 0 16,12-11 1-16,6-10 7 16,17-10-7-16,14-4 0 15,13-3 3-15,3 0-3 16,0 0-12-16,33 4 3 16,17 3 9-16,5 3 30 15,2 5-22-15,-4-2 8 16,4-1 26-16,-2 3-32 15,-2-8 4-15,7-4-14 16,44-9-55-16,-17-28-101 0,-7-8-871 16</inkml:trace>
  <inkml:trace contextRef="#ctx0" brushRef="#br0" timeOffset="3180">4171 1371 1883 0,'0'0'382'16,"0"0"-293"-16,0 0 14 15,0 0 88-15,0 0-21 16,0 0-103-16,0 0-45 0,239 0-11 15,-154 0-11-15,-2 0 0 16,2 0-73-16,6 3-148 16,-22 7-251-16,-23 0-450 15</inkml:trace>
  <inkml:trace contextRef="#ctx0" brushRef="#br0" timeOffset="3386">4112 1959 2125 0,'0'0'288'0,"0"0"-209"0,0 0-21 16,0 0 98-16,207 38-11 15,-111-38-145-15,53 0-56 16,-23 0-227-16,-20-17-1441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3:21.2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215 921 1058 0,'0'0'698'15,"0"0"-593"-15,0 0-93 16,0 0 91-16,0 0 58 16,0 0-27-16,0 0-38 15,76-7-17-15,-30-17 13 16,3-6-10-16,1-8-33 0,0-7 14 16,-4-3-38-1,-9-4-1-15,2 0 24 0,-12 1 6 16,-4 7 17-16,-4 6-24 15,-8 10-10-15,-4 11 30 16,-2 10-47-16,-1 7 1 16,-4 0 6-16,0 22-26 15,3 32 24-15,1 21 10 16,-4 18-13-16,0 10 10 16,0 0-31-16,0-3-1 15,0-7 13-15,0-11-11 16,-7-6 11-16,-9-10-13 0,5-16 1 15,-1-7-7 1,1-13 6-16,7-6-9 16,-1-14-45-16,5-6-61 0,0-4-181 15,9-7-310-15,9-16-381 16</inkml:trace>
  <inkml:trace contextRef="#ctx0" brushRef="#br0" timeOffset="301">1226 1039 1916 0,'0'0'380'15,"0"0"-275"-15,0 0 6 16,0 0 131-16,0 0-8 15,0 0-149-15,255 24-28 16,-177-17 9-16,2-4-25 16,-4 0 11-16,1 1-37 15,-15-1-15-15,-9 1 19 16,-20-1-19-16,-10 2-1 16,-16-3-51-16,-7-2-106 15,0 0-218-15,0 0-460 0</inkml:trace>
  <inkml:trace contextRef="#ctx0" brushRef="#br0" timeOffset="714">2975 615 1958 0,'0'0'271'16,"0"0"-188"-16,0 0-60 16,0 0 51-16,0 0 87 0,214-133-106 15,-160 88-55 1,-1-1 23-16,-4-5-17 0,-10 1-5 15,-9-5 31-15,-6-1 8 16,-12 4 57-16,-9 3-37 16,1 12 8-16,-4 10 44 15,0 13-40-15,0 14-21 16,0 0-1-16,0 17-40 16,0 37 31-16,0 24-41 15,0 13 2-15,0 13 25 16,0-1-27-16,-4 0-9 15,1-7-84-15,-6 8-208 16,2-25-303-16,-4-18-639 0</inkml:trace>
  <inkml:trace contextRef="#ctx0" brushRef="#br0" timeOffset="1018">3025 1149 1896 0,'0'0'388'0,"0"0"-272"16,0 0-65-16,0 0 199 16,0 0-39-16,0 0-120 15,218 0-27-15,-142-4-26 0,-4 1 5 16,5 3-4-1,-5 0-22-15,-3 0 16 0,0 0-27 16,-3 0-6-16,-9 0 0 16,-15 3-21-16,-15 4-99 15,-13 6-136-15,-14 4-107 16,0 1-153-16,-14-5-266 0</inkml:trace>
  <inkml:trace contextRef="#ctx0" brushRef="#br0" timeOffset="1359">3223 1596 1553 0,'0'0'395'16,"0"0"-243"-16,0 0 87 15,0 0 39-15,0 0-69 16,0 0-85-16,0 0-20 15,-172 154-63-15,139-127 13 16,2 1 4-16,5-8-25 16,3-2 8-16,10-8-26 15,6-3-2-15,4-7 1 16,3 3-14-16,0-3 0 16,0 0-1-16,14 4 2 15,18-1 13-15,5 1-13 16,6-1-1-16,6 1 1 0,4-4-1 15,1 3-13-15,-5 0-59 16,6 1-117-16,9-4-285 16,-15 0-135-16,-10 0-191 0</inkml:trace>
  <inkml:trace contextRef="#ctx0" brushRef="#br0" timeOffset="1565">3368 1662 1803 0,'0'0'474'0,"0"0"-429"15,0 0 191-15,0 0 9 0,0 0-93 16,0 215-87-16,0-146-53 16,0 0-12-16,0-4-6 15,-3 1-181-15,-11 12-141 16,-2-15-243-16,-7-12-487 0</inkml:trace>
  <inkml:trace contextRef="#ctx0" brushRef="#br0" timeOffset="2194">0 2244 1664 0,'0'0'326'16,"0"0"-269"-16,0 0 14 0,0 0 178 15,0 0-103-15,0 0-63 16,238 49-20-16,-139-32-2 15,23 1 55-15,46 2-49 16,65 0-19-16,68 5 47 16,32-8-31-16,-9-3-10 15,-23-11-29-15,-37-3-1 16,-7 0 26-16,-9 0-50 16,-16 7 0-16,-7 0 33 15,-7 3-33-15,-7-3 12 16,-35-4 22-16,-35 2-17 15,-27-2 32-15,-10-3-47 0,10 0 4 16,8 0 4-16,-7 0-10 16,-26 0-1-16,-33 0 1 15,-29 0-23-15,-15 0 16 16,-12 0-72-16,0 0-64 16,-58 0-154-16,-2 0-252 46,-9 0-252-46</inkml:trace>
  <inkml:trace contextRef="#ctx0" brushRef="#br0" timeOffset="6077">5711 2244 1737 0,'0'0'396'0,"0"0"-250"15,0 0 91-15,0 0 17 16,0 0-108-16,0 0-101 16,0 0 7-16,228-25-50 15,-162 20-2-15,-6 2 0 16,-5-4-127-16,5 3-83 15,-14-3-140-15,-16 4-421 0</inkml:trace>
  <inkml:trace contextRef="#ctx0" brushRef="#br0" timeOffset="6300">5523 2877 2049 0,'0'0'522'16,"0"0"-473"-16,0 0 109 15,0 0 142-15,0 0-123 16,0 0-114-16,0 0-11 16,244 15-51-16,-155-15-1 15,47 0-129-15,-17 0-447 16,-20-12-1899-16</inkml:trace>
  <inkml:trace contextRef="#ctx0" brushRef="#br0" timeOffset="2897">1318 3520 1528 0,'0'0'242'0,"0"0"-166"16,0 0-9-16,0 0 115 16,0 0 1-16,222-41-119 15,-146 4-39-15,0-8 22 16,0-4-10-16,-10-2 29 16,-16 2-22-16,-13 11 17 15,-18 8 23-15,-6 13-10 16,-10 7 38-16,-3 10-1 15,0 0-60-15,0 37-5 16,-3 25-46-16,-13 14 1 0,0 6 19 16,5 6-19-1,8-8-2-15,-1-4 0 0,4-3-112 16,0-1-159-16,0-14-210 16,-5-17-455-16</inkml:trace>
  <inkml:trace contextRef="#ctx0" brushRef="#br0" timeOffset="3170">1265 4014 2029 0,'0'0'376'16,"0"0"-283"-16,0 0-73 0,0 0 204 15,0 0-6-15,0 0-142 16,222 36-3-16,-135-36-22 16,12 0 6-16,0 0-19 15,6 0-17-15,-12 0 13 16,-7 0-34-16,-14 0-51 16,-12 0-54-16,-10 7-236 15,-18 1-370-15,-21 2-691 0</inkml:trace>
  <inkml:trace contextRef="#ctx0" brushRef="#br0" timeOffset="3532">1781 4455 2082 0,'0'0'499'0,"0"0"-467"15,0 0 52-15,0 0 209 16,0 0-136-16,-135 180-89 16,82-112-34-16,-9 4 8 15,-5 0 19-15,-2 4-52 16,3-17 21-16,13-4 3 16,10-15-18-16,17-11 0 15,12-17-7-15,8-2-7 0,6-10 23 16,0 0-24-16,20 0 0 15,19 0-1-15,7 0 2 16,7-12 0-16,4 2-1 16,1 5-14-16,-5 5 13 15,0 0-76-15,1 0-63 16,-8 0-160-16,3 7-225 16,-10 1-88-16,-17-6-1127 0</inkml:trace>
  <inkml:trace contextRef="#ctx0" brushRef="#br0" timeOffset="3772">1662 4945 1805 0,'0'0'602'0,"0"0"-449"0,0 0-128 15,0 0 203-15,0 0 10 16,0 0-114-16,0 0-64 15,-3 208-18-15,3-147 18 16,0 0-48-16,0-5-11 16,0-4 12-16,0 1-13 15,-6-16-46-15,3-6-89 16,3-21-200-16,0-10-352 16,0 0-668-16</inkml:trace>
  <inkml:trace contextRef="#ctx0" brushRef="#br0" timeOffset="4204">2736 3238 1962 0,'0'0'356'0,"0"0"-294"16,0 0 9-16,0 0 157 0,122 186-26 15,-85-105-95-15,9 7-53 16,0 10 6-16,4 14 54 15,0 8-32-15,-8 10-34 16,-12 7 30-16,-10 5-54 16,-20 1-6-16,0 6 0 15,-16-12-17-15,-27 4 8 16,-10-6-9-16,-3-12-3 16,-3-13-12-16,-1-10 5 15,-6-11-19-15,-6-13-34 16,-1-13-41-16,-7-20-13 15,-30-1-178-15,18-19-229 0,13-12-154 16</inkml:trace>
  <inkml:trace contextRef="#ctx0" brushRef="#br0" timeOffset="4716">780 3132 1572 0,'0'0'236'15,"0"0"-163"-15,0 0-2 0,0 0 100 16,-225 189 64 0,152-31-54-16,-3 54-44 0,-2 61-52 15,11 14 39-15,17-21 0 16,23-61-48-16,19-63-17 16,8-39-46-16,0-10-1 15,3 7 3-15,24 7-15 16,12 1-6-16,7-14 0 15,14-18-66-15,52-11-153 16,-13-24-274-16,-11-17-414 0</inkml:trace>
  <inkml:trace contextRef="#ctx0" brushRef="#br0" timeOffset="5526">3496 3094 1530 0,'0'0'276'0,"0"0"-180"16,0 0 45-16,0 0 115 16,0 0-64-16,0 0-102 15,0 0 6-15,156-144-22 16,-122 144 1-16,1 0 59 16,-1 10-69-16,-4 24-24 15,-7 5-11-15,-11 5-21 16,-12 8 39-16,0-1-48 15,-9 4 1-15,-31-5 28 16,-10 3-28-16,-3-15-1 16,-6-4 0-16,6-12 1 15,7-12 21-15,9-8-22 0,10-2 0 16,11 0 39-16,13 0-38 16,3-12-1-16,0-6-2 15,14 8 2-15,18 6 5 16,5 4 1-16,6 0-6 15,3 7 40-15,0 13-8 16,3 5 6-16,1-1-6 16,0-7-25-16,-1 0 22 15,-3-7-29-15,-1-7-2 16,-3-3-10-16,24-13-121 16,-13-18-244-16,-11-6-699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3:31.8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192 25 1555 0,'0'0'576'0,"0"0"-492"15,0 0-63-15,0 0 128 16,0 0 77-16,0 0-114 15,0 0-39-15,111 3 49 16,-58-8-33-16,4-3-31 16,0 1-12-16,1 4-5 15,-5 3 8-15,-7 0-43 16,-12 0 3-16,-14 13 6 16,-17 17-14-16,-3 9 17 15,-3 9-5-15,-31 3-13 0,-5-2 10 16,-4-2-10-16,10-5 0 15,6-8 5-15,8-9-5 16,3-8 11-16,12-3-11 16,4-11 1-16,0 4-12 15,0-2 12-15,20-1-1 16,19 4 6-16,1 2-5 16,15 7 17-16,2 7-18 15,0 8 35-15,8 9 15 16,-4 7-49-16,1 7 20 15,-9 3 9-15,-7 0-24 16,-16 7 39-16,-18-9-29 16,-12-1-14-16,-9 4 52 15,-44-7-32-15,-23-2 5 0,-16-4-4 16,-18-9-22-16,-5-8 45 16,5-6-37-16,2-16-8 15,12-7 55-15,13 0-55 16,14-5 4-16,12-10-5 15,11-3-10-15,16 1-20 16,21-11-129-16,9 8-151 47,0-5-687-31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3:30.6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696 0 1696 0,'0'0'300'0,"0"0"-223"16,0 0-37-16,0 0 195 15,0 0-26-15,0 0-155 16,-62 76 10-16,12-10 55 16,-10 9-43-16,-9 6-16 15,-7 2-8-15,3 1-23 16,8-9 27-16,3-11-45 15,21-8 1-15,5-15 6 16,22-13-18-16,5-8 6 0,9-6-6 16,0-4 1-16,23 4 7 15,20-4-1-15,10 0-7 16,9 0 13-16,7-3-12 16,-2-3 7-16,6-1-8 46,-4 0-11-46,-3 1-40 0,3-4-255 0,-16 0-331 0,-19 0-687 0</inkml:trace>
  <inkml:trace contextRef="#ctx0" brushRef="#br0" timeOffset="231">676 436 1766 0,'0'0'305'16,"0"0"-90"-16,-8 224 15 15,0-121 47-15,1-4-137 16,-5-3-104-16,5-2 0 16,0-17-36-16,-2 17-127 15,5-28-150-15,4-11-465 0</inkml:trace>
  <inkml:trace contextRef="#ctx0" brushRef="#br0" timeOffset="521">0 1619 1877 0,'0'0'323'0,"0"0"-249"16,0 0 135-16,0 0 55 0,0 0-97 16,0 0-70-16,256 48-67 15,-156-48-8-15,6 0-22 16,9 0 0-16,4 0-53 15,24 0-201-15,-24 0-103 16,-23 0-482-16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01.2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96 313 1737 0,'0'0'358'0,"0"0"-215"16,0 0-66-16,0 0 111 15,0 0-5-15,0 0-44 16,0 0-71-16,-20 38-53 16,20 20 47-16,0 26 17 15,-3 22-25-15,-4 12 27 0,-6 4-59 16,3 3-5-16,2-8 17 15,-4-18-28-15,5-13 21 16,0-24-25-16,2-20-2 16,1-15 13-16,4-20-13 15,0-7 0-15,0-7-4 16,0-40 19-16,16-29-30 16,3-22 15-16,5-11 0 15,-10-14-5-15,-2-6 5 16,-5 2 0-16,0 14-9 15,-3 13 23-15,1 29 1 16,-1 18-3-16,-1 25 4 16,4 23 32-16,6 5-48 0,13 15 0 15,8 41 17-15,16 17-1 16,12 15 29-16,-2 8-43 16,5 2 2-16,-1-6 17 15,5-3-21-15,-3-9 0 16,-6-11 0-16,-5-16 12 15,-14-11-12-15,-9-18 0 16,-18-14 0-16,-7-10 15 16,-2 0-4-16,-5-37-2 15,0-28-6-15,0-28 9 16,0-17-6-16,0-10-6 16,-9-2 0-16,-5 6-14 15,2 21-43-15,8 19-69 0,4 48-143 16,0 20-593-16,20 8-1248 15</inkml:trace>
  <inkml:trace contextRef="#ctx0" brushRef="#br0" timeOffset="963">1146 919 1722 0,'0'0'312'16,"0"0"-155"-16,0 0-21 15,0 0 34-15,0 0 26 16,0 0-138-16,0 0-41 16,-7 10 5-16,34 0 6 15,7-3 45-15,8 1-73 0,8-1 0 16,-1-4 18-1,4-3-18-15,1 0-8 0,-8 0-5 16,-4-20 4-16,-12-5-10 16,-10-4 13-16,-10 2 6 15,-10-7 8-15,0 0-7 16,-7 0 13-16,-32 0 44 16,-5 9-31-16,-14 8 57 15,1 17-34-15,-5 0-23 16,5 17 32-16,4 32-35 15,14 13-2-15,9 5 7 16,19 7-28-16,11-3 41 16,0-2-42-16,30-11 0 0,20-9-6 15,16-15 6 1,13-17-53-16,47-17-155 0,-16-10-339 16,-14-21-272-16</inkml:trace>
  <inkml:trace contextRef="#ctx0" brushRef="#br0" timeOffset="1512">2062 778 1908 0,'0'0'515'16,"0"0"-285"-16,0 0-16 15,0 0-1-15,-194 10-24 16,140 24-104-16,5 7-23 15,6 11-25-15,13 2-25 0,16 2 21 16,14 0-33-16,0-10-7 16,37-7-4-16,20-12-53 15,8-17 5-15,1-10-47 16,-6 0-30-16,-1-30 36 16,-19-11 8-16,-4-7 57 15,-18 1 33-15,-6 1 4 16,-8 6 47-16,-4 8 59 15,0 6-4-15,0 16 36 16,0 10-93-16,0 0-6 16,0 15-12-16,0 41-28 15,0 15 12-15,0 21-12 0,0 16-1 16,3 5 33-16,13 4-33 16,7 0 0-16,7 6 12 15,0-2-1-15,-7-5 13 16,-7-9-12-16,-16-10-11 15,0-15 20-15,-19-16-20 16,-24-20-1-16,-6-10 29 16,-4-16-20-16,-8-13 27 15,3-7-35-15,5-7 6 16,7-42 11-16,8-18-18 16,19-24-14-16,19-20 13 15,0-17-49-15,30 0 13 16,39 4-77-16,53-6-141 15,-10 34-400-15,-9 17-1682 0</inkml:trace>
  <inkml:trace contextRef="#ctx0" brushRef="#br0" timeOffset="2628">2690 372 1676 0,'0'0'383'15,"0"0"-310"-15,0 0 133 16,0 0 54-16,-4 261-81 0,4-162-36 16,0 8-53-1,0-2-35-15,11-7 32 0,1-5-60 16,-1-15-9-16,-4-15-18 15,2-14 7-15,-6-22 2 16,1-14-9-16,-4-13 0 16,0 0 17-16,0-34-17 15,0-23-18-15,0-19 10 16,0-17-11-16,0-18 10 16,-16-5-30-16,2-5 18 15,-2 5-2-15,5 8 20 16,11 20-7-16,0 19 10 15,11 24-6-15,35 17-13 16,11 18 3-16,12 10 16 16,7 0-17-16,0 18 19 0,-3 16-2 15,-11 3 0-15,-13 0 0 16,-19 6 44-16,-14-2-44 16,-16 1 6-16,0 1 61 15,-23 0-41-15,-23-6-2 16,-3-3-8-16,-5-4-16 15,5-8 42-15,6-8-42 16,13-4 0-16,11-3 8 16,12-7-8-16,7 3-1 15,0 2-19-15,17 5-7 16,26 2 12-16,10 9 15 16,9 6-28-16,-2 8 10 15,6 3 15-15,-9 7-12 0,-8 4 0 16,-6 2 15-16,-17 0 6 15,-13-3-6-15,-13-3 0 16,-6-1 52-16,-34 1-13 16,-22-4-3-16,-8-6 18 15,-2-5-33-15,-4-10 54 16,3-10-67-16,6-5-7 16,8-5 27-16,13 0-28 15,12-10-2-15,19-18-38 16,20-24-99-16,32 5-215 15,13 3-514-15</inkml:trace>
  <inkml:trace contextRef="#ctx0" brushRef="#br0" timeOffset="2984">3636 768 1746 0,'0'0'371'16,"0"0"-274"-16,0 0-30 15,0 0 165-15,0 0-46 16,0 0-57-16,0 0-32 16,39 137-28-16,-32-96 29 0,-4 4-27 15,-3 1-23 1,6-2 34-16,-6-8-61 0,0 3-10 15,0-7 23-15,0-12-33 16,0-3 11-16,0-7-12 16,0-7 0-16,0-3 4 15,0 0-4-15,0 0-68 16,0 0-10-16,3 0-93 16,8-10-120-16,1-17-65 15,3 6-25-15,-7 0-200 0</inkml:trace>
  <inkml:trace contextRef="#ctx0" brushRef="#br0" timeOffset="3403">3678 507 2174 0,'0'0'588'15,"0"0"-511"-15,0 0 107 16,0 0-22-16,0 0-113 15,0 0-49-15,0 0-127 16,16-24-370-16,11 24-222 0</inkml:trace>
  <inkml:trace contextRef="#ctx0" brushRef="#br0" timeOffset="3859">4026 761 1787 0,'0'0'326'0,"0"0"-110"16,0 0-8-16,0 0-4 16,72 185-30-16,-52-130-118 15,-8 1-32-15,-1-5-3 16,-8-3-21-16,-3-11 34 15,0-9-34-15,0-11 0 0,0-10 43 16,0-7-23-16,0 0-5 16,-7 0-9-16,-5-27 9 15,8-11-15-15,4-15 0 16,0-4-9-16,16-12-12 16,27 0 21-16,13 7-14 15,5 7 14-15,8 18 0 16,0 16 1-16,0 18 8 15,-5 3 0-15,-6 24 137 16,-12 23-89-16,-8 11 5 16,-15 13 18-16,-11-3-22 15,-8-2 31-15,-4-12-62 16,0-8-20-16,0-21 38 16,0-10-45-16,7-15-40 15,69-27-103-15,-4-29-159 0,8-5-850 0</inkml:trace>
  <inkml:trace contextRef="#ctx0" brushRef="#br0" timeOffset="4738">6012 0 1410 0,'0'0'395'0,"0"0"-256"16,0 0-63-16,0 0 100 15,0 0 33-15,-255 227-19 16,189-103-74-16,9 18-4 16,11 11 12-16,23 9-21 15,16-4-8-15,7-9-49 16,4-15-32-16,33-18 22 16,14-19-36-16,13-18-27 15,51-11-96-15,-12-22-342 16,-11-18-437-16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03.6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45 1950 0,'0'0'495'16,"0"0"-437"-16,0 0 152 16,0 0 41-16,0 0-132 15,0 0-48-15,0 0-25 16,208 0-2-16,-113 0 29 15,22 0-27-15,22 0-8 16,42 0-5-16,49 0-8 0,44 0 23 16,10 0-27-16,-10 0-15 15,-27 0 11-15,-28 0-16 16,-33-10-1-16,-37 1 12 16,-39 4-4-16,-27 0-10 15,5 2 2-15,-5-1 0 16,-9 2-21-16,-23 2 20 15,-22 0-47-15,-22 0-51 16,-7-4-123-16,-14 4-346 16,-20-3-453-16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15.4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0 539 2125 0,'0'0'337'0,"0"0"-260"15,0 0 6-15,0 0 135 16,7 227 5-16,0-124-144 0,-3 11-37 16,5 1 36-1,-6 7-39-15,1-8 18 0,-1-8-30 16,-3-6-17-16,0-17 40 15,0-12-50-15,0-16 0 16,0-10 12-16,-3-17-11 16,-1-11-1-16,1-14 0 15,3-3 1-15,-4 0-3 16,-1-25 2-16,5-19-49 16,0-21 35-16,0-17-31 15,0-15-14-15,0-16-12 16,0-14-2-16,0-8 72 15,0-1-50-15,-4 8 6 16,4 14 44-16,0 28-3 16,0 21 4-16,27 24 16 0,19 17-7 15,12 17 40-15,10 7-43 16,4 0 3-16,5 21 32 16,-8 12-34-16,-11 6 11 15,-17-2-7-15,-9 5-2 16,-22 2 48-16,-10 1-57 15,0 0 16-15,-33 1 11 16,-17-9-25-16,-5-3-4 16,-1-12-28-16,9-12-48 15,10-10-106-15,14-25-490 16,14-13-830-16</inkml:trace>
  <inkml:trace contextRef="#ctx0" brushRef="#br0" timeOffset="278">622 0 2051 0,'0'0'366'16,"0"0"-217"-16,0 0 92 15,0 0-4-15,202 93-34 16,-126-21-101-16,9 13-45 15,7 15 19-15,8 4-16 16,-5 5 47-16,-11 1-61 0,-15 3-28 16,-23-2 24-1,-36 3-42-15,-10-5-13 0,-33-2-19 16,-40-3-89-16,-65 22-2 16,16-25-425-16,-8-23-843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14.5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 56 1500 0,'0'0'293'0,"0"0"-183"16,0 0 29-16,0 0 117 15,0 0-79-15,0 0-45 16,-43-56-19-16,43 56-44 16,0 0 25-16,0 0-58 15,0 15-27-15,0 26 75 0,0 20-43 16,0 15-2-16,0 10 2 16,0 9-35-16,0-3 37 15,0-6-43-15,0-10 0 16,0-8 1-16,0-17 1 15,0-17-2-15,0-11 1 16,0-11 7-16,0-12 43 16,0 0-24-16,0-17 21 15,0-32 16-15,0-12-64 16,4-15 0-16,15-2 0 16,8-10 1-16,-1 10 0 15,6 9-1-15,2 6-3 16,3 19-21-16,2 12 24 15,0 17-16-15,2 5 15 16,5 10 1-16,0 0-18 0,0 0 18 16,-3 2-27-1,1 16 20-15,7-1-140 0,10 3-124 16,-12-6-343-16,-10 1-430 0</inkml:trace>
  <inkml:trace contextRef="#ctx0" brushRef="#br0" timeOffset="295">1104 582 1827 0,'0'0'258'0,"0"0"-140"16,0 0 28-16,0 0 65 16,0 0 9-16,0 0-131 15,0 0-49-15,168 210-10 16,-168-169 19-16,-3 6 56 16,-40 6-105-16,-6-1-17 15,-4-6-23-15,10-7-126 16,17-12-186-16,15-20-484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22.1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102 48 1617 0,'0'0'267'0,"0"0"-81"15,0 0-21-15,0 0 87 16,0 0-79-16,0 0-53 0,-33-48-30 15,33 48-69-15,3 21 27 16,24 19 36-16,3 15-28 16,9 11 51-16,3 3-79 15,3 0-1-15,4-1 36 16,-3-5-51-16,0-6-3 16,-3-8 5-16,-9-8-13 15,-8-6 15-15,-3-8-16 16,-3-4 0-16,-8-3-1 15,6-2-72-15,1-1-85 16,17-17-218-16,-3 0-311 16,-6 0-815-16</inkml:trace>
  <inkml:trace contextRef="#ctx0" brushRef="#br0" timeOffset="294">935 275 1706 0,'0'0'392'16,"0"0"-281"-16,0 0 105 15,0 0 80-15,-119 199-83 16,73-109-102-16,-3 15-26 16,-12 12-16-16,-4 8 21 15,-4-3-90-15,-2 3 30 16,-7-8 1-16,5-11-14 0,6-9-10 15,1-15-6 1,10-13 6-16,10-14 11 0,7-14-18 16,19-16-13-16,10-13-43 15,10-7-95-15,26-10-169 16,20-25-278-16,11-8-14 16</inkml:trace>
  <inkml:trace contextRef="#ctx0" brushRef="#br0" timeOffset="512">1245 956 2043 0,'0'0'488'16,"0"0"-451"-16,0 0 123 15,0 0 104-15,0 0-77 16,232 19-61-16,-156-15-109 15,13-1-1-15,3 4-16 16,4 0-13-16,-2 23-149 16,-25-1-317-16,-27-2-273 0</inkml:trace>
  <inkml:trace contextRef="#ctx0" brushRef="#br0" timeOffset="711">1242 1505 1949 0,'0'0'1002'15,"0"0"-913"-15,0 0-70 16,0 0 128-16,0 0-60 16,0 0-28-16,248 70-59 15,-69-65-35-15,-24 3-67 16,-13-8-676-16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23.5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362 676 1512 0,'0'0'358'15,"0"0"-208"-15,0 0-96 16,0 0 85-16,0 0 141 16,0 0-179-16,-218-96-61 15,175 96 5-15,9 15-39 16,-1 15 13-16,15 6-7 16,10 4-11-16,10 1 10 0,0 1-11 15,7-1 0-15,28-4-3 16,11 1 3-16,11-8-25 15,3-1 12-15,9-2 13 16,-3-2-17-16,-2-1 13 16,-15 0 4-16,-10-3 10 15,-12 3-10-15,-20-3 0 16,-7 1 28-16,-3 6 1 16,-35 0 54-16,-11-3-62 15,-10-2 14-15,-1-2 21 16,3-7-47-16,2-4 0 15,9-7-9-15,13-3 0 16,10 0-8-16,23 0-132 0,0 0-173 16,0-3-276-16</inkml:trace>
  <inkml:trace contextRef="#ctx0" brushRef="#br0" timeOffset="315">656 920 1778 0,'0'0'284'15,"0"0"-209"-15,0 0 112 16,0 0 52-16,0 215-94 16,14-168-133-16,21-6-5 15,10-2 19-15,9-15-16 16,3-11-10-16,0-8-7 0,-4-5 7 15,-14 0-2-15,-9-22-20 16,-14-9 22-16,-12-10 9 16,-4-7-9-16,0-3 27 15,-7-3 7-15,-29-4 2 16,2 11 0-16,-5 5-36 16,6 15-1-16,-17 17-120 15,11 10-181-15,2 0-459 0</inkml:trace>
  <inkml:trace contextRef="#ctx0" brushRef="#br0" timeOffset="594">700 629 1422 0,'19'-24'609'15,"17"-6"-468"-15,8 2-26 16,15 1 78-16,-3 7-25 15,-3 12-126-15,-3 8-42 16,-11 0-3-16,-5 21-86 16,-8 10 40-16,-6 0-146 15,-4-6 31-15,-6-3 20 16,-1-12 47-16,-2-10 97 16,4 0 19-16,8-24 110 15,17-24 101-15,8-7-49 0,22-11-75 16,45-10-106-1,-11 15-140-15,-17 14-593 0</inkml:trace>
  <inkml:trace contextRef="#ctx0" brushRef="#br0" timeOffset="1458">2355 1059 1691 0,'0'0'301'15,"0"0"-213"-15,0 0-31 0,0 0 129 16,0 0 36 0,0 0-161-16,0 0-17 0,149-63 28 15,-61 29-60-15,15-10-12 16,7-8 0-16,1-9-24 15,-1-5-9-15,-18-7-86 16,-15-3 49-16,-24 1 64 16,-18-3-12-16,-24-1 18 15,-11-2-7-15,0 6 14 16,-14 11 38-16,-22 5-17 16,-1 18 35-16,-5 13 39 15,-1 21-45-15,0 7-21 16,6 27-18-16,-2 39-17 0,9 28 68 15,4 15-69 1,6 16 14-16,13 2 37 0,0-2-27 16,7-3-10-16,0-10 4 15,0-8-12-15,0-14 21 16,7-15-27-16,23-16 0 16,6-22-6-16,8-18-21 15,14-17-100-15,26-4-102 16,-12-30-132-16,-10-7-280 0</inkml:trace>
  <inkml:trace contextRef="#ctx0" brushRef="#br0" timeOffset="2260">3886 823 1664 0,'0'0'347'15,"0"0"-130"-15,0 0 17 16,0 0-33-16,0 0-46 16,0 0-98-16,0 0 9 15,-213-61-50-15,163 61 5 16,-5 22 8-16,11 17-29 15,2 4 0-15,6 11 5 0,19 2 4 16,8-1-15-16,9-4 6 16,0-5-1-16,42-12-56 15,8-10-78-15,6-14-9 16,10-10 13-16,-4 0-24 16,-12-29 41-16,-10-7 27 15,-8-5 84-15,-18-4 3 16,-6 6 10-16,-8 9 80 15,0 10 35-15,0 13-35 16,0 7 13-16,0 0-88 16,0 20-9-16,16 17 21 15,10 6-21-15,4-5-6 16,9-7 0-16,7-11-37 0,0-11 15 16,0-9-53-16,-5 0 72 15,2-16-18-15,-13-21 8 16,0-12 12-16,-2 0-8 15,-10-2 18-15,1 11-9 16,-11 8 19-16,0 15-1 16,-4 13 50-16,-4 4-66 15,4 21 14-15,-1 19 39 16,1 13-44-16,-4 2 15 16,5-6-26-16,-5-5 0 15,0-13 6-15,3-11-6 16,-3-10-1-16,0-10-1 15,0 0 2-15,0-13 14 16,0-24-14-16,0-6 0 0,0-8-9 16,0 1-13-16,24-1 11 15,-1 8-2-15,7 12-1 16,0 10-7-16,0 19 5 16,2 2 16-16,-6 12 51 15,1 30-22-15,-4 9 13 16,-5 5-12-16,1-1 100 15,-3-4-51-15,-2-4-79 16,-1-12-19-16,-3-4-26 16,-4-1-115-16,-6-8-142 15,0-12-435-15</inkml:trace>
  <inkml:trace contextRef="#ctx0" brushRef="#br0" timeOffset="2511">3455 577 1861 0,'0'0'317'0,"0"0"-214"15,0 0 51-15,0 0 39 16,110-178-100-16,-60 147-13 15,-4 11-80-15,-4 15-12 16,-5 5 11-16,2 0-134 0,7 39-174 16,-8-5-200-16,-6-6-1105 15</inkml:trace>
  <inkml:trace contextRef="#ctx0" brushRef="#br0" timeOffset="2643">4096 245 1778 0,'0'0'483'16,"0"0"-411"-16,0 0 74 16,0 0-47-16,288 12-99 15,-175 18-47-15,-10-1-470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27.3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411 491 1400 0,'0'0'320'15,"0"0"-184"-15,0 0 66 16,0 0-15-16,0 0 19 15,0 0-45-15,0 0-97 16,-96-158-27-16,54 158-25 16,-8 0-6-16,-3 14 25 15,3 26-31-15,4 12 0 16,13 14 25-16,10 6-19 16,10-4-6-16,13 0-4 15,0-8 4-15,39-15 6 16,14-11-6-16,17-14-24 0,9-10-46 15,40-10-112 1,-20 0-170-16,-19-12-315 0</inkml:trace>
  <inkml:trace contextRef="#ctx0" brushRef="#br0" timeOffset="724">1067 494 1463 0,'0'0'586'0,"0"0"-400"16,0 0 51-16,0 0-49 15,0 0 22-15,-199-28-93 0,142 63-77 16,4 6 14 0,11 15-36-16,12-2-12 0,14 4 4 15,16-6-10 1,0-3-15-16,12-11-22 0,25-10-68 15,13-15-20-15,0-13-33 16,4 0 27-16,-9-18 28 16,-3-23-7-16,-12 1 67 15,-7-6 33-15,-10 11 10 16,-6 8 56-16,-4 17 17 16,-3 10 18-16,0 0-47 15,4 32-26-15,5 15 0 16,5 5 11-16,13 1-28 15,5-10 14-15,5-8-3 16,5-13-9-16,-5-12-3 16,-1-10-25-16,-6 0 19 0,-3-32-3 15,-4-16 9 1,0-11-3-16,-7 0 3 0,-2 0 0 16,-5 11-6-16,-2 14 21 15,-4 14-15-15,1 20 19 16,5 0-8-16,-6 27 28 15,1 21-39-15,-1 11 8 16,1 3 6-16,-4-4-13 16,0-6-2-16,3-14 1 15,3-15 0-15,-6-12 3 16,0-11-2-16,0 0-1 0,0-24 44 16,3-17-44-16,4-13-12 15,9-7 11-15,7 0 2 16,7 6-10-16,8 3 9 15,8 15 0-15,-4 17-15 16,1 16 15-16,-6 4 0 16,-7 21 39-16,-7 24-3 15,0 10 63-15,-3 3-41 16,-4 0-45-16,-6-5 68 16,-1-9-80-16,-2-3-2 15,-3-11-93-15,-4-6-125 16,0-10-125-16,0-11-406 0</inkml:trace>
  <inkml:trace contextRef="#ctx0" brushRef="#br0" timeOffset="957">801 353 1702 0,'0'0'508'0,"0"0"-431"16,0 0-58-16,0 0 183 15,0 0-89-15,182-195-70 0,-129 175-20 16,1 12-23 0,-8 8-108-16,12 0-140 0,-14 13-118 15,-5 2-457-15</inkml:trace>
  <inkml:trace contextRef="#ctx0" brushRef="#br0" timeOffset="1096">1499 0 1222 0,'0'0'803'16,"0"0"-680"-16,0 0-33 16,0 0 58-16,0 0-91 15,0 0-57-15,275 87-231 16,-180-51-320-16,-10-11-1055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29.1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0 914 2089 0,'0'0'343'16,"0"0"-324"-16,0 0 9 0,0 0 72 15,0 0-66-15,0 0-33 16,0 0-1-16,184-31-80 16,-161 19-4-16,-3 2 31 15,-3-2-8-15,-1-3 52 16,4-5-28-16,3-1 37 16,3-3-7-16,1 1-5 15,3 2 11-15,-7 4-5 16,0-1 12-16,0 1 0 15,0-3 1-15,4-4-1 16,6-3 35-16,6-9-41 16,4-4 11-16,1-8-6 15,-1-7-4-15,-4-3 35 0,-13-5-34 16,-11-3 8-16,-10 5 45 16,-5 4-49-16,0 4 16 15,-20 15 36-15,-15 17 20 16,-6 21 17-16,-5 0-79 15,-7 44 20-15,-6 29 60 16,6 20-28-16,4 14-3 16,12 6-16-16,10 0-24 15,7-2 58-15,17-7-70 16,3-14-5-16,0-7 17 16,18-12-25-16,14-17 0 15,5-10-45-15,5-10-46 0,8-13-59 16,26-21-164-1,-10 0-274-15,-10 0-1309 0</inkml:trace>
  <inkml:trace contextRef="#ctx0" brushRef="#br0" timeOffset="826">1159 764 45 0,'0'0'2041'15,"0"0"-1713"-15,0 0-214 16,-215-8 175-16,150 28-35 16,8 11-140-16,11 3-16 15,16 4-98-15,17 5 1 16,13 1 9-16,0-2-10 0,39-5-63 16,11-6-16-16,16-11-69 15,1-13-5-15,5-7-105 16,-6 0 24-16,-9-31 86 15,-8-10 18-15,-10-11 55 16,-16 0 75-16,-12 8 40 16,-7 10 133-16,-4 13-8 15,0 14 20-15,-4 7-37 16,-10 7-84-16,5 26-9 16,9 6-10-16,0 6-35 15,0-4 13-15,16-6-23 0,10-11-37 16,5-10 17-1,4-11-68-15,-5-3 30 0,0-7 22 16,-3-25 36-16,-8-5-25 16,1-9 25-16,-10 6 0 15,-1 4 18 1,-5 18 0-16,-4 6 41 0,0 12 28 16,0 0-69-16,7 27 40 15,5 15-46-15,6 7-3 16,18-1 13-16,13-7-22 15,11-6 0-15,13-15 0 16,0-13-30-16,-8-7 30 16,-12 0-67-16,-14-27 33 15,-5-8 16-15,-14-8 6 0,-6-3 12 16,-5 1 7-16,-9 2 24 16,0 13 84-16,0 13-59 15,-9 10 42-15,-5 7-26 16,-2 14-54-16,-4 38 18 15,2 19-16-15,2 27 16 16,4 11 22-16,1 15-57 16,11 6 41-16,0 8-1 15,0 3-4-15,11-1 16 16,9 7-53-16,-8-6 20 16,-9-11-8-16,-3-18 1 15,-3-14-13-15,-24-27 18 16,-12-26-18-16,0-18 48 0,-1-24-39 15,1-3 3 1,1-30 12-16,7-35-24 0,4-18-2 16,13-21-8-16,10-19-47 15,4-12 19-15,0-5-91 16,22-50-121-16,6 39-317 16,-10 21-321-16</inkml:trace>
  <inkml:trace contextRef="#ctx0" brushRef="#br0" timeOffset="1079">852 646 2015 0,'0'0'313'15,"0"0"-252"-15,0 0 138 16,0 0 20-16,161-210-99 15,-100 172-35-15,-5 10-65 16,-10 13 11-16,-7 15-21 16,-16 0-2-16,-3 2-16 15,-10 29-114-15,6 10-145 16,4 4-236-16,-2-8-78 16,1-12-973-16</inkml:trace>
  <inkml:trace contextRef="#ctx0" brushRef="#br0" timeOffset="1164">1602 329 1685 0,'0'0'533'16,"0"0"-424"-16,0 0-64 0,281-193-45 16,-189 153-203-1,-19 4-1315-15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1.8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0 951 1458 0,'0'0'209'0,"0"0"-127"16,0 0 47-16,0 0 70 15,0 0 10-15,0 0-108 16,0 0-36-16,221-54 11 16,-168 25-62-16,4-1 23 15,5-7-30-15,2-4 2 16,8-12-18-16,10-4-29 15,-2-9 14-15,-1-10-9 16,-6 1-29-16,-14-4 51 0,-22 0 5 16,-11 11 12-16,-13 6 2 15,-13 7-1-15,0 14 26 16,0 9 89-16,-16 15-64 16,-14 10 9-16,-13 7 7 15,-3 10-38-15,0 33 26 16,-4 11-46-16,4 18 3 15,13 10 58-15,6 11-32 16,8 7-22-16,12 3-8 31,7 0-7-15,0 2-4-16,30-8-4 0,19-8 0 0,8-8-13 0,12-16 1 16,0-24-54-16,-3-21 11 0,-6-20-26 15,-10 0 80 1,-11-34-73-16,-13-20 58 0,-19-7-2 15,-7-10 18-15,-7 3 0 16,-28 2 20-16,-10 12-19 16,-1 13 59-16,0 9-60 15,11 15 1-15,8 10-9 16,20 7 8-16,7 0-19 16,13 0-45-16,40 7 3 15,23 10 47-15,16-3-75 16,14-1 4-16,10-3 72 15,-3-2-72-15,-10-1 35 16,-15-7 27-16,-19 4 23 16,-23-4-3-16,-23 0 15 15,-19 0 45-15,-4 0 160 0,-9 0-106 16,-32 7-42-16,-12 3 4 16,-12 12-16-16,-1 3 61 15,6 13-79-15,7 2-11 16,10 13 37-16,20-1-58 15,13 0-6-15,10-1-1 16,0-3 11-16,37-7-29 16,12-13-50-16,8-11-35 15,5-14 61-15,-2-3-53 16,-5 0 26-16,-14-35-4 16,-6-5 55-16,-12-10-3 15,-8-11 29-15,-12 7-8 0,-3 7 70 16,0 8 22-16,0 17 8 15,0 20 26-15,0 2-75 16,-3 24-6-16,3 25-33 16,0 9-9-16,0 4 23 15,16-1-26-15,17-10-8 16,10-6 7-16,3-17-22 16,-4-10 22-16,-1-18-45 15,-5 0-8-15,-6-8 35 16,-4-30-5-16,-3-7 17 15,-3-6-8-15,-1 0 15 16,-5 0-2-16,-6 12 2 16,0 12 0-16,-4 17 21 15,-1 10 0-15,-3 2 0 16,4 40-2-16,0 10 25 0,1 10 5 16,2-1-49-16,4-2-1 15,5-7 1-15,0-8-46 16,7-7-49-16,3-11-168 15,-3-14-347-15,-2-8-42 0</inkml:trace>
  <inkml:trace contextRef="#ctx0" brushRef="#br0" timeOffset="142">2436 788 2121 0,'0'0'385'16,"0"0"-245"-16,0 0-34 15,0 0-100-15,0 0-6 0,0 0-659 16,0 0-832-16</inkml:trace>
  <inkml:trace contextRef="#ctx0" brushRef="#br0" timeOffset="311">1405 117 2697 0,'0'0'419'16,"0"0"-384"-16,0 0-36 15,0 0 1-15,257 95-47 16,-137-46-444-16,-8-7-1942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3.2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574 833 1607 0,'0'0'241'0,"0"0"-89"0,0 0-58 15,0 0 84-15,0 0 24 16,0 0-73-16,-218-170-47 15,154 170-52-15,-5 0 0 16,0 25 73-16,9 19-79 16,14 12-5-16,16 5 0 15,14 3-19-15,16 4 0 16,0-7 0-16,10-2-49 16,33-15 7-16,6-6-77 15,8-13-18-15,9-15-13 16,6-10-32-16,-3-5 3 15,1-36 62-15,-10-13 34 16,-11-17 65-16,-3-13-28 16,-15-9 46-16,-5-10 8 15,-10-3 17-15,-9-9 53 0,-7 6-3 16,0 10 34-16,0 13 14 16,0 19-27-16,0 30 55 15,0 17 7-15,0 20-41 16,0 3-54-16,0 46-47 15,0 18 62-15,0 14 7 16,0 8-76-16,0 4 3 16,0-5 16-16,0-5-27 15,0 0 23-15,0-12-24 16,0-6 0-16,0-6 6 16,0-10-6-16,0-10-46 0,23-16-25 15,4-9-44-15,8-14 65 16,6 0-70-16,5-22 13 15,9-22 52-15,-2-8-52 16,-7-4 48-16,-5-2 35 16,-9 9 24-16,-14-2 34 15,-15 14 52-15,-3 3 39 16,-3 9 23-16,-31 10-69 16,-12 7-11-16,-4 8-4 15,1 0-37-15,3 20 50 16,8 15-59-16,15 9-12 15,14 5 47-15,9 3-51 0,0 3 5 16,32-4-5 0,13-1 8-16,17-7-10 0,10-8 0 15,4-15-40-15,1-6 39 16,-8-14-120-16,-13 0 3 16,-13 0-11-16,-20-29-101 15,-16-1-115-15,-7-4-639 0</inkml:trace>
  <inkml:trace contextRef="#ctx0" brushRef="#br0" timeOffset="219">937 309 1737 0,'0'0'305'0,"0"0"-193"16,0 0 154-16,0 0-61 15,0 0-104-15,229-124-65 16,-183 116-35-16,-7 8-1 16,-16 0-17-16,-9 0-98 15,-2 5-112-15,-8 13-136 16,-1-1-4-16,1-10-630 0</inkml:trace>
  <inkml:trace contextRef="#ctx0" brushRef="#br0" timeOffset="384">1518 0 1465 0,'0'0'281'0,"0"0"-180"0,0 0 44 15,0 0 41-15,0 0-63 16,0 0-82-16,0 0-10 16,100 72-31-16,-100-38-82 15,-39 22-71-15,-11-11-76 16,-3-7-351-16</inkml:trace>
  <inkml:trace contextRef="#ctx0" brushRef="#br0" timeOffset="550">266 378 1413 0,'0'0'900'16,"0"0"-770"-16,0 0-57 0,0 0 15 15,0 0-51-15,331 0-37 16,-200 14-391-16,-18 3-1260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5.6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425 855 1219 0,'0'0'1094'15,"0"0"-903"-15,0 0-138 16,0 0 110-16,0 0 43 16,-149-188-101-16,96 185-52 15,0 3-47-15,-2 14-6 16,9 31 11-16,9 9-11 15,14 12 0-15,16 6-1 16,7 0 1-16,0-3-11 16,30-8-19-16,12-5-34 15,11-12 7-15,4-20-50 16,5-12-28-16,-2-12-55 16,-6-8 18-16,-5-35 51 15,-6-13-30-15,-10-17 112 0,-4-13 32 16,-8-14 7-16,-5-5 3 15,-4-10 8-15,-5-4 57 16,0-2 38-16,-3 1-46 16,-4 10 28-16,0 17 15 15,0 24-2-15,0 31 54 16,0 33-44-16,0 5-62 16,0 56 35-16,0 32-18 15,0 13-1-15,0 13 3 16,0 9-35-16,0-6 24 15,0-2-41-15,4-12-8 16,4-15 1-16,-4-8-9 16,3-16-44-16,-3-11-37 0,-4-12-227 15,0-16-332-15,0-12-572 16</inkml:trace>
  <inkml:trace contextRef="#ctx0" brushRef="#br0" timeOffset="180">246 403 2023 0,'0'0'335'0,"0"0"-224"16,0 0-110-16,209-7 45 15,-117 7-46-15,41 10-44 0,-18 18-230 16,-19 0-339-16</inkml:trace>
  <inkml:trace contextRef="#ctx0" brushRef="#br0" timeOffset="478">1513 701 1993 0,'0'0'492'0,"0"0"-330"16,0 0 109-16,0 0-25 15,0 0-158-15,-218-79-47 16,165 79 35-16,3 38-45 0,10 18-1 16,8 5 20-16,14 12-29 15,18-1 60-15,0-3-80 16,14-4 0-16,39-14 32 15,20-9-33-15,16-13-26 16,10-15-52-16,53-4-63 16,-23-5-181-16,-24-5-610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4.9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461 377 1513 0,'0'0'252'0,"0"0"-123"15,0 0 20-15,0 0 9 16,0 0 25-16,0 0-48 16,0 0-48-16,-206-106-77 15,150 141 26-15,-3 13 35 16,6 14-10-16,11 11 7 15,11 5-25-15,17 1 0 16,14-3-11-16,0-10-32 16,45-8-1-16,17-17-23 15,17-17-91-15,10-16 11 16,3-8-50-16,-2-15 31 0,-5-26 6 16,-8-10-1-1,-8-3 65-15,-16-7 53 0,-11 14 11 16,-15 8 74-16,-16 19 13 15,-11 20 46-15,0 0-80 16,0 20-42-16,-7 29-16 16,-6 10 25-16,13 3-31 15,0 3 31-15,16-11-30 16,23-5 0-16,5-11 16 16,6-18-17-16,0-17-17 15,-8-3 17-15,-6-15 0 16,-19-36 49-16,-8-6-31 0,-9-11 35 15,0-8 56 1,-32 0-35-16,-12 3-21 0,-11 13-35 16,-2 11-18-16,4 17-56 15,7 27-198-15,16 5-297 16,14 0-221-16</inkml:trace>
  <inkml:trace contextRef="#ctx0" brushRef="#br0" timeOffset="146">1054 278 1470 0,'0'0'781'0,"0"0"-593"15,0 0-69-15,0 0 12 16,263-214-76-16,-129 184-55 16,-20 6-357-16,-13 14-1115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3.6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157 0 1542 0,'0'0'543'0,"0"0"-346"16,0 0 52-16,0 0 29 16,0 0-112-16,0 0-45 15,0 0-97-15,51 63 48 16,30 50 36-16,5 24-42 16,6 15-20-16,-8-3-8 15,-11-12-29-15,-10-12 39 0,-16-21-48 16,-8-15 0-16,-9-22 0 15,-9-19-3-15,-6-19-33 16,-3-14-87-16,-2-15-79 16,8 0-90-16,4-57-198 15,-3-5-63-15,-5-4-1165 0</inkml:trace>
  <inkml:trace contextRef="#ctx0" brushRef="#br0" timeOffset="231">981 193 1888 0,'0'0'505'0,"0"0"-339"15,0 0 109-15,-196 239-48 16,101-126-29-16,-15 11-106 16,-10 10-59-16,0-3 32 15,10-12-38-15,19-14-9 16,21-23-18-16,26-22-25 15,22-18 1-15,19-17-106 16,15-7-150-16,32-9-272 16,3-9-153-16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06.0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419 1 1763 0,'0'0'507'0,"0"0"-435"15,0 0-32-15,0 0 158 16,0 0-43-16,0 0-87 0,0 0-8 16,161 0-60-16,-102 0 17 15,2 0 23-15,5 0-40 16,-4 0 16-16,-4 0-16 15,-3 2 0-15,-7-2 9 16,-13 4-9-16,-13-1 0 16,-10-3 2-16,-12 4-2 15,0 3 0-15,-22-2-2 16,-22 7 2-16,-10-8 6 16,-15 4-6-16,-6-6 0 15,-4-2 2-15,-1 0-1 16,-1 0-1-16,5 0 0 15,3-2 0-15,7-8 19 0,12 8-18 16,2 2 8 0,13 0 32-16,5 2-13 0,9 27 0 15,3 12 2-15,8 7-16 16,2 8 49-16,9-1-48 16,3 5-8-16,0-8 32 15,0-3-37-15,0-3 13 16,0-8-15-16,0-3 0 15,3-10 18-15,1-6-18 16,1-5 0-16,-2-4 15 16,-3-6-15-16,4-4-6 15,2 0 0-15,1 0 6 0,8 0 42 16,7 0-42 0,7 0 1-16,12 0 8 0,3 0 1 15,6 9-17 1,4 5 7-16,2 6 0 0,-2 9 12 15,-3 6-12-15,-7 12 0 16,-3 5 2-16,-13 3 4 16,-12 2-6-16,-13-1 0 15,-3-5 1-15,0-1 15 16,-34-7-14-16,-5-7-2 16,-8-6 18-16,-4-7-11 15,-8-10-7-15,5-10 9 16,-5-3-7-16,1 0 40 15,7 0-42-15,-1-20 11 16,5-4-5-16,11-1-5 0,2 5-1 16,9 0 0-16,11 8-22 15,9 3 21-15,5-9-132 16,31 9-333-16,1-8-350 0</inkml:trace>
  <inkml:trace contextRef="#ctx0" brushRef="#br0" timeOffset="554">1339 689 1315 0,'0'0'857'16,"0"0"-755"-16,0 0-47 15,0 0 46-15,0 0 82 16,193-91-64-16,-146 48-100 16,0-5 8-16,4-3 24 15,-4-4 0-15,-6 0 25 16,0-3-33-16,-13 4 15 15,-2 2 26-15,-11 8-31 16,-5 11 17-16,-6 14-11 16,-4 6-22-16,0 9 48 15,0 4-43-15,0 0-6 0,0 0 0 16,0 30-35-16,0 5 27 16,0 15-28-16,0 6 2 15,0 6 34-15,0 4-18 16,0-2-5-16,0 6-8 15,3 0 4-15,0 2 11 16,2-4-20-16,-1 2 0 16,-1-5 35-16,1-3-34 15,-4-7 10-15,3-1-2 16,-3-9 1-16,0-9-16 16,3-2 6-16,-3-9-6 15,5-5-13-15,-1-3-5 0,-1-7-56 16,16-10-52-16,-6 0-161 15,-1 0-468-15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8.5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0 209 1440 0,'0'0'320'0,"0"0"-181"0,0 0 66 16,0 0-35-16,0 0-45 15,0 0-47-15,87-176-39 16,-29 156 14-16,6 7-18 15,9 13 9-15,-1 0 8 16,4 13-35-16,1 25-8 16,-12 17 3-16,-8 6-12 15,-18 13 18-15,-20 0-10 16,-19 5-7-16,0-3 5 16,-26-3 3-16,-24-12-9 15,-5-7 0-15,-2-11 6 16,4-12 11-16,7-11-16 0,9-13 47 15,9-7 51-15,14 0-56 16,1 0 8-16,10 0-12 16,3 0-32-16,0 0 19 15,3-3-26-15,29-1-3 16,9 4-18-16,8 0 19 16,6 14-5-16,6 18 6 15,-5 8-1-15,6 5-19 16,-5 6 9-16,-4 8 8 15,-7 0-9-15,-16-1 13 16,-10 1 0-16,-20-2 0 16,0-2 0-16,-20-6 24 15,-24-4-17-15,-14-14 4 0,1-11 68 16,-9-13-19-16,2-7 11 16,-1 0-13-16,-4-10-25 15,5-21 40-15,6 1-55 16,4-6-18-16,12 1 42 15,12 8-41-15,10 10-2 16,13 7-36-16,7 10-124 16,11 0-401-16,17 10-547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39.4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658 415 1252 0,'0'0'245'0,"0"0"-102"15,0 0 11-15,0 0 5 16,0 0 19-16,0 0-74 15,0 0-36-15,-152-168 6 16,100 164-18-16,-4 4 10 16,-10 4-25-16,-1 35-26 15,-2 14 45-15,3 12-20 16,9 8-10-16,15 5 5 16,15 2-27-16,24-9-8 15,3-8 0-15,16-8 1 0,33-13 2 16,11-18-3-16,13-14-27 15,3-10 18-15,0-10-62 16,-3-35 29-16,-4-10 4 16,-16-7 26-16,-10-4 10 15,-20 2 4-15,-9 6 26 16,-14 5 104-16,0 15-20 16,0 18 41-16,0 13-38 15,0 7-46-15,-7 20-11 16,3 46-58-16,1 24 27 15,-1 26 45-15,4 15-54 16,0 2 1-16,0 1 8 16,0-3-27-16,4-15 16 0,-1-4-16 15,-3-20 0-15,4-16-4 16,-4-18 4-16,0-17-61 16,0-16-53-16,4-15-45 15,12-10-61-15,17-15-161 16,3-20-158-16,-6-11-218 15</inkml:trace>
  <inkml:trace contextRef="#ctx0" brushRef="#br0" timeOffset="374">1025 479 1622 0,'0'0'225'16,"0"0"-96"-16,0 0 73 15,0 0 51-15,0 0-63 16,0 0-84-16,113 180 23 16,-93-128-94-16,-1-4-12 15,11-3 14-15,9-6-37 16,11-19 0-16,10-10-71 16,9-10 15-16,0 0 1 15,0-38-39-15,-12-10 0 16,-11-11 70-16,-12-3-28 15,-15 2 34-15,-15 7 18 16,-4 15 6-16,0 17 104 0,0 18-41 16,-11 3-22-1,-5 14-8-15,0 29 6 0,6 10 13 16,10 1-25-16,0-3-27 16,0 2 15-16,10-12-21 15,26-3-99-15,24-8-81 16,-5-5-297-16,-2-18-225 0</inkml:trace>
  <inkml:trace contextRef="#ctx0" brushRef="#br0" timeOffset="1094">2297 436 1677 0,'0'0'397'0,"0"0"-147"15,0 0 10-15,0 0 18 16,0 0-151-16,-227 0-65 16,190 33-9-16,10 9-37 15,15 7 10-15,12 1-26 16,0-1 0-16,23-4 0 16,27-11-41-16,3-10-45 15,9-14-56-15,-2-10-41 16,-2 0 30-16,-11-17 12 15,-7-17 34-15,-13-4 70 16,-8 0 3-16,-6 11 34 16,-13 7 76-16,0 16 17 0,0 4 2 15,0 4-79-15,0 28 4 16,0 11 26-16,0 0-46 16,0 0 0-16,14-5 0 15,9-14 7-15,0-10-14 16,0-11-24-16,4-3 7 15,-4-7 6-15,3-27 14 16,-3-11 4-16,0-6-1 16,-3-2 3-16,-6 11 17 15,-2 6-18-15,-1 14 7 16,-6 17 68-16,-1 5-63 16,-1 12 18-16,4 27 14 15,-3 5-20-15,0 4 14 0,1-6-39 16,-5-3 0-16,0-14 0 15,3-7 0-15,-3-11-1 16,0-7 1-16,4 0 12 16,0-25 11-16,-1-15-23 15,9-6 0-15,-1-5 0 16,9 2 0-16,-1 3-1 16,-1 11 1-16,10 11 0 15,-5 14-14-15,4 10 9 16,3 0 5-16,-4 24 54 15,1 21 52-15,-4 3-64 16,-7 6-3-16,-5-2-32 16,1-7 45-16,-8-7-52 0,3-7-10 15,-7-11 10 1,0-2-102-16,0-6-72 0,0-4-96 16,0-1-248-16,-23-7-612 0</inkml:trace>
  <inkml:trace contextRef="#ctx0" brushRef="#br0" timeOffset="1374">1826 278 1872 0,'0'0'323'0,"0"0"-227"0,0 0-19 16,0 0 166-16,0 0-108 16,148-186-57-16,-75 147-2 15,5 12-15-15,-11 11-10 16,-8 9-21-16,-18 7-29 16,-2 3-1-16,-13 34-91 15,13 22-185-15,-5-4-345 16,-8-10-799-16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41.5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422 414 1605 0,'0'0'385'0,"0"0"-264"0,0 0-34 16,0 0 137-16,0 0 15 15,-225-4-134-15,172 40-49 16,3 4 61-16,8 8-51 16,12 3-14-16,14 4-7 15,12 1-39-15,4-5 28 16,9-4-34-16,32-2 0 15,14-10 14-15,9-11-14 16,12-10-35-16,5-14-2 16,-1 0-57-16,0-14 46 15,-8-20-42-15,-6-10 1 16,-13-2 87-16,-10 2-20 16,-13 2 22-16,-11 11 39 0,-12 11 37 15,-7 13 75-15,0 7-96 16,0 0-42-16,-3 27 37 15,-13 14-37-15,5 8-2 16,11 6-11-16,0-1 6 16,0 2 3-16,30-5-9 15,20-6 0-15,15-7 16 16,8-14-15-16,3-10-1 16,-3-9 0-16,-6-5 9 15,-12 0-3-15,-14-32-6 16,-9-7 0-16,-18-5 9 15,-10-10-2-15,-4-2-1 0,-4-6 14 16,-33 4-14-16,-13-1 40 16,-8 6-46-16,-3 13 0 15,3 9 3-15,5 14-3 16,12 9-63-16,-1 8-157 16,11 0-510-16,12 0-174 0</inkml:trace>
  <inkml:trace contextRef="#ctx0" brushRef="#br0" timeOffset="309">1030 50 1852 0,'0'0'336'0,"0"0"-173"15,0 0 73-15,0 0 38 16,0 0-35-16,211-53-137 16,-178 67-34-16,-6 17-11 15,-11 10-29-15,-16 4-15 16,0 11-13-16,-36 5-110 16,-50 35-199-16,6-10-517 46,-5-13-1177-46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44.5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125 313 98 0,'0'0'370'15,"0"0"-174"-15,0 0-45 16,0 0 40-16,0 0-46 16,0 0 24-16,-30-30-51 15,23 28-20-15,-2-3 1 16,2 2-30-16,0-1-5 15,-2 4-36-15,2 0 8 16,3 0 11-16,1-3-38 16,-1 3 7-16,0 0 0 15,-1 0 0-15,2 0 14 16,-1-4 31-16,-3 4 17 16,3-3 22-16,-1 0-47 0,2-1 8 15,3-3-6-15,0 0-24 16,0 0-22-16,0-6 3 15,0 1-12-15,0-3 0 16,0 5-2-16,0-4 2 16,8 4-7-16,3-5 14 15,1 3-16-15,3-3 17 16,1 1-8-16,3 1 0 16,-1-1-2-16,5 4 2 15,0 0-1-15,0 0 3 16,3 2 1-16,-2 1-3 15,-1 0 0-15,0 4 12 0,-4-4-10 16,1 3-2 0,-3 1 17-16,-4-1-9 15,1 4 30-15,2 0-36 0,0 0 2 16,1 0 29-16,3 0-33 16,3 0 1-16,0 11-1 15,-3-1 6-15,3 0 10 16,-4 4-16-16,-5-1 0 15,6 2 26-15,-4-1-25 16,-2-1 7-16,2 6-8 16,0-7 0-16,-2 1 15 15,5 5-15-15,1-4 0 16,-2 0-3-16,1 3 14 0,1 1-11 16,-1-6 0-16,1 6 1 46,-6-8 5-14,2 5-6-32,3-5 0 0,-5 0 3 0,6-5-2 0,-4 2-1 0,1 5 0 0,7-9 0 0,-5 4 7 0,1 0-7 15,3-4 0-15,0-3 20 16,3 0-20-16,1 0 14 16,-1 0-4-16,1 0-10 15,-4 0 19-15,0 0-19 16,0 0 0-16,-4-3 14 15,-1-8-13-15,2 1 4 0,-1 0-5 16,1-8 0 0,-6 6 22-16,5-7-21 0,-3 2-1 15,-2 0 38-15,2-3-37 16,0 3 21-16,-5-4-11 16,1 4 1-16,-1 4 40 15,-7-5-46-15,-1 4 19 16,6 0 19-16,-9 4-32 15,3 0 6-15,1-5-17 16,0 5-1-16,-1 0 18 16,2 0-18-16,-5 6 0 15,4 1-3-15,-4 3 3 16,0 0-6-16,0 0-111 16,4 22-47-16,6 1-171 15,-1 1-596-15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51.9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515 0 1692 0,'0'0'367'0,"0"0"-240"15,0 0 45-15,0 0 68 16,0 0-40-16,0 0-137 16,0 0-1-16,-203 157 10 15,169-101-15-15,-2 13 24 16,-1 5-48-16,4 8 6 15,1 4 36-15,-2 5-48 0,7 1-1 16,1 8 7 0,6 3-4-16,1 7 53 0,12 0-70 15,3 3 3-15,4-2 42 16,0-5-55-16,7-5 14 16,27-9-16-16,9-13 6 15,10-11-18-15,16-4 6 16,57-11-129-16,-15-14-241 15,-15-16-1136-15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45.8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94 461 1220 0,'0'0'244'0,"0"0"-106"16,0 0 35-1,0 0 10-15,0 0-85 0,0 0-48 16,0 0 29-16,-8 35 20 15,3 34 34-15,-2 17-26 16,0 6-49-16,-5 8 19 16,4 0-56-16,-2-5 12 15,1-4 14-15,5-15-46 16,1-15 9-16,3-17-10 16,0-16 0-16,0-15 7 15,0-8 0-15,0-5-7 16,0-5 44-16,0-33-44 15,0-9 1-15,0-19-2 16,0-5 9-16,0-7-20 16,0-7 12-16,0-1 0 15,0-5 16-15,0-7-16 16,0 3-6-16,0 5 5 0,0 11 1 16,7 17 40-1,9 15-24-15,3 22 16 0,4 15 13 16,11 10-29-16,5 13 29 15,2 36 3-15,5 14-23 16,4 18 41-16,-4 2-65 16,3 6 1-16,1 0 17 15,-1 0-19-15,1-2 0 16,0-2 6-16,-4-2-5 16,0-7 6-16,0-14-7 15,-9-9 0-15,-1-14 4 16,-10-15-3-16,-3-14-2 15,-9-10-2-15,2-10 3 0,0-35 16 16,-2-19-16-16,-1-16 0 16,-6-16 0-16,-7-9 6 15,0-10-11-15,0-2 6 16,-20 4-1-16,-6 9 0 16,3 22-9-16,3 24-54 15,17 34-13-15,3 24-189 16,23 27-196-16,16 31-9 15,-2 1-1321-15</inkml:trace>
  <inkml:trace contextRef="#ctx0" brushRef="#br0" timeOffset="444">1194 1026 1707 0,'0'0'325'16,"0"0"-259"-16,0 0-4 15,0 0 98-15,0 0-37 16,0 0-53-16,0 0-69 16,172 10 13-16,-100-10-14 15,1 0 0-15,0 0 29 16,-1-10-29-16,-8-9 0 0,-11-1 26 15,-14-4-14 1,-16-3-11-16,-16-4 7 0,-7-2-7 16,-3-3 33-16,-34 4-27 15,-13 2 37-15,-5 13 29 16,-9 10-58-16,-5 7 46 16,-3 0 0-16,-1 39-13 15,7 5 34-15,10 13-46 16,13 6 12-16,17 2 24 15,22 4-63-15,4-4-9 16,12 1 0-16,33-11 9 16,10-4-18-16,12-14 5 15,9-9-91-15,39-14-78 16,-19-7-283-16,-13-7-164 0</inkml:trace>
  <inkml:trace contextRef="#ctx0" brushRef="#br0" timeOffset="1074">2252 926 1774 0,'0'0'334'0,"0"0"-179"16,0 0 63-16,0 0-26 15,0 0-46-15,0 0-78 16,-199-59-67-16,157 79 18 0,4 22-19 16,-1 9 0-1,13 12-3-15,14-2 3 0,12 5-9 16,0-8-1-16,12-6-28 16,25-12 13-16,9-9-75 15,9-13 6-15,2-18-3 16,-4 0-36-16,0-11-2 15,-10-27 33-15,-10-6 80 16,-10-7 22-16,-7-4 12 16,-12-3 70-16,-4 4 53 15,0 10 37-15,0 6-10 16,0 13-9-16,-7 10-17 0,-2 12 4 16,2 3-89-1,3 6-28-15,1 35-10 0,3 17 4 16,0 18 23-16,0 10-29 15,23 7 4-15,3 7 16 16,8 3-31-16,1 4 0 16,-1 3 39-16,-4-4-26 15,-7-2 4-15,-3-5-8 16,-17-6-6-16,-3-8 9 16,-3-12-12-16,-36-14 0 15,-6-11 11-15,-4-18-11 16,-6-9 21-16,5-17-3 15,4-4-17-15,13-27 46 0,10-36-47 16,15-26 1 0,8-24-1-16,4-18-8 0,39-10 8 15,17 3-84-15,48-20-93 16,-14 35-195-16,-13 29-653 0</inkml:trace>
  <inkml:trace contextRef="#ctx0" brushRef="#br0" timeOffset="3003">2978 405 479 0,'0'0'263'15,"0"0"-74"-15,0 0-37 16,0 0 3-16,0 0 26 0,0 0-32 15,-42-77-31 1,38 67 14-16,-5 0-69 0,6 2 17 16,-4 1 37-16,3 0 0 15,0 0 0-15,4 4-36 16,0 3-11-16,0 0 4 16,0 0-73-16,0 7 33 15,0 28 47-15,4 12-22 16,3 18 17-16,0 18-1 15,-2 6 10-15,-1 14 10 16,-4 4-79-16,0-4 12 16,0-4 8-16,4-6-27 15,3-10 18-15,0-14-21 16,2-15-6-16,-2-9 0 16,-4-17-2-16,6-11-14 0,-2-7-59 15,4-10-146-15,5 0-5 16,7-27-142-16,-4-11-28 15,-8-3-697-15</inkml:trace>
  <inkml:trace contextRef="#ctx0" brushRef="#br0" timeOffset="3652">2955 254 1557 0,'0'0'239'15,"0"0"-126"-15,0 0 6 16,0 0 120-16,0 0-31 0,60-183-112 16,-17 154 22-1,6 9-52-15,12 6-10 0,1 11 43 16,7 3-66-16,-2 0 3 16,6 13-21-16,-8 15-15 15,-3 7 35-15,-5 1-35 16,-14 8 0-16,-17 9 12 15,-15 2-2-15,-11 6-7 16,0-1 3-16,-23-6-5 16,-20-7 28-16,-1-5-28 15,-2-8-1-15,0-9 57 16,7-4-51-16,9-6 17 0,10-10 8 16,10 0-13-1,2-5 24-15,8 0-42 0,0 0 0 16,0 0-6-16,11 0 6 15,23 0-1-15,8 5 0 16,11 5 1-16,13 8-17 16,0-1 17-16,10 10-19 15,0 4 8-15,7 4 2 16,-3 6 8-16,-11 4 1 16,-7 0 0-16,-25 4 0 15,-14-3 0-15,-23-2 0 16,0 6 12-16,-26-7-11 15,-35 3 9-15,-11-4-4 16,-17-3-5-16,-10-15 63 16,0-2-47-16,3-8 9 0,9-11 45 15,6-3-38-15,13 0 4 16,6-14-20-16,16-11-16 16,9 3 29-16,9 1-30 15,14 1 0-15,7 8-9 16,7 5 4-16,0 4-62 15,0 3-78-15,56 0-125 16,1 0-221-16,1 15-295 0</inkml:trace>
  <inkml:trace contextRef="#ctx0" brushRef="#br0" timeOffset="4953">4512 836 1128 0,'0'0'654'0,"0"0"-558"15,0 0 44-15,0 0 92 16,0 0 26-16,0 0-96 15,0 0-57-15,16 182 20 0,-16-137-70 16,4-7-20-16,-4-5-22 16,0-1-5-16,0-11-16 15,4-3-43-15,8-10-89 16,-5-3-142-16,4-5-284 0</inkml:trace>
  <inkml:trace contextRef="#ctx0" brushRef="#br0" timeOffset="5129">4498 562 2002 0,'0'0'505'0,"0"0"-367"0,0 0 16 15,0 0-42-15,0 0-112 16,0 0-328-16,0 0-225 15,34-22-1377-15</inkml:trace>
  <inkml:trace contextRef="#ctx0" brushRef="#br0" timeOffset="5564">4909 860 1631 0,'0'0'276'0,"0"0"-196"0,0 0 88 16,23 196-7-16,-10-128-50 15,-6-2-12-15,0-4-69 16,2-11-15-16,-9-10-15 16,0-14 1-16,0-12 16 15,0-15-7-15,0 0 4 16,0-15 23-16,-4-25-37 15,-5-11 0-15,6-16-1 16,3-4 10-16,0-8-15 16,7 3 6-16,32 4 0 15,11 14 6-15,15 10-6 16,11 16-6-16,11 15-4 16,5 17 10-16,-3 0 53 0,-9 24-8 15,-15 25 18-15,-15 8 12 16,-20 14-22-16,-16 1-12 15,-14-1-11-15,0-5-11 16,0-11 8-16,0-9-27 16,0-14-18-16,0-11-63 15,9-18-141-15,21-3-105 16,9 0-366-16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56.6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211 0 851 0,'0'0'1573'15,"0"0"-1436"-15,0 0-37 16,0 0 143-16,0 0-4 15,0 0-81-15,0 0-94 16,159 220-16-16,-162-158-11 16,-43 2-29-16,-11 4-8 15,-42 30-50-15,10-19-221 16,13-14-647-16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55.3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46 555 1227 0,'0'0'586'15,"0"0"-486"-15,0 0 117 16,0 0 76-16,0 0-73 15,0 0-67-15,-46-118-47 16,46 118-53-16,0 0 11 16,0 37-47-16,0 19 33 15,12 15 6-15,-5 15-37 0,-7 9 2 16,0-7-8-16,0-3-12 16,0-4 22-16,0-17-23 15,0-8 0-15,0-22 0 16,0-14 0-16,0-18 12 15,0-2-11-15,13-12 22 16,4-36-4-16,3-14-18 16,6-14-1-16,1-7 4 15,-4-2-2-15,0 2-4 16,-3 11 1-16,3 6 1 16,3 19 11-16,4 14-11 15,13 7-1-15,3 16 0 16,14 7-14-16,13 3 14 0,8 0-101 15,26 24-165-15,-15 4-254 16,-20-4-191-16</inkml:trace>
  <inkml:trace contextRef="#ctx0" brushRef="#br0" timeOffset="223">1222 681 1753 0,'0'0'400'15,"0"0"-211"-15,0 0 32 0,0 0 33 16,0 0-64-16,0 0-141 16,195-26-39-1,-119 26-10-15,13 5-40 0,30 36-165 16,-24 1-418-16,-22-3-787 0</inkml:trace>
  <inkml:trace contextRef="#ctx0" brushRef="#br0" timeOffset="431">1120 1097 1993 0,'0'0'540'0,"0"0"-464"16,0 0 73 0,0 0 68-16,0 0-47 0,0 0-148 15,287-4-21-15,-185 4-2 16,51 0-145-16,-24 24-385 16,-17-6-287-16</inkml:trace>
  <inkml:trace contextRef="#ctx0" brushRef="#br0" timeOffset="1025">2583 83 1991 0,'0'0'380'0,"0"0"-279"16,0 0 49-16,0 0 87 16,229-80-126-16,-157 80-63 15,-6 4-11-15,-6 37-31 16,-14 11 13-16,-16 9-13 16,-21 10-6-16,-9 4 19 15,-9-4-19-15,-32 1-1 16,-17-6 0-1,-2-14-8-15,-2-12-3 0,5-8 1 0,11-12 11 16,7-10 6 0,12-6-6-16,10-4 0 0,8 0 7 15,9 0-6-15,0 0-1 16,0-7-2-16,16 3 2 16,21 4 6-16,6 0-6 15,6 0-7-15,4 28 6 16,2 10-8-16,-2 10 9 15,4 7 0-15,-7 6 6 16,-8 9 4-16,-15-4-10 16,-20 2 0-16,-7-6 6 15,-11-9-5-15,-35-7 22 16,-11-11 10-16,-5-15 32 16,-3-9 31-16,1-11-43 0,-1 0-2 15,8-14 3-15,4-21-19 16,10-6 22-16,8 0-51 15,13 4 3-15,7 8-9 16,11 14-3-16,4 7-47 16,37 8-131-16,16 18-302 15,9 5-363-15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4:58.7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0 866 1647 0,'0'0'229'0,"0"0"-155"16,0 0 87-16,0 0 12 15,0 0 1-15,0 0 42 16,16 242-91-16,-9-102-14 16,0 19-38-16,-7 2-31 15,5-6 42-15,-5-7-78 16,0-21 3-16,4-17 24 0,-1-24-32 16,-3-21-1-16,4-23 0 15,-4-18 1-15,3-16-15 16,1-8-22-16,-1-12-21 15,3-32-44-15,-3-22-17 16,-3-17 55-16,0-12 29 16,0-16 16-16,0-14 3 15,0-8 13-15,-12-11 2 16,1-7-7-16,8 2 7 16,3 16 0-16,0 17 18 15,14 22-4-15,21 32 60 16,11 28-50-16,11 27-10 15,3 7 65-15,6 28-13 0,-4 27-8 16,-6 16-18 0,-13 12-20-16,-16 10 23 0,-27-1-43 15,0 1 0-15,-32-5 32 16,-22-7-32-16,-2-16-21 16,6-13-11-16,8-18-77 15,19-29-72-15,16-5-296 16,7-5-357-16</inkml:trace>
  <inkml:trace contextRef="#ctx0" brushRef="#br0" timeOffset="173">1215 1028 1741 0,'0'0'301'0,"0"0"-118"15,222 0-10-15,-127 0-41 16,15 7-132-16,-21 15-77 16,-29-2-442-16</inkml:trace>
  <inkml:trace contextRef="#ctx0" brushRef="#br0" timeOffset="372">1004 1467 1979 0,'0'0'515'15,"0"0"-457"-15,0 0 110 0,0 0 60 16,0 0-150-16,229-9-47 16,-141 9-31-16,19 0-28 15,73 0-174-15,-24 4-176 16,-10 1-582-16</inkml:trace>
  <inkml:trace contextRef="#ctx0" brushRef="#br0" timeOffset="739">3120 661 2261 0,'0'0'349'0,"0"0"-227"16,0 0 17-16,-232 68 56 16,147 1-51-16,12 16-81 15,16 13 18-15,24 1-69 16,24 4-11-16,9 0 39 16,28-7-40-16,32-11 0 15,24-9 0-15,15-20 0 16,12-21-12-16,-4-25-19 15,-8-10-11-15,-14-15 36 16,-16-36-10-16,-16-21 7 16,-19-17 3-16,-15-14 12 15,-15-11-6-15,-4-6 0 0,-7 3 0 16,-32 11 9-16,-7 20-9 16,5 30-23-16,9 50-134 15,14 6-407-15,10 17-230 0</inkml:trace>
  <inkml:trace contextRef="#ctx0" brushRef="#br0" timeOffset="976">4137 1492 2354 0,'0'0'358'0,"0"0"-245"0,0 0-69 16,0 0-3-16,0 0-41 47,0 0-213-47,0 0-701 0</inkml:trace>
  <inkml:trace contextRef="#ctx0" brushRef="#br0" timeOffset="1282">4686 626 2131 0,'0'0'349'0,"0"0"-264"0,0 0 10 16,257-49 71-16,-174 49 10 15,1 0-128-15,-3 35 0 16,-17 14-18-16,-15 16-17 15,-26 11 34-15,-23 9-17 16,0 9-17-16,-37-3 22 16,-25 2-23-16,-5-10-12 15,1-5 6-15,13-12-5 16,7-5-2-16,20-15 2 16,13-7-1-16,13-9 5 15,0-6-5-15,32-7-1 16,18-7-7-16,10 0-53 15,16-5-44-15,53-5-239 0,-13 0-144 16,-17 0-279-16</inkml:trace>
  <inkml:trace contextRef="#ctx0" brushRef="#br0" timeOffset="1859">5981 673 1905 0,'0'0'248'0,"0"0"-163"16,0 0 7-16,0 0 87 16,0 0-34-16,225-58-114 0,-149 58-12 15,6 11 7-15,5 11-7 16,-2-7 36-16,-13 3-49 15,-11-4 5-15,-15-4 37 16,-20-6-47-16,-19-4-1 16,-7 0 36-16,-10 0 19 15,-36 0-7-15,-16-18-48 16,-14 0 0-16,-11 6 11 16,-5 1-10-16,3 4-1 15,6 4 43-15,10 3 0 16,16 0 29-16,11 0-66 0,16 10-6 15,11 11 26 1,12 6-25-16,7 4-1 0,0-1 0 16,7 6 1-16,23 2 14 15,9-1-15-15,7 3 0 16,3 6-3-16,1-1 13 16,3 8-4-16,0-3 2 15,-3 1 1-15,3 4 45 16,-3 0-54-16,-8 1 16 15,-5-5 66-15,-13-2-73 16,-19-5 2-16,-5-7-10 16,-29-1-1-16,-27-11 27 15,-13 1-27-15,-7-9 0 16,-1-9-9-16,1-6 0 16,11-2-56-16,1 0-51 0,14 0-208 15,18-17-396-15</inkml:trace>
  <inkml:trace contextRef="#ctx0" brushRef="#br0" timeOffset="2264">6883 0 1726 0,'0'0'257'0,"0"0"-153"16,0 0 149-16,0 0 44 16,0 0-111-16,255 210-50 15,-179-97-37-15,1 15-26 16,1 11 58-16,-11 15-68 0,-9-1 5 16,-20 27 13-16,-38 29-80 15,-34 31 2-15,-62 9-3 16,-42-36-141-16,28-69-375 15,25-55-1035-15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07.3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0 557 1182 0,'0'0'650'0,"0"0"-502"15,0 0-71-15,0 0 66 16,0 0 33-16,0 0-14 16,39-34-101-16,7 2-1 15,7-7-8-15,4-8-24 0,5-4 10 16,-5-9-28-16,-4 3 14 15,-4 3 27-15,-10 3-19 16,-12 8 34-16,-8 5 12 16,-8 10-5-16,-7 11 19 15,-4 11-49-15,0 6 7 16,0 0-22-16,0 21-21 16,0 33-7-16,-7 18 0 15,-4 21 8-15,-5 6 8 16,9 2-15-16,2-5-1 15,5-7 6-15,0-15-6 16,0-3 0-16,0-15 0 16,0-12 2-16,0-13-11 15,0-9 6-15,0-9-54 16,0-1-27-16,0-9-170 0,16-3-266 16,-1 0-204-16</inkml:trace>
  <inkml:trace contextRef="#ctx0" brushRef="#br0" timeOffset="225">1005 873 2194 0,'0'0'646'15,"0"0"-455"-15,0 0 49 0,0 0-88 16,0 0-105-16,0 0-47 16,0 0 0-16,-7 0-165 15,26 0-513-15,4 0-850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08.6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 1568 0,'0'0'275'16,"0"0"-139"-16,0 0 93 15,0 0 91-15,0 0-99 16,0 0-123-16,17-33 61 0,27 106-53 15,7 28-1 1,1 24 4-16,2 16-60 0,-7 3-17 16,-3 0-9-16,-3-9-22 15,-6-13 48-15,-2-20-49 16,-6-22 0-16,-7-29 7 16,-1-20-6-16,-1-30-2 15,11-1 2-15,8-45-1 16,14-42 37-16,8-23-37 15,2-20 0-15,2-12-9 16,-9 4-9-16,-14 7-9 16,-8 14-42-16,-10 23-104 15,-3 22-95-15,-12 30-347 16,-7 22-398-16</inkml:trace>
  <inkml:trace contextRef="#ctx0" brushRef="#br0" timeOffset="198">237 664 2126 0,'0'0'565'16,"0"0"-439"-16,0 0 119 16,0 0-35-16,0 0-132 15,0 0-71-15,196-66-7 16,-90 54 0-16,47-5-109 15,-21 11-232-15,-19-1-842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09.8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65 393 434 0,'0'0'727'16,"0"0"-507"-16,0 0-11 15,0 0-47-15,0 0-23 16,0 0 1-16,0 0 40 16,-42-105-2-16,38 105-28 15,1 0-49-15,3 10-37 0,-6 42-42 16,6 23 89-16,-3 22-4 16,3 12-68-16,0 8 20 15,0 0-48-15,0-7 16 16,0-6 0-16,0-10-26 15,0-17-1-15,9-15 0 16,-2-10 1-16,0-18-12 16,-3-12 11-16,4-12-39 15,-4-10-20-15,-1 0-45 16,1-21 19-16,0-22-16 16,-4-11-3-16,0-15 53 15,0-9-31-15,0-15 20 0,0-7 29 16,0-7-45-16,-8-6 36 15,-11-3 26 1,5-2 16-16,1 5-19 0,10 11 17 16,3 16 2-16,0 13 58 15,19 21-24-15,15 15 8 16,9 16-1-16,6 11-16 16,8 10 61-16,12 0-50 15,7 13-17-15,4 20 44 16,1 9-63-16,-8 7 11 15,-13 2-11-15,-21 8 7 16,-16 0 1-16,-23 1-8 16,0 6 0-16,-42-4-6 15,-20 0 6-15,-9-11-1 16,-7-6-8-16,5-18 3 0,13-9-5 16,10-11-48-1,34-7-61-15,16-12-118 0,0-13-362 0</inkml:trace>
  <inkml:trace contextRef="#ctx0" brushRef="#br0" timeOffset="330">1612 0 1778 0,'0'0'483'0,"0"0"-381"0,0 0 70 15,0 0 59-15,-218 58-86 16,165 10-16-16,7 25-77 16,4 21 9-16,8 17 28 15,7 11-44-15,11 7 16 16,13 0-48-16,3-9-12 15,0-9 38-15,0-15-39 16,26-12 0-16,4-14-8 16,9-19 8-16,8-16-54 15,46-7-142-15,-4-18-173 16,-9-15-209-16</inkml:trace>
  <inkml:trace contextRef="#ctx0" brushRef="#br0" timeOffset="924">2399 205 1901 0,'0'0'258'0,"0"0"-107"0,0 0 6 0,0 0 32 0,0 0-8 15,0 0-29-15,0 0-83 16,53 83-5-16,-10-18-19 16,3 4-3-16,3 3-3 15,4-6-25-15,1-3-13 16,2-13-1-16,3-12-3 15,-3-11-40-15,1-13-20 16,2-11-32-16,-6-3 33 16,-7-10-77-16,-9-24 19 15,-2-15 77-15,-8-5-24 0,-4-12 33 16,-9 3 33 0,-1 2 1-16,-6 11 13 0,-4 8 32 15,1 19 61-15,-4 13 47 16,0 10-66-16,0 5-43 15,0 37 11-15,0 19-4 16,-14 14 31-16,-22 16-56 16,-10 8 19-16,-7 4 17 15,-7 3-51-15,-2 1 14 16,-2-4-16-16,2-10-1 16,9-8 13-16,7-7-21 15,12-21 0-15,7-8-1 16,12-11-1-16,4-15-38 15,11-5-48-15,0-8-70 16,21-10-108-16,25 0-342 0,4-20-400 16</inkml:trace>
  <inkml:trace contextRef="#ctx0" brushRef="#br0" timeOffset="1219">3916 948 1918 0,'0'0'532'0,"0"0"-401"0,0 0 27 15,0 0 63-15,0 0-25 16,0 0-109-16,0 0-75 15,145-88 25-15,-81 80-37 16,8 1 0-16,4 7 6 16,6 0-6-16,-2 0-33 15,-4 3-58-15,-7 32-158 16,-19-4-228-16,-24-4-332 0</inkml:trace>
  <inkml:trace contextRef="#ctx0" brushRef="#br0" timeOffset="1459">3949 1268 2223 0,'0'0'474'15,"0"0"-353"-15,0 0-6 16,0 0 84-16,0 0-8 15,0 0-114-15,0 0-36 16,165 2 12-16,-92-2-53 16,6 0-8-16,28 8-106 15,-22 2-416-15,-13-3-876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14.1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94 1901 0,'0'0'498'0,"0"0"-418"15,0 0 116-15,0 0 73 16,0 0-121-16,241-76-69 15,-168 69-62-15,6 4-16 16,5 3-2-16,-3 0-56 16,-1 24-163-16,-20 11-404 15,-24 3-414-15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14.3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2237 0,'0'0'563'0,"0"0"-487"16,0 0 50-16,0 0 103 16,0 0-153-16,199 0-40 15,-100 0-36-15,46 0-28 16,-19 0-311-16,-18 0-962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13.5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239 260 626 0,'0'0'954'0,"0"0"-740"15,0 0-60-15,0 0 65 16,0 0 0-16,0 0-4 16,0 0-145-16,-76-76-24 15,116 76 11-15,19 0-9 16,17 0-8-16,11 0-25 16,5 0 1-16,4 0 14 15,-8 0-30-15,-8 5 0 16,-16-2 3-16,-18-1-1 15,-14 3-4-15,-18-2 2 16,-10-3 0-16,-4 4-18 16,-15 3 23-16,-27-4-5 15,-20 4 1-15,-6-4-1 16,-8 4 6-16,-2-7-6 16,2 0 0-16,3 0-6 0,6 0 5 15,5 0 1-15,13 0-1 16,6 4 8-16,13 6-16 15,7 8 24-15,3 9-10 16,10 6 34-16,3 5-30 16,7 5 16-16,0 1 8 15,0 0-21-15,0 1 36 16,0 4-30-16,0-6 15 16,0 6-2-16,0-8-14 15,0-3-13-15,0-7 20 16,0-4-24-16,0-7 26 15,0-5-26-15,0-8 1 16,0-3 11-16,0-1-12 0,0-3 0 16,0 0-1-16,0 0 7 15,14 0-9-15,16 0 3 16,9 0 0-16,7 0 2 16,7 3-2-16,4 18-15 15,1 9 14-15,-5 13 2 16,-3 4-12-16,-11 7 8 15,-12 2 3-15,-17 6 8 16,-10-4-8-16,0-2-1 16,-19-5 1-16,-22-6 0 15,-5-4 6-15,-7-14-6 16,-6-7 0-16,3-9 12 16,-6-11 2-16,1 0-14 0,5-3 18 15,6-20-12 1,4-9 19-16,7-2-25 0,16-1-19 15,23 1 17-15,0 0-167 16,62-15-203-16,11 7-312 16,-1 6-1265-16</inkml:trace>
  <inkml:trace contextRef="#ctx0" brushRef="#br0" timeOffset="403">1072 0 2045 0,'0'0'304'0,"0"0"-177"15,0 0 46-15,0 0-27 16,0 0-10-16,0 0 6 15,0 0-73-15,166 113-14 16,-81-32-14-16,-1 20-28 16,4 10 53-16,-8 12-66 15,-15 8 0-15,-11 3 45 16,-21 6-33-16,-24 0-5 16,-9-2-7-16,-19-7 9 15,-35-14-3-15,-8-17-6 0,-1-24-4 16,4-18-17-16,13-23 6 15,12-21-24-15,15-14-33 16,19-18-109-16,9-23-158 16,24-14-395 15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29.4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700 1197 823 0,'0'0'754'0,"0"0"-591"15,0 0-74-15,0 0 96 16,0 0 22-16,0 0-29 16,14-93-125-16,-9 79 63 15,-5-3 2-15,0 3-7 16,0-4-5-16,0 5-26 0,-5-1-10 16,-16 4 8-16,-15 0-69 15,-1 6 22-15,-9 4-11 16,-13 0-19-16,-1 4 12 15,-5 23-12-15,-5 8 8 16,3 11-9-16,5 7 26 16,5 11-26-16,8 7 18 15,10 8-17-15,12-2 24 16,11 7-17-16,13-6 14 16,3 3-3-16,0-14-19 15,23-1 0-15,19-11-1 16,15-14 2-16,12-6-8 15,7-14 1-15,9-14 2 0,2-7-7 16,2 0-20 0,-2-35 4-16,-9-13 13 0,-15-10 8 15,-10-13-6-15,-21-7 24 16,-14-5 9-16,-18-3 24 16,0 1-30-16,-23-1 10 15,-18 5 2-15,-12 5-16 16,-2 14 8-16,9 17-11 15,13 14 5-15,6 13-13 16,20 18-51-16,7 0-47 16,10 74-61-16,29-7-307 15,2 5-322-15</inkml:trace>
  <inkml:trace contextRef="#ctx0" brushRef="#br0" timeOffset="245">1302 2012 2295 0,'0'0'554'0,"0"0"-415"16,0 0 25-16,0 0 17 0,0 0-65 15,0 0-116 1,0 0-30-16,-23-25-93 0,23 25-351 16,12 0-343-16</inkml:trace>
  <inkml:trace contextRef="#ctx0" brushRef="#br0" timeOffset="772">1800 1273 542 0,'0'0'1408'0,"0"0"-1111"16,0 0-100-16,0 0-30 15,0 0 74-15,-46-200-114 16,49 168-97-16,28 9 19 16,11 6-43-16,8 6 20 15,6 8-7-15,3 3 5 16,1 0-24-16,2 14 8 16,-12 21 1-16,-10 5 25 15,-17 11-23-15,-14 11 13 16,-9 11 0-16,-9 9 1 15,-37 1-16-15,-10 2-9 16,-10-2 12-16,-1-7-6 0,1-8 0 16,13-9-6-16,11-17 23 15,11-12-23-15,19-9-2 16,12-11-10-16,0 2 24 16,0-7-6-16,23 3 6 15,13-6-12-15,1 1 28 16,5 2-28-16,1-5 0 15,-2 0 0-15,1 0 6 16,-3 0-12-16,-5 0 6 16,-1 7-33-16,-1 0-31 15,-2 6-125-15,9 8-156 16,-8-1-322-16,-1-7-827 0</inkml:trace>
  <inkml:trace contextRef="#ctx0" brushRef="#br0" timeOffset="1652">2845 1169 1512 0,'0'0'284'15,"0"0"-188"-15,0 0 34 16,0 0 148-16,0 0-149 16,0 0-49-16,0 0 20 15,142-128-51-15,-92 125 6 16,3 3-16-16,5 0-24 15,3 0 25-15,-5 0-40 16,6 0 0-16,-9 8 15 47,-7 2-15-47,-3-3-5 0,-16 0 4 0,-13-1 2 0,-5-2 17 0,-9-1-3 16,0-3-8-16,-27 0 65 15,-16 0-65-15,-6 0-4 0,-8 0 0 16,-1 0 5-16,1 0 26 15,-5-3-28-15,5-4-6 16,4 7 66-16,0 0-56 16,7 0 16-16,0 0 28 15,12 3-41-15,6 15 46 16,7 2-58-16,5 0-1 16,3 1 49-16,10-1-41 15,3 2-7-15,0-2 5 16,0 4 0-16,0 0 27 15,9 4-33-15,1-4 0 16,3-3 48-16,-3 0-42 16,1-1-5-16,5-3 16 0,0-3-16 15,3 0 34 1,8-1-35-16,3-4 0 0,7 1 16 16,6 2-15-16,-1-5-2 15,4 3 1-15,0 4 0 16,4 4-15-16,3 5 12 15,-3 8 3-15,-1 6 45 16,-6 9-36-16,-10-1-9 16,-9 5 9-16,-17 2-8 15,-7-1 25-15,0 2-26 16,-27-5 0-16,-19-2 5 16,-11-10-5-16,-5-5 0 0,-2-13 4 15,-1-8 4 1,5-10 44-16,-2 0-51 0,5-7-1 15,4-25 72-15,7 1-63 16,7 1 4-16,5-1-8 16,8 6 2-16,10 10-14 15,5 5-73-15,11 10-71 16,0 3-334-16,3 9-591 0</inkml:trace>
  <inkml:trace contextRef="#ctx0" brushRef="#br0" timeOffset="2860">3698 146 1326 0,'0'0'323'0,"0"0"-190"16,0 0 35-16,0 0 12 15,0 0-36-15,0 0-26 16,0 0-42-16,3-112-6 15,17 105-12-15,6 1-21 0,1-1 39 16,3 2-70-16,2 3 6 16,1-1 41-16,1 3-45 15,-2 0-8-15,2 0 17 16,-8 0-16-16,1 3 14 16,-4 14-15-16,-4 7 0 15,-3 3 28-15,-9 8-28 16,-3 3-15-16,-4 4 15 15,0 0 0-15,0-6 15 16,-20 3-15-16,-3-6 0 16,-3-5 13-16,-1-3-5 15,4-13-5-15,0-2 26 16,5-5 1-16,2-5 53 16,4 0-76-16,1 0 16 0,8 0 51 15,3 0-56-15,0 0-9 16,0 0-9-16,0 0 11 15,0 0-22-15,7 0-14 16,9 0 25-16,7 0 21 16,0 3-21-16,4 7-16 15,-1 1 15-15,1 3 2 16,3 4 5-16,-4 2-6 16,-3 4 0-16,-3 0 4 15,-4 1-4-15,-5 1-10 16,-11 1 4-16,0-2 6 0,0-5 17 15,-4 1-5 1,-23-8-12-16,-3-1 56 16,-5-7-43-16,-2 0-4 0,-6-5 41 15,-3 0-5-15,-4 0 46 16,4-10-90-16,0-8 35 16,6 4 19-16,4 0-41 15,10 4-14-15,6 0 15 16,13 3-8-16,0 4 4 15,7-2-11-15,0 5-86 16,0 5-98-16,11 18-339 16,8 1-462-16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36.1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1637 0,'0'0'286'0,"0"0"-129"0,0 0-113 16,0 0 176-16,0 0 6 16,0 0-159-16,0 0 15 15,129 60 10-15,-90-33-11 16,0 4 30-16,-2 4-87 16,2-2-5-16,-5-1 51 15,-8 2-68-15,-3-2 11 16,-3-4 4-16,-10-6-5 15,-1 3-24-15,2-8-39 16,-4-3-82-16,2-4-39 16,-2-2-156-16,0-6-30 15,-2-2-129-15</inkml:trace>
  <inkml:trace contextRef="#ctx0" brushRef="#br0" timeOffset="212">446 36 1602 0,'0'0'371'0,"0"0"-133"16,0 0 3-16,0 0 68 16,0 0-93-16,0 0-128 15,0 0-26-15,-175 127-6 16,118-78-55-16,4 6-2 0,-6 20-81 15,19-9-216 1,4-12-407-16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41.9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677 807 1430 0,'0'0'254'0,"0"0"-131"16,0 0-10-16,0 0 76 0,0 0-34 15,0 0-77-15,-32-99 42 16,9 91 8-16,-3 6-71 15,-12 2 23-15,-4 0-56 16,-11 2 33-16,-6 30 18 16,-1 6-74-16,-5 16 72 15,4 12-12-15,5 13-19 16,6 7 21-16,11 7-45 16,9 1 43-16,10-4-14 15,8-4-34-15,12-2-10 16,0-16-1-16,0-6 4 15,32-10 0-15,9-10 10 16,14-15-16-16,5-10 0 0,5-14-30 16,8-3 30-16,-6-10 0 15,2-30-8-15,-3-13-4 16,-13-12 24-16,-14-10-10 16,-12-8-2-16,-20-7 16 15,-7 0-16-15,0 2 30 16,-7 4-18-16,-16 17 12 15,0 15-2-15,3 13-5 16,10 24-17-16,6 15-39 16,4 0-88-16,14 66-137 15,22-3-336-15,-3 3-515 0</inkml:trace>
  <inkml:trace contextRef="#ctx0" brushRef="#br0" timeOffset="219">1184 1767 2221 0,'0'0'518'0,"0"0"-369"15,0 0 47-15,0 0-37 16,0 0-69-16,0 0-90 15,0 0-40-15,-37-83-147 0,63 83-456 16,1 0-290-16</inkml:trace>
  <inkml:trace contextRef="#ctx0" brushRef="#br0" timeOffset="667">1609 783 2018 0,'0'0'335'0,"0"0"-205"16,0 0 34-1,0 0 27-15,0 0-67 0,0 0-97 16,239-18 10-16,-150 18-19 15,3 0 6-15,-2 5-24 16,-4 5 6-16,-14-3-5 16,-15 3 10-16,-22-7 19 15,-17 4-28-15,-9 0 61 16,-9 7-53-16,0 6 61 16,-5 12 0-16,-17 12-42 15,-10 15 32-15,-5 9-46 16,2 11 14-16,-2 4-2 0,6 7-9 15,3 0-18 1,10-2 18-16,2-4-9 0,9-9 6 16,-2-11-15-16,6-8 0 15,-1-12 0-15,4-12-54 16,0-8-7-16,-3-7-40 16,-1-4-176-16,1-3-307 15,-3-10-59-15</inkml:trace>
  <inkml:trace contextRef="#ctx0" brushRef="#br0" timeOffset="865">2056 1293 1267 0,'0'0'885'16,"0"0"-690"-16,0 0-72 0,0 0 89 15,0 0-81-15,195-69-104 16,-135 62-27-16,32 7-157 16,-19 0-225-16,-4 0-590 0</inkml:trace>
  <inkml:trace contextRef="#ctx0" brushRef="#br0" timeOffset="1699">3074 1010 1726 0,'0'0'335'15,"0"0"-214"-15,0 0 6 16,0 0 54-16,0 0-92 15,0 0-74-15,0 0 19 16,204-54-28-16,-144 54 0 16,2 0-6-16,-1 3 0 15,-8 4 0-15,-4 0 16 16,-13 3-14-16,-18-5 4 0,-6 0 12 16,-12 0-18-1,0-5 38-15,0 2-30 16,-23-2 38-16,-11 0-28 0,-12 0-17 15,-3 0 29 1,-4 0-9-16,-2 0-12 0,-6-10 70 16,5 0-64-16,-6 3 38 15,1 7 15-15,6 0-20 16,6 0 50-16,8 0-80 16,6 17 7-16,8 3 22 15,4 4-34-15,9 0 2 16,1 8 4-16,6-2-17 15,4 1 49-15,3-3-51 16,0-1 0-16,0 1 6 16,0-5-4-16,0-1-2 0,7-2 0 15,12-6 10-15,4 0-22 16,4-4 20-16,7 0-8 16,1 0 3-16,2 4-3 15,9-4 0-15,-3 4 0 16,3 7 9-16,-2 3-16 15,-1 7 7-15,-1 7 0 16,4 8 15-16,-8 8-15 16,1-1 0-16,-6 8 8 15,-10-4 7-15,-10 2-11 16,-13-8-4-16,0 0 0 16,0-7 0-16,-36-8 20 15,-4-6-20-15,-15-10 22 0,1-5-21 16,-6-11 66-1,-2-4-61-15,-2 0 18 0,2-14 51 16,2-13-73-16,2-5 16 16,12 0 5-16,5 2-22 15,5 3 14-15,13 2-15 16,13 10-42-16,6 7 30 16,4 5-142-16,14 3-135 31,22 0-348-31,5 0-325 15</inkml:trace>
  <inkml:trace contextRef="#ctx0" brushRef="#br0" timeOffset="2370">3686 237 1655 0,'0'0'344'16,"0"0"-194"-16,0 0 49 16,0 0 61-16,0 0-120 15,35-180-23-15,-5 155-71 16,4 6 5-16,5 9 28 15,3 10-72-15,-4 0 10 16,4 10 20-16,-8 24-23 16,-8 12 61-16,-10 5-74 15,-12 10 8-15,-4 3 42 0,-4 0-45 16,-29-2 14-16,-13-5-10 16,-4-8-4-16,0-4 36 15,4-14-42-15,11-7 0 16,8-13 30-16,13-4-29 15,2-7 29-15,12 0-12 16,0 0-16-16,0-5 41 16,0-8-43-16,0-1 0 15,19 1-19-15,11 6 25 16,6 3-6-16,1 4 0 16,6 0 0-16,-1 11 47 15,-1 14-47-15,1-5 0 16,4 4 63-16,0-4-43 0,4-6 20 15,0-6-25-15,3-8-14 16,0 0 34-16,0 0-35 16,20-5-99-16,-11-5-98 15,-9-4-904-15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5:50.1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302 106 1043 0,'0'0'330'0,"0"0"-157"16,0 0 12-16,0 0-45 16,0 0-21-16,0 0 36 15,0-81-38-15,0 76 13 0,-4-3-13 16,1 1-81 0,-1 4 65-16,-1 1-35 0,1 2-9 15,4 0 16 1,-3 0-61-16,3 0 10 0,0 2-16 15,0 19 4-15,0 3-10 16,0 3 8-16,0 0-1 16,0 2-11-16,12-2 31 15,6-2-27-15,1-1 0 16,1-4-18-16,-1-4-33 16,-8-1-52-16,-2-3-105 15,-9-4-110-15,0-5-77 16,0-3-674-16</inkml:trace>
  <inkml:trace contextRef="#ctx0" brushRef="#br0" timeOffset="116">302 106 1542 0</inkml:trace>
  <inkml:trace contextRef="#ctx0" brushRef="#br0" timeOffset="188">302 106 1542 0,'106'-86'363'0,"-106"86"-203"0,-7 13 6 0,-23 18 88 0,-9 6-103 16,-11 12-109-16,-3 3-42 16,-34 26-28-16,9-15-223 15,14-12-424-15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6:24.4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1405 912 1527 0,'0'0'277'15,"0"0"-179"-15,0 0-54 16,0 0 151-16,0 0 12 0,0 0-59 15,0-107-39 1,0 90-10-16,0 0 45 16,0-1-68-16,-12-2-9 0,-6 2 2 15,-9-2-45 1,-8 3-2-16,-8-1 8 0,-10 8-18 16,-7 6 30-16,-9 4-42 15,-14 0 1-15,-6 0 25 16,-7 21-24-16,-3 10-2 15,-4 7 20-15,0 7-19 16,4 11 54-16,7 4-27 16,7 9-28-16,12 10 49 15,13 8-38-15,14 8 7 16,16 6-5-16,11-2-12 16,11 0 46-16,8-6-47 15,11-3 0-15,32-12 33 16,10-9-25-16,12-10 2 0,8-8-8 15,7-12-2-15,8-7 24 16,8-14-24-16,3-3 0 16,4-12 13-16,0-3-13 15,-1 0-1-15,-9 0-46 16,-1-18-71-16,18-12-77 16,-25 3-458-16,-13-2-471 0</inkml:trace>
  <inkml:trace contextRef="#ctx0" brushRef="#br0" timeOffset="647">1859 309 1694 0,'0'0'263'16,"0"0"-84"-16,0 0 28 0,0 0 46 15,0 0-34 1,0 0-95-16,-64-196-64 0,97 166-30 16,13 2 19-16,16 8-19 15,6 2-11-15,13 11 16 16,-5 7-34-16,4 0 0 16,-11 7 5-16,-16 23 0 15,-14 9 13-15,-21 8-18 16,-18 14 12-16,-7 7 34 15,-46 3-32-15,-20-2 10 16,-15 0-1-16,-3-11-12 16,-1-9 39-16,12-15-35 0,15-7-2 15,19-6 35 1,19-11-41-16,17-2 16 0,10-6-24 16,0 3 9-16,14 0 13 15,28 7-22-15,8 1 0 16,10 1 17-16,6 0-16 15,3 4-1-15,-5-5 0 16,1 1 2-16,-3 0 11 16,-12-4-13-16,-9-3 0 15,-10 1 6-15,-13-3-6 16,-9 0 0-16,-5-5 0 16,-4 2-22-16,0 1-9 15,0 5-148-15,0 2-450 0,0 1-675 16</inkml:trace>
  <inkml:trace contextRef="#ctx0" brushRef="#br0" timeOffset="1126">2023 1836 1971 0,'0'0'473'0,"0"0"-429"16,0 0 105-16,0 0 97 15,0 0-123-15,0 0-35 16,0 0-52-16,-159 176 33 16,120-138-6-16,5-5-24 15,2-2 5-15,15-8-26 16,4-4-3-16,6-9 0 16,7 0-14-16,0-6-1 15,0 4 7-15,23-6-7 16,11-2 29-16,8 0-29 0,4 0 8 15,11 0-1-15,0 0-7 16,1 0 0-16,-5 0 0 16,-7 0-18-16,-8 0 9 15,-6 8-68-15,-9 5-62 16,-6-1-123-16,-8 3-266 16,-2-4-29-16,-7-8-1070 0</inkml:trace>
  <inkml:trace contextRef="#ctx0" brushRef="#br0" timeOffset="1295">2218 2029 1748 0,'0'0'493'0,"0"0"-353"16,0 0 143-16,-37 194 32 0,21-99-136 15,0 7-68-15,9 4-111 16,7 42-31-16,0-23-263 15,0-12-966-15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6:34.2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211 263 1624 0,'0'0'227'15,"0"0"-150"-15,0 0 38 16,0 0 89-16,0 0-28 16,0 0-121-16,-30-83-8 0,30 60 48 15,3 5-42-15,17-10 14 16,-3 3-8-16,6 2-27 15,4 3 50-15,5 3-54 16,1 2-5-16,1 5 44 16,5 10-66-16,4 0 21 15,-3 0-10-15,-1 10-4 16,-5 28 13-16,1 11-14 16,-12 12-7-16,-8 13 54 15,-12 4-42-15,-3 5-11 16,-7 5 20-16,-39 6-21 15,-11-12 33-15,-8 4-33 16,-11-10 0-16,3-10 41 16,0-9-40-16,10-16 14 15,8-6 25-15,14-20-21 0,9-10 40 16,11-5-53-16,5 0-6 16,3-12 34-16,13-20-34 15,0-5-14-15,0-1 14 16,13 4 0-16,17 2-4 15,0 12 4-15,5 6 0 16,3 9 16-16,1 5-15 16,3 0 8-16,4 19-7 15,4 5-1-15,3 4 47 16,-3-1-48-16,-1-3 0 16,1-3 2-16,-1-8-1 15,1-3-2-15,0-10-26 0,3 0-83 16,23 0-170-1,-14 0-508-15,-9 0-984 0</inkml:trace>
  <inkml:trace contextRef="#ctx0" brushRef="#br0" timeOffset="182">1341 1128 2402 0,'0'0'628'16,"0"0"-483"-16,0 0 87 0,0 0-129 16,0 0-103-16,0 0-24 15,0 0-259-15,80-23-704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10.7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0 694 1633 0,'0'0'340'15,"0"0"-270"-15,0 0-62 16,0 0 129-16,0 0 47 15,0 0-45-15,0 0-73 16,142-14-47-16,-69-14 12 16,0-16-31-16,3-5-1 15,-7-6-14-15,-3-10 24 16,-12-2-18-16,-10-1 9 16,-15 1 0-16,-17 9 13 15,-12 3-5-15,0 7 11 16,-4 13 90-16,-26 9-33 15,-2 17 9-15,-4 9-7 16,2 5-29-16,2 43-10 0,-2 24-38 16,6 22-1-16,2 14 40 15,8 10-25-15,-1 1-4 16,5-2-1-16,3-12-9 16,0-10 26-16,0-11-27 15,1-23 0-15,-2-18 6 16,5-14-6-16,4-15 8 15,-1-11-2-15,4-3 0 16,0 0 27-16,0-30-33 16,0-13-10-16,22-5-1 0,14-11-2 15,4-4-8 1,11 7-20-16,5 7-22 0,5 7 50 16,1 15-54-16,-8 10-4 15,-3 7 35-15,-14 10 8 16,-15 0 13-16,-12 0-3 15,-10 10 18-15,0 11 6 16,-10-5 17-16,-24 5 8 16,-1-9 20-16,-6-2-8 15,1-4 8-15,4-3-15 16,11-3-11-16,3 4 37 16,10-4-62-16,9 0 9 15,3 6-5-15,0 7-3 16,12 10-1-16,16 10 23 15,13 6-23-15,-2 4 24 0,1 1-24 16,1-2 0-16,-6-7 8 16,-1 2-8-16,-5-7 1 15,-4-8-1-15,-3-2 9 16,-3-4-18-16,3-9-78 16,14-7-200-16,-3 0-275 15,-4-17-951-15</inkml:trace>
  <inkml:trace contextRef="#ctx0" brushRef="#br0" timeOffset="272">1786 750 2239 0,'0'0'562'16,"0"0"-529"-16,0 0 72 16,0 0 100-16,0 0-180 15,0 0-25-15,0 0-203 16,35 46-170-16,-16-27-412 0</inkml:trace>
  <inkml:trace contextRef="#ctx0" brushRef="#br0" timeOffset="429">1815 1262 1728 0,'0'0'662'15,"0"0"-494"-15,0 0 58 16,0 0-10-16,0 0-161 15,0 0-55-15,0 0-197 16,110-125-348-16,-60 92-983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6:57.6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183 528 1175 0,'0'0'495'0,"0"0"-352"15,0 0 5-15,0 0 59 16,-34 224-20-16,18-132-6 0,2 5-105 15,-5-1 16-15,3-6-6 16,2-9-24-16,-2-8-21 16,9-14-23-16,-2-5 8 15,2-16 23-15,0-13-49 16,-2-5 0-16,5-10 10 16,1-3-3-16,-1-7-4 15,0 0 9-15,4 0 2 16,0-22-14-16,0-15-35 15,0-12 1-15,0-11 2 16,0-19 5-16,0-11 20 16,0-6-9-16,11-7 16 15,-2-4 14-15,5 8-3 0,2 5-11 16,4 11 27-16,-6 19 1 16,5 15 26-16,1 9-27 15,3 12 36-15,3 8 24 16,8 2-74-16,5 8 35 15,2 0-7-15,5 2-28 16,9 5 39-16,1 1-43 16,5 2 33-16,8-5-36 15,0 2 5-15,4-4-11 16,-1 0 0-16,-6-3 1 16,-10-1-4-16,-6 5 4 15,-13 2-1-15,-14 4 0 0,-10 0-79 16,-13 0-54-1,0 24-129-15,-30 15-283 0,-9-2-340 0</inkml:trace>
  <inkml:trace contextRef="#ctx0" brushRef="#br0" timeOffset="276">225 880 1521 0,'0'0'506'0,"0"0"-348"15,0 0 52-15,0 0 17 16,0 0-71-16,0 0 35 0,0 0-133 16,89 10 8-16,-36-7 33 15,11-1-84-15,2 3-3 16,6-2-12-16,-6-1 0 15,-2 6-14-15,-15 6-209 16,-6 17-86-16,-17 0-353 16,-19 0-720-16</inkml:trace>
  <inkml:trace contextRef="#ctx0" brushRef="#br0" timeOffset="542">137 1484 1609 0,'0'0'353'0,"0"0"-194"16,0 0 55-16,0 0-3 15,0 0-74-15,0 0-29 16,0 0-21-16,177 42 30 15,-120-42-101-15,3 0-7 16,6 0 5-16,-1-11-14 16,-5 4-117-16,20 7-165 15,-18 0-293-15,-9 0-520 0</inkml:trace>
  <inkml:trace contextRef="#ctx0" brushRef="#br0" timeOffset="1089">2024 0 1367 0,'0'0'354'16,"0"0"-95"-16,0 0-19 15,0 0-27-15,0 0-23 16,0 0-57-16,-245 198-37 16,185-102 35-16,3 19-61 0,3 4 14 15,13 9 11-15,5 5-47 16,13-2-2-16,9-9 2 15,14-7-33-15,0-12 36 16,0-7-51-16,4-20 0 16,19-7 17-16,3-14-17 15,1-10-6-15,-1-7-7 16,5-8-76-16,-5-5 4 16,1-10-187-16,8 7-192 15,-8-15-47-15,-4-4-830 0</inkml:trace>
  <inkml:trace contextRef="#ctx0" brushRef="#br0" timeOffset="1503">2265 343 1654 0,'0'0'397'16,"0"0"-218"-16,0 0 73 15,0 0 23-15,0 0-52 0,0 0-128 16,0 0-24-16,7-38 53 15,25 48-94-15,5 18 27 16,6 6 18-16,6 8-56 16,1 5 13-16,6 4-10 15,-1-3-22-15,2-2 27 16,0-6-26-16,-8-1-1 16,-3-7 4-16,-7-17-4 15,-8 2-27-15,-12-6-57 16,-5-1-41-16,-5-6-49 15,-9-1-379-15,0-3-61 16,0 0-639-16</inkml:trace>
  <inkml:trace contextRef="#ctx0" brushRef="#br0" timeOffset="1833">3200 315 1446 0,'0'0'369'16,"0"0"-167"-16,0 0 156 15,0 0 17-15,0 0-152 16,0 0-77-16,0 0-38 16,-60 192-19-16,21-114 17 15,-7 13-72-15,-7 5 17 16,3 4 11-16,1-1-61 15,-1-4 19-15,8-4-19 0,1-8 10 16,5-11-2-16,10-8-8 16,3-8 8-16,9-16-9 15,1-11-51-15,10-4-1 16,-1-18-41-16,4-4-84 16,0-3-145-16,0 0-468 15,14-18-514-15</inkml:trace>
  <inkml:trace contextRef="#ctx0" brushRef="#br0" timeOffset="2342">3679 126 1520 0,'0'0'328'15,"0"0"-173"1,0 0-27-16,0 0 169 0,0 0-48 16,0 0-100-16,0 0-28 15,95 113-30-15,-57-54-12 16,1 10 34-16,-6 10-100 16,6 6 11-16,-5 12 42 15,1 4-33-15,-13-3 51 16,-6 5-60-16,-13-3-18 15,-3-1 52-15,-7-2-58 16,-32-4 0-16,-11-8 3 16,1-9-3-16,-1-10-1 15,4-11-26-15,9-22 14 0,7-5-7 16,10-14-34 0,4-11-10-16,13-3-26 0,3 0-142 15,0-27-360-15,0-1-123 0</inkml:trace>
  <inkml:trace contextRef="#ctx0" brushRef="#br0" timeOffset="2586">4770 996 1832 0,'0'0'573'0,"0"0"-360"16,0 0 88-16,0 0-45 16,0 0-173-16,241-15-49 15,-156 15 23-15,-2 0-57 16,-3 0-17-16,-11 0-36 16,-19 39-133-16,-20-3-301 15,-18-4-243-15</inkml:trace>
  <inkml:trace contextRef="#ctx0" brushRef="#br0" timeOffset="2787">4882 1440 1713 0,'0'0'804'0,"0"0"-494"16,0 0-77-16,0 0-9 15,0 0-75-15,0 0-83 16,0 0-16-16,225 30-50 16,-126-23-54-16,-19 0-153 15,-11 6-775-15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7:05.2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 2041 0,'0'0'537'0,"0"0"-427"16,0 0-3-16,0 0 139 16,0 0-22-16,0 0-179 15,233-5-30-15,-154 5 25 16,10 0-40-16,3 5-18 15,-2 8-62-15,3 18-85 16,-24 1-215-16,-27-2-425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7:05.4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14 2326 0,'0'0'480'0,"0"0"-374"15,0 0 107-15,0 0-47 16,0 0-81-16,255 3-35 16,-163-3-50-16,47-3-105 15,-22-4-424-15,-9 0-1581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7:03.8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459 58 1491 0,'0'0'341'0,"0"0"-127"16,0 0-89-16,0 0 139 16,0 0-19-16,0 0-108 15,3-58-32-15,-3 58-20 16,0 24-49-16,0 25 84 16,0 11-93-16,0 21-2 0,0-3 25 15,0 6-41-15,0-4 5 16,0-4-14-16,0-10 0 15,0-11 15-15,0-12-15 16,-3-14 0-16,-1-12 6 16,4-3-6-16,0-14 0 15,0 0 9-15,0 0 7 16,0-31 15-16,0-13-30 16,0-19-1-16,16-6 3 15,11-17-3-15,3 4-6 16,4 1-17-16,5 8 23 15,3 7-3-15,-1 19 3 16,1 6-5-16,5 14 4 0,-1 9 1 16,3 7 0-1,1 8-8-15,3 3 8 0,0 0 13 16,0 0-13-16,-3 17 0 16,-8 10 0-16,-3 1-1 15,-9 0 0-15,-6 6-65 16,-1 7-78-16,-9-3-228 15,-5-11-480-15</inkml:trace>
  <inkml:trace contextRef="#ctx0" brushRef="#br0" timeOffset="494">0 1172 1448 0,'0'0'381'16,"0"0"-146"-16,0 0-24 15,0 0 41-15,0 0-45 16,0 0-69-16,0 0-5 15,119 0-20-15,-43 0-32 16,12 0 27-16,12 0-88 16,6 0-10-16,2 0 48 15,5 0-57-15,10 0 0 16,-1 0-1-16,0 0 6 16,-3 0-2-16,-13 0-4 15,-24 0-57-15,-22 3 10 0,-37 32-132 16,-16-4-340-16,-7-1-152 15</inkml:trace>
  <inkml:trace contextRef="#ctx0" brushRef="#br0" timeOffset="1088">386 1909 2065 0,'0'0'384'16,"0"0"-280"-16,0 0 40 15,0 195 100-15,0-105-93 16,0 13-82-16,0 10-24 15,-7 0 52-15,-5 4-77 16,5-10 8-16,-4-8 3 16,6-16-20-16,1-21-11 15,4-15-2-15,0-25 2 16,0-12 0-16,0-10-13 16,0-7-25-16,0-33-14 0,0-28-14 15,9-18 8 1,2-12-20-16,5-19 0 0,-6-34 12 15,3-43-70-15,-3 13 56 16,1 27 26-16,1 23 23 16,11 48 31-16,4 14 0 15,12 10 14-15,2 33 56 16,8 21-64-16,10 5 112 16,1 28-14-16,2 9-51 15,-2 12 9-15,-10 10-35 16,-8 3 30-16,-15 1 9 15,-20 4-54-15,-7 2 21 16,-23 3-25-16,-34 4-1 16,-15-8 10-16,-8-10-17 15,-2-16 0-15,15-13 0 0,9-29-19 16,20 0-11-16,22-53-114 16,16-2-374-16,0-13-356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7:11.1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1184 1744 0,'0'0'328'16,"0"0"-237"-16,0 0-70 16,0 0 139-16,0 0-39 15,0 0-57-15,271-162-30 16,-188 97-20-16,6-11 2 15,-9-10-14-15,-11-5 45 16,-13-4 11-16,-13-5-47 16,-13-3 35-16,-14 3 39 15,-4 12 17-15,-12 17 13 16,0 25-43-16,0 17 39 16,0 24 8-16,0 5-104 0,0 17 44 15,-8 36-34-15,-7 30 8 16,6 21 38-16,2 12-70 15,4 5 33-15,3-7-20 16,0-4-14-16,0-11-1 16,0-9 1-16,3-12-90 15,17 5-44-15,-1-22-431 16,-1-15-221-16</inkml:trace>
  <inkml:trace contextRef="#ctx0" brushRef="#br0" timeOffset="550">1249 259 2034 0,'0'0'312'0,"0"0"-82"16,0 0-120-16,0 0 120 15,73-197 8-15,-31 167-163 16,15 13-32-16,16 6-1 16,10 11-9-16,9 0 36 15,0 7-54-15,-5 31-15 16,1 7 52-16,-15 13-46 16,-7 8 18-16,-26 7-13 0,-20 6-5 15,-20 8 36-15,0 4-42 16,-46 5 0-16,-27-1 31 15,-14 2-31-15,-21-6-1 16,-2-4-10-16,8-6 11 16,10-13 17-16,22-13-17 15,21-13 0-15,19-15 13 16,14-14-5-16,12-10-8 16,4-3 1-16,0 0 11 15,16 0 36-15,25 0-25 16,21-7-16-16,14-9 37 15,16-4-38-15,8 2-5 0,6 8 4 16,9 3-4 0,7 7 69-16,8 0-69 15,2 0 33-15,-9 0 17 0,-12 0-32 16,-31 0-5-16,-27 0-14 16,-33 0 1-16,-20 0-2 15,-53 0-104-15,-27 0-154 16,-16 0-1207-16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27:06.4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684 366 1465 0,'0'0'303'0,"0"0"-78"16,0 0-21-16,0 0 15 15,-7-196-30-15,21 156-116 16,16-2-21-16,13 8 2 16,3 6-29-16,7 7 51 0,6 17-75 15,4 4 13-15,6 7 58 16,-3 31-50-16,-9 14-1 15,-11 10 3-15,-16 6-18 16,-18 7 40-16,-12-1-46 16,0-1 0-16,-35-9 33 15,-8-5-32-15,-1-11 5 16,1-11 18-16,13-13-8 16,4-9 41-16,13-10-43 15,6 2-14-15,7-7 63 16,0 0-56-16,0 0 2 15,0 0-9-15,4 0 0 16,22 0-10-16,13 3 10 0,2 19 0 16,2 2 3-1,-4 11-3-15,-6 3-8 0,-10 2-2 16,-12 5 20-16,-11 0-7 16,0-4-3-16,-4 4 0 15,-26-7 13-15,-12-15-13 16,-4-1 0-16,0-5-7 15,1-10 7-15,-1-7 4 16,4 0-3-16,-1 0-2 16,10 0-52-16,-6 0-157 15,12 0-514-15,8 0-685 0</inkml:trace>
  <inkml:trace contextRef="#ctx0" brushRef="#br0" timeOffset="459">43 1597 1549 0,'0'0'372'0,"0"0"-201"0,0 0 88 16,0 0 54-16,0 0-111 15,0 0-86-15,0 0 13 16,76-18-51-16,-23 16 10 16,9 2-10-16,14 0-32 78,11-3 41-78,21 3-64 0,18-5 7 0,23-2 24 0,37 4-54 0,48 3 1 0,37-7 21 0,7 7-21 0,-21 0 40 0,-59 0-27 15,-52 0-14-15,-37 7 49 16,-9-4-40-16,8 2 5 16,-2 2-8-16,0-2 6 15,-24 0-6-15,-29-5-6 0,-26 5-57 16,-20-5 27-16,-7 0-102 15,-30 0-244-15,-13 0-870 0</inkml:trace>
  <inkml:trace contextRef="#ctx0" brushRef="#br0" timeOffset="2552">649 2469 1156 0,'0'0'284'0,"0"0"-171"16,0 0-16-16,0 0 70 15,0 0-31-15,0 0 6 16,51-166 25-16,-47 137-15 16,-4 5 31-16,0-1-90 15,0-2 20-15,-4 3 45 16,-28 6-90-16,-9 1-3 16,-14 12-29-16,-5 5 2 15,-12 0 34-15,-5 0-72 16,1 37 0-16,0 17 66 15,10 24-41-15,10 2-24 16,13 14 42-16,17 6-28 0,17-8 30 16,9 1-45-1,0-17 0-15,32-7 14 0,17-8-14 16,12-13-20-16,8-10 13 16,10-14-10-16,6-17 5 15,6-7-59-15,-3-10 11 16,1-29 31-16,-9-19-19 15,-15-10 20-15,-12-4 4 16,-22-18 24-16,-21-2 19 16,-10-1-2-16,-7-1-11 15,-39 13 42-15,-4 11-26 16,-6 19-10-16,3 24-12 16,7 19-6-16,10 8-61 0,29 49-438 15,7 10-201-15,0-6-1169 16</inkml:trace>
  <inkml:trace contextRef="#ctx0" brushRef="#br0" timeOffset="2742">1322 2853 355 0,'0'0'2318'0,"0"0"-1989"15,0 0-177-15,0 0-17 0,0 0-60 16,0 0-75-16,0 0-157 16,-53-29-343-16,71 26-263 0</inkml:trace>
  <inkml:trace contextRef="#ctx0" brushRef="#br0" timeOffset="3087">1781 2109 1045 0,'0'0'1129'16,"0"0"-858"-16,0 0-58 16,0 0-10-16,198-72-3 15,-141 72-71-15,-7 0-83 0,-4 22 46 16,-9 14-76-1,-14 13 42-15,-18 17 13 0,-5 10-70 16,-28 9 34-16,-25 8-11 16,-11-7-23-16,-2-5 39 15,10-6-40-15,10-12 0 16,16-15 0-16,17-2 4 16,13-9-4-16,0-13 0 15,27 1-19-15,26-13 11 16,23 2-98-16,16-14-17 15,53 0-112-15,-26-7-433 16,-13-17-249-16</inkml:trace>
  <inkml:trace contextRef="#ctx0" brushRef="#br0" timeOffset="3635">2826 2156 2072 0,'0'0'504'15,"0"0"-451"-15,0 0 49 16,0 0 72-16,0 0-67 16,0 0-64-16,257-10-42 0,-184 10 26 15,-1 0-27-15,1 0 0 16,-9 0 1-1,-6 0-1-15,-17 0-19 0,-21 0 13 16,-17 0 6-16,-3 0 33 16,-19 0-33-16,-31-2 0 15,-14-8 39-15,-12-8-38 16,-9 7 9-16,-2 1-8 16,6 10 22-16,8-7 60 15,20 7-74-15,10 0 5 16,17 7 14-16,15 17-29 15,11 13 0-15,0 9-2 16,7 9 8-16,29-1-7 16,13 6 1-16,4 1 0 15,8-9 11-15,1 4-11 0,-6-12-15 16,-2 3 15-16,-5-2 1 16,-6 0 14-16,-20-4 11 15,-13-3-26-15,-10 0 35 16,-10-1-7-16,-40 5-8 15,-12-5-13-15,-9-2-7 16,-1-8 0-16,2 1-39 16,12-21-38-16,8 0-54 15,20-7-165-15,7-4-369 16,16-21-890-16</inkml:trace>
  <inkml:trace contextRef="#ctx0" brushRef="#br0" timeOffset="3946">4098 1335 2273 0,'16'-3'534'15,"11"1"-471"-15,7-3 55 0,15 2 25 0,10 3-29 0,8 0-48 0,2 0-66 0,4 0 0 0,-11 0-52 0,-13 0-83 0,-22 13-184 16,-13 7-491-16,-14 9-1087 0</inkml:trace>
  <inkml:trace contextRef="#ctx0" brushRef="#br0" timeOffset="4114">4175 1789 2112 0,'26'0'590'15,"17"0"-327"-15,10 0-74 0,16 0-69 16,4-10-110-16,36 6-10 16,-20 4-162-16,-9 0-851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09:13.6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2711 0,'0'0'233'0,"0"0"-233"16,0 0-69-16,0 0-268 16,0 0-1425-16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09:08.5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1020 355 1431 0,'0'0'275'0,"0"0"-191"0,0-5-4 0,0 2 78 0,0 3 36 0,0-2-38 0,0 2-75 47,0-4 12-47,0-1 21 0,0-5-23 0,0-4 24 0,-3-9-78 0,-11-3 2 0,-8-7 9 0,-8-1-37 16,-6-1 20-16,-11 2-10 15,-4 5-11-15,-8 4 31 16,-7 11-41-16,-7 13 0 16,-3 0 4-16,-8 16 6 15,7 29-7-15,8 17-3 16,12 8 0-16,13 2 4 16,18 5-4-16,14-9-12 15,12 0 12-15,0-5 0 16,22-7 5-16,16-3-5 15,9-11 0-15,7-6-8 0,0-6 8 16,5-4-5-16,-1-1 4 16,-2 6 2-16,-6-6-7 15,-2 8 6-15,-8 4 0 16,-14-2 5-16,-4 2-4 16,-19 1-1-16,-3-1 0 15,0-4 1-15,-40 0 19 16,-15-3-20-16,-11-4 0 15,-13-7 19-15,-6-6-19 16,1-6 28-16,1-3-7 16,7-4-9-16,13 0 59 15,13 0-71-15,12 0 0 16,16 0 4-16,12 0-4 0,10 0-39 16,32-24-99-1,22-2-205-15,6-7-359 0</inkml:trace>
  <inkml:trace contextRef="#ctx0" brushRef="#br0" timeOffset="354">919 788 1631 0,'0'0'514'0,"0"0"-474"16,0 0 71-16,0 0 129 15,0 0-95-15,10 206-57 16,-5-134-30-16,-2-2-12 15,-3-5 36-15,4-11-77 16,-1-16 8-16,0-12-11 16,6-16-2-16,1-10-118 15,15-30-170-15,4-19-289 16,-7-14-1227-16</inkml:trace>
  <inkml:trace contextRef="#ctx0" brushRef="#br0" timeOffset="475">959 459 2027 0,'0'0'389'15,"0"0"-261"-15,0 0 98 16,0 0-93-16,0 0-133 16,0 0-72-16,0 0-177 15,58-2-350-15,-18 2-1289 0</inkml:trace>
  <inkml:trace contextRef="#ctx0" brushRef="#br0" timeOffset="1195">1218 935 1647 0,'0'0'257'0,"0"0"-211"15,0 0 8-15,0 0 85 16,0 0-34-16,0 0 9 16,225 96-80-16,-166-96-9 15,-1-5 24-15,-6-16-31 16,-16-9 1-16,-11-3-17 16,-13-3-2-16,-12-1 55 15,0 1-22-15,-4 0-12 16,-26 7 79-16,-2-2-64 0,-2 17 26 15,-2 4-6-15,-1 10-9 16,2 0 39-16,-2 24-79 16,4 27 2-16,5 11 12 15,6 11-11-15,10 2-13 16,8 0 3-16,4-5 0 16,0-12 12-16,29-12-12 15,12-13-17-15,9-20 16 16,13-13-71-16,3 0 13 15,7-35-3-15,-1-19-17 16,-2-5 53-16,-4-9-29 16,-12 3 27-16,-10 4 26 0,-15 13 4 15,-7 14 25-15,-12 12 46 16,-10 15 7-16,0 7 47 16,0 10-79-16,0 33-28 15,0 13 2-15,0 9-13 16,0 5 4-16,0-9-13 15,15-11 0-15,19-14 7 16,8-22-7-16,11-14-19 16,4-7-11-16,6-44-6 15,3-12 23-15,-6-11-20 16,-5 2 33-16,-11 3-9 16,-11 18 10-16,-11 17-1 15,-15 20 38-15,-7 14 8 0,0 7 33 16,0 39-73-1,0 17 12-15,-10 9 35 0,2-4-53 16,8-2 9-16,0-13-9 16,0-17 1-16,0-12-10 15,3-19-22-15,15-5-167 16,-2-26-115-16,-10-11-338 0</inkml:trace>
  <inkml:trace contextRef="#ctx0" brushRef="#br0" timeOffset="1454">1477 453 1699 0,'0'0'377'16,"0"0"-265"-16,0 0 13 15,0 0 57-15,0 0-17 16,0 0-38-16,149-188-31 16,-112 169 14-16,-8 13-84 15,-4 6-13-15,7 0-13 16,34 35-111-16,-3-1-251 16,-6-5-467-16</inkml:trace>
  <inkml:trace contextRef="#ctx0" brushRef="#br0" timeOffset="3148">3408 971 1222 0,'0'0'985'0,"0"0"-867"16,0 0-117-16,0 0 46 15,0 0 50-15,0 0-47 16,223-147-42-16,-140 78 29 15,5-13-36-15,4-10 8 16,-13-7 30-16,-10-3-32 16,-16 2 17-16,-21 6-22 15,-17 19 47-15,-15 20 75 16,0 17-61-16,-22 20 23 16,-15 18 22-16,-7 0-50 15,0 40-20-15,-3 25-37 16,8 16-1-16,5 22 21 15,5 7-21-15,7 0-9 16,0 8 8-16,9-8 2 0,1 0-2 16,2-12 1-16,-2-17 0 15,8-13 0-15,-2-23-6 16,2-16-7-16,4-15 5 16,0-11 8-16,0-3-10 15,0 0 10-15,0-17-21 16,0-15 19-16,0-3-31 15,4-9 12-15,21 1-8 16,4-3 9-16,8 4 5 16,2 3 8-16,2 10 7 15,3 8-3-15,-4 12 3 16,-4 9 0-16,-3 0 0 0,-4 40 9 16,0 11 58-1,-7 18-40-15,0 3-19 0,-3 4 37 16,-3-8-45-16,11-12 0 15,2-13-1-15,0-14-17 16,3-20 4-16,5-9-62 16,1-4-17-16,-3-40 62 15,6-11-11-15,-1-10 14 16,-4-12 16-16,-4 7 12 16,-2 5 16-16,-8 20-16 15,-8 11 13-15,-6 24 48 16,-8 10-25-16,0 5 5 15,0 37 5-15,0 14 2 0,0 12 13 16,0 2-61 0,0-5 1-16,0-5 31 0,0-15-23 15,17-12 1-15,2-12-10 16,3-17-9-16,0-4 0 16,3-4 0-16,12-34-10 15,-1-11 10-15,8-4-14 16,-4-1 23-16,4 5-23 15,-8 5 23-15,-2 16-10 16,-9 11-7-16,-6 17 2 16,-9 0 9-16,-7 14 6 15,-3 21 24-15,0 7-22 16,0 7 2-16,0-7 11 16,0-8-15-16,0-8 0 0,4-13-8 15,-4-9 8-15,0-4 27 16,0 0-27-16,0-23 2 15,0-17-16-15,0-6 7 16,12-8 5-16,13-4-8 16,4 6 10-16,11 10-21 15,4 5 15-15,0 18 6 16,-5 13-8-16,-5 6 10 16,-2 9-2-16,-7 35 22 15,-3 7 8-15,0 5 19 16,-3 1-49-16,-9-2 0 15,-1-13 26-15,-3-5-26 16,-2-11-1-16,-4-13 1 16,3-7 0-16,0-6-6 0,6 0 6 15,4-3-45-15,13-27 44 16,11-16-34-16,7-6-16 16,7-14-35-16,6-13 4 15,18-9 62-15,4-7-19 16,6-11 25-16,-2 2 14 15,-7 8 0-15,-17 12 1 16,-15 11-1-16,-22 17 19 16,-19 10 80-16,-3 11-11 15,-12 7 6-15,-26 14-26 0,-10 14-28 16,1 0 17 0,-6 22-36-16,3 30-4 0,6 20 11 15,5 15-28-15,5 4-2 16,9 10 2-16,3 5 0 15,8-2 10-15,2-5-10 16,5-1 0-16,4-8 0 16,0-12 0-16,3-13-18 15,0-15-15-15,0-20-1 16,0-18 28-16,0-12-45 16,10 0 36-16,19-40 3 15,15-9 13-15,11-6-2 16,6-4 1-16,12 3 0 15,5 12-3-15,1 15 12 16,1 16-9-16,-6 13 63 0,-10 0-19 16,-8 32 3-1,-17 19-8-15,-5 4 2 0,-12 8 26 16,-9-3-49-16,-1-12-1 16,-8-5 20-16,-1-17-36 15,-3-10 7-15,3-5-8 16,-3-11-19-16,0 0-2 15,0 0-98-15,0-34-152 16,0-4-483-16,0-9-886 0</inkml:trace>
  <inkml:trace contextRef="#ctx0" brushRef="#br0" timeOffset="3368">4467 559 1879 0,'0'0'516'0,"0"0"-495"15,0 0-21-15,0 0-34 16,0 0-154-16,0 0-653 0</inkml:trace>
  <inkml:trace contextRef="#ctx0" brushRef="#br0" timeOffset="3526">4704 273 2371 0,'0'0'385'0,"0"0"-280"15,0 0-105-15,284 95-5 16,-146-63-202-16,-4-5-536 0</inkml:trace>
  <inkml:trace contextRef="#ctx0" brushRef="#br0" timeOffset="4971">7295 1014 1716 0,'0'0'397'0,"0"0"-349"0,0 0-11 15,0 0 59-15,0 0 23 16,0 0-49-16,236-125-39 16,-139 53 21-16,4-10-32 15,-3-9-19-15,-6-5 18 16,-23 1-18-16,-22 3 0 16,-21 11 5-16,-19 8 35 15,-7 17 52-15,-4 19-31 16,-28 25 20-16,-12 12 7 15,-7 17-43-15,-4 38-15 16,4 25-31-16,7 13 6 16,8 13 9-16,11 10-15 15,10-2-7-15,8 3 7 0,4-5 0 16,3-5 4-16,0-18-3 16,0-12-1-16,0-21 0 15,0-17-7 1,0-22-24-16,0-15 2 0,0-2 13 15,3-13 8-15,19-26 8 16,3-13 0-16,7-7-9 16,9-4 9-16,6 2 0 15,4 0-9-15,8 9 8 16,2 11-17-16,2 13 18 16,-6 19-5-16,-9 9 5 15,-11 12 8-15,-8 34 11 16,-14 17 2-16,-8 7 3 0,-1 4 21 15,-1-5-45-15,-1-9 0 16,9-17-3-16,3-15 3 16,6-15-48-16,6-13-31 15,1 0-29-15,8-35 41 16,4-14-55-16,-6-14 18 16,-4-3 46-16,-2 2 21 15,-11-4 29-15,-1 17 8 16,-2 8 0-16,-8 20 33 15,-3 19-8-15,-4 4 24 16,0 27 9-16,0 29 24 16,0 10-7-16,0 2-51 15,0 0-7-15,0-8 66 16,0-14-82-16,30-12 8 16,9-18-9-16,8-16-10 0,6 0 0 15,-3-14-23-15,-2-28 9 16,-13-8 22-16,-13-10-16 15,-18 2 18-15,-4-1-1 16,-7 3 1-16,-37 8 41 16,-3 11-7-16,-4 11 0 15,7 12 4-15,8 9-38 16,11 5 12-16,13 0-12 16,12 0-22-16,0 0-5 15,22 3-39-15,22 3-14 0,19 1 4 16,13-7-36-1,12 0 14-15,6 0 50 0,4-11-35 16,1-8 26-16,-5-1 18 16,-14 1 19-16,-14 2 20 15,-16 5 26-15,-19 4 64 16,-24 6 13-16,-7 2 126 16,0 0 17-16,-32 5-179 15,-21 26-22-15,-4 8 51 16,-6 13-45-16,9 4-5 15,7 7-4-15,14 0-19 16,18-8 10-16,15-3-33 16,0-8 0-16,32-13 9 15,24-11-9-15,13-13-1 16,8-7-15-16,5 0-17 16,6-7-29-16,11-22-227 0,-18 2-260 15,-27 4-608-15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09:50.8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1026 162 428 0,'0'0'1110'0,"0"0"-920"16,0 0-101-16,0 0 19 16,0 0 74-16,0 0-67 15,-29-8-66-15,29 8 20 16,0 0 11-16,0-3 11 16,-5 3 6-16,5-2-39 15,-3-2 0-15,-1 1 13 16,1-1-41-16,-12 1 21 15,1-4-30-15,-8 4-21 16,-6 0 13-16,-3 3-13 16,-1 0-5-16,-5 0 4 15,-2 0 2-15,-2 0 2 16,-3 0-3-16,-6 0 0 16,2 0-6-16,-3 9 12 15,4 2-6-15,3-2 0 0,4 2 1 16,7-2 2-16,3 4-3 15,5 0 0-15,-1 0-9 16,1 0 9-16,-1 0-6 16,4-4 5-16,4-1 2 15,4 1 8-15,-1-5-9 16,5 3 0-16,-2 0-6 16,-1 2 7-16,-6 1-1 15,0-1 0-15,1 1 0 16,-1-1 1-16,2-1-1 15,2-2 0-15,5 1-3 16,1-4 11-16,6-3-16 16,3 4 8-16,0-4 0 15,0 0-7-15,0 0-14 0,0 0-85 16,0 0-98-16,22 0-263 16,0-14-83-16</inkml:trace>
  <inkml:trace contextRef="#ctx0" brushRef="#br0" timeOffset="439">177 0 1375 0,'0'0'327'16,"0"0"-201"-16,0 0-83 15,0 0 106-15,0 0-12 16,0 0-66-16,0 0 49 16,-30 56-43-16,13-18-35 15,-2 10 28-15,-3 0-44 16,0 5-3-16,3-4-2 15,4 0-20-15,5-10 23 16,3-2-24-16,-1-14 0 16,4-4 6-16,4-9 0 15,0-7-6-15,0-3 10 0,0 0 39 16,0 0 30-16,22 0-43 16,12-13-16-16,-2 2 17 15,9-7-28-15,-2 8 4 16,-2 4-13-16,4 3 2 15,20 3-4-15,-14 0-217 16,-3 0-573-16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09:53.2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987 279 1211 0,'0'0'259'0,"0"0"-172"0,0 0-7 15,0 0 43-15,0 0-46 16,0 0-33-16,0 0-3 15,-47-16 3-15,32 6 37 16,3 1-8-16,-5-4-27 16,2 2 22-16,-7 1-15 15,-4 4-23-15,1-1 29 16,-4 0-37-16,-5 1-1 16,2 3-3-16,-2 3-17 15,6 0 18-15,-1 0-19 16,0 0 0-16,-1 0-3 15,4 0 11-15,1 0-9 0,3 0 1 16,-3 0 0 0,-1 0 4-16,1 7-4 0,3-1 0 15,0 0 0-15,0-2 0 16,0 2-6-16,5 1 6 16,-5 1 0-16,3-2 12 15,1-1-12-15,-1 3 0 16,6-3-11-16,1 1 13 15,5 2-2-15,0-5 0 16,-1 3 1-16,-2 1 3 16,1 0-4-16,-1-1 0 15,0 4 19-15,-2-4-19 16,-3 4 0-16,5-1 0 16,-6 1 6-16,6 1 17 15,-2-1-21-15,6-1-1 0,-1-2 8 16,4-3-9-1,-1-1 10-15,4-3-10 0,-5 5 1 16,5-5 19-16,0 0-20 16,0 0 0-16,0 0-6 15,0 2 16-15,0-2-14 16,0 0 5-16,0 0-1 16,0 0 0-16,0 0-75 15,0 0-72-15,0 0-132 16,15 0-245-16</inkml:trace>
  <inkml:trace contextRef="#ctx0" brushRef="#br0" timeOffset="741">278 0 1287 0,'0'0'309'0,"0"0"-201"16,0 0-22-16,0 0 15 15,0 0 0-15,0 0-51 16,0 0 6-16,-25 8 10 16,12 6-3-16,-3 7 5 15,-2 7-41-15,-1-5-5 0,-3 12 3 16,2 0-17-16,-7 1 17 16,1 0-7-16,4 4-11 15,6-8 21-15,4 2-27 16,2-9-1-16,1-4 2 15,2-6-2-15,4-1 21 16,3-7-11-16,-3-1-10 16,-1 1 60-16,-1-4-32 15,5 1-7-15,0-2-5 16,0 2-15-16,0-1 23 16,0-3-24-16,0 5 0 15,0-3 13-15,0 1 5 16,0 1 10-16,0-1 22 0,0-1-20 15,5 3 26 1,2-2-38-16,3 3 2 0,5-1 24 16,-3 3-27-16,2-2 1 15,4 5 6-15,-2-2-23 16,-3 1 45-16,6 4-46 16,-4-1 0-16,17 6-7 15,0 1-115-15,-1-9-505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11.6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122 75 2194 0,'0'0'273'0,"0"0"-218"16,0 0 15-16,189-14 68 15,-120 11-45-15,4 3-19 16,5 0-42-16,-10 0 47 15,-13 0-3-15,-14 0-74 16,-21 0 4-16,-11 0-6 16,-9 0 0-16,0-3 77 15,-29-3-62-15,-20-5-14 0,-12-2 15 16,-12 4-10-16,-8 1-12 16,2 6 6-1,-2 2 0-15,4 0 5 0,11 0-5 16,16 0 0-16,9 16 0 15,21 7 0-15,8 3 0 16,12 11-8-16,0 3 8 16,25 2-3-16,16 7 3 15,10 4 0-15,8 2 0 16,-5 7 8-16,0 1-16 16,-3 3 7-16,-4-1 1 15,-10 0 24-15,-8-5-23 16,-14-5 16-16,-8-4 16 0,-7-7-20 15,0-4 14-15,-22-7-27 16,-10-6 8-16,-5-12-25 16,5-11-26-16,17-4-104 15,11-30-178-15,4-7-439 0</inkml:trace>
  <inkml:trace contextRef="#ctx0" brushRef="#br0" timeOffset="331">1062 225 2065 0,'0'0'461'0,"0"0"-417"16,0 0 177-16,0 0 36 15,-98 223-101-15,79-146-78 16,16 5-66-16,3-5 28 15,12 0-40-15,35-12 9 16,14-9 7-16,17-13-16 16,1-17-1-16,1-13-14 15,-2-13-40-15,-17-4 49 16,-14-36-21-16,-17-18 27 16,-20-10 1-16,-10-15-1 15,0-8 0-15,-40-4 13 0,-7-1-4 16,-11 8-10-1,2 16 1-15,9 18-72 0,22 22-123 16,11 19-511-16,14 13-1435 16</inkml:trace>
  <inkml:trace contextRef="#ctx0" brushRef="#br0" timeOffset="787">1974 610 1802 0,'0'0'387'0,"0"0"-204"15,262 5 161-15,-123-5-89 16,14 0-150-16,5 5-12 0,-6-5-38 16,-17 0 19-16,-25 0-10 15,-30 0-51-15,-36 0 12 16,-26 0-24-16,-18-10 7 15,0-10 59-15,-34-6-41 16,-10-8-2-16,-10 2-4 16,4 1-19-16,-1 1 13 15,7 5-14-15,10 1 0 16,12 12 6-16,12 5-5 16,7 7-2-16,3 0-5 15,0 0-9-15,22 10 6 16,13 18-5-16,6 2 14 0,3 0 3 15,0 5-2 1,0-4-1-16,-6 3 0 0,0 2 6 16,-6-6-8-16,-10-1 2 15,-4 1-1-15,-11-4 1 16,-7 0 0-16,0 4-5 16,-25-1 4-16,-11 2-80 15,6-12-149-15,13-10-650 0</inkml:trace>
  <inkml:trace contextRef="#ctx0" brushRef="#br0" timeOffset="1182">4024 629 2167 0,'0'0'268'16,"0"0"-268"-16,0 0 0 15,0 0 175-15,211-89-30 16,-167 51-90-16,-5-8-46 16,1-7 0-16,-2-3 71 15,-13 3-39-15,-8 1 10 16,-9 9 58-16,-4 11-27 15,-4 13-5-15,0 14 15 16,0 5-32-16,0 10-16 0,0 36-34 16,0 20-10-16,0 10 51 15,-7 9-30-15,7 3 5 16,-5-4-25-16,5-7 5 16,0-5-12-16,0-13 6 15,0-6-91-15,0-17-34 16,12-15-247-16,10-17-475 15,3-4-1169-15</inkml:trace>
  <inkml:trace contextRef="#ctx0" brushRef="#br0" timeOffset="1901">4920 157 2354 0,'0'0'512'0,"0"0"-430"16,0 0 127-16,0 0-13 16,0 0-50-16,-124 217-79 15,94-140 2-15,13 2-15 16,14 1-33-16,3-6 0 16,0-1-21-16,39-11-22 15,11-9 14-15,13-14-44 16,10-15-5-16,8-18 7 15,-5-6 8-15,-7-16 11 16,-8-31-40-16,-12-14 13 16,-17-16 58-16,-13-4-17 0,-16-11 9 15,-3-8-7-15,-3 9-1 16,-31 3 8-16,-5 15-8 16,2 18 16-16,8 15 1 15,7 21 0-15,7 8 3 16,15 11-4-16,0 0-9 15,0 5-7-15,25 17 13 16,13 1-81-16,9-1 31 16,4-4 8-16,-1-2 10 15,10-1-19-15,-6-6 12 16,-3 1 34-16,-4-8-11 0,-3 5 19 16,-7 0 22-1,-5-2 19-15,-6 6 5 0,-4 2 9 16,-7 4 7-16,-5 7 32 15,-7 7-29-15,-3 8-12 16,0 12 6-16,0 0-26 16,0 8 16-16,0 1-28 15,0 5 2-15,0-3 32 16,19 3-53-16,15-5 4 16,8-3 31-16,10-13-31 15,6-7 2-15,5-14 5 16,2-17-11-16,5-6-4 15,-6 0-2-15,-5-33 1 16,-5-19 3-16,-6-17 1 16,-14-16 16-16,-18-18-10 0,-16-8 8 15,-3-1 48-15,-51 8-45 16,-27 9-3-16,-24 23-3 16,-100 25-12-16,28 24-154 15,1 17-605-15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0:22.2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 0 1109 0,'0'0'306'0,"0"0"-148"16,0 0-2-16,0 0-39 15,0 0-13-15,0 0-15 16,-19 2-15-16,19 2 13 16,0-4-37-16,0 0-16 15,0 3 22-15,0-3-19 16,0 0 2-16,0 4-5 16,0-4-7-16,0 3 35 15,15-3-19-15,2 3 0 16,5-3-1-16,0 0-19 15,0 0 0-15,3 0-18 0,-3 0-4 16,0 0 17-16,0 0-18 16,0 3-11-16,-3-3 11 15,3 0 0-15,-5 3 4 16,2-3-4-16,2 0 0 16,1 0 1-16,0 0 0 15,0 0-1-15,0 0 0 16,4 0 1-16,-4 0 5 15,0 0-6-15,0 0 0 16,0 0-1-16,-5 0 1 16,1 0 0-16,1 0-1 15,-4 0 1-15,-1 0 3 16,1 0-3-16,0 0 0 0,-5 0 2 16,5 0-2-1,-4 0 0-15,0 0-1 0,0 0 1 16,-1 0-6-16,5 0 6 15,0 5 0-15,-1-5 2 16,4 0-1-16,4 0-1 16,-3 0 0-16,3 0 0 15,-4 3 1-15,-1-3-1 16,2 0 0-16,3 0-1 16,-3 0 2-16,3 0-2 15,0 0 1-15,3 0 0 16,0 0 5-16,1 0-5 15,-1 0 0-15,-3 0 0 0,0 0 0 16,-3 0 0-16,-2 0-2 16,5 0 2-16,0 0 5 15,-1 0-5-15,10 0-6 16,-2 0 6-16,3 0 0 16,2-3 0-16,-2 3-4 15,-3 0 4-15,4 0 1 16,-4 0-1-16,-4 0-1 15,4 0 0-15,-3 0 0 16,4 0 1-16,-1 0-1 16,3 0 1-16,5 0 13 15,-1 0-13-15,4 0 0 16,-3 3-6-16,2-1 6 0,-1 2-1 16,-3-1 1-1,2 4 0-15,-5-2 0 0,6 0 3 16,2 1-4-16,-1-6 1 15,5 0 0-15,0 0 0 16,3 0 0-16,-3 0 0 16,0 0-1-16,-8 0 10 15,1 0-20-15,-12 0 11 16,-3 0 0-16,-3 0-1 16,-9 0 1-16,2 0 0 15,2 0 3-15,4 3-3 16,4-3 0-16,10 0-1 0,5 4 1 15,7-1 3-15,4 0-3 16,-1 0 0-16,1 4-1 16,-4 0 1-16,-1-4-1 15,5 3-6-15,-4-3-28 16,3-3 35-16,1 5-19 16,-1-5 14-16,0 0-1 15,-3 3 5-15,-2-3-1 16,2 0-5-16,0 0 7 15,-3 0-3-15,3 0 3 16,-8 2 0-16,-3-2-1 16,-1 0 1-16,1 0 0 15,4 0-1-15,0 4 1 0,2-4 6 16,2 0-5 0,-1 0-1-16,-4 0 1 0,-3 0-1 15,-4 0 1-15,0 3-1 16,0-1 0-16,-7 3 14 15,0-2-14-15,0 0-7 16,-7 0 6-16,-2-3 1 16,6 0 1-16,0 0 1 15,6 0 4-15,12 0 31 16,7 0-15-16,7 0 16 16,10 0 6-16,-2 0-32 15,4 0 13-15,-3 0-25 16,3 0 0-16,-5 0 23 15,1 0-14-15,-5 0 9 16,-3 0-3-16,-4 0-3 0,-6 0 17 16,-9 0-29-1,-2 0 0-15,-8 0 27 0,0 0-7 16,-5 0 11-16,-2-3-1 16,-5-3-14-16,2 1 25 15,-5 0-32-15,1 1-8 16,-8 4 18-16,0 0-19 15,0 0 1-15,0 0-2 16,0 0-77-16,-18-5-209 16,-4 0-742-16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0.5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2087 0,'0'0'1011'16,"0"0"-1011"-16,0 0-853 0,0 0 340 16,0 0 257-16,0 0-415 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0.6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2395 0,'0'0'539'0,"0"0"-463"15,0 0 32-15,0 0-8 16,0 0-100-16,0 0-292 16,0 0-1412-16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18.8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247 163 1555 0,'0'0'233'0,"0"0"-164"15,0 0-11-15,0 0 101 16,0 0 75-16,0 0-50 16,-10-2-56-16,10 2-18 15,0 33-20-15,0 25 11 16,0 24 4-16,0 20-29 15,0 19-19-15,0 13 12 16,0-3-30-16,-12-1-4 16,5-16-13-16,0-25-9 15,4-21 10-15,-2-24-23 16,5-22 0-16,0-22 18 16,0 0-17-16,0-39 23 15,0-37-24-15,12-25-8 0,-2-28-1 16,-7-10-15-16,-3-13 8 15,0 0 14-15,0 10-2 16,-3 22 3-16,-4 24-6 16,7 31 7-16,0 24 32 15,0 16-32-15,0 19 0 16,29 3 14-16,8 3-4 16,10 0 8-16,7 0-18 15,6 13 1-15,1-4 11 16,1 3-10-16,4-9-2 15,3-3 6-15,-3 0-6 16,-11 0 0-16,-8 0-39 16,-15-3-103-16,-20 3-190 0,-12 5-485 15,0 18-691-15</inkml:trace>
  <inkml:trace contextRef="#ctx0" brushRef="#br0" timeOffset="221">181 754 2016 0,'0'0'567'16,"0"0"-520"-16,0 0 32 16,0 0 98-16,0 0-44 15,0 0-12-15,255-7-84 0,-177 5-15 16,-9-3-22-1,1 5-14-15,9 0-97 0,-16 14-361 16,-16 6-216-16</inkml:trace>
  <inkml:trace contextRef="#ctx0" brushRef="#br0" timeOffset="442">186 1397 1870 0,'0'0'547'15,"0"0"-471"-15,0 0 4 0,0 0 123 16,0 0-24 0,196 0-47-16,-127 0-78 0,4 0-42 15,3 0-12-15,24 0-98 16,-20 17-281-16,-11-8-572 0</inkml:trace>
  <inkml:trace contextRef="#ctx0" brushRef="#br0" timeOffset="640">1272 1354 2528 0,'0'0'462'16,"0"0"-454"-16,0 0-7 15,0 0-2-15,0 0-186 16,0 0-527-16</inkml:trace>
  <inkml:trace contextRef="#ctx0" brushRef="#br0" timeOffset="1184">2271 978 2220 0,'0'0'528'0,"0"0"-460"16,0 0 74-16,0 0 50 15,0 0-77-15,0 0-39 16,0 0-35-16,-204-142-34 16,163 158 2-16,6 33-9 15,4 14 0-15,14 4-7 16,12-2 7-16,5-10-17 16,5-11-23-16,31-22-63 15,11-16-22-15,9-6-51 16,-2-24 1-16,-3-20 66 0,-4-6 56 15,-13 0 53-15,-14 15 95 16,-5 9 27-16,-11 13 49 16,-1 13-20-16,-3 0-64 15,5 42-15-15,2 31-19 16,0 30-3-16,5 52 1 16,10 40-21-16,-2-13 7 15,2-23 4-15,-7-38-26 16,-8-39 21-16,-7-3-35 15,0-4 16-15,-10-19 16 16,-28-16-1-16,-9-17 5 16,-7-20-13-16,-9-3-6 15,-1-29 15-15,5-31-32 16,12-15-2-16,21-18-5 0,23-1-27 16,3-5-17-1,39 3-61-15,49 0-96 0,-7 17-455 16,-20 18-1014-16</inkml:trace>
  <inkml:trace contextRef="#ctx0" brushRef="#br0" timeOffset="1531">0 2335 1538 0,'0'0'612'0,"0"0"-485"15,0 0-84-15,0 0 89 16,0 0 78-16,0 0-13 16,0 0-49-16,284 17-38 15,-149-10-11-15,43 6-24 16,49 4 16-16,53 2-8 15,20-5-34-15,-20-5 16 16,-61-6-35-16,-67-1-12 16,-42 3 3-16,-19 2-20 15,0 2-2-15,-6 1-7 16,-6 3-34-16,-13-4-48 16,-27 1-190-16,-12-10-648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1.4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120 55 1714 0,'0'0'322'16,"0"0"-114"-16,0 0-20 15,0 0 20-15,0 0 1 16,0 0-109-16,-25 275-16 16,10-59-16-16,1 20-26 15,-5-35-12-15,4-59-12 0,8-60-3 16,1-26 7-16,2-14-22 15,-1-6 0-15,2-16 0 16,3-20 13-16,0-23 12 16,0-49-25-16,0-31-16 15,12-46 15-15,-6-49-9 16,-6-34 9-16,0 21 1 16,-6 50 0-16,-10 63 17 15,13 52 10-15,3 10 10 16,0 14 14-16,0 12-23 15,15 10-17-15,24 32 8 16,20 32 11-16,14 23 26 16,7 18-37-16,4 9-13 0,4 8 9 15,-5 6-14 1,5 0 5-16,-9-7-6 0,-9-13 7 16,-8-22-17-16,-14-23-10 15,-16-31-4-15,-10-22 15 16,-4-10 3-16,-2-37 6 15,-6-40 9-15,2-33-8 16,-9-44 16-16,-3 0-17 16,0-7 0-16,0 7 15 15,-7 42-15-15,-1 11 1 16,8 36-1-16,0 26-29 16,47 39-97-16,16 0-341 15,3 12-315-15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1.7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0 632 2524 0,'0'0'504'15,"0"0"-455"-15,0 0 65 16,0 0 23-16,0 0-37 16,215 0-63-16,-135 0-29 15,11 0-8-15,4 0-53 0,15 0-176 16,-22 3-537-16,-28 8-1372 16</inkml:trace>
  <inkml:trace contextRef="#ctx0" brushRef="#br0" timeOffset="188">102 1296 1916 0,'0'0'1183'0,"0"0"-1033"15,0 0-115-15,0 0 71 16,267-29-43-16,-162 11-63 0,71 5-8 15,-27 4-315-15,-14-1-1571 16</inkml:trace>
  <inkml:trace contextRef="#ctx0" brushRef="#br0" timeOffset="2572">2184 308 1679 0,'0'0'334'0,"0"0"-214"16,0 0-5-16,0 0 85 16,22-180-45-16,10 138 7 0,5 5-89 15,4 7-13 1,3 18-2-16,3 9-23 0,7 3 8 15,-3 22-27-15,0 33 7 16,-11 18 31-16,-11 18-42 16,-21 21 6-16,-8 17-3 15,-33 6-5-15,-37 5 5 16,-21-2-13-16,-17-7 10 16,-17-6 14-16,1-13-25 15,4-21 13-15,10-21-14 16,24-28 11-16,16-19 23 15,26-20-33-15,23-3 14 16,21-16-15-16,0-24-6 16,35-5 0-16,31-1-2 0,7 6 8 15,8 17-1-15,-2 16 1 16,-6 7 0-16,-4 0 21 16,-3 17-8-16,-8 8 11 15,1-1-17-15,-8-4-7 16,3-4 18-16,5-7-18 15,4-9-81-15,48-4-81 16,-16-31-334-16,-4-3-295 0</inkml:trace>
  <inkml:trace contextRef="#ctx0" brushRef="#br0" timeOffset="3014">3552 147 2129 0,'0'0'495'0,"0"0"-393"16,0 0 37-16,0 0 30 15,0 0-8-15,0 0-60 16,-198 95-66-16,158-29 3 15,-3 16 8-15,3 9-11 16,2 16 13-16,6 0-36 16,10 12 6-16,7 3 14 0,8-1-31 15,7-4 21-15,4-5-22 16,33-17-6-16,14-23-2 16,18-22-16-16,11-27-24 15,14-23 39-15,6-27-15 16,2-44 15-16,-8-29-7 15,-21-21 16-15,-26-36 23 16,-47-36-22-16,-3 12 35 16,-56 20 33-16,-28 33 6 15,-4 42-30-15,-7 16-15 16,-2 10-9-16,24 33-21 16,47 34-84-16,29 32-217 15,0 7-968-15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8.2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0 423 1716 0,'0'0'361'0,"0"0"-210"0,0 0 41 16,0 0 18-16,0 0-74 15,0 0-10-15,73 0-91 16,1 0 16-16,13-9-21 16,19 1-9-16,11-4 14 15,6-2-21-15,9 1-8 16,4-6-2-16,-3 0-3 16,3-9-1-16,-13 3 0 15,-13-1 1-15,-26 2 17 16,-26 4-18-16,-26 6 0 15,-23 2 30-15,-9 0 18 16,0-6 30-16,-26-1-24 0,-8-5-8 16,-5 2 29-1,-1 3-58-15,3-2-16 0,8 4 49 16,4 5-41-16,6 3 16 16,12 5-13-16,4 1-12 15,3 3 1-15,0 0-1 16,10 0-4-16,27 3-2 15,14 18 7-15,11 4-1 16,15 1 0-16,-1 2 0 16,8-4 9-16,-11 3-9 0,-7-3 0 15,-24 1 27 1,-27 1-27-16,-15 11 6 16,-18 8-6-16,-46 11-17 0,-14 10-4 15,-24 19-159-15,18-12-431 16,19-25-679-16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9.1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1879 0,'0'0'516'0,"0"0"-342"16,0 0 75-16,0 0-29 15,0 0-45-15,0 0-99 16,0 0-27-16,81 41 68 0,-8 21-63 16,13 23-34-16,17 16 35 15,11 12-46-15,6-2 0 16,6-3-6-16,6-9 3 16,-5-14 9-16,-13-16-15 15,-11-16-3-15,-24-17-13 16,-21-10 16-16,-21-13-2 15,-18-13-17-15,-16 0 19 16,-3 0 16-16,0-32-16 16,-19-11 0-16,-3-10 13 15,-6-2-7-15,2-1 1 16,-3 7-6-16,7 10 0 16,0 8 59-16,4 12-59 0,3 9 19 15,8 7 13 1,3 3-6-16,4 0-11 0,0 0-16 15,0 9 0-15,16 21-6 16,16 13 6-16,3 2-6 16,6 2 6-16,0 2 0 15,-6-3 8-15,-13-3-8 16,-10 3 0-16,-12-1-1 16,-12 2-9-16,-35 1 9 15,-11-5-35-15,-8-7-24 16,9-7 21-16,13-12-62 15,18-17-77-15,18 0-204 16,8-7-566-16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29.8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182 73 1687 0,'0'0'333'16,"0"0"-107"-16,0 0 60 16,0 0-4-16,0 0-95 15,0 0-69-15,0 0-51 16,-47 255 4-16,35-143-26 15,5 3-24-15,-4-1 40 0,0 5-54 16,0-5-7 0,-6-5 23-16,-2-15-14 0,0-15-9 15,1-22 0-15,11-25 0 16,4-19-14-16,3-13 14 16,0-20-39-16,13-35 21 15,28-31-29-15,13-23 12 16,15-15-22-16,13 1-22 15,0 0 61-15,0 21-27 16,-3 20 37-16,-13 22 2 16,-15 22 12-16,-17 12 3 15,-18 11 21-15,-7 13 36 16,-9 2 57-16,-3 2-54 16,-31 33-24-16,-17 14-6 15,-7 9-20-15,-1 12-1 0,9-2-16 16,6-2 5-1,18-3 10-15,14-5-17 0,12 0-8 16,0-7 7-16,5-6 1 16,21 6 1-16,6-6 0 15,0 1-1-15,2-4 4 16,1-5-2-16,-4-4-3 16,-6-8 1-16,-3-1-27 15,-5-8-9-15,5-6-146 16,15-10-158-16,1 0-366 15,-6-16-1365-15</inkml:trace>
  <inkml:trace contextRef="#ctx0" brushRef="#br0" timeOffset="196">1177 813 1283 0,'0'0'1214'0,"0"0"-1016"15,0 0-38-15,0 0 18 16,0 0-77-16,248 0-30 16,-168 0-71-16,5 0-50 15,-9 17-183-15,-19 8-566 16,-30 3-1203-16</inkml:trace>
  <inkml:trace contextRef="#ctx0" brushRef="#br0" timeOffset="346">1053 1401 2376 0,'0'0'610'15,"0"0"-521"-15,0 0 81 16,0 0-48-16,0 0-53 16,317 0-69-16,-185 0-124 15,-16-9-669-15</inkml:trace>
  <inkml:trace contextRef="#ctx0" brushRef="#br0" timeOffset="3125">2921 347 1270 0,'0'0'398'15,"0"0"-229"-15,0 0 60 16,0 0 60-16,0 0-44 16,0 0-39-16,0 0-85 15,-12-137-3-15,-3 103-28 16,-7 5-29-16,-7-3 46 16,-7 0-73-16,-11-2-34 15,0 10 47-15,-6 5-46 16,2 14 7-16,4 5-8 0,12 0 0 15,-3 5-12-15,10 28 12 16,6 16-12-16,6 15 3 16,13 11 9-16,3 7-12 15,0 0 6-15,15-3 6 16,17-7 3-16,2-7-3 16,2-3-9-16,4-2 9 15,4-1 0-15,4-4 0 16,2 1-10-16,1-4 10 15,-4 2 17-15,1-3-17 16,-8 2-7-16,-8-3 5 16,-10-5 2-16,-13 1 3 15,-9 0 5-15,0-6-8 16,-37-1 1-16,-14-3-1 16,-12-10-1-16,-9-4 0 0,-1-12 1 15,4-10 12-15,6 0-12 16,12-19 0-16,11-23 2 15,18-14 4-15,18-16-12 16,4-14-3-16,22-5 9 16,34-7-14-16,13-1 14 15,11 10-7-15,-1 4 6 16,-4 12 2-16,-18 14-1 16,-13 16 12-16,-18 19-11 15,-16 6 23-15,-5 15-24 16,-2 3-18-16,-3 6-131 15,4 11-755-15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34.6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546 548 1267 0,'0'0'376'0,"0"0"-193"16,0 0 48-16,0 0 117 15,0 0-74-15,0 0-68 16,0 0-119-16,-3 24-17 15,-4 45 68-15,-1 13-72 16,-3 9-18-16,0 4 4 16,0-9-31-16,-4-4 1 0,5-14-22 15,2-9 0-15,1-13-1 16,4-9-74-16,3-14-81 16,0-14-204-16,0-9-370 15,0 0-421-15</inkml:trace>
  <inkml:trace contextRef="#ctx0" brushRef="#br0" timeOffset="214">0 492 1913 0,'0'0'547'0,"0"0"-498"16,0 0 57-16,0 0 73 15,0 0-28-15,0 0-24 0,247-39-69 16,-141 20-44-16,8 0 10 16,-3 9-24-16,-7 10-80 15,9 0-156-15,-27 17-442 16,-23 8-1123-16</inkml:trace>
  <inkml:trace contextRef="#ctx0" brushRef="#br0" timeOffset="529">1104 919 1005 0,'0'0'817'0,"0"0"-671"16,0 0 27-16,0 184 10 15,0-126-19-15,0-2-78 16,0-14-34-16,0-8-21 15,0-17-19-15,0-17 15 16,0 0 80-16,-3-7-24 16,-9-29-42-16,5-14-32 15,1-9-1-15,6-5 19 16,0-4-27-16,0 7 9 16,25 12-5-16,4 10 2 15,8 15-12-15,2 15 2 16,8 9-13-16,31 6 2 0,-9 26-252 15,-11 5-448-15</inkml:trace>
  <inkml:trace contextRef="#ctx0" brushRef="#br0" timeOffset="1228">1950 961 1555 0,'0'0'752'0,"0"0"-507"16,0 0-20-16,0 0-4 15,-211-26-46-15,156 42-97 16,8 28-37-16,3 8-20 0,19 9-12 16,10 7-9-16,15-7-10 15,0-8-35-15,25-11-8 16,19-19-65-16,10-13 13 15,5-10-50-15,2-10-3 16,-5-28 27-16,-5-12 52 16,-11-2 59-16,-11 3 20 15,-10 12 23-15,-13 13 64 16,-2 15 21-16,-1 9-10 16,-3 4-31-16,5 28-34 15,5 12 10-15,0-3-11 16,12 1-31-16,0-8 6 15,4-10-7-15,4-19-33 16,-4-5 32-16,-1 0-24 0,0-32 1 16,4-8 24-16,-3 1-41 15,-1 4 28-15,-7 8-1 16,-2 17-1-16,-6 10 14 16,-2 0-29-16,-1 29 6 15,-4 14 7-15,1 3-39 16,-1 0-13-16,-3-8 28 15,0-7 24-15,0-18 2 16,0-10 16-16,0-3-1 16,0-10 36-16,0-27-28 15,0-8 9-15,0-11-11 16,0 3 1-16,12 2 25 16,10 6-19-16,10 8-12 0,12 14 11 15,7 15 8 1,8 8 36-16,-1 0-2 0,1 34 31 15,-8 12 32-15,-8 9-37 16,-7 2-8-16,-7-3-33 16,-11-4-27-16,-2-11-12 15,-1-9-24-15,-8-6-94 16,15-13-179-16,-4-3-364 16,2-8-646-16</inkml:trace>
  <inkml:trace contextRef="#ctx0" brushRef="#br0" timeOffset="1693">3386 1100 1894 0,'0'0'672'0,"0"0"-498"16,0 0 74-16,0 0 4 16,-215 87-95-16,161-37-81 15,10 0-26-15,19-1-50 16,18-3-9-16,7-5 1 15,7-7-86-15,37-15-29 16,6-12-37-16,13-7-2 16,-6-12 11-16,-2-25 2 15,-11-5 78-15,-14 3 69 16,-16-1 2-16,-8 10 87 16,-6 11 54-16,0 5 39 15,0 14 25-15,0 0-93 0,0 7-66 16,0 35-28-16,0 21 2 15,0 19 5-15,0 18-13 16,15 13 42-16,14 12-3 16,2 6-37-16,-9 4 16 15,-12-2-18-15,-10-10-11 16,0-19 35-16,-7-18-36 16,-23-26 9-16,-9-22 27 15,-2-15-24-15,-6-16 7 16,-1-7-12-16,4-10-6 15,4-29-2-15,8-17-11 16,13-16-62-16,16-20 22 16,9-68-74-16,35 22-153 0,3 9-574 0</inkml:trace>
  <inkml:trace contextRef="#ctx0" brushRef="#br0" timeOffset="1987">1925 217 1881 0,'0'0'512'15,"0"0"-451"-15,0 0 73 16,0 0 121-16,0 0-68 16,0 0-102-16,57 177-39 15,-20-137-32-15,17-11-14 16,12-15-92-16,44-14-153 16,-15-18-341-16,-15-14-416 0</inkml:trace>
  <inkml:trace contextRef="#ctx0" brushRef="#br0" timeOffset="2105">2657 135 2300 0,'0'0'382'0,"0"0"-167"0,0 0-83 16,262-59-132-16,-145 23-93 16,-11-4-698-16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29.4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79 1600 0,'0'0'652'16,"0"0"-403"-16,0 0-48 15,0 0 64-15,0 0-87 16,204-42-67-16,-134 32-68 16,9 6-26-16,17-2 3 15,6 3-20-15,8-2-17 16,7 3 8-16,-1 2-135 16,11-7-181-16,-29 7-453 15,-32 0-1175-15</inkml:trace>
  <inkml:trace contextRef="#ctx0" brushRef="#br0" timeOffset="268">236 358 1899 0,'0'0'637'0,"0"0"-476"15,0 0 88-15,0 0-21 0,0 0-87 16,0 0-74-16,0 0-7 16,38 8-59-16,9 1 23 15,16 1 33-15,6-1-27 16,10 5-11-16,9-5-18 16,4 4-1-16,-1-10 0 15,26 9-111-15,-23-7-397 16,-24-1-674-16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41.6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251 141 2140 0,'0'0'484'0,"0"0"-342"15,0 0-73-15,0 0 112 16,0 0 9-16,0 0-47 0,0 0-56 16,0 259-57-16,0-158 2 15,0 8 14-15,0-8-46 16,0-5 0-16,0-15-1 16,0-18-8-16,0-21-38 15,0-26-28-15,0-16-13 16,0 0 45-16,0-42-67 15,0-20 38-15,-4-14 41 16,-3-12 19-16,-4-15 6 16,-3-7 4-16,2-6 2 15,2 2 21-15,3 12-12 16,7 20 35-16,0 23 17 16,7 24-7-16,25 21-9 0,12 11-18 15,7 3 12-15,8 12 10 16,2 28-25-16,-2 16 33 15,-1 10-13-15,-6 16-20 16,-13 9 18-16,-8 8-32 16,-15 7 20-16,-7-2-3 15,-9-2-21-15,-9-11 10 16,-29-6-16-16,-15-13 0 16,-8-16 9-16,2-16-9 15,2-17-12-15,6-13 11 16,7-10-29-16,10 0-19 15,9-19-83-15,18-37-145 16,3 2-416-16,4 6-826 0</inkml:trace>
  <inkml:trace contextRef="#ctx0" brushRef="#br0" timeOffset="178">0 636 2278 0,'0'0'549'0,"0"0"-464"16,0 0 59-16,0 0 9 16,190 0-54-16,-96 0-71 15,8 0-28-15,33 10-225 16,-30 3-609-16,-17-3-1289 0</inkml:trace>
  <inkml:trace contextRef="#ctx0" brushRef="#br0" timeOffset="886">903 731 409 0,'0'0'1582'15,"0"0"-1505"-15,0 0-9 16,0 0 114-16,0 0 33 15,0 0-52-15,0 0-103 16,237 30-27-16,-174-30-23 16,-9-7 4-16,-10-19 22 0,-10-6-36 15,-21-9 19-15,-13 2 41 16,0-3-14-16,-22-1 16 16,-22 6 8-16,-10 13 0 15,0 10 28-15,-2 14-70 16,9 0 21-16,5 38-1 15,11 23-21-15,13 11-18 16,14 10-8-16,4-1-1 16,19-6 0-16,32-8-21 15,18-18-9-15,9-21-6 16,5-18-13-16,1-10-7 16,-4-15-31-16,-8-28 41 15,-2-13 29-15,-11-3-19 0,-12 3 29 16,-11 10-6-1,-8 11 13-15,-12 22 26 0,-10 13-11 16,0 0 8 0,-6 38 44-16,0 16-31 0,0 4-7 15,0 7-29-15,-16-9 0 16,1-7 18-16,5-19-18 16,-5-13-1-16,5-17 1 15,1 0 0-15,2-23 0 16,7-24-1-16,0-14 1 15,26-8 21-15,21-6-21 16,16 2 0-16,16 6 3 16,6 19-2-16,3 17 32 15,-9 28 9-15,-10 3 15 16,-14 44 52-16,-15 24-23 0,-14 21-10 16,-11 4 13-16,-8-7-17 15,-1-8-15-15,3-19-24 16,1-20-27-16,12-20-6 15,12-19-2-15,13 0-59 16,51-69-40-16,-6 1-191 16,-13-11-1069-16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39.3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223 0 354 0,'0'0'1409'15,"0"0"-1048"-15,0 0-78 16,0 0-74-16,0 0-32 16,0 0 28-16,-55 168-68 0,38-61-62 15,-5 10 5 1,-4 11-58-16,1 1-8 0,3-5 26 15,0-15-28-15,7-21-5 16,5-22-7-16,1-24 1 16,9-22 19-16,0-20-20 15,0-8 0-15,0-43 5 16,9-24-5-16,4-27-12 16,9-16 10-16,-3-17 2 15,-4 0-13-15,-2 2 10 16,3 14 3-16,-6 21 6 15,5 28-5-15,-5 30 6 16,9 31-7-16,3 9 0 0,6 30 24 16,10 39 1-1,-3 19 8-15,6 14-9 0,3 10-9 16,-4 0 0-16,-4-2-15 16,-2-7 0-16,-6-8 0 15,-2-13-9-15,-8-23 2 16,-4-27-23-16,-6-18 30 15,-4-14-8-15,-1-26 16 16,-3-39-5-16,0-25-3 16,0-21 0-16,0-13-6 15,0-9 6-15,-10 10 0 16,-2 18-3-16,2 23 3 16,10 32-12-16,0 33-30 15,39 21-202-15,12 35-303 0,-2 4-392 16</inkml:trace>
  <inkml:trace contextRef="#ctx0" brushRef="#br0" timeOffset="181">934 579 2016 0,'0'0'517'0,"0"0"-404"15,0 0 21-15,0 0 6 16,0 0-83-16,280-2-57 16,-188 8-197-16,-13 8-495 0</inkml:trace>
  <inkml:trace contextRef="#ctx0" brushRef="#br0" timeOffset="676">1915 241 2212 0,'0'0'499'0,"0"0"-427"16,0 0 127-16,0 0-36 16,-19 240-76-16,19-144-17 15,-3 2-56-15,3-5-7 0,0-11 6 16,0-15-12-1,0-14-1-15,0-19-20 0,0-22-6 16,0-12 20-16,0-8-27 16,0-36-45-16,28-22 39 15,16-20-21-15,12-9-64 16,12-8-27-16,10 3 20 16,-2 8 86-16,0 20 7 15,-10 16 38-15,-19 17 43 16,-13 20 28-16,-27 14 23 15,-7 5 77-15,-15 14-58 16,-36 32-17-16,-15 9-51 0,-14 8 9 16,-4 5-13-1,8-6-9-15,22-2-2 16,16-7-18-16,28-5 3 0,10-4-1 16,4-1-13-16,31 2-2 15,12-2-6-15,4-1 3 16,5 1 2-16,5-4-23 15,5-2-2-15,0-7-112 16,28-8-173-16,-12-8-434 16,-18-14-1288-16</inkml:trace>
  <inkml:trace contextRef="#ctx0" brushRef="#br0" timeOffset="860">3132 539 2208 0,'0'0'528'16,"0"0"-461"-16,0 0 94 15,0 0-50-15,0 0-63 16,202 54-48-16,-101-30-9 16,-16-4-223-16,-13 1-585 0</inkml:trace>
  <inkml:trace contextRef="#ctx0" brushRef="#br0" timeOffset="1036">3095 1032 2385 0,'0'0'369'15,"0"0"-228"1,0 0-30-16,0 0-21 0,242 0-90 15,-100 0-69-15,-22 0-408 16,-10 0-928-16</inkml:trace>
  <inkml:trace contextRef="#ctx0" brushRef="#br0" timeOffset="1345">4306 672 2036 0,'0'0'258'0,"0"0"-194"15,0 0 30-15,164-236 63 16,-117 146 8 0,-6 6-68-16,-12 11 2 0,-7 21 16 15,-10 19 11-15,-12 30 20 16,0 3-45-16,0 32-44 15,-12 34-2-15,-7 22-17 16,2 17-1-16,2 7-13 16,3 2-12-16,9-8-12 15,3-11-24-15,0-9-79 16,22-6-128-16,12-26-509 0,-2-22-851 16</inkml:trace>
  <inkml:trace contextRef="#ctx0" brushRef="#br0" timeOffset="1669">5155 124 2072 0,'0'0'537'16,"0"0"-448"-16,0 0 17 15,0 0 90-15,195-37-93 16,-123 37-35-16,8 27 41 15,-11 23-27-15,-18 17-14 0,-33 20-7 16,-18 17-19 0,-43 18 12-16,-44 9-54 0,-16-3 0 15,-5-9 18-15,11-23-18 16,21-26 0-16,32-27 7 16,27-16-6-16,17-18-2 15,7-6-2-15,44-3 3 16,18 0-1-16,23 0-41 15,12-12-87-15,79 2-105 16,-29 7-392-16,-8-1-231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45.3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0 585 1994 0,'0'0'355'16,"0"0"-276"-16,0 0 66 15,0 0 21-15,0 0-66 16,0 0-5-16,0 0-71 16,150 159-13-16,-136-87 4 15,-8 0-15-15,-1-9-15 0,-5-14-42 16,0-19-16-16,0-21 58 16,0-9 0-16,-11-22 0 15,0-30 7-15,11-20-21 16,0-10-33-16,0 0-3 15,29 5 26-15,12 15 32 16,6 20-16-16,4 19 23 16,0 23 6-16,-1 0 11 15,6 26 29-15,-8 27 18 16,-6 10-28-16,-2 1 22 16,-11-1-58-16,-7-4-6 15,-3-10-26-15,10-7-153 0,-8-16-340 16,-2-16-700-16</inkml:trace>
  <inkml:trace contextRef="#ctx0" brushRef="#br0" timeOffset="479">1258 515 2140 0,'0'0'333'0,"0"0"-123"15,-193 73 75-15,112-18-83 16,12 8-50-16,14 8-79 16,27-2-57-16,28-3 19 0,0-11-35 15,39-15-47-15,27-17 4 16,10-23-96-16,5 0-96 16,-5-30-25-16,-10-22 48 15,-19-3 144-15,-18-5 35 16,-10 4 33-16,-16 10 119 15,-3 14 32-15,0 14 81 16,0 18-33-16,0 0-91 16,0 37-33-16,0 32-39 15,0 27 10-15,0 21 22 16,34 21-58-16,13 17 35 16,11-1 50-16,-4 4-62 15,-2-16-3-15,-16-9-30 16,-21-21 0-16,-15-24 1 0,0-22-1 15,-37-24 8-15,-17-18-8 16,-12-22 0-16,-10-2-9 16,-1-21-8-16,0-38-1 15,16-18-7-15,17-19-13 16,32-15-5-16,12-11-73 16,113-54-59-16,1 32-161 15,-1 11-456-15</inkml:trace>
  <inkml:trace contextRef="#ctx0" brushRef="#br0" timeOffset="1168">2034 627 2065 0,'0'0'521'0,"0"0"-366"15,0 0 33-15,0 0 10 16,-193 25-50-16,153 15-91 16,8 7-30-16,10 4-27 15,10 5 1-15,12-4 5 16,0-6-6-16,18-6-49 16,20-17-8-16,4-13-43 15,10-10-26-15,-1-10-23 0,-4-30 2 16,-3-8 82-16,-8-5 12 15,-11 11 30-15,-6 8 23 16,-7 18 76-16,-9 16 61 16,-3 0-54-16,0 37-14 15,3 18 43-15,8 4-67 16,7 0-21-16,8-4-24 16,11-15 0-16,-2-17-6 15,9-20-12-15,-3-3-11 16,-4-23 13-16,-1-21-36 15,-11-14 35-15,-3 0 16 16,-3-1 1-16,-9 10 4 16,-2 9 13-16,-4 17 57 0,-1 16 49 15,-3 7-70-15,3 23-31 16,1 26-4-16,8 18 18 16,6 1-2-16,8 1-34 15,9-10 0-15,16-19 5 16,5-14-4-16,1-26-2 15,-1 0-18-15,-9-21-8 16,-11-24 12-16,-7-6 8 16,-11-2 7-16,-3 3-3 15,-8 10 10-15,-3 15 6 16,-4 14 41-16,0 11-13 0,0 11 11 16,0 31-52-1,0 17 13-15,0 3 26 16,0-3-31-16,8-3-8 0,2-12-2 15,-3-15-34-15,1-10-70 16,-8-19-258-16,0 0-255 16,-18-13-797-16</inkml:trace>
  <inkml:trace contextRef="#ctx0" brushRef="#br0" timeOffset="1385">1665 482 2016 0,'0'0'626'0,"0"0"-564"15,0 0 19-15,0 0 109 16,0 0-62-16,173-170-18 0,-131 152-92 16,7 13-18-16,-10 5-69 15,5 0-159-15,22 0-116 16,-12 0-298-16,-3 0-462 0</inkml:trace>
  <inkml:trace contextRef="#ctx0" brushRef="#br0" timeOffset="1530">2366 58 1689 0,'0'0'611'16,"0"0"-370"-16,0 0 7 16,0 0 12-16,0 0-84 15,0 0-82-15,201 58-3 0,-147-49-73 16,9-9-18-1,-3 0-29-15,35-33-156 0,-17-11-445 16,-12-4-1039-16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43.7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112 31 546 0,'0'0'967'0,"0"0"-715"15,0 0-116-15,0 0-7 16,0 0 73-16,0 0 2 0,0 210-54 15,-3-84-43 1,-4 22-53-16,-8 3 10 0,-2 0 8 16,-2-10-18-16,-3-18 31 15,7-23-57-15,5-27-11 16,6-25 37-16,4-19-42 16,0-8 18-16,14-12-15 15,23-2-6-15,14-3 45 16,15-4-54-16,10 0 0 15,3 0-2-15,13 0 2 16,24 3-139-16,-16 1-424 16,-24-4-387-16</inkml:trace>
  <inkml:trace contextRef="#ctx0" brushRef="#br0" timeOffset="816">1057 928 1972 0,'0'0'296'0,"0"0"-188"16,0 0-18-16,0 0 86 15,-208 11 48-15,158 21-111 0,6 7-63 16,6 7-29-16,20 10-20 15,11-1 19-15,7-1-20 16,0-2 0-16,41-8-7 16,13-16-77-16,8-15-22 15,8-13-28-15,-1 0-73 16,-8-37 80-16,-5-14-1 16,-17-5 53-16,-9 0 75 15,-16 10 8-15,-14 15 131 16,0 13 49-16,0 18-15 15,0 3-55-15,-4 35-85 16,4 22-12-16,0 6 29 16,19 0-50-16,25-4 0 15,10-17-38-15,15-17-42 16,7-22-4-16,2-6-41 16,-9-20 8-16,-11-32 93 0,-17-4-27 15,-16-7 51-15,-18 8 15 16,-7 12 82-16,0 17 104 15,-10 16-43-15,-12 10-53 16,3 23-56-16,12 33-33 16,7 12 13-16,0 4-28 15,32-3 0-15,28-15-1 16,12-18-61-16,4-20-56 16,4-16 68-16,-6-3 5 15,-13-37-54-15,-17-10 53 16,-15-2 45-16,-14 5 18 15,-12-1 36-15,-3 12 88 0,0 13 15 16,0 17-6 0,-6 6-12-16,-10 29-102 0,10 43-28 15,2 34 45-15,4 19-34 16,0 15 13-16,7 12-33 16,18 2 7-16,4-4 26 15,-7-8-33-15,-7-9 0 16,-11-17 14-16,-4-20-14 15,0-22 8-15,-29-21 7 16,-8-24 4-16,-11-16 41 16,1-13-60-16,0-13 6 15,-1-42 6-15,13-24-12 16,10-25-22-16,16-26-43 16,9-10-41-16,25-61-81 15,16 31-376-15,-9 23-300 0</inkml:trace>
  <inkml:trace contextRef="#ctx0" brushRef="#br0" timeOffset="1035">726 732 1932 0,'0'0'273'15,"0"0"-202"-15,0 0 66 16,211-141 58-16,-116 104-114 0,-9 11-29 16,-8 16-52-16,-14 10-72 15,-8 14-95-15,-20 17-378 16,-14 0-716-16</inkml:trace>
  <inkml:trace contextRef="#ctx0" brushRef="#br0" timeOffset="1144">1506 374 1684 0,'0'0'470'16,"0"0"-392"-16,164-170-44 16,-22 84-34-16,-19 20-114 15,-10 14-451-15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48.1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0 721 1476 0,'0'0'333'15,"0"0"-244"-15,0 0-39 16,0 0 55-16,0 0 53 16,0 0-36-16,186-124-74 15,-157 150-8-15,-10 28-21 16,-9 15 18-16,-10 6-8 15,0-1-28-15,0-4 4 16,-3-18-5-16,-13-13 1 16,10-22 22-16,-5-14-23 15,6-3 25-15,5-26-2 0,0-28-23 16,0-10-1 0,22-9-11-16,12-2 12 0,2 6 7 15,8 14-7 1,0 14 0-16,3 19 10 0,0 22-9 15,1 0 4-15,-1 33 13 16,-6 23-16-16,-1 7 27 16,-11 9-29-16,-10-4 0 15,-6 1 5-15,-4-7-5 16,-9-13-8-16,3-12-15 16,0-16-9-16,4-21 22 15,12 0-26-15,9-31 27 16,10-25-6-16,6-11-40 15,10-13-8-15,3-13-10 16,13-5-38-16,4-7 40 0,2-7 14 16,-6 8 57-1,-13 2 17-15,-13 16 88 0,-22 19 3 16,-15 14 28-16,-7 16 0 16,0 11 23-16,-29 16 1 15,-12 10-33-15,-9 0-51 16,-4 36-14-16,-1 20 2 15,11 16-32-15,7 14-17 16,15 9 9-16,12 5-24 16,2 9 0-16,8 4-1 0,0 0-21 15,0 2 16 1,0-9-53-16,0-11-23 0,0-20 19 16,0-25-37-16,0-24 40 15,8-26-9-15,9 0 50 16,5-39 5-16,12-19 7 15,1-9-29-15,9-5 36 16,0 2-6-16,7 15 0 16,-7 14 6-16,0 27 0 15,-7 14 25-15,-5 11-6 16,-3 42 20-16,0 17 34 16,5 2-25-16,1-3 40 15,9-13-70-15,3-17-18 16,6-17 24-16,-6-22-24 15,1 0-73-15,-6-29 3 0,-2-24 14 16,-11-10 21-16,-3-2 15 16,-11-3 20-16,-12 5 31 15,1 12 9-15,-4 17 39 16,0 17 15-16,0 17 8 16,0 4-45-16,0 40-45 15,0 17 35-15,0 11-7 16,0 0-31-16,0-6 3 15,8-10-12-15,-1-17-35 16,5-12-22-16,-6-18-87 16,1-9-175-16,0-20-320 15,-2-16-762-15</inkml:trace>
  <inkml:trace contextRef="#ctx0" brushRef="#br0" timeOffset="135">1925 472 142 0,'0'0'1955'0,"0"0"-1632"16,0 0-266-16,0 0-57 16,0 0 0-16,0 0-243 15,0 0-626-15</inkml:trace>
  <inkml:trace contextRef="#ctx0" brushRef="#br0" timeOffset="728">2224 987 1545 0,'0'0'260'15,"0"0"-190"-15,0 0-6 0,0 0 179 16,215-35-82-16,-167 0-109 16,-16 4 69-16,-10-3-70 15,-22 3 23-15,0 1 41 16,-32 9-58-16,-16 14-14 15,-11 7 14-15,2 0-14 16,2 37 40-16,15 13-18 16,14 13-38-16,15 1 8 15,11 6-35-15,3-5-17 16,38-12-5-16,13-10-101 16,12-21-25-16,11-20-25 15,6-2 14-15,2-24 142 0,-12-29-51 16,-7-10-46-16,-12-2 37 15,-14-1 45-15,-8 15 32 16,-6 11 13-16,-11 22 76 16,-8 18 23-16,-4 7-14 15,-3 47 21-15,0 7-31 16,0 12-42-16,0-5-20 16,0-5-20-16,0-18-5 15,0-11 44-15,0-24-45 16,4-10 0-16,1 0 40 15,5-35-26-15,5-12-7 16,2-11-7-16,8-10 1 16,9 5 9-16,2 5-10 15,11 13-12-15,5 11 12 0,6 17 65 16,4 15 26 0,-1 2-7-16,-8 23 4 0,-14 24-32 15,-9 11-35-15,-16 1 1 16,-6-3-22-16,-8-10-1 15,0-10 1-15,0-16-91 16,-8-11-182-16,-11-9-499 0</inkml:trace>
  <inkml:trace contextRef="#ctx0" brushRef="#br0" timeOffset="945">2228 445 2220 0,'0'0'383'15,"0"0"-306"-15,0 0 33 16,247-173 25-16,-153 130-10 16,-6 17-45-16,-10 20-80 15,-2 19-51-15,-18 29-227 16,-18 5-553-16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2:49.6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20 1761 0,'0'0'516'16,"0"0"-423"-16,0 0-72 15,0 0 105-15,0 0 27 16,60 217-63-16,-57-133-43 15,4 2-45-15,-7-9 8 16,0-9 4-16,0-20-5 16,0-19-9-16,0-12 6 15,0-17 16-15,0 0 23 16,0-41-33-16,0-20-11 0,0-18 12 16,3-5-6-16,23-8 1 15,11 9 22-15,3 15 4 16,3 10 29-16,12 17-24 15,6 17-9-15,5 15-9 16,12 9-21-16,30 4-89 16,-13 22-292-16,-14 1-560 0</inkml:trace>
  <inkml:trace contextRef="#ctx0" brushRef="#br0" timeOffset="381">997 122 1905 0,'0'0'703'15,"0"0"-568"1,0 0 70-16,0 0 37 0,0 0-88 16,-217-14-44-16,170 58-65 15,8 10-24-15,8 19 51 16,15 2-56-16,16 1-15 15,0-7 7-15,16-11-8 16,32-15 0-16,8-19-40 16,5-22-22-16,4-2 26 15,-5-29-58-15,-10-24 50 0,-9-7 18 16,-12-1 26 0,-11 9 7-16,-11 11 6 0,-3 17 50 15,-1 20 44-15,-3 4-82 16,0 19 8-16,8 31-15 15,2 2 6-15,6 4 18 16,6-2-42-16,6-16-26 16,38-9-34-16,-8-14-230 15,-4-14-722-15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01.9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0 121 2316 0,'0'0'281'15,"0"0"-232"-15,0 0 42 16,0 0 118-16,0 207-78 16,0-96-101-16,0 11 2 15,0 9 8-15,0 1-34 16,0-8 24-16,0-15-30 16,0-22 0-16,0-24-7 15,0-26 7-15,0-21 0 16,0-16 0-16,0 0 12 15,0-33-5-15,3-16-7 0,7-17 0 16,9-3-10 0,3-3 10-16,3 9 0 0,1 8-1 15,7 17 1-15,6 17-11 16,5 14 11-16,10 7-13 16,6 10 7-16,2 27 12 15,-1 8 4-15,-14 8 10 16,-16 3-5-16,-21-1 27 15,-10-6-32-15,-22 1-9 16,-35-11 22-16,-13-9-23 16,-14-11-2-16,-1-12-23 15,9-7-16-15,15 0 20 16,27-52-170-16,24 1-184 16,10 0-404-16</inkml:trace>
  <inkml:trace contextRef="#ctx0" brushRef="#br0" timeOffset="563">736 699 1835 0,'0'0'223'0,"0"0"-158"16,0 0 119-16,-58 197 76 15,58-132-116-15,0-6-84 16,25-3-21-16,29-12-38 15,6-22-1-15,1-15-1 16,-6-7-44-16,-12-26 44 16,-10-27-15-16,-19-16 16 0,-14-7 0 15,0 4 1-15,-25 6 6 16,-14 17 19-16,-5 20-8 16,7 12 29-16,11 17-47 15,11 0-12-15,15 7 4 16,0 15-7-16,19 4 2 15,21 2-24-15,11-9-45 16,3 2 35-16,5-2 9 16,-8 0 27-16,-7 10 1 15,-12 4 19-15,-10 4-9 16,-10 1 21-16,-9-1 1 16,-3-7 26-16,0-4-48 15,0-13 7-15,0-13-7 0,0 0 8 16,-3 0-8-1,3-26-3-15,0-13-2 0,0-9-4 16,25-3 0-16,19 1-4 16,14 8 11-16,11 7-1 15,12 14 3-15,2 17 45 16,2 4 21-16,-16 14 92 16,-15 28-95-16,-20 9-2 15,-17 3-6-15,-14 2-40 16,-3-2-15-16,0-13-3 15,0-13-202-15,0-16-145 16,5-12-384-16</inkml:trace>
  <inkml:trace contextRef="#ctx0" brushRef="#br0" timeOffset="1005">2124 738 2147 0,'0'0'388'15,"0"0"-208"-15,0 0 62 16,-186 141-61-16,132-72-46 16,13 0-77-16,28-7-16 15,13-7-42-15,7-18-26 16,43-14-8-16,16-23-68 16,7 0-13-16,0-29-26 0,-7-21 52 15,-12-5 89 1,-17-1-12-16,-15 6 12 0,-15 11 43 15,-7 13 48-15,0 14 63 16,0 12 4-16,0 0-73 16,0 19-24-16,-4 30-52 15,4 17-1-15,0 15 11 16,0 12-17-16,7 8 8 16,20 1 13-16,-13 1-16 15,-8 0 25-15,-6-4-32 16,0-7 1-16,-32-17 3 15,-12-16-4-15,-10-18 27 16,-5-27-24-16,2-14 3 16,-3 0 5-16,6-25-4 15,7-27-14-15,15-17-19 0,13-23-68 16,19-83-105-16,22 21-439 16,10 4-626-16</inkml:trace>
  <inkml:trace contextRef="#ctx0" brushRef="#br0" timeOffset="1165">1480 232 2751 0,'0'0'317'0,"0"0"-229"15,0 0-76-15,274-127-12 16,-137 74-202-16,-16 1-1015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00.5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450 197 1181 0,'0'0'527'0,"0"0"-421"16,0 0-34-16,0 0 44 15,-200 20-11-15,149 23-1 0,-4 15-22 16,7 12-8-16,9 9 36 16,6 6-27-16,14 0-39 15,16-7-4-15,3-8-28 16,8-17 6-16,24-23-14 16,16-11-2-16,2-19-4 15,9-7-78-15,2-35 20 16,-5-21 44-16,-5-9 5 15,-16 0 11-15,-9 6 38 16,-11 14 61-16,-8 11 35 16,-2 19 16-16,-5 20 8 15,0 2-33-15,0 33-77 0,0 40-5 16,0 52-16-16,0 6-14 16,0 18 34-16,0 5-47 15,0-28 13-15,10 14-11 16,2-19 7-16,1-23 3 15,-6-21-12-15,2-25 0 16,-9-22-15-16,0-25-45 16,0-5-78-16,3-42-160 15,0-21-471-15,1-5-16 0</inkml:trace>
  <inkml:trace contextRef="#ctx0" brushRef="#br0" timeOffset="338">636 609 1557 0,'0'0'302'0,"0"0"-134"15,0 0 77-15,0 0-11 16,30 178-96-16,-4-125-48 16,9-6-63-16,16-12-14 15,11-16-13-15,11-14 1 16,0-5-9-16,0-26-8 15,-7-27-14-15,-11-6 29 16,-16 0-8-16,-8 5 9 16,-14 15 35-16,-14 16 23 15,-3 21 130-15,0 2-73 16,0 12-49-16,0 29-49 0,-10 7-11 16,7 5 9-16,3 0-15 15,0-15-13-15,13-5 5 16,24-16-64-16,14-17-210 15,34-14-206-15,-13-25 4 16,-9 1-483-16</inkml:trace>
  <inkml:trace contextRef="#ctx0" brushRef="#br0" timeOffset="669">1935 621 1174 0,'0'0'574'16,"0"0"-337"-16,0 0 32 15,0 0-11-15,0 0-51 0,-190 65 4 16,134-22-93 0,9 3-34-16,3 7 16 0,19-1-67 15,15-3-12-15,10-10-21 16,0-5-9-16,28-18-10 16,16-13-103-16,7-3-53 15,0-22 65-15,1-29 25 16,-13-1 41-16,-8 4 17 15,-14 4 27-15,-6 17 66 16,-11 18 21-16,0 9 55 16,0 0-38-16,0 23-68 15,0 16-9-15,4 7-18 0,11 4-8 16,2-11-1 0,5-5-38-16,8-29-159 0,-4-5-277 15,-13 0-176-15</inkml:trace>
  <inkml:trace contextRef="#ctx0" brushRef="#br0" timeOffset="890">1708 0 1580 0,'0'0'561'0,"0"0"-444"15,0 0 87-15,0 0 15 16,0 0-40-16,0 0-61 0,0 0-71 16,132 19-18-16,-132 28-29 15,-19 31-188-15,-9-12-398 16,2-10-1164-16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10.3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1906 0,'0'0'547'16,"0"0"-389"-16,0 0 25 16,0 0 0-16,0 0-107 15,0 0-15-15,0 0-61 16,183 199-40-16,-212-139-247 15,-8-13-680-15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09.5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488 92 2138 0,'0'0'473'0,"0"0"-348"16,0 0-30-16,0 0 95 15,0 0-28-15,0 0-78 16,0 0-39-16,-215-110-20 16,149 133-7-16,0 29 36 15,8 18-47-15,14 12-1 16,16 0 11-16,24-1-16 15,4-11-2-15,26-14-31 16,28-21-59-16,15-24-20 16,7-11-150-16,5-23-196 15,-5-31 100-15,-10-6 146 16,-18-8 143-16,-16 10 68 0,-14 9 157 16,-7 10 111-16,-11 12-1 15,0 14 19-15,0 13-27 16,0 0-99-16,-4 46-69 15,-9 29-17-15,4 34-4 16,2 45 17-16,7 46-64 16,0-13 8-16,11-16-20 15,11-34-10-15,0-39 36 16,-7-2-31-16,0-4-6 16,-12-27 0-16,-3-21-75 15,0-20-42-15,-3-19-85 16,-12-24-127-16,0-31-216 15,8-13-226-15</inkml:trace>
  <inkml:trace contextRef="#ctx0" brushRef="#br0" timeOffset="338">936 64 1252 0,'0'0'1164'16,"0"0"-920"-16,0 0-171 15,0 0 109-15,0 0-10 16,81 177-85-16,-64-114-50 16,10-4-34-16,5-6 5 15,4-18-16-15,4-15-19 16,4-20-48-16,0 0-53 0,0-41-16 16,-5-13 23-1,-2-9 36-15,-8-2 57 0,-7 10 28 16,-7 12 16-16,-8 20 78 15,-7 23 53-15,0 0-29 16,0 29-30-16,3 24-16 16,1 5-6-16,7 3-3 15,5-6-63-15,6-10-1 16,6-12-91-16,27-33-77 16,-8 0 26-16,-7-10-697 0</inkml:trace>
  <inkml:trace contextRef="#ctx0" brushRef="#br0" timeOffset="693">1898 55 1972 0,'0'0'642'0,"0"0"-391"16,0 0 21-16,0 0-52 15,-174 191-49-15,152-137-116 16,18 2-29-16,4-3-26 15,4-11-8-15,28-9-1 16,12-14-84-16,3-19-46 16,4 0 16-16,-4-22-46 15,-6-24 54-15,-12-6 43 16,-7-1 59-16,-10 7 13 16,-12 10 34-16,0 17 115 0,0 15 27 15,0 4-70-15,-4 13-46 16,-4 30-2-16,4 4-5 15,4 4 7-15,0-2-60 16,0-6-8-16,16-4-2 16,2-9-50-16,-1-14-12 15,-8-16-259-15,-9-23-438 16,0-17-561-16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27.1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47 125 1542 0,'0'0'302'0,"0"0"-219"0,0 0 10 16,0 0 108-16,-29 190-12 15,24-105-82-15,5 14-50 16,0 0 32-16,-3-1-25 16,3-2-7-16,0-12-20 15,0-11-10-15,0-12 8 16,0-8-35-16,0-11 0 15,0-12 5-15,0-7-5 16,0-7 12-16,0-5-12 16,0-10-16-16,0-1-17 15,0 0-40-15,0 0-1 16,0-31 12-16,0-12-36 16,0-13 50-16,3-12 17 0,-3-18-11 15,0-10 19-15,0-7-4 16,0-9 6-16,0 0 21 15,-3 0 1-15,-4 14 30 16,7 12 70-16,-3 18-27 16,3 19 49-16,0 15-53 15,0 16-14-15,0 12 15 16,0 1-34-16,18 5-12 16,14 0 4-16,12 0 2 15,14 0 21-15,8 0-52 16,10 0 0-16,8 0 29 15,8 5-20-15,2-3-3 16,-2-2-5-16,-4 0-1 0,-9 0 0 16,-13 0-60-16,-19 9-190 15,-18 4-278-15,-25 1-368 16</inkml:trace>
  <inkml:trace contextRef="#ctx0" brushRef="#br0" timeOffset="252">135 560 1113 0,'0'0'844'0,"0"0"-647"16,0 0-51-1,0 0 85-15,0 0 0 0,0 0-44 16,0 0-114-16,211 3-21 15,-135-3-29-15,4-3-22 16,8 2 15-16,0 1-16 16,-5 0-127-16,11 0-232 15,-21 0-214-15,-29 11-647 0</inkml:trace>
  <inkml:trace contextRef="#ctx0" brushRef="#br0" timeOffset="492">182 1103 1921 0,'0'0'335'0,"0"0"-240"15,0 0 114-15,0 0 15 16,0 0-45-16,0 0-102 15,196 16-57-15,-111-16 16 16,1 0-36-16,9 0-24 16,40-7-180-16,-25 0-353 15,-19-3-351-15</inkml:trace>
  <inkml:trace contextRef="#ctx0" brushRef="#br0" timeOffset="869">1826 50 1169 0,'0'0'827'0,"0"0"-595"15,0 0-8-15,0 0 17 16,0 0-31-16,0 0-67 0,0 0-106 16,-172-18 0-1,121 61-25-15,-10 16 18 0,2 17 57 16,-2 13-48-16,5 9-3 16,12 4 19-16,5 6-41 15,14-5 17-15,10-2-26 16,8-10 4-16,7 1 22 15,0-17-31-15,10-5 0 16,27-8-1-16,5-14-47 16,18-8-88-16,50-20-95 15,-16-10-361-15,-7-10-78 0</inkml:trace>
  <inkml:trace contextRef="#ctx0" brushRef="#br0" timeOffset="1207">2186 276 1859 0,'0'0'395'0,"0"0"-226"16,0 0-62-16,0 0 28 15,0 0 46-15,0 0-24 16,0 0-75-16,104 119 11 16,-54-58-32-16,1 15-26 15,0 2 47-15,-4 5-52 0,-3-1-3 16,-3-3 10-16,-2-4-35 16,-2-16 5-16,0-3-7 15,-2-8 0-15,3-8-16 16,-6-9 10-16,0-9-103 15,15-22-118-15,-3 0-380 16,-7 0-231-16</inkml:trace>
  <inkml:trace contextRef="#ctx0" brushRef="#br0" timeOffset="1519">3000 169 1707 0,'0'0'334'0,"0"0"-190"16,0 0 19-16,0 0 103 16,0 0-16-16,0 0-127 15,-120 212-16-15,76-133-29 16,-7 10-1-16,-8 7-19 15,-7 4-34-15,-7-2 7 16,0-5-31-16,7-16 0 16,6-7 5-16,12-18-5 15,14-13-43-15,21-15-77 16,13-17-172-16,0-7-212 0,10 0-263 0</inkml:trace>
  <inkml:trace contextRef="#ctx0" brushRef="#br0" timeOffset="2019">3429 0 1774 0,'0'0'554'0,"0"0"-385"15,0 0 51-15,0 0 13 16,0 0-97-16,0 0-55 15,0 0-80-15,16 36 12 16,24 3 46-16,8 6-25 16,9 13-1-16,2 5-12 15,6 11-14-15,-3 6 16 0,4 11-23 16,-3 10 1-16,-2 8 58 16,-11-1-37-16,-9 3-4 15,-16-3-17-15,-18-3-1 16,-7-3 5-16,-10-9-5 15,-31-6 0-15,-3-15-9 16,-3-12 9-16,8-14-14 16,5-12-5-16,9-12-35 15,6-12-16-15,12-7-83 16,7-6-169-16,0-27-214 16,22-9-853-16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08.4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266 613 2078 0,'0'0'481'16,"0"0"-402"-16,0 0-70 15,0 0 89-15,-186 36 11 16,148-7-77-16,13 8-32 16,12 6-3-16,13-1-14 15,0-1 16-15,6 3-49 16,32-6 6-16,4-1 33 16,14-8-1-16,-2-2-1 15,-4-1-5-15,-2-2 18 0,-11-5 1 16,-15 1-1-1,-15 1 0-15,-7-2 23 0,-4 4 26 16,-40 2-3-16,-6 2-8 16,-13-4-13-16,6-7 2 15,9-6-27-15,18-10-50 16,30-19-70-16,0-23-343 16,18-9-425-16</inkml:trace>
  <inkml:trace contextRef="#ctx0" brushRef="#br0" timeOffset="274">604 676 1744 0,'0'0'343'0,"0"0"-240"0,0 0 149 16,-47 212-1-16,36-136-75 15,11-7-85-15,0-4-76 16,14-9-15-16,23-10 0 15,11-16-18-15,-1-21 4 16,-3-9-38-16,-4-3 21 16,-11-35 31-16,-10-12-5 15,-12-9 5-15,-7-7 12 16,0-3 0-16,-16 8 30 16,-19 0-42-16,-2 15-45 15,-14-1-80-15,7 12-333 16,8 9-237-16</inkml:trace>
  <inkml:trace contextRef="#ctx0" brushRef="#br0" timeOffset="491">604 676 992 0,'-76'-207'714'16,"76"183"-568"-16,12-2-24 16,13 0 4-16,7 5-53 15,5 12-53-15,-1 7-20 16,-2 2-110-16,-9 0-18 15,0 0 74-15,-3 0 9 16,-5 0 42-16,5 0 3 16,9-3 129-16,1-24 63 15,12-9-3-15,18-17-88 0,43-40-101 16,-7 16-101 0,-10 5-926-16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07.3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135 0 1521 0,'0'0'501'16,"0"0"-231"-16,0 0-19 15,0 0 4-15,0 0-25 0,0 0-119 16,-18 27-59-16,46 22 13 15,13 28 20-15,18 19 0 16,2 23-43-16,12 9 0 16,5 7 21-16,1-7-34 15,-3-15-2-15,2-17-16 16,-5-17-10-16,-12-20 25 16,-11-16-26-16,-6-15 0 15,-13-11-1-15,-18-3-63 16,-1-14-62-16,-12 0-174 15,0-17-428-15,-19-11-667 0</inkml:trace>
  <inkml:trace contextRef="#ctx0" brushRef="#br0" timeOffset="256">0 1254 1958 0,'0'0'466'0,"0"0"-313"16,0 0-47-16,0 0 94 15,0 0-34-15,0 0-111 16,132-170 0-16,-34 61-54 16,19-16 13-16,15-9 5 0,1-1-7 15,-4 15-4-15,-16 17-8 16,-27 24 0-16,-13 11-36 15,-26 24-246-15,-16 12-486 16</inkml:trace>
  <inkml:trace contextRef="#ctx0" brushRef="#br0" timeOffset="474">1864 562 2340 0,'0'0'376'0,"0"0"-270"0,0 0 18 16,0 0-12-16,255 29-70 16,-157-29-42-16,32 0-51 15,-20 0-554-15,-29-4-1262 0</inkml:trace>
  <inkml:trace contextRef="#ctx0" brushRef="#br0" timeOffset="663">1877 978 717 0,'0'0'1597'0,"0"0"-1386"0,0 0-123 15,0 0 90-15,0 0-58 16,267 82-102-16,-114-85-18 16,-21-26-373-16,-16-4-881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18.1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2039 0,'0'0'248'0,"0"0"-184"16,0 0 111-16,32 171 44 16,-29-98-31-16,1 6-116 15,1-2-48-15,-2-5 14 16,-3-9-30-16,0-18 0 16,0-15-8-16,0-14 0 0,0-16 35 15,0 0-26 1,-3-5-3-16,-6-29 30 0,3-15-27 15,6-9-2-15,0-13-7 16,15-1 0-16,20 0 2 16,16 4 5-16,5 12-7 15,10 9 42-15,2 15-40 16,1 13 8-16,-3 7-10 16,3 10-92-16,19 2-179 15,-15 0-290-15,-14 0-777 0</inkml:trace>
  <inkml:trace contextRef="#ctx0" brushRef="#br0" timeOffset="392">1060 148 2297 0,'0'0'463'16,"0"0"-298"-16,0 0 106 15,0 0-82-15,0 0-98 16,0 0-28-16,-221-89-31 16,162 102 16-16,1 30 19 15,6 13-32-15,16 9 17 16,11 7-52-16,21-3 1 16,4-6-7-16,11-12 6 15,33-17-51-15,13-21-22 16,6-13-17-16,3-10 48 0,-4-29-36 15,-8-8 40-15,-10 5 32 16,-12 9 12-16,-10 17 14 16,-10 16 22-16,-8 0-12 15,-1 39 75-15,-3 17-51 16,7 10-14-16,8 2 23 16,7-5-52-16,13-10-11 15,16-24-33-15,34-29-105 16,-9-22-168-16,-10-22-982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16.5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1092 1833 0,'0'0'381'0,"0"0"-313"0,0 0-17 15,0 0 150-15,0 0-41 16,0 0-34-16,232-29-84 16,-136-24-23-16,2-10 10 15,-3-9-28-15,-15-10-1 16,-14-3 0-16,-23-5 0 15,-21 8 12-15,-18 8-6 16,-4 11-2-16,-12 21 94 16,-27 19-33-16,-12 23 15 15,-11 9-16-15,-1 54-29 0,6 32 39 16,1 20-47-16,17 13-18 16,14 7 32-16,13-4-35 15,12-5 2-15,0-21-8 16,34-14-18-16,8-26-22 15,17-29-116-15,39-36-189 16,-10 0-338-16,-8-26-3 0</inkml:trace>
  <inkml:trace contextRef="#ctx0" brushRef="#br0" timeOffset="782">1203 989 1787 0,'0'0'512'0,"0"0"-316"0,0 0 40 16,0 0 15-16,0 0-50 16,-237 44-75-1,190 4-43-15,6 16-18 0,16 4-59 16,13 9 1-16,12-5-7 16,0-11-3-16,27-16 2 15,15-18-73-15,10-20-26 16,6-7 0-16,1-27-66 15,-5-25 43-15,-6-9 57 16,-16-11 57-16,-7 4 9 16,-16 13 21-16,-9 16 72 15,0 19 64-15,0 20-61 16,-12 0-24-16,2 37-41 16,3 18-13-16,7 7 18 0,0 1-36 15,25-7-24-15,18-14 23 16,9-16-39-16,5-21 28 15,-2-5-11-15,0-24 4 16,-7-25 8-16,-4-7 11 16,-12 0 0-16,-7 7 2 15,-10 12-2-15,-8 18 40 16,-7 13 22-16,0 6-34 16,4 6 0-16,-1 33-28 15,12 11 0-15,7 6-6 16,10-3 6-16,9-12-9 15,10-14 0-15,4-18-47 0,0-9 47 16,-5-6-21 0,-6-33-20-16,-6-7 28 0,-13-7 16 15,-3-1 6-15,-9 7 1 16,-4 11 35-16,-9 14 57 16,0 8-30-16,0 14-2 15,0 2-19-15,0 45-41 16,0 23 30-16,-5 26-19 15,5 21-3-15,0 18 20 16,0 4 8-16,12 9-19 16,10-1-13-16,0 2 1 15,-5-6 46-15,-2-13-26 16,-9-20-26-16,-6-21 33 16,0-27-33-16,-16-23 21 15,-22-19 0-15,-6-18-20 0,-6-2 29 16,2-28-30-16,11-30-12 15,8-29 3-15,19-20-33 16,10-45-21-16,10-42-27 16,41-51-88-16,2-4-132 15,-11 58-362-15,-20 53-449 0</inkml:trace>
  <inkml:trace contextRef="#ctx0" brushRef="#br0" timeOffset="1031">998 599 1884 0,'0'0'508'16,"0"0"-440"-16,0 0 60 15,0 0 101-15,237-82-46 16,-153 76-73-16,-4 3-32 15,-14 3-49-15,-19 0 5 16,-18 0-34-16,-14 17-49 16,-11 2-47-16,7-9-359 15,-7-4-127-15,6-6-42 0</inkml:trace>
  <inkml:trace contextRef="#ctx0" brushRef="#br0" timeOffset="1127">1764 409 1386 0,'0'0'399'16,"0"0"-170"-16,0 0-47 15,240-178-68-15,-101 91-114 16,-22 8-238-16,-16 14-1706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11.6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1046 1597 0,'0'0'235'16,"0"0"-159"-16,0 0-64 16,212-123 76-16,-133 55 28 15,9-15-29-15,0-11-8 16,-5-9-62-16,-14-8-16 16,-21-5 84-16,-18 12 8 15,-23 8 14-15,-7 22 21 0,0 20-2 16,-37 29 40-1,-11 25-99-15,-9 13-21 0,-2 55 31 16,-2 57-17-16,2 46-8 16,23 45-28-16,14-15-18 15,22-37 9-15,0-49-15 16,17-34-2-16,24-2-4 16,13-13-49-16,15-20-27 15,12-43-2-15,-5-13-34 16,0-58 5-16,-13-25 7 15,-19-9 54-15,-19-1 42 16,-21 3 10-16,-4 15 7 16,-14 16 8-16,-23 19 34 15,0 21 51-15,8 16-62 16,10 13-10-16,19 0-28 0,0 0-31 16,26 17 23-16,26-1-68 15,12 0-34-15,2-4-53 16,0 5 10-16,-15 1 72 15,-10 7 50-15,-19 9 26 16,-12 7 5-16,-10 13 53 16,0 5 41-16,-4-1 53 15,-6 3-56-15,2-10-16 16,8-9-35-16,5-12-30 16,30-20 20-16,20-10-30 0,4 0 0 15,3-35 5 1,-11-15-5-16,-19-9-1 0,-17-1-6 15,-15-3 7-15,-6 5 25 16,-32 9-24-16,-9 10 56 16,-4 15 52-16,11 15-46 15,8 9-36-15,16 0-27 16,16 9 6-16,0 10-9 16,29 9 3-16,19-5-17 15,7-2 16-15,-1 3-13 16,1 6-2-16,-5 3 7 15,-9 6-18-15,-7 11 27 16,-9-2-20-16,-15 5 7 16,-3-7 13-16,-7-5 1 15,0-17 5-15,0-10-6 0,0-14 0 16,0 0-1-16,0-19 1 16,0-24-20-16,15-10 10 15,4-7-7-15,10 6 8 16,8 4-7-16,10 6 5 15,4 16 4-15,3 15-4 16,9 13 11-16,-3 0 32 16,-4 21 14-16,-5 20 14 15,-14 9-47-15,-11 2-4 16,-16-3 3-16,-3-4-12 16,-7-8-45-16,0-18-103 15,5-19-187-15,-2 0-294 16,4-29-1068-16</inkml:trace>
  <inkml:trace contextRef="#ctx0" brushRef="#br0" timeOffset="444">2585 723 2160 0,'0'0'553'0,"0"0"-326"15,0 0 80-15,0 0-99 16,-237 200-79-16,189-137-33 15,23-3-77-15,13-6-19 16,12-7-6-16,0-12-46 16,37-12-8-16,14-23-96 0,5 0-46 15,1-26-5 1,-2-25 40-16,-8-9-12 0,-13-3 110 16,-12 4 69-16,-12 12 63 15,-10 19 41-15,0 17 141 16,0 11-35-16,0 25-116 15,-7 33 21-15,7 27-41 16,0 19-29-16,10 18 7 16,38 20-5-16,18 5 35 15,3 5-35-15,0-2-37 16,-6-13 28-16,-24-12-38 16,-17-24 0-16,-22-22 14 15,0-25-7-15,-36-23 1 16,-23-20-8-16,-14-11 7 15,1-16 2-15,-1-37-9 0,4-16-25 16,18-19 25 0,17-20-84-16,34-89-88 0,0 19-284 15,30 7-720-15</inkml:trace>
  <inkml:trace contextRef="#ctx0" brushRef="#br0" timeOffset="619">1470 425 2780 0,'0'0'365'0,"0"0"-365"16,291-135-27-16,-124 54-178 15,-9-1-634-15</inkml:trace>
  <inkml:trace contextRef="#ctx0" brushRef="#br0" timeOffset="1189">4134 374 1696 0,'0'0'386'0,"0"0"-181"16,0 0-78-16,0 0 59 15,0 0 29-15,0 241-60 16,0-123-40-16,0 13-67 15,0-4-33-15,12-2 14 16,6-19-29-16,4-18-32 16,4-32-144-16,-1-26-188 15,-12-23-339-15</inkml:trace>
  <inkml:trace contextRef="#ctx0" brushRef="#br0" timeOffset="1569">3861 896 1565 0,'0'0'561'0,"0"0"-427"15,0 0-110-15,0 0 126 16,0 0 44-16,0 0-79 16,203 30-42-16,-133-20-17 0,3 7 8 15,1 6 26 1,-5 6-74-16,-4 12-15 0,-13 0 18 15,-10 4-18-15,-11 2 0 16,-14-2-1-16,-9-4-25 16,-5-5 19-16,-3-13-43 15,0-14 11-15,0-9 38 16,0 0 10-16,0-16 2 16,-6-29-12-16,-6-13 31 15,5-7 29-15,7 0-42 16,0-1 6-16,0 7 9 15,14 14-18-15,19 5 15 16,11 14-30-16,14 5-14 16,8 11-34-16,32 8-228 15,-10 2-356-15,-12 0-459 0</inkml:trace>
  <inkml:trace contextRef="#ctx0" brushRef="#br0" timeOffset="2255">5392 896 1655 0,'0'0'558'15,"0"0"-379"-15,0 0 40 16,0 0 52-16,0 0-77 16,-186 13-92-16,142 8-21 15,5 8-39-15,5 7-3 0,9 7-32 16,10 9 1-1,15 0-5-15,0 1-3 0,0-6-55 16,30-12-20 0,6-11-71-16,8-18-73 0,3-6-29 15,-3-16 9-15,0-30 64 16,-3-11 65-16,-13-1 66 16,-9 5 44-16,-9 10 58 15,-3 14 57-15,-7 21 37 16,0 8 16-16,5 12-79 15,-2 34-20-15,4 9-23 16,8 4-28-16,7-6-16 16,7-14-4-16,7-14-5 15,8-17 7-15,-4-8 7 16,-3-20-7-16,-5-23 0 0,-3-9-1 16,-3 1 1-1,-4-3 6-15,-7 12-6 0,-2 12-1 16,-1 19-16-16,-5 11 11 15,1 18-3-15,-8 31 8 16,0 16 1-16,0 4 11 16,0-3-11-16,0-11 0 15,0-12-12-15,0-23 22 16,0-13-10-16,0-7 30 16,0-15-20-16,0-23 20 15,0-10-30-15,0-10 0 16,0 3 18-16,17 2-18 0,14 7 0 15,4 14-1-15,9 12 1 16,4 17 13-16,-1 3 2 16,0 13 31-16,1 27 97 15,-8 5-82-15,-11 5-28 16,-7-4-21-16,-12-8-11 16,-5-8-2-16,2-11-78 15,3-19-157-15,2 0-307 16,-2-14-449-16</inkml:trace>
  <inkml:trace contextRef="#ctx0" brushRef="#br0" timeOffset="2710">6755 864 2218 0,'0'0'573'15,"0"0"-395"-15,0 0 60 16,-199 151-3-16,140-92-111 15,15 4-74-15,18-8-14 16,19-2-36-16,7-7-11 16,11-13-44-16,29-17-46 15,7-16-22-15,4 0-98 16,2-33-87-16,-3-16 75 16,-11 0 76-16,-8-1 105 15,-9 11 52-15,-12 9 58 16,-7 17 148-16,-3 13 25 15,0 0-81-15,0 43-40 16,-3 23-8-16,3 20-18 0,0 18-24 16,18 19-44-16,30 10 91 15,14 5-86-15,-1 2-15 16,-2-1 15-16,-15-11-14 16,-15-10 1-16,-19-23-8 15,-10-20 1-15,-10-22 33 16,-37-20-33-16,-9-20-1 15,-8-13 10-15,-2 0-2 16,7-41 14-16,8-13-15 16,15-15-6-16,14-13-2 0,22-11-21 15,14-73-67 1,33 17-147-16,-3 12-639 0</inkml:trace>
  <inkml:trace contextRef="#ctx0" brushRef="#br0" timeOffset="3029">5313 382 1679 0,'0'0'343'15,"0"0"-216"-15,0 0 27 16,0 0 113-16,0 0-57 16,0 0-19-16,0 0-89 15,86 118-77-15,-59-90-25 16,12-11-77-16,34-17-243 15,-4-26-299-15,-3-13-357 0</inkml:trace>
  <inkml:trace contextRef="#ctx0" brushRef="#br0" timeOffset="3125">5866 267 1403 0,'0'0'581'16,"0"0"-303"-16,0 0-43 0,0 0-66 16,0 0-102-1,230-109-67-15,-139 70-283 0,-6 3-630 0</inkml:trace>
  <inkml:trace contextRef="#ctx0" brushRef="#br0" timeOffset="3950">8310 841 1669 0,'0'0'286'15,"0"0"-208"-15,0 0 19 16,0 0 135-16,0 0-8 0,-186-19-87 16,142 31-50-16,0 21-41 15,3 9 38-15,12 11-48 16,7 3-35-16,12 3 20 16,5-4-21-16,5-5 0 15,0-8-69-15,22-12-21 16,12-17 32-16,1-13-79 15,3-6 1-15,6-41 13 16,-9-16 17-16,2-14 29 16,-5-19 47-16,-10-5 30 15,-3-12 3-15,-12 3 37 16,-4 8 43-16,2 20 52 16,-5 23 49-16,0 30-36 15,4 29-42-15,2 9-48 16,10 56 33-16,-3 28-30 0,6 18-35 15,-1 5-8 1,1-2-18-16,-6-9 18 0,3-13-18 16,-6-16-47-16,-2-27-138 15,-4-23-341-15,-4-17-428 0</inkml:trace>
  <inkml:trace contextRef="#ctx0" brushRef="#br0" timeOffset="4124">8058 694 2186 0,'0'0'320'0,"0"0"-177"16,0 0-9-16,196 5-25 16,-96-5-109-16,45 0-6 15,-25 0-213-15,-15-2-580 0</inkml:trace>
  <inkml:trace contextRef="#ctx0" brushRef="#br0" timeOffset="4359">9140 822 1204 0,'0'0'1279'0,"0"0"-1008"15,0 0-30-15,-189 19-20 0,131 30-67 16,6 20-52-16,16 10-34 16,21 3-28-16,15-2 4 15,8-15-43-15,46-17-1 16,23-18 0-16,76-33-44 16,-19-36-178-16,-2-15-654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34.9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2314 0,'0'0'328'0,"0"0"-152"0,0 0-110 15,0 0 94-15,0 0 39 16,0 0-140-16,0 0-59 15,22 8-81-15,-13 8-162 16,-3-3-522-16,-6 8-1264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35.0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2338 0,'0'0'557'0,"0"0"-417"0,0 0-93 16,0 0-47-16,0 0-215 15,0 0-1122-15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34.2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190 0 1805 0,'0'0'475'0,"0"0"-404"15,0 0 40-15,0 0 193 16,0 0-99-16,0 0-95 16,11 18-26-16,15 24-27 15,13 24 38-15,13 22-30 16,9 21-30-16,12 14 34 15,4 13-56-15,6 8 2 16,9 1 11-16,-1-7-16 16,0-13 8-16,1-14-17 15,-9-19 7-15,-9-20 7 16,-20-17-6-16,-13-18-9 16,-19-14 0-16,-12-13-11 0,-10-10-25 15,-7 0-69 1,-23-20-201-16,-3-13-627 0</inkml:trace>
  <inkml:trace contextRef="#ctx0" brushRef="#br0" timeOffset="346">0 1678 1844 0,'0'0'512'15,"0"0"-419"-15,0 0 90 16,0 0 66-16,0 0-92 16,0 0-42-16,0 0-61 15,124-243-10-15,-36 148 16 16,21-17-22-16,18-16-8 15,20-13-19-15,9-6-11 16,5-4 26-16,-7 13-26 16,-21 13-1-16,-23 26 1 15,-34 32-18-15,-35 27-6 16,-23 17-33-16,-18 16-100 16,0 7-396-16,-15 0-366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43.6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496 88 1360 0,'0'0'285'0,"0"0"-175"16,0 0-10-16,0 0 23 16,0 0 52-16,0 0-54 15,-14-10-43-15,6 4 35 16,1-1-27-16,0-3-3 15,-4 4 20-15,0-6-36 16,-4 10 20-16,-3-5-42 16,-4 7 9-16,-7 0 38 15,-3 0-86-15,-9 0 2 0,1 9 14 16,-4 19-8-16,1 7 14 16,-1 12-28-16,7 5 21 15,5 8 18-15,10 5-37 16,7 12-2-16,11 0 21 15,4 5-6-15,0-1 19 16,0-2-28-16,22-6 11 16,0-3 0-16,0-12-8 15,4-6-9-15,-1-6 0 16,4-3 0-16,0-9 18 16,4-10-18-16,8-3 0 15,1-8 1-15,11-10 7 16,1-3-14-16,3 0 6 0,3 0 0 15,-6-19 1 1,1-9-1-16,-7-7-1 0,-4-8 0 16,-5-2 1-16,-5-11 0 15,-6-2-1-15,-6-13 1 16,-15-3 14-16,-7-15-14 16,0-7 0-16,-15-4 48 15,-24 0-10-15,-8 7-8 16,-4 6 0-16,-5 21-21 15,2 18 38-15,10 14-47 16,7 21-33-16,27 13-90 16,10 7-437-16,0 17-732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45.4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170 0 1640 0,'0'0'319'0,"0"0"-202"16,0 0-18-16,0 0 59 15,0 0 35-15,0 0-58 16,-5 36-83-16,2-17 20 15,-1 6 10-15,1 5-24 16,0 7 20-16,-6 6-64 0,2 11-14 16,-8-10 36-16,2 5-35 15,-9-3 2-15,3 1-3 16,-3-8 0-16,3-8-14 16,3-3-4-16,7-7-114 15,9-21-49-15,0 0-205 16,15 0-272-16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32.2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394 15 1525 0,'0'0'300'0,"0"0"-183"16,0 0 22-16,0 0 46 16,0 0-46-16,0 0-65 15,233-13 3-15,-167 13-39 16,0 0-29-16,-5 6 35 16,-5 4-26-16,-14 0-3 15,-4 0-7-15,-13-1-8 16,-10 1 16-16,-11-4-16 0,-4 2 1 15,-4-3 27 1,-36 2-27-16,-8 0 5 0,-14-3-5 16,-8-4 0-16,1 0 9 15,-7 0-10-15,-7 0-2 16,-2 0 2-16,1-4 0 16,4-3 6-16,11 5 6 15,12 2 6-15,7 0 22 16,15 0-39-16,10 13 0 15,6 0 36-15,9 0-15 16,1 3 17-16,6 1-14 16,3-1-7-16,0 4 32 15,0-1-43-15,0 5-6 16,0-1 34-16,7 0-21 16,5-2-8-16,-2 7 0 0,2-4 0 15,1-5 12-15,-1 0-18 16,3 1 0-16,-1-7 7 15,4 4-7-15,1-7 1 16,10 2 0-16,-1 1-1 16,10-3 11-16,6 3-11 15,3-3-2-15,0 4 1 16,7 0 1-16,-3 14 0 16,0 2-1-16,-7 2 2 15,-7 13-1-15,-12 9 0 16,-9 2 0-16,-16-2 8 15,0 4-7-15,-5-7 4 16,-31-6-5-16,-8-4 1 16,-10-10 0-16,-2-7-1 15,-5-10 0-15,-1-8 12 0,-1-6 20 16,2 0 11-16,2-13-7 16,8-13-4-16,7 0 8 15,9-1-40-15,13 0 0 16,10 8-2-16,12 3-29 15,8-7-125-15,75-2-213 16,2 7-290-16,-6-4-387 0</inkml:trace>
  <inkml:trace contextRef="#ctx0" brushRef="#br0" timeOffset="398">1277 336 1657 0,'0'0'485'0,"0"0"-296"15,0 0 59-15,0 0 31 16,0 0-109-16,0 0-53 16,-208 57-27-16,171 8-68 15,5 17 5-15,6 13 12 16,11 8-21-16,12 1-3 15,3-3-15-15,10 2 1 16,37-10 11-16,16-13-12 16,13-15-2-16,12-18-8 0,10-31 7 15,-3-16 1-15,-8-7-16 16,-10-39 11-16,-22-13-8 16,-19-27 15-16,-21-5-6 15,-15-10 5-15,-3-8 2 16,-41 4 6-16,-10 11-7 15,-6 17 0-15,3 21 0 16,10 21 0-16,13 17-94 16,30 18-165-16,4 5-361 15,0 18-285-15</inkml:trace>
  <inkml:trace contextRef="#ctx0" brushRef="#br0" timeOffset="633">2129 831 1602 0,'0'0'337'0,"0"0"-40"16,0 0-6-16,205-2-87 15,-107-7-74-15,15-12-66 16,7 5-24-16,1 9-39 15,-15 4-1-15,-23 3-116 16,-24 0-169-16,-27 3-300 16,-25 10-378-16</inkml:trace>
  <inkml:trace contextRef="#ctx0" brushRef="#br0" timeOffset="838">2586 439 1232 0,'0'0'605'16,"0"0"-478"-16,0 0 111 15,-5 167 20-15,5-88-8 16,0 9-96-16,0-3-77 16,0 7-29-16,0-17-48 15,15 11-51-15,10-20-237 16,1-22-503-16</inkml:trace>
  <inkml:trace contextRef="#ctx0" brushRef="#br0" timeOffset="1148">3548 694 1579 0,'0'0'606'16,"0"0"-393"-16,0 0 1 16,102-197 32-16,-70 134-94 15,-2 4 14-15,-4 11-82 0,-8 11-12 16,-8 18 1 0,-3 19-53-16,-7 0 2 0,0 39-13 15,0 26-3-15,-7 18 51 16,-18 12-49-16,3 3-7 15,0 3 13-15,4-8-14 16,11-4-35-16,7-11-74 16,15 1-180-16,21-28-333 15,4-14-579-15</inkml:trace>
  <inkml:trace contextRef="#ctx0" brushRef="#br0" timeOffset="1873">4470 461 1852 0,'0'0'488'0,"0"0"-343"16,0 0 43-16,0 0 91 15,0 0-13-15,-208 214-145 16,176-149-67-16,10 5-3 15,19-2-49-15,3-5 7 16,10-2-9-16,34-5 0 16,15-3-21-16,17-17 20 15,15-4-22-15,1-12 13 16,-1-12-96-16,-8-8 25 0,-14-14 6 16,-15-32-34-16,-13-20 16 15,-16-9 17-15,-16-15 62 16,-9-4 1-16,-9-4 19 15,-38 5-6-15,-4 12 6 16,-11 15 3-16,4 21 74 16,4 15-38-16,13 10-9 15,13 12 1-15,16 8-35 16,12 0-4-16,0 0-11 16,44 17 1-16,18 3 3 15,11-4-49-15,10 2-45 16,1-12 41-16,-1-3-33 15,-5-3 32-15,-12 0-5 0,-8 0 44 16,-14 0 24 0,-16 0 9-16,-6-3 59 0,-10 3 46 15,-8 0-31-15,-4 0 37 16,0 30-42-16,0 8-28 16,0 15 40-16,0 6-16 15,0 7-20-15,0 6-8 16,32 3-39-16,22-3 29 15,15 0-28-15,16-9 2 16,6-10 3-16,0-25-12 16,4-13 12-16,-4-15-13 15,-11 0 6-15,-14-43-5 16,-19-20-1-16,-15-14 0 16,-20-16 21-16,-12-12 8 15,-3-2-4-15,-41-6-5 0,-19 12-19 16,-9 16-2-16,-8 20-27 15,-55 37-116-15,18 18-221 16,4 10-641-16</inkml:trace>
  <inkml:trace contextRef="#ctx0" brushRef="#br0" timeOffset="2583">379 1669 1652 0,'0'0'301'15,"0"0"-190"-15,0 0 102 16,0 0 36-16,0 0-50 16,0 0-20-16,0 0-71 15,186 49 4-15,-95-40-53 16,16 6-11-16,16-4 16 15,19 6-31-15,48 3 6 16,58 4-18-16,69 2-12 0,41-4 21 16,6-5-13-1,-17-8-16-15,-38-1 27 0,-13-6-18 16,-19 2-2-16,-21-4-2 16,-23 0 4-16,-8 0 22 15,-14 0-32-15,-2 0 0 16,-39 0 21-16,-28-9-6 15,-35 1 1-15,-16 2-15 16,4-4 9-16,0 3 8 16,-7 1-18-16,-27 2-6 15,-21 4 6-15,-21 0 0 16,-12 0 0-16,-7 0-20 0,0 0-30 16,-26 0-32-1,-40-3-207-15,0 3-425 0,5-9-275 0</inkml:trace>
  <inkml:trace contextRef="#ctx0" brushRef="#br0" timeOffset="3214">2625 2479 1756 0,'0'0'338'15,"0"0"-214"-15,0 0-66 16,0 0 133-16,0 0-11 15,0 0-85-15,44-201-16 16,7 166-20-16,8-2 26 16,2 11-4-16,5 7-14 15,3 9-22-15,0 10-6 16,-3 0-12-16,-3 33 40 16,-9 13-43-16,-17 18-12 15,-17 9 31-15,-20 8-28 16,0 9 11-16,-38 2-23 0,-32-1 4 15,-14 3 11-15,-11-12-16 16,-7-5-2-16,4-10 16 16,7-15-14-16,10-11 4 15,20-10-6-15,17-22 0 16,15-2 29-16,11-7-29 16,9 0 0-16,9-23 3 15,0-15 5-15,27-6-13 16,21 2 5-16,9-4 0 15,9 13-12-15,0 16 12 16,-2 17 0-16,2 0 0 16,-3 36 6-16,-1 17 23 15,3 10 2-15,13-1-1 16,13-4 77-16,17-18-59 0,46-23-24 16,57-31 13-16,74-87-37 15,21-40-24-15,-63 3-174 16,-60 20-827-16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46.0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1162 1820 0,'0'0'401'0,"0"0"-296"16,0 0 88-16,0 0 54 0,0 0-98 15,0 0-68 1,0 0-81-16,0 5-90 0,30-5-68 16,-4 0-392-16,-1-10-537 0</inkml:trace>
  <inkml:trace contextRef="#ctx0" brushRef="#br0" timeOffset="174">587 1153 1515 0,'0'0'645'0,"0"0"-479"16,0 0-142-16,0 0-24 16,0 0-129-16,0 0-540 0</inkml:trace>
  <inkml:trace contextRef="#ctx0" brushRef="#br0" timeOffset="342">1131 1195 1982 0,'0'0'551'15,"0"0"-389"-15,0 0-32 0,0 0-65 16,0 0-65-16,0 0-460 15,0 0-432-15</inkml:trace>
  <inkml:trace contextRef="#ctx0" brushRef="#br0" timeOffset="543">1918 1116 1433 0,'0'0'1031'16,"0"0"-871"-16,0 0-57 16,0 0 70-16,-10 181-48 0,-16-115-81 15,-3 6-44 1,-8 3-34-16,-10 7-247 0,10-23-403 16,8-18-1263-16</inkml:trace>
  <inkml:trace contextRef="#ctx0" brushRef="#br0" timeOffset="1194">3074 311 1525 0,'0'0'640'0,"0"0"-433"15,0 0 19-15,0 0-1 16,0-175-27-16,0 136-61 16,-8 5-71-16,-21 5-7 15,-6 12-26-15,-13 7-7 16,-4 10 9-16,-2 0-35 15,0 34-1-15,3 19 1 16,10 10 0-16,13 9 1 16,12 5-1-16,16 10 1 15,0-6-13-15,7-2 12 0,27-4-1 16,5-5-6-16,5-9 7 16,3-5-3-16,1-14 3 15,2-2 0-15,-2-3-3 16,-4-5 3-16,0-1 0 15,-4 0 0-15,-4 2 0 16,-2-1 14-16,-9 2-13 16,-3-1-1-16,-12 2 42 15,-10 3-42-15,-3-8 14 16,-36 7-8-16,-20-2 3 16,-7 0 3-16,0-9-12 15,1-10 0-15,3-9 5 16,11-7-4-16,11 0 0 15,4-26 4-15,14-27-4 16,14-16 3-16,8-16-4 0,15-16-5 16,42-18 5-16,13-9 0 15,14-7 10-15,-4 7 1 16,-11 10-2 0,-13 20 39-16,-21 26-41 0,-23 23 11 15,-12 32-18-15,-30 13-37 16,-18 4-300-16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48:27.0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1839 0,'0'0'390'0,"0"0"-329"15,0 0-29-15,0 0 111 16,0 0-67-16,0 227-44 16,6-145-23-16,3-1-1 15,-9 6-1-15,0-10-7 16,0-5-1-16,0-12-5 0,0-14-12 16,0-17-1-1,0-14 17-15,0-15 2 0,0 0 36 16,0-18-36-16,0-22-14 15,0-9 14-15,0-3-4 16,18-1 4-16,11 8 0 16,3 8 0-16,2 15-11 15,5 11 1-15,2 11-6 16,-4 0 10-16,-5 33 6 16,-7 13 10-16,-6 11 14 15,-12 2 37-15,-7 0 16 16,0-1-35-16,-19-8 28 15,-10-13-5-15,-3-8-21 16,-5-13 12-16,5-13-22 0,1-3-16 16,6 0 3-16,3-19-21 15,15-18-103-15,7-27-142 16,7 4-369-16,23 4-819 0</inkml:trace>
  <inkml:trace contextRef="#ctx0" brushRef="#br0" timeOffset="619">542 515 1800 0,'0'0'306'0,"0"0"-156"15,0 0-39 1,-64 181 26-16,59-125-58 0,5-1-63 15,0-4-16-15,31-13-76 16,4-4-3-16,12-13 42 16,1-14-65-16,-1-7-58 15,-6-9 59-15,-13-34 69 16,-12-10 32-16,-13-5 55 16,-3-5 66-16,0 4 43 15,-15 10-32-15,-11 10-7 16,4 13-3-16,0 9-20 15,12 13-14-15,4 4-82 16,6 0-6-16,0 14 0 16,16 7-91-16,25 0-31 15,6-1-33-15,8-3-13 0,7-3 54 16,-3 4-1-16,2-1 71 16,-10 6 44-16,-10-1 0 15,-13 8 7-15,-12 5 14 16,-16-2 1-16,0 2 29 15,0-10-50-15,0-6 23 16,-7-8 38-16,-5-8-30 16,5-3-1-16,4 0-28 15,3-27-3-15,0-12 0 16,0-7-78-16,29-6-23 16,8 3 47-16,5 3-8 15,2 15-8-15,0 15 33 16,0 16 37-16,-3 0 100 0,-6 21 26 15,-5 17-15 1,-13 9-20-16,-1 1-25 0,-6 2-12 16,-5-5-44-16,2-8-2 15,-1-11-8-15,16-13-100 16,-3-9-206-16,0-4-342 0</inkml:trace>
  <inkml:trace contextRef="#ctx0" brushRef="#br0" timeOffset="1085">1961 562 1677 0,'0'0'688'16,"0"0"-526"-16,0 0 9 0,0 0 53 16,0 0-5-16,-189 180-135 15,160-124-59-15,11-1 19 16,18-9-44-16,0-13-17 15,3-7-35-15,29-12-65 16,2-14 2-16,1 0-106 16,3-14 25-16,-10-22 110 15,-2-9 50-15,-4-2 36 16,-7 2 24-16,-8 8 49 16,-4 7 90-16,1 15-6 15,-4 11-34-15,0 4-14 16,0 19-69-16,0 31-2 15,0 16 13-15,0 18-42 0,0 19 28 16,0 9-26-16,22 5 22 16,11 1 34-16,-4-5-57 15,0-12 7-15,-14-13-8 16,-8-19-2-16,-7-19 32 16,0-15-37-16,-26-15 16 15,-6-15 19-15,-8-5-23 16,-1-5 1-16,1-39-15 15,4-10-16-15,11-22 14 16,6-15-76-16,16-61-82 16,3 21-192-16,0 7-530 0</inkml:trace>
  <inkml:trace contextRef="#ctx0" brushRef="#br0" timeOffset="1267">854 405 2739 0,'0'0'363'16,"0"0"-299"-16,0 0-64 16,218-116 0-16,-80 37-98 15,-7-6-850-15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48:25.5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613 464 1320 0,'0'0'247'0,"0"0"-106"16,0 0-41-16,0 0 15 0,0 0 99 15,0 0-79-15,-139-25-51 16,117 19-14-16,5-1-9 16,-5 1 49-16,0 6-46 15,-7 0-12-15,-5 0 51 16,-1 0-70-16,-9 19-5 16,0 14 23-16,-7 6-18 15,7 8 33-15,4 2-51 16,8-3-15-16,10-1 38 15,10-2-38-15,8 0 0 16,4-4-1-16,0 0 7 16,0-6-12-16,26-6 6 0,8-4-15 15,4-14 3-15,10-6-24 16,8-3-15-16,4-6-16 16,3-33-44-16,0-14 47 15,-9-6-31-15,-7 0 52 16,-10-1 37-16,-11 12 12 15,-9 5 12-15,-6 11 44 16,-7 11 19-16,-1 9 59 16,-3 5-59-16,0 7-17 15,0 0 9-15,0 19-47 16,0 31-8-16,0 22-15 16,0 20 3-16,0 9 9 15,-3 4-15-15,3-3 0 16,-4-11-2-16,4-4 10 0,0-12-9 15,-3-12 1-15,3-11 0 16,-3-16-8-16,-2-10-34 16,5-13-82-16,0-13-81 15,0 0-110-15,0-34-198 16,15-4-483-16</inkml:trace>
  <inkml:trace contextRef="#ctx0" brushRef="#br0" timeOffset="377">817 623 785 0,'0'0'914'0,"0"0"-739"16,0 0-126-16,0 0 128 15,0 0-1-15,0 0-96 16,0 0 3-16,44 137-60 15,-29-101-23-15,2-6 21 16,5-4-20-16,0-9-2 16,4-11-22-16,4-6-47 15,-1 0 23-15,0-23-54 16,3-13 17-16,2-9 68 16,-9 2-24-16,-3 4 40 15,-9 12 20-15,-4 14 30 16,-6 13 55-16,1 0-36 0,-4 4-39 15,3 29 45-15,-3 2-48 16,3 7-2-16,3 2-19 16,4-9 3-16,8-8-18 15,23-14-135-15,-6-13-194 16,3 0-304-16</inkml:trace>
  <inkml:trace contextRef="#ctx0" brushRef="#br0" timeOffset="754">1583 583 1594 0,'0'0'495'0,"0"0"-306"16,0 0 5-16,0 0 30 0,0 0-92 15,0 0-37-15,0 0-69 16,-132 98-20-16,122-58 19 15,7-1-24-15,3 1 4 16,0-8-5-16,0-5-59 16,25-11-23-16,1-12-74 15,6-4-19-15,-3 0 45 16,1-23 4-16,-8-7 67 16,-5 7 38-16,-5 4 21 15,-9 8 68-15,-3 11 27 16,0 0 9-16,0 0-39 0,0 14-41 15,0 9 20 1,0 7-21-16,3-4-22 0,9-6-1 16,5-3-43-16,5-15-107 15,12-2-156-15,-5-10-54 16,-7-13-1309-16</inkml:trace>
  <inkml:trace contextRef="#ctx0" brushRef="#br0" timeOffset="982">1572 0 1513 0,'0'0'251'16,"0"0"-150"-16,0 0-30 15,0 0 99-15,0 0-4 16,0 0-70-16,0 0-1 15,142 32-51-15,-134-1-18 16,-8 7-10-16,0 28-16 16,-8-7-220-16,-9-10-389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48:56.4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29 446 848 0,'0'0'711'15,"0"0"-567"-15,0 0-74 16,0 0 78-16,0 0 115 16,0 0-135-16,-29 0-70 15,29-10 46-15,3-3-30 16,19-6-19-16,7-5-3 16,0 2-26-16,0-4 39 15,1-1-51-15,-1 3-8 16,0 5 32-16,-7 7-27 15,0 4 7-15,-7 8-18 0,-5 8 1 16,-7 30 50-16,-3 18-50 16,0 7 8-16,0 6 16 15,-3-4-24-15,-12 1 5 16,1-14-6-16,2-8 0 16,6-16 9-16,2-11-9 15,1-8 0-15,0-9 13 16,3 0 3-16,0-3 17 15,0-29-28-15,0-15 5 16,16-7-20-16,18-7 10 16,5 6-12-16,2 3 12 15,3 8-11-15,-7 18 11 16,-2 13 0-16,-1 13 1 0,-5 0-7 16,-4 27 21-1,-3 25-15-15,-3 11 14 0,-5 5-14 16,-3 4 34-16,0-10-34 15,0-6 0-15,-1-9-6 16,6-10-70-16,9-15-159 16,-3-11-334-16,-3-6-350 0</inkml:trace>
  <inkml:trace contextRef="#ctx0" brushRef="#br0" timeOffset="187">976 498 1753 0,'0'0'477'15,"0"0"-373"-15,0 0 107 16,0 0 2-16,0 0-145 16,0 0-68-16,249 0-85 15,-180 0-223-15,-12 0-259 0</inkml:trace>
  <inkml:trace contextRef="#ctx0" brushRef="#br0" timeOffset="383">1006 827 1237 0,'0'0'995'0,"0"0"-764"15,0 0-156-15,0 0 54 16,0 0-27-16,0 0-71 16,190 37-31-16,-117-37-179 15,-4 0-537-15</inkml:trace>
  <inkml:trace contextRef="#ctx0" brushRef="#br0" timeOffset="773">1855 587 1585 0,'0'0'222'15,"0"0"-161"-15,0 0-43 16,0 0 81-16,0 0-11 16,121-213-76-16,-89 140 10 15,-7-6 71-15,2 7 16 16,-10 7 66-16,-5 18-31 0,-2 18-9 16,-7 20 2-16,-3 9-85 15,0 26-19-15,0 37 24 16,0 21-12-16,-13 17 25 15,-6 12-64-15,1-5-5 16,7-10 32-16,3-9-27 16,5-14-12-16,3-12-39 15,0-10-168-15,0-18-296 16,0-12-260-16</inkml:trace>
  <inkml:trace contextRef="#ctx0" brushRef="#br0" timeOffset="1116">2370 260 1874 0,'0'0'581'16,"0"0"-440"-16,0 0 108 0,0 0-16 15,0 0-99-15,-85 182-85 16,78-119 24-16,7 0-71 15,0 0-2-15,22-8 29 16,22-3-17-16,10-8-1 16,6-16-11-16,-6-15 0 15,3-13-8-15,-4-3 7 16,-6-40-23-16,-12-20 18 16,-6-9 6-16,-14-16 1 15,-15-7 8-15,0-4 8 0,-18 8 41 16,-26 12-49-16,-10 20 9 15,0 19-3-15,1 28-15 16,14 22-30-16,17 32-175 16,7 5-665-16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3:54.2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264 394 1655 0,'0'0'379'0,"0"0"-266"16,0 0-10-16,0 0 78 15,0 0 14-15,0 0-80 16,-5 144 18-16,20-38 10 16,4 15-41-16,0 17-42 15,-6 0 12-15,2-3-26 16,-8-12-14-16,0-15 9 16,-2-15-33-16,2-18-8 15,-4-21-2-15,4-19-68 16,5-22-128-16,-6-13-344 15,3-29-51-15,-9-17-1191 0</inkml:trace>
  <inkml:trace contextRef="#ctx0" brushRef="#br0" timeOffset="315">0 515 1709 0,'0'0'367'16,"0"0"-132"-16,0 0-54 15,0 0 5-15,0 0 26 16,44-170-65-16,7 127-52 16,18 0-18-16,9 7 4 15,13 9-54-15,8 17-2 0,5 10-7 16,6 0-6-16,-5 34-5 16,-8 14-7-16,-21 10 1 15,-22 10 25 1,-25 4-25-16,-24 7 16 0,-5 3-15 15,-38 0 10-15,-34 2 10 16,-20-5-21-16,-14-8 5 16,1-20-3-16,14-14 4 15,18-18-14-15,22-19 7 16,51-19-102-16,0-28-190 16,19-9-553-16</inkml:trace>
  <inkml:trace contextRef="#ctx0" brushRef="#br0" timeOffset="633">1911 49 2176 0,'0'0'526'0,"0"0"-424"16,0 0 26-16,0 0 71 16,-226 105-91-16,150-10-54 15,-9 50-21-15,6 49-8 16,13 39 25-16,30 6-34 16,24-46 11-16,12-51-7 0,0-53-8 15,22-15 1-15,12 6-13 16,8-1-14-16,18-4-46 15,41-26-153-15,-13-24-304 16,-12-20-435-16</inkml:trace>
  <inkml:trace contextRef="#ctx0" brushRef="#br0" timeOffset="925">2539 165 2374 0,'0'0'537'0,"0"0"-498"16,0 0 21-16,0 0 134 16,117 210-53-16,-51-105-36 15,10 16-72-15,7 13 12 16,5 3-12-16,-1 6 13 15,-4-13-20-15,-8-13-25 16,-14-14 9-16,-17-21-10 16,-12-19-30-16,-10-24-66 15,-10-22-91-15,-12-17-308 16,0 0-363-16</inkml:trace>
  <inkml:trace contextRef="#ctx0" brushRef="#br0" timeOffset="1197">2520 1539 1575 0,'0'0'877'0,"0"0"-697"16,0 0-88-16,0 0 101 15,0 0 22-15,149-236-80 16,-58 121-73-16,16-13-4 15,13-13-40-15,7 1-5 16,2 10 26-16,-9 16-38 16,-19 25 12-16,-16 21-12 0,-31 26-1 15,-17 18 0-15,-15 11-39 16,-12 13-157-16,-1 0-430 16,-9 20-367-16</inkml:trace>
  <inkml:trace contextRef="#ctx0" brushRef="#br0" timeOffset="1508">4347 940 2472 0,'0'0'572'0,"0"0"-483"15,0 0-17-15,0 0 102 16,0 0-44-16,0 0-61 16,193-58-13-16,-105 46-49 15,3 3-1-15,-8 1-6 16,1 8-22-16,-7 0-107 15,-12 0-168-15,-21 0-572 16,-22 5-1314-16</inkml:trace>
  <inkml:trace contextRef="#ctx0" brushRef="#br0" timeOffset="1700">4384 1441 758 0,'0'0'2205'0,"0"0"-1920"16,0 0-219-16,0 0 55 15,0 0 30-15,212 3-62 16,-118-6-86-16,52-17-3 16,-19 3-237-16,-18 1-989 0</inkml:trace>
  <inkml:trace contextRef="#ctx0" brushRef="#br0" timeOffset="2689">6009 1149 2020 0,'0'0'563'15,"0"0"-505"-15,0 0-9 0,0 0 61 16,0 0 11-16,0 0-40 16,205-55-54-16,-97 8-19 15,14-6-7-15,2-13 0 16,-1-4-1-16,-13-9-20 16,-15-3-31-16,-29-4 32 15,-27 0 13-15,-21 7 6 16,-18 4 45-16,-3 9 31 15,-34 15 44-15,-11 7-27 16,-6 20-23-16,-9 15 9 16,3 9-32-16,-3 30-2 0,9 36-29 15,10 25-4 1,15 25 12-16,11 15-24 0,14 13 0 16,4 0 17-16,0-2-17 15,10-15 0-15,9-12 0 16,0-26-10-16,-6-24 9 15,-1-26-17-15,-5-22-9 16,-1-15 3-16,-6-2 3 16,6-16 20-16,0-29 0 15,10-17 1-15,5-11-6 16,8 1 0-16,19 0 0 16,6 11-8-16,15 8 5 15,4 13-1-15,0 14-7 16,-11 15-1-16,-11 11 6 15,-17 0-18-15,-21 18 30 0,-13 12 16 16,0 5 10 0,-35 2 5-16,-21-5-14 0,-5-6 1 15,-5-7-3-15,7-4-9 16,5-12 13-16,13-3 1 16,19 0-5-16,12 0 28 15,10 0-36-15,0 0-7 16,7 0-1-16,30 19-12 15,14 7 13-15,6 10-1 16,9 3 1-16,0 1 11 16,0-4-11-16,-5-4 1 15,-2-5-7-15,4-14-24 0,28-13-14 16,-18-16-263 0,-16-18-495-16</inkml:trace>
  <inkml:trace contextRef="#ctx0" brushRef="#br0" timeOffset="3028">7599 0 2350 0,'0'0'530'0,"0"0"-442"16,0 0-5-16,0 0 76 0,0 0-12 16,0 0-48-16,249 49-47 15,-134 26-10-15,10 21-6 16,2 20 12-16,8 38 15 16,-8 39-25-16,-27 40-4 15,-36-20-5-15,-49-43-14 16,-15-48 10-16,-40-43-24 15,-33 16-1-15,-22 8-26 16,-21 7-80-16,-40 11-82 16,27-32-485-16,25-27-771 0</inkml:trace>
  <inkml:trace contextRef="#ctx0" brushRef="#br0" timeOffset="5338">9334 1234 1802 0,'0'0'571'0,"0"0"-488"16,0 0 75-16,0 0 116 16,0 0-47-16,0 0-72 15,0 4-73-15,0-4-27 16,7 0 16-16,12 0-19 15,10 0-2-15,4 0-23 16,15 0-8-16,6 0 19 16,8-4-38-16,15-6 0 15,2-3-1-15,2 3-13 16,-8-1-25-16,-14 9-35 16,-20 2-65-16,-20 0-135 15,-16 0-215-15,-3 0-179 0</inkml:trace>
  <inkml:trace contextRef="#ctx0" brushRef="#br0" timeOffset="5592">9255 1756 2242 0,'0'0'563'0,"0"0"-505"16,0 0 138-16,0 0 17 15,0 0-79-15,0 0-27 0,0 0-58 16,200-4-29 0,-102-12-7-16,71-8-13 0,-24 5-148 15,-15 3-579-15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11.0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126 164 1348 0,'0'0'378'15,"0"0"-227"-15,0 0 36 16,0 0 64-16,0 0-64 0,0 0-41 16,-76-10-31-16,76 10 1 15,0 0 28-15,0 0-97 16,0 0-14-16,0 0 3 15,4 0-24-15,18 0 38 16,11 3-8-16,6 4-18 16,14 1 46-16,-2-8-54 15,9 0-1-15,3 0 16 16,3 0-30-16,0 0 19 16,3 0-20-16,1 0 8 15,2 0 4-15,1 0-12 16,3 0 0-16,9 0-8 0,1 0 19 15,9 0-17 1,4-8 6-16,3 6 0 0,-4-3 1 16,0-1-1-16,-7 3-1 15,1-1 0-15,-4 1 1 16,0-1 3-16,-2 1-3 16,5 1 0-16,1-5 2 15,2 0-2-15,1-4-12 16,5 6 10-16,-5-3 4 15,-1 7-5-15,1 1 3 16,-4 0 0-16,-1 0-14 16,6 0 22-16,-1 0-16 15,3 0 7-15,4 0 1 16,-4 0 6-16,1 0-6 16,-4 0 0-16,-5-3-3 15,-2-2 3-15,0-2-6 0,-9 1 4 16,-1 0 4-16,-5 2-4 15,-1 4 2-15,1 0 0 16,3 0-10-16,2 0 10 16,2 0-2-16,-1 0 1 15,6 0 1-15,3-3 7 16,-6-3-7-16,3 2 0 16,-9-4-6-16,0 6 14 15,-1-1-8-15,-8-1 0 16,3 4 0-16,-1 0 4 15,0 0-4-15,9 0-7 16,-2 0-2-16,4 0 10 0,1 0-1 16,-2 0 0-1,3 0 0-15,-3 0 14 0,1 0-14 16,1 0-2-16,-2 0-13 16,2 0 30-16,-4 0-10 15,-1 0-5-15,-4 0 0 16,1 0 1-16,1 0-1 15,-4 0 0-15,-1 0-1 16,-5 0 7-16,6 0 3 16,-4 0-9-16,0 0 0 15,3-2 7-15,-3-3-7 16,3 2 0-16,1 1-1 16,-1 2 2-16,7 0 10 15,0 0-11-15,4 0 0 16,4 0 3-16,1 0-3 0,-6 0 0 15,3 0 0-15,-6 0 1 16,0 0 11-16,3 0-12 16,-1 0 0-16,-2 0 0 15,0 0 1-15,-3 0-1 16,1 0 5-16,-9 0-4 16,1 0 28-16,-4 0-29 15,-4 0 0-15,1 0 29 16,-8 0-28-16,-1-3 19 15,-6-1-20-15,-6 2 6 16,-10-3 27-16,-6 2-33 16,-8 0 0-16,-2 3 30 0,-9 0-30 15,-3 0 13-15,0 0-13 16,0 0-59-16,0 0-79 16,0 0-660-16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25.6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1373 808 1175 0,'0'0'266'0,"0"0"-64"16,0 0-32-16,0 0-41 15,0 0 31-15,0 0-29 16,-15-72-15-16,12 57-10 16,-1 8-25-16,-2-8 26 15,-6 2-48-15,-10 1 20 16,-7 1 4-16,-10-3-21 15,-13 2 1-15,-13 2-18 0,-12 4-24 16,-10 6 18-16,-4 0-39 16,-9 4 14-16,2 20 14 15,-3 10-14-15,6 11 34 16,0 16-20-16,7 8-16 16,12 13 32-16,7 9-38 15,13 7 19-15,17 4-1 16,9 2-23-16,16 5 60 15,7-7-44-15,7-3-16 16,0-8 43-16,11-12-43 16,26-6 18-16,14-8 7 15,6-9-25-15,9-7 50 16,7-7-51-16,11-12 0 0,8-7 33 16,6-6-33-1,12-7 6-15,1-8-6 0,6-2 0 16,0 0 9-16,-4 0-9 15,-15 0-3-15,-13-10-12 16,-28 1-20-16,-13-1-41 16,-10-6-131-16,-17 3-443 15,-5-8-725-15</inkml:trace>
  <inkml:trace contextRef="#ctx0" brushRef="#br0" timeOffset="519">1960 385 1729 0,'0'0'351'15,"0"0"-277"-15,0 0 84 0,0 0 56 16,0 0-43-16,0 0-96 15,0 0-32-15,198-93 37 16,-134 48-32-16,2-6-34 16,-6 4 44-16,-10 1-18 15,-14 3 14-15,-9 14-4 16,-14 5-1-16,-6 17 34 16,-7 7-53-16,0 4-24 15,0 42 27-15,0 26-32 16,0 27 8-16,0 11-9 15,0 6 0-15,0-10-3 16,0-15 3-16,0-18 0 16,0-18-9-16,12-17-8 15,3-11-77-15,17-24-153 0,-3-3-241 16,0 0-130-16</inkml:trace>
  <inkml:trace contextRef="#ctx0" brushRef="#br0" timeOffset="878">3043 182 1874 0,'0'0'569'16,"0"0"-374"-16,0 0 58 15,0 0-39-15,0 0-61 16,0 0-102-16,-190 164-33 0,173-97 31 15,17 10-48-15,0 0 0 16,10 0-1-16,34-4-2 16,11-15 1-16,14-12-41 15,7-16-16-15,12-23 49 16,3-7-9-16,1-23 9 16,-13-33 3-16,-13-24 6 15,-22-21 28-15,-19-14 4 16,-25-6-19-16,0 6 65 15,-35 17-36-15,-24 25 1 0,-14 28-16 16,-7 26-21 0,-1 19-12-16,15 64-109 0,22 18-246 15,19 14-457-15</inkml:trace>
  <inkml:trace contextRef="#ctx0" brushRef="#br0" timeOffset="1479">1837 2559 2038 0,'0'0'502'16,"0"0"-401"-16,0 0 42 16,0 0 107-16,0 0-120 15,0 0-76-15,0 0-28 16,211-146-26-16,-131 146 40 15,8 12-40-15,-4 24 0 16,-8 11 2-16,-13 12 4 16,-28 13-6-16,-19 5 0 15,-16 13 1-15,-38 6 6 16,-31-5-7-16,-10-4 0 0,-6-15 12 16,9-18 30-16,7-15 3 15,14-12 13-15,15-10-16 16,14-11 36-16,15-2-45 15,11-4-12-15,0 0 21 16,8 0-24-16,36 0-7 16,17 0-10-16,15-10-1 15,12 0 20-15,3 0-20 16,-3-1 0-16,-5 1-2 16,-14 7 4-16,-9-3 2 0,-25 6-4 15,-8-3-10 1,-17 3 9-16,-10-2-72 0,0-3-26 15,0-14-150-15,4-4-520 16,8-1-739-16</inkml:trace>
  <inkml:trace contextRef="#ctx0" brushRef="#br0" timeOffset="1802">3251 2517 2244 0,'0'0'585'0,"0"0"-420"15,0 0 20-15,0 0 7 0,0 0-71 16,-215 127-76-16,190-59 6 16,6 4-40-16,16 7-11 15,3 3 40-15,11-1-40 16,32-5-11-16,16-15 10 15,17-14-25-15,15-23 25 16,11-24-17-16,1-5 18 16,-12-50 0-16,-18-25 0 15,-26-16 25-15,-37-17 43 16,-10 2-10-16,-54 9 38 16,-40 20-96-16,-60 51-15 15,24 25-118-15,13 6-550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33.7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874 660 1572 0,'0'0'274'16,"0"0"-107"-16,0 0-54 16,0 0 95-16,0 0 42 15,0 0-121-15,-29-63-27 16,22 47-1-16,-4-5-17 0,-5 2 40 15,-4 0-62-15,-14 2-26 16,-1 5 63-16,-18 0-85 16,-1 12 10-16,-8 0 0 15,-3 7-16-15,-13 27 20 16,2 9-28-16,-3 10 0 16,1 12 21-16,17 10-21 15,10 7 0-15,18 5 0 16,14 4 1-16,12 0 6 15,7-2-7-15,0-10 0 16,16-7 23-16,16-11-23 0,12-11 0 16,6-7-2-16,10-6 8 15,-3-11 18-15,6-7-24 16,3-9 0-16,-6-7 8 16,6-3-8-16,-3 0-26 15,1-6-43-15,24-31-182 16,-18 5-373-16,-11-1-777 0</inkml:trace>
  <inkml:trace contextRef="#ctx0" brushRef="#br0" timeOffset="847">1180 421 1450 0,'0'0'664'16,"0"0"-516"-16,0 0-67 15,0 0 66-15,0 0 2 16,0 0-45-16,0 0-84 16,66-4-10-16,-12-7 17 15,9 0-27-15,3-6 0 16,-5-6-1-16,-2 0 14 16,-15-5-13-16,-12-7 0 0,-10-8 0 15,-19 0 21-15,-3-5 12 16,0 4 21-16,-25 5 48 15,-4 11-17-15,-8 9 39 16,1 14-77-16,-1 5-29 16,5 5 32-16,3 30-49 15,4 21 6-15,10 12-7 16,8 11 8-16,7 2-26 16,0 4 15-16,0-1-49 15,0-7 25-15,0-7-36 16,0-10 4-16,0-18 14 0,0-11 2 15,0-12 33-15,0-17-17 16,0-2 21-16,0 0-5 16,0-7 22-16,0-17 2 15,10-10-12-15,5-2-1 16,7-3 16-16,7 6-16 16,7 0-9-16,8 5 2 15,6 7 11-15,6 7-5 16,5 11 1-16,-2 3 0 15,-1 0-17-15,-14 3 17 16,-7 18 0-16,-19-2-6 16,-18-3 15-16,0 3 27 15,-18-1 12-15,-30-5-29 16,-7-4 61-16,-6 1-59 0,-2-4 12 16,9 1-5-16,13-4-22 15,13-3 55-15,9 0-61 16,16 4 1-16,3-1 3 15,0 10-4-15,10 6-1 16,24 8 1-16,1 4 0 16,6 2 3-16,3 2-3 15,0-2 0-15,0-7-20 16,0-6 20-16,-5-3-46 16,20-13-60-16,-15 1-223 15,-12-5-445-15</inkml:trace>
  <inkml:trace contextRef="#ctx0" brushRef="#br0" timeOffset="1640">1731 1582 1629 0,'0'0'480'0,"0"0"-399"16,0 0 135-16,0 0 74 15,0 0-84-15,0 0-52 16,0 0-100-16,-59-105-8 16,30 101 55-16,-8 4-83 15,2 0-8-15,-6 9-10 16,9 15 14-16,-2 3-5 0,12 6-9 15,9-1 0 1,9-3-3-16,4 5 4 0,0-1-1 16,0 0 0-16,22-3 1 15,4 1 1-15,2 3-2 16,5-3-6-16,4 0-6 16,-2-2 12-16,6 0-2 15,-1-5 1-15,4 3 1 16,-5-8-9-16,2 4 9 15,-7-4-7-15,-6-1-4 16,-9 1 11-16,-9 4 0 16,-10-4 0-16,0 7 9 15,0 0 11-15,-25 4-20 16,-7-5 0-16,-6 3 0 16,-2-5 14-16,1-6-11 0,-2-5-3 15,1-5 0-15,-1-7 28 16,2 0-18-16,6-5-8 15,4-17 17-15,3-10-17 16,15-10 32-16,11-8-34 16,0-6 0-16,15-6 1 15,32-3-1-15,7-5 0 16,9 0-7-16,-4 9 14 16,-8 8-1-16,-12 10-6 15,-12 14 0-15,-17 13 18 16,-10 6-18-16,0 10-24 15,-29 0-218-15,-11 13-890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42.6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 1181 1637 0,'0'0'335'15,"0"0"-111"-15,0 0 10 16,0 0-20-16,0 0-41 15,0 0-49-15,-22-9-95 16,22 9 5-16,0 0 15 16,0 9-1-16,19 10 42 15,10 11-49-15,8 3-25 0,3 3 49 16,4 2-56-16,-5 2-8 16,5-7-2-16,-7 4 10 15,-4-7 3-15,-5-8-12 16,-6 1 0-16,-3-7-21 15,-4-3 18-15,-8-3-30 16,0-2-36-16,1-4-75 16,-1-4-89-16,0 0-290 15,1 0-127-15</inkml:trace>
  <inkml:trace contextRef="#ctx0" brushRef="#br0" timeOffset="251">453 1148 1670 0,'0'0'313'0,"0"0"-142"0,0 0-44 16,0 0 59-16,0 0 18 15,0 0-101-15,0 0-27 16,-132 106-3-16,85-61-28 15,-7 1-19-15,-2 0-20 16,-2 0-5-16,11-1-1 16,6-1-60-16,26-1-122 15,12-11-137-15,3-16-332 0</inkml:trace>
  <inkml:trace contextRef="#ctx0" brushRef="#br0" timeOffset="1099">2826 810 1553 0,'0'0'254'15,"0"0"-132"-15,0 0 36 0,0 0 108 16,0 0-79-16,0 0-50 15,-41-182-20-15,16 154-25 16,-11 1-3-16,-7 5-18 16,-13 5-31-16,-14 11 6 15,-6 6-38-15,-12 0 10 16,-3 23-3-16,-7 17-2 16,7 11 28-16,4 12-40 15,9 6 5-15,14 11 21 16,12 7-21-16,13 1-6 15,8 4 15-15,15-2-8 16,7-8 38-16,9-7-45 16,0-9 6-16,15-8 36 15,11-5-40-15,6-4 13 16,2-7-14-16,6-5-1 0,-1-2 36 16,8-4-36-16,1-5 0 15,8-5 29-15,5-2-23 16,4-10 19-16,8-2-16 15,5-7 2-15,-2 0 20 16,-3 0-31-16,-4-7 0 16,-15-7 25-16,-6 1-24 15,-8 2 20-15,-11 0 1 16,-7 1-5-16,-3 1 41 16,-9-2-47-16,-2 5 8 15,-4 0 31-15,-4 1-44 0,0 2 10 16,0 1-16-1,0-3-17-15,0 3-33 0,6 0-115 16,1-3-328-16,5 2-759 16</inkml:trace>
  <inkml:trace contextRef="#ctx0" brushRef="#br0" timeOffset="1844">3059 1893 1592 0,'0'0'240'0,"0"0"-175"0,0 0 17 16,0 0 171-16,0 0-70 15,0 0-52-15,0 0-27 16,190-128 26-16,-172 102 12 15,-7 10-24-15,-8 6-12 16,-3 5 14-16,0 5-81 16,0 0-16-16,0 7-5 15,0 26-17-15,0 16 17 16,0 9-17-16,0 0-1 16,0-3 1-16,0-2 0 15,8-7-1-15,3-10 0 0,-5-13-23 16,3-7-15-16,-2-9-79 15,11-7-124-15,1 0-95 16,-2-13-372-16</inkml:trace>
  <inkml:trace contextRef="#ctx0" brushRef="#br0" timeOffset="2285">3628 1739 1785 0,'0'0'479'0,"0"0"-341"15,0 0 116-15,0 0-46 16,0 0-92-16,0 0-26 0,0 0-62 16,170-45-2-16,-129 45-2 15,-4 5-18-15,-5 19 22 16,-3 5-28-16,-14 2 0 15,-8 4 32-15,-7 7-14 16,0 1 10-16,-32 0-5 16,-9-1-7-16,-3-7 38 15,0 2-45-15,9-11 1 16,10-7 19-16,9-5-19 16,6-4 5-16,10-6 2 15,0-1-17-15,0 3 50 16,26-2-40-16,9-4 14 15,12 0 5-15,9 0-14 0,2 0 9 16,4-7-24-16,-4-3 1 16,-6-2 19-16,-13 0-20 15,-8 7-2-15,-18-1 1 16,-9-5-33-16,-4-2-55 16,0 0-427-16,-11-4-823 0</inkml:trace>
  <inkml:trace contextRef="#ctx0" brushRef="#br0" timeOffset="4004">3139 433 1551 0,'0'0'240'0,"0"0"-170"16,0 0-7-16,0 0 129 15,0 0 34-15,0 0-109 16,0 0-43-16,66-46 30 16,-22 13-56-16,3-3 21 15,-3-3 1-15,-3 2-42 16,-9 5 39-16,-7 9-17 16,-13 9 11-16,-5 9 26 0,-7 5-69 15,0 0 4 1,0 24-22-16,0 25 9 0,0 2-4 15,-4 11-5-15,1-2 0 16,3-5-23-16,0-3-7 16,0-8-119-16,14-9-168 15,8-7-265-15,0-24-409 0</inkml:trace>
  <inkml:trace contextRef="#ctx0" brushRef="#br0" timeOffset="4321">3773 206 1646 0,'0'0'403'15,"0"0"-198"-15,0 0-39 16,0 0-6-16,0 0 25 0,0 0-55 16,0 0-88-16,-86 217-21 15,86-154-15-15,0-5 1 16,25-9-7-16,23-10 0 15,6-20-36-15,12-14 36 16,0-5-16-16,0-26 15 16,-12-27-5-16,-19-9 6 15,-20-7 85-15,-15-3-12 16,-15 3 16-16,-39 9-29 16,-15 15-33-16,-7 15 5 15,6 23-32-15,16 7-39 0,39 37-111 16,15 13-347-1,0-1-172-15</inkml:trace>
  <inkml:trace contextRef="#ctx0" brushRef="#br0" timeOffset="4512">4372 404 2126 0,'0'0'521'16,"0"0"-393"-16,0 0-62 16,0 0 50-16,0 0-18 0,0 0-98 15,274 0-250 1,-191-3-670-16</inkml:trace>
  <inkml:trace contextRef="#ctx0" brushRef="#br0" timeOffset="5349">5180 459 671 0,'0'0'1053'0,"0"0"-917"15,0 0-80-15,0 0 99 16,117-167 105-16,-90 120-152 16,-5-6-26-16,-9 8 59 15,-9-1 1-15,-4 10 15 16,0 9-54-16,-4 8-4 15,-21 9 0-15,-4 7-86 16,-8 3 10-16,-2 0-16 16,-1 30 1-16,-1 16 2 15,9 10-10-15,7 6 0 16,6 10-15-16,7-1 15 0,9 2-2 16,3-3 2-1,0-8 0-15,0-3-9 0,0-10 9 16,0-5-39-16,0-11 39 15,0-5-31-15,0-7 2 16,0-12 13-16,0-4 16 16,0-5 13-16,0 0-12 15,0 0-1-15,0-14 39 16,0-17-39-16,18-1 0 16,4-8-1-16,10-2 1 15,6 5 3-15,2 2-3 16,8 4-2-16,-1 12-11 0,0 1 13 15,4 16-6-15,-4 2-2 16,1 0 8-16,-8 0-7 16,-4 20 7-16,-7-3 0 15,-14-1-3-15,-8-6 10 16,-7 0 2-16,0-8 32 16,-14 5-4-16,-23-5 15 15,-4 3-52-15,-6-5 8 16,8 0-5-16,2 0-3 15,8-7 9-15,10-10-9 16,9 5 0-16,7 1-6 16,3 6 6-16,0 5-27 15,13 0 27-15,13 0-16 16,3 12 15-16,1 17 1 16,-1 8 0-16,0 0 21 0,-4 2-20 15,9-6 5-15,-2-7 27 16,12-10-21-16,3-13 17 15,11-3-29-15,33-19-8 16,-10-16-110-16,-11-6-690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51.9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293 0 2099 0,'0'0'503'0,"0"0"-416"16,0 0-40-16,0 0 94 15,0 0-11-15,0 0-3 16,32 99-63-16,9 5 1 16,13 28 32-16,12 14-58 15,10-1 0-15,5-7-12 0,-2-16-20 16,3-18 46-16,-10-15-53 15,-6-13 0-15,-12-14 25 16,-10-13-25-16,-11-10-30 16,-11-5-73-16,-19-9-147 15,-3-8-295-15,0-7-486 0</inkml:trace>
  <inkml:trace contextRef="#ctx0" brushRef="#br0" timeOffset="251">0 1418 1872 0,'0'0'480'0,"0"0"-339"0,0 0-31 16,0 0 29-16,0 0 4 15,151-236-31-15,-43 130-9 16,24-17-46-16,17-3-22 15,5-3-4-15,-5 4-31 16,-14 17 29-16,-18 17-29 16,-26 21-33-16,-15 33-74 15,-25 25-359-15,-21 12-318 0</inkml:trace>
  <inkml:trace contextRef="#ctx0" brushRef="#br0" timeOffset="440">2003 799 2359 0,'0'0'363'0,"0"0"-274"15,0 0-89-15,0 0-213 16,0 0-318-16,0 0-1428 0</inkml:trace>
  <inkml:trace contextRef="#ctx0" brushRef="#br0" timeOffset="581">2050 1427 2045 0,'0'0'592'0,"0"0"-556"0,0 0-36 15,0 0-246-15,0 0-543 0</inkml:trace>
  <inkml:trace contextRef="#ctx0" brushRef="#br0" timeOffset="1488">1901 1128 1605 0,'0'0'323'0,"0"0"-122"0,0 0 0 15,0 0 59 1,0 0-92-16,0 0-60 16,0 0 19-16,-34-168-30 0,63 110-30 15,8 2 8-15,4 4-33 16,6 6 28-16,7 11-58 15,6 7-6-15,4 16 48 16,9 8-54-16,8 4 10 16,2 4 14-16,1 28-18 15,-4 17 50-15,1 10-49 16,-8 9-7-16,-1 4 51 16,1-7-41-16,3-14 16 15,5-17 5-15,2-18-11 16,2-16 41-16,-1-12-61 0,-4-35 9 15,-11-19-25-15,-6-3 4 16,-12 1-63-16,-1-14-80 16,-9 21-466-16,-6 16-979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43.9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260 182 1458 0,'0'0'285'0,"0"0"-124"16,0 0 9-16,0 0 63 16,0 0-37-16,0 0-101 15,-32-82-22-15,54 61-37 0,7-6-15 16,3 6 46-1,8 6-21-15,4 6-5 0,7 9 5 16,8 0-25-16,-1 38 37 16,-4 17-22-16,2 16-14 15,-12 7 40-15,-12 9-35 16,-10 2-12-16,-12-3 9 16,-10 3-24-16,0-8 25 15,-35-5-25-15,-13-4 0 16,-11-12 15-16,-2-9-15 15,-5-14 11-15,0-14-8 16,-3-15 3-16,0-8 4 16,3-8-10-16,0-35 0 15,11-16-12-15,5-20 12 16,13-19-27-16,11-10 12 0,19-3-8 16,7 6 22-16,7 13-14 15,37 16 15-15,12 15-5 16,5 10 13-16,8 13-7 15,4 8 13-15,8 9-14 16,5 11 25-16,6 10-25 16,7 0 0-16,0 8 30 15,2 18-9-15,-6 1 2 16,-4 2-1-16,-6-6-16 16,-13-4 10-16,-11-8-16 15,-13-9-17-15,-11-2-6 16,0-13-121-16,-17-20-359 15,-4 0-526-15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4:53.8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144 379 1844 0,'0'0'570'16,"0"0"-416"-16,0 0 27 0,0 0 28 15,0 0-43 1,0 0-87-16,0 201-13 0,0-76 28 16,0 9-67-16,0 0-4 15,0-3-13-15,0-11-4 16,0-19 23-16,0-19-29 16,0-17-34-16,0-22-5 15,0-21-156-15,25-22-266 16,4-22-110-16,5-21-572 0</inkml:trace>
  <inkml:trace contextRef="#ctx0" brushRef="#br0" timeOffset="203">782 409 1866 0,'0'0'603'0,"0"0"-432"0,0 0 99 16,15 233-25-16,-12-110-49 15,1 3-122-15,2 3-31 16,6-4-5-16,2-11-29 16,-2-9-9-16,3-9-53 15,-5-19-114-15,-3-14-179 16,-4-20-431-16,-3-23-561 0</inkml:trace>
  <inkml:trace contextRef="#ctx0" brushRef="#br0" timeOffset="368">68 1187 1876 0,'0'0'640'0,"0"0"-511"16,0 0-38-16,0 0 109 16,247-56-83-16,-127 29-86 15,56-4-31-15,-31 3-296 16,-21 9-822-16</inkml:trace>
  <inkml:trace contextRef="#ctx0" brushRef="#br0" timeOffset="1470">1117 980 1684 0,'0'0'507'0,"0"0"-364"16,0 0 6-16,0 0 55 16,0 0-39-16,0 0-98 15,0 0 11-15,-11 144-43 16,11-71-1-16,0 2 24 16,7-6-58-16,24-8 10 0,4-11-10 15,12-16 8-15,13-18-16 16,1-16-8-16,1 0-32 15,-4-37 21-15,-6-8-49 16,-10-11 52-16,-11-2 23 16,-14 0 1-16,-9 16 40 15,-8 10 7-15,0 13 11 16,0 11 47-16,0 8-35 16,-8 0-46-16,1 36-21 15,7 15 11-15,0 0-4 16,0 5-10-16,12-4-28 15,20-9 7-15,5-14-35 16,5-12-44-16,6-13-45 0,-1-4-42 16,-6-16 95-16,-1-24-31 15,-11-7 43-15,-4-6 79 16,-3 1-10-16,-6 1 11 16,-3 7 23-16,-4 6 9 15,1 4 68-15,-2 7-27 16,-1 6-9-16,-4 3 39 15,4 6-10-15,-3 1-20 16,1 9-15-16,-5-3-25 16,3 3 39-16,0 2-72 15,1 0 1-15,-1 0 8 16,9 7 4-16,-5 15 20 16,3 9-12-16,-2 0-13 15,2 3 38-15,-1-6-45 16,-2-4 0-16,-4-8 24 0,4-5-8 15,-7-4 2-15,5-7-2 16,-5 0-11-16,0 0 36 16,0 0-36-16,0 0 10 15,0 0 17-15,0 0-27 16,0 0 27-16,0 0-16 16,0 0-10-16,0 0 11 15,0 0-18-15,0-7-6 16,0 3 5-16,0 1-1 15,-5 3-10-15,5 0 12 16,-4 0-1-16,1 0-19 16,0 0 10-16,-4 0-13 0,-5 0-11 15,2 0-55 1,-2 0 3-16,5 0-121 0,1 0-97 16,0 0-69-16,3 0-394 0</inkml:trace>
  <inkml:trace contextRef="#ctx0" brushRef="#br0" timeOffset="1965">1570 1033 1844 0,'0'0'571'16,"0"0"-453"-16,0 0-23 16,0 0 135-16,0 0-42 15,0 0-35-15,0 0-75 16,13 147-36-16,9-86 23 16,0 13-20-16,0 6 11 15,-3 14-4-15,0 4-20 16,-9 6 28-16,-2 8-59 15,-5 0 5-15,-3-4 13 16,0-2-19-16,0-15 12 16,0-9-12-16,0-16 1 0,0-13 37 15,-11-15-37 1,-3-5-1-16,-4-8 21 0,-4-11-15 16,-4-4 20-16,-8-5-20 15,-5-5 0-15,-8 0 3 16,3 0-9-16,0-19 0 15,7-5-8-15,12-11 16 16,14-3-20-16,11-15 12 16,0-10-18-16,29-11 1 15,19-1-22-15,11-4-34 16,5 2-43-16,36-10-59 16,-17 15-198-16,-14 12-634 0</inkml:trace>
  <inkml:trace contextRef="#ctx0" brushRef="#br0" timeOffset="2699">2131 888 1731 0,'0'0'510'0,"0"0"-365"15,0 0 124-15,0 0-19 16,0 0-94-16,0 0-87 16,0 0-18-16,-18 117 49 15,18-27-33-15,0 21-23 16,10 13 34-16,5 16-29 16,-3 4-7-16,-5 1-4 15,3-8-37-15,-2-10 31 16,-4-21-32-16,2-24 0 15,-2-23-3-15,-4-27 3 16,0-15-15-16,0-14 14 0,0-3-32 16,0-17 33-1,0-22-77-15,-10-16 4 0,-6-15 49 16,3-14-87-16,-2-15-4 16,-1-9-17-16,6-7 51 15,2 7 71-15,8 6-10 16,0 13 20-16,0 7 48 15,0 10-18-15,0 3 57 16,15 3-14-16,0 11-22 16,4 12 45-16,1 9-65 15,2 12-8-15,4 12 46 16,7 10-60-16,3 0 0 16,8 0-9-16,-4 22 7 0,1 12 16 15,-2 11-23-15,-12 9 0 16,-13 7 12-16,-14 9-11 15,0-2-1-15,-29 2 0 16,-19-12 0-16,-11-8-7 16,-2-11 7-16,6-16-57 15,7-13 6-15,23-10-220 16,15-23-358-16,10-13-567 0</inkml:trace>
  <inkml:trace contextRef="#ctx0" brushRef="#br0" timeOffset="3286">2542 1219 1940 0,'0'0'511'16,"0"0"-396"-16,0 0 37 16,0 0 2-16,212 5-95 15,-150-5-17-15,-8-14-31 16,-10-9-11-16,-10-5-6 15,-20-3 0-15,-14-2 6 16,0-3-5-16,-14 3 20 16,-26 8-9-16,-4 4 66 15,-7 18 6-15,0 3 31 16,4 16-41-16,3 33-40 16,10 10 29-16,17 14-56 0,12-1 0 15,5 2-1-15,22-6-27 16,25-13 3-16,16-19-80 15,10-17-18-15,3-19-14 16,2 0 14-16,-2-33 81 16,-7-16-42-16,-11-10 63 15,-6 1 20-15,-20 0 24 16,-7 16 30-16,-9 12 112 16,-13 25-8-16,0 5-54 15,-3 13-70-15,0 34-26 16,0 7 25-16,0 5-33 15,7 4-48-15,5-11 27 16,-2-9-33-16,-1-13-35 16,-9-18-69-16,0-12 88 0,-5 0 61 15,-21-32 0-15,4-13 9 16,5-8 93-16,9-10-31 16,8 8-4-16,0 2 21 15,34 7-28-15,13 13 26 16,7 10-68-16,9 10-8 15,-2 7 7-15,5 6-8 16,22 0-200-16,-12 16-376 16,-10 0-765-16</inkml:trace>
  <inkml:trace contextRef="#ctx0" brushRef="#br0" timeOffset="3781">4749 570 2170 0,'0'0'459'16,"0"0"-411"-16,0 0 56 15,0 0 61-15,0 0 1 16,-241-128-128-16,180 118-37 0,-5 10 72 16,3 0-27-1,6 24-4-15,1 24-6 0,5 21-24 16,7 16 49-16,12 10-52 16,10 11-9-16,19-2 43 15,3 6-43-15,0-9 0 16,35-10-6-16,9-12-7 15,12-21 12-15,1-17-75 16,6-29-7-16,-6-12-10 16,-1-3 1-16,-8-33 61 15,-13-2 11-15,-9 1 20 16,-15 7 32-16,-7 14 22 16,-4 13 36-16,0 3 4 15,0 9-61-15,0 27-17 16,0 10-16-16,0 7-9 0,0-3-14 15,0-8-158-15,0-19-125 16,13-6-461-16,-4-17-1004 0</inkml:trace>
  <inkml:trace contextRef="#ctx0" brushRef="#br0" timeOffset="3944">4261 1140 2145 0,'0'0'535'0,"0"0"-441"16,0 0 118-16,0 0-107 16,218-22-60-16,-127 19-45 15,36 3-193-15,-20 0-360 0,-20 0-450 0</inkml:trace>
  <inkml:trace contextRef="#ctx0" brushRef="#br0" timeOffset="4577">4961 1278 2314 0,'0'0'412'16,"0"0"-412"-16,0 0 0 16,0 0 57-16,0 0 45 15,0 0-102-15,218 11 7 16,-149-35-14-16,4-3 7 0,-7-5-6 15,-12-8 0-15,-17 2 6 16,-20-3 21-16,-17-1-20 16,0 2 36-16,-20 8 39 15,-24 2-16-15,-3 10 6 16,-6 16 3-16,2 4-29 16,7 0 50-16,6 24-68 15,7 24-20-15,14 10 20 16,9 8-21-16,8 2-1 15,0 2 0-15,18-8 0 16,23-13-6-16,13-11-2 16,12-17-68-16,7-18-50 15,8-3-56-15,-2-24 62 16,-2-18-26-16,-8-12-60 0,-10-4 91 16,-12 4 20-1,-11 5 73-15,-11 5 22 0,-13 16 108 16,-12 11 89-16,0 10 6 15,0 7-46-15,0 0-33 16,-3 16-96-16,-9 20 25 16,9 8 11-16,3 5-46 15,0 3 24-15,22-3-33 16,22-3 21-16,10-9 27 16,8-20-57-16,8-12-6 15,-4-5 0-15,-9-9 12 16,-10-31-9-16,-13-10 3 15,-17-5 0-15,-17-8 28 0,0 1-10 16,-44-3 3-16,-25 10 0 16,-11 4-19-16,-11 20-4 15,12 16-17-15,16 15-171 16,27 10-337-16,18 14-1242 0</inkml:trace>
  <inkml:trace contextRef="#ctx0" brushRef="#br0" timeOffset="5734">6429 941 1117 0,'0'0'896'0,"0"0"-700"16,0 0-69-16,0 0 64 0,0 0-9 16,0 0-79-16,0 0-36 15,34 74 26-15,-34-11-68 16,0 4-24-16,0-6 16 16,0-2-16-16,0-13 4 15,0-13-5-15,0-10 1 16,0-17-2-16,0-6-1 15,0 0-1-15,0-16-6 16,6-26 18-16,16-8-10 16,4-2 1-16,-1-2 0 15,4 10 28-15,-4 11-17 16,2 10 30-16,-1 16 1 0,-4 7-41 16,-5 0 32-1,5 26-33-15,-4 11 0 0,-6 7-5 16,-2 0 5-16,-3-9-25 15,-7-4 16-15,0-11-8 16,0-14 4-16,0-6 13 16,0 0 0-16,0-36 25 15,-3-10-23-15,3-10 5 16,0-2 6-16,0-5-12 16,18 0 23-16,14 11-24 15,9 9 0-15,6 14 8 16,-3 12-7-16,4 17-1 15,-8 0 3-15,-1 19 3 16,-5 25 29-16,-2 4-29 16,2 10 1-16,-9 0 71 15,-3-9-65-15,-5-2-13 0,-5-12 0 16,-2-8-20-16,-5-8-19 16,2-9-96-16,6-10-148 15,3 0-332-15,-1-8-994 0</inkml:trace>
  <inkml:trace contextRef="#ctx0" brushRef="#br0" timeOffset="6034">8296 0 1759 0,'0'0'545'0,"0"0"-406"15,0 0 32-15,0 0 96 16,-174 225-35-16,96-35-109 16,-5 60-26-16,17 23 8 15,26-14-32-15,36-56 59 16,4-61-64-16,22-44-67 15,26-20 12-15,24 5-13 16,67 8-126-16,-16-12-168 0,-13-36-945 16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5:03.2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134 372 1053 0,'0'0'269'0,"0"0"-90"15,0 0 1-15,0 0 0 16,0 0 32-16,0 0-7 16,-54-123-23-16,49 100-25 15,5 9-29-15,-4 4 49 0,4 10-70 16,-3 0-43-16,0 33-27 16,-4 30-7-16,-2 19 51 15,-1 17-51-15,-2 9-21 16,6 0 14-16,-1-2-22 15,3-5-1-15,4-9 0 16,0-11 7-16,0-16-7 16,0-15 0-16,0-16 0 15,0-15-1-15,7-19 1 16,0 0 0-16,5-23-11 16,1-33 22-16,-1-19-2 15,-5-17-9-15,-7-12 0 16,0-6-9-16,0-2 19 0,-10 8-10 15,-5 12 45 1,4 17-23-16,3 24 49 0,5 16-40 16,3 21-22-16,0 14 45 15,15 0-54-15,24 34 1 16,17 19 0-16,4 14 11 16,6 17 7-16,0 4-19 15,0 4 0-15,0-2 3 16,4-5-2-16,2-4-2 15,-2-11-7-15,-6-12 8 16,-5-15-6-16,-12-18 6 16,-14-14 0-16,-11-11-7 15,-7-7 7-15,-12-38 0 16,-3-26 0-16,0-13 6 0,-10-18-9 16,-20-17 3-16,-6-5 0 15,-1 7 16-15,5 8-16 16,10 30 12-16,10 26-12 15,12 34-6-15,0 19-14 16,49 29-179-16,8 24-186 16,9 2-516-16</inkml:trace>
  <inkml:trace contextRef="#ctx0" brushRef="#br0" timeOffset="267">1614 825 2250 0,'0'0'635'0,"0"0"-539"16,0 0 98-16,0 0 8 15,0 0-88-15,0 0-24 16,0 0-75-16,123-22-13 15,-53 20 26-15,7 2-28 16,-1 0-1-16,4 0-30 16,11 12-121-16,-21 17-212 15,-23 1-583-15</inkml:trace>
  <inkml:trace contextRef="#ctx0" brushRef="#br0" timeOffset="476">1670 1243 2365 0,'0'0'574'0,"0"0"-511"16,0 0 25-16,0 0 110 15,0 0-50-15,0 0-142 16,253-16-6-16,-117 13-90 0,-26-1-485 15,-12 4-1335-15</inkml:trace>
  <inkml:trace contextRef="#ctx0" brushRef="#br0" timeOffset="1341">2977 416 1679 0,'0'0'382'0,"0"0"-133"16,0 0-19-16,0 0 7 16,0 0-29-16,0 0-110 15,-61-177-12-15,93 150-74 16,9 9 9-16,6 7 6 0,7 11-26 16,2 0 17-16,-2 24-13 15,0 24-4-15,-6 18 4 16,-11 9-3-16,-12 11-2 15,-15-1 1 1,-10 0 5-16,-3 2 5 0,-41-6-11 16,-7-4 1-16,-15-9 2 15,2-13-3-15,-2-17 0 16,4-10-8-16,11-22 16 16,3-6 17-16,8 0-25 15,11-20 6-15,4-5 5 16,10-2-10-16,8 7-1 15,7 11 17-15,0 9-9 0,7 0 1 16,30 0-9 0,13 16 0-16,8 10 3 0,5-1-3 15,3 3-6-15,-4-9 6 16,-1-3 0-16,-2-6 5 16,-1-1-5-16,-8-1-30 15,3-8-34-15,8 0-282 16,-11-3-465-16,-9-21-1177 0</inkml:trace>
  <inkml:trace contextRef="#ctx0" brushRef="#br0" timeOffset="1705">3995 349 2053 0,'0'0'546'15,"0"0"-339"-15,0 0 66 0,0 0-84 16,0 0-93-16,-215 113-15 16,178-49-45-16,12 13-18 15,18 5-8-15,7 0-10 16,0 0 10-16,35 1-10 16,16-8-12-16,12-10 6 15,6-18-39-15,0-21 8 16,-3-23 4-16,-5-3 21 15,-5-43-5-15,-8-25 10 16,-16-21 7-16,-17-17 37 16,-15-12-4-16,0-7 36 0,-34 1-42 15,-13 12-9 1,-7 28 29-16,-1 34-47 0,5 33-13 16,12 17-28-16,20 34-124 15,18 54-212-15,18-9-420 16,20-4-1141-16</inkml:trace>
  <inkml:trace contextRef="#ctx0" brushRef="#br0" timeOffset="1912">4804 1039 2102 0,'0'0'519'0,"0"0"-360"15,0 0 145-15,0 0-85 16,94 217-103-16,-94-145-26 16,-10 1-90-16,-34-1-34 15,-35-4-66-15,9-19-512 16,1-19-1433-16</inkml:trace>
  <inkml:trace contextRef="#ctx0" brushRef="#br0" timeOffset="2891">5544 180 1532 0,'0'0'290'0,"0"0"-150"16,0 0-23-16,0 0 192 15,0 0-62-15,0 0-67 16,-25 173-33-16,25-81-59 16,0 13-19-16,0 2-23 15,0-4-23-15,10-4 16 0,5-14-39 16,1-13 0-1,-10-16 9-15,1-19-9 0,-7-15-1 16,3-20-1-16,3-2 2 16,0-7-1-16,10-40-5 15,4-16-16-15,20-16-1 16,8-9-25-16,11-3 21 16,5-1 2-16,-1 10 10 15,3 15 3-15,-16 16-12 16,-6 15 24-16,-18 19 2 15,-14 13-1-15,-12 4 40 16,0 7 5-16,-31 22-7 16,-13 14 27-16,-6 3-48 15,-1 7 8-15,7 0 10 16,12 2-24-16,13 1 30 0,19-6-42 16,0-2 0-1,3-2 7-15,31-4-6 0,2-3-1 16,8-2 0-16,3-3 0 15,-3-2 14-15,0-2-14 16,-8-6-33-16,-6-3 33 16,2-1-128-16,-6-5-97 15,-8-11-541-15</inkml:trace>
  <inkml:trace contextRef="#ctx0" brushRef="#br0" timeOffset="3104">6842 705 2083 0,'0'0'580'16,"0"0"-477"-16,0 0 149 16,226 0-27-16,-131 0-141 15,0 0-46-15,-1 0-38 16,-9 0-53-16,-23 0-144 15,-23 13-545-15,-27 8-1045 0</inkml:trace>
  <inkml:trace contextRef="#ctx0" brushRef="#br0" timeOffset="3294">6816 1198 2252 0,'0'0'310'16,"0"0"-202"-16,0 0 160 16,0 0-85-16,249-8-120 15,-148-5-63-15,46 4-138 16,-30 2-215-16,-19 0-473 0</inkml:trace>
  <inkml:trace contextRef="#ctx0" brushRef="#br0" timeOffset="3830">8516 72 2118 0,'0'0'462'15,"0"0"-330"-15,0 0 43 16,0 0 6-16,0 0-33 15,-249-73-67-15,192 76-66 16,6 33 16-16,14 14-31 16,11 9 0-16,20 10-12 15,6 5 12-15,0 2-11 16,28-2 9-16,10-7-2 16,1-7-16-16,5-5 8 0,6-6 12 15,1 1-9 1,8 0 9-16,-1-5 0 0,1 1 0 15,-8-1 1-15,-11-4 9 16,-14-3-10-16,-20-1 0 16,-6-2 8-16,-10 5-1 15,-37-5 2-15,-19 2-6 16,-14-6 6-16,-8-5-18 16,1-13 9-16,10-10-12 15,15-3 11-15,21-14 2 16,28-31 2-16,13-23-3 15,35-18 0-15,46-16-6 16,18-10 6-16,17-5-7 16,-2-5 6-16,-10 7 2 0,-12 6 32 15,-26 21-3-15,-22 22 7 16,-26 20 47-16,-18 23-58 16,0 18-9-16,-18 5-17 15,-8 48-120-15,4 18-218 16,7 0-713-16</inkml:trace>
  <inkml:trace contextRef="#ctx0" brushRef="#br0" timeOffset="4044">9686 1095 2488 0,'0'0'331'16,"0"0"-141"-16,0 0 49 16,44 230-29-16,-44-151-137 15,-37 2-71-15,-29 24-2 16,12-23-188-16,-4-21-544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5:09.2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0 709 1813 0,'0'0'397'0,"0"0"-310"16,0 0-62-16,0 0 152 15,0 0 7-15,0 0-97 16,0 0-61-16,193-128-25 16,-120 62 14-16,0-3-14 15,-7-6-1-15,-16 0 37 16,-9-2 45-16,-16 17 57 15,-9 13-50-15,-13 21-10 16,0 19 17-16,-3 7-83 0,0 39 4 16,0 40-1-16,0 22-4 15,-3 16 24-15,0 14-35 16,3-8 5-16,0-8 25 16,0-7-31-16,17-19-1 15,10-13-25-15,8-8-92 16,-1-21-199-16,-2-22-559 0</inkml:trace>
  <inkml:trace contextRef="#ctx0" brushRef="#br0" timeOffset="329">1240 312 2347 0,'0'0'358'15,"0"0"-166"-15,0 0 64 16,0 0-45-16,-233 180-94 16,189-104-70-16,18 12 5 15,23 4-52-15,3 6 0 16,17-2-7-16,46-11 7 16,13-20-39-16,15-19-18 15,4-32-32-15,-4-14 88 16,-6-34-28-16,-16-34 28 15,-18-25 1-15,-23-18 24 16,-24-7 22-16,-4-6-10 16,-32 12-7-16,-27 14 11 0,-2 26-40 15,-2 28-34-15,12 42-80 16,19 2-496-16,17 2-842 0</inkml:trace>
  <inkml:trace contextRef="#ctx0" brushRef="#br0" timeOffset="593">1856 0 2510 0,'0'0'460'0,"0"0"-440"0,0 0 89 16,0 0 90-16,189 178-64 15,-119-71 7-15,6 14-80 16,-4 19-14-16,-2 4 19 16,-14 6-23-16,-38 25-44 15,-30 27-33-15,-50-19-104 16,-75 22-89-16,12-61-605 16,16-55-1566-16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15:08.3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0 371 1405 0,'0'0'633'0,"0"0"-486"15,0 0-45-15,0 0 79 16,0 0 33-16,88-187-99 0,-44 148-33 15,3 5 21 1,-8 12-15-16,-2 12-7 0,-5 10-34 16,-5 3-26-16,-10 33 28 15,-5 20-43-15,-5 10-4 16,-7 12 16-16,0 5-18 16,0-2 15-16,0-8-15 15,0-19 0-15,0-13 7 16,0-19-7-16,0-15 0 15,0-7 1-15,0-20 0 16,0-37 27-16,15-13-28 16,2-17 0-16,14-6 30 15,1 0-30-15,12 8 0 16,0 16 19-16,3 17-13 16,0 18 27-16,1 18-33 0,-4 16 1 15,0 10 11-15,-9 35-11 16,2 25 0-16,-4 10 8 15,-8 6-8-15,-3 10 33 16,0-10-34-16,-7-7 0 16,-1-17-8-16,-3-17 8 15,0-14-43-15,0-19-65 16,22-12-171-16,0-19-283 16,3-14-873-16</inkml:trace>
  <inkml:trace contextRef="#ctx0" brushRef="#br0" timeOffset="182">1688 272 2020 0,'0'0'573'16,"0"0"-389"-16,0 0 93 16,0 0-59-16,189-39-88 15,-108 28-97-15,6 1-20 16,1 10-13-16,18 0-147 15,-26 15-227-15,-25 7-555 0</inkml:trace>
  <inkml:trace contextRef="#ctx0" brushRef="#br0" timeOffset="365">1757 709 2429 0,'0'0'522'16,"0"0"-452"-16,0 0 80 16,0 0-29-16,223 0-91 15,-67 0-30-15,-17 9-123 16,-19 1-731-16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33.2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2082 467 2104 0,'0'0'561'15,"0"0"-393"-15,0 0-29 16,0 0 56-16,0 0-66 0,0 0-50 15,0 0 21-15,98 210-47 16,-47-109-4-16,5 15 25 16,1-6-38-16,-1 3 3 15,-5-15-39-15,-4-6 1 16,-3-17 5-16,-8-11-6 16,-8-16-66-16,-9-14-30 15,-4-15-75-15,-8-19-169 16,-4 0-373-16,-3-24-274 0</inkml:trace>
  <inkml:trace contextRef="#ctx0" brushRef="#br0" timeOffset="278">2101 1618 1892 0,'0'0'539'15,"0"0"-439"-15,0 0 75 16,0 0 138-16,0 0-105 16,0 0-123-16,0 0-71 15,98-206-13-15,-19 94 35 16,9-12-35-16,4 0 8 16,-5 6 27-16,-10 17-34 15,-23 17 7-15,-14 28-9 16,-18 24 0-16,-10 15-12 15,-5 11-60-15,3 6-134 16,-2 0-363-16,-1 4-278 0</inkml:trace>
  <inkml:trace contextRef="#ctx0" brushRef="#br0" timeOffset="621">3224 273 1020 0,'0'0'1611'16,"0"0"-1306"-16,0 0-175 0,0 0 17 16,0 0-7-16,0 0-62 15,0 0-43-15,135 113 32 16,-67-41-32-16,1 16 20 15,0 14 29-15,-13 9-54 16,-17 5-16-16,-17 5-14 16,-22 3 6-16,0 1 3 15,-25-7-9-15,-19-10-3 16,-7-13-8-16,7-16-1 16,2-16-13-16,8-16-43 15,15-24-43-15,19-23-63 16,0-9-470-16,4-26-606 0</inkml:trace>
  <inkml:trace contextRef="#ctx0" brushRef="#br0" timeOffset="841">4448 1041 2141 0,'0'0'615'15,"0"0"-473"-15,0 0 28 16,0 0 25-16,0 0-78 16,0 0-27-16,208-19-90 15,-154 19-3-15,6 0-12 16,0 0-104-16,0 0-240 16,-16 0-471-16,-19 7-1196 0</inkml:trace>
  <inkml:trace contextRef="#ctx0" brushRef="#br0" timeOffset="1019">4404 1523 2212 0,'0'0'649'16,"0"0"-552"-16,0 0 100 15,0 0-29-15,0 0-81 16,205 60-48-16,-114-57-39 15,66-3-102-15,-20 0-446 16,-15 0-1283-16</inkml:trace>
  <inkml:trace contextRef="#ctx0" brushRef="#br0" timeOffset="7331">19 635 1416 0,'0'0'304'0,"0"0"-185"16,0 0-52-16,0 0 118 0,0 0 21 15,0 0-41 1,0-93-27-16,0 88-41 0,0 5 3 15,0 0 21-15,10 3-42 16,2 29 2-16,1 24 0 16,2 17-11-16,-8 18 22 15,-7 8-63-15,0 9-9 16,0-3 8-16,0-7-26 16,-3-10-2-16,-4-18 0 15,0-18 1-15,2-15 12 16,5-23-13-16,0-6 0 15,0-8 8-15,0-10 7 16,0-39-6-16,0-26-9 16,-3-27 1-16,-7-22-4 15,-6-14 3-15,6-2 0 0,2 10 1 16,8 19 7-16,0 25-10 16,0 26 2-16,15 19 0 15,14 19 14-15,8 12-14 16,4 5 0-16,9 5-5 15,4 0 22-15,9 0-16 16,-2 5-1-16,2 0 6 16,-1 0-4-16,-11-5-2 15,-7 0-32-15,-9 0-49 16,-16 0-170-16,-7-15-306 16,-12 3-164-16</inkml:trace>
  <inkml:trace contextRef="#ctx0" brushRef="#br0" timeOffset="7558">117 818 1833 0,'0'0'392'15,"0"0"-300"-15,0 0 43 16,0 0 116-16,0 0-76 15,0 0-81-15,211 10-55 16,-152-10-27-16,-1 0-12 16,-4 0-54-16,-2 0-256 15,-16 0-321-15,-14 5-957 0</inkml:trace>
  <inkml:trace contextRef="#ctx0" brushRef="#br0" timeOffset="7774">0 1484 1224 0,'0'0'888'0,"0"0"-694"16,0 0-110-16,0 0 93 16,0 0 93-16,0 0-143 15,0 0-79-15,198 105-11 16,-125-105-37-16,3 0-10 15,7 0-149-15,27-42-127 0,-19-1-324 16,-12 2-1220-16</inkml:trace>
  <inkml:trace contextRef="#ctx0" brushRef="#br0" timeOffset="8066">1422 0 2038 0,'0'0'348'0,"0"0"-177"16,0 0-65-16,0 0 77 16,-182 291 16-16,119-105-52 15,-9 63-83-15,11 21 24 16,17-8-19-16,25-32-1 15,19-63 16-15,0-36-69 16,7-36-15-16,27-19 15 16,13 3-15-16,19-7-13 15,57-10-104-15,-14-25-172 16,-6-25-621-16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45.5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2327 0,'0'0'374'0,"0"0"-208"0,0 0 70 0,0 0-39 16,0 0-67-16,164 0-97 15,-110 5-32-15,2 2-1 16,-2 2-44-16,9 4-168 0,-16-3-399 16,-18-1-457-16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45.7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16 2552 0,'0'0'500'0,"0"0"-361"15,0 0-16-15,0 0 1 16,226 26-46-16,-131-26-78 15,44-3-24-15,-23-17-292 16,-14 1-1405-16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43.5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 1047 1607 0,'0'0'304'0,"0"0"-199"16,0 0 36-1,0 0 50-15,0 0-46 0,0 0-71 16,-26-49-33-16,42 21 46 16,9-6-33-16,0 0-11 15,4 6 22-15,0 1-6 16,1 3-2-16,-1 17-24 16,0 7-12-16,0 0 39 15,-4 7-15-15,2 37-9 16,-7 15 19-16,-8 13-38 15,-5 7-10-15,-7 3-7 16,0-7 0-16,0-12 10 16,0-10-10-16,0-15 0 15,0-15 17-15,-3-11-17 16,-1-12 18-16,-3 0-17 0,-1-8 11 16,1-33 34-16,4-10-46 15,3-15 0-15,0-9 8 16,10-4-8-16,24 0-8 15,5 8 1-15,5 16 7 16,6 11-16-16,6 13 13 16,-5 19-2-16,0 12-2 15,-1 0 8-15,-6 17-1 16,-3 25 9-16,-9 11 5 16,-10 6 31-16,-3 6-45 15,-13 2 0-15,-1-8 13 16,-5-7-13-16,0-8 8 15,0-16-8-15,0-2-15 0,0-13-11 16,11-13-165 0,-1 0-321-16,5 0-249 0</inkml:trace>
  <inkml:trace contextRef="#ctx0" brushRef="#br0" timeOffset="222">1325 1423 1991 0,'0'0'597'16,"0"0"-449"-16,0 0 95 16,0 0 12-16,0 0-122 15,0 0-118-15,0 0-15 16,56-15-103-16,-24-19-279 15,0 1-719-15</inkml:trace>
  <inkml:trace contextRef="#ctx0" brushRef="#br0" timeOffset="894">2266 274 2256 0,'0'0'380'0,"0"0"-271"0,0 0-32 16,0 0 121-16,0 0-61 15,0 0-32-15,0 0-45 16,47 159-18-16,-35-80 15 15,-9 11-44-15,-3-2 1 16,0 1-13-16,0-8 5 16,-3-5 17-16,-4-14-23 15,-5-16 0-15,9-16-1 16,-1-17-24-16,4-13 5 16,0 0-29-16,0-31-27 0,11-20 29 15,19-21-29-15,9-17 1 16,8-16-9-16,12-13-56 15,7 0 69-15,14 3 16 16,11 11 25-16,4 15 29 16,-4 17-7-16,-11 19 8 15,-18 17 46-15,-18 13 12 16,-22 12 44-16,-15 11-6 16,-7 0 34-16,0 0 11 15,-37 27-77-15,-14 11-36 16,-15 20 13-16,-2 3-35 15,-9 9 15-15,7 2-14 16,4-4-5-16,9-2 29 0,16-11-31 16,13-4 8-16,12-11-8 15,13-2 4-15,3-3-11 16,0-5 7-16,25 0 0 16,16-4 1-16,6-3 10 15,7 0-11-15,6-4 4 16,-6 2 7-16,1-2-17 15,-7 2 6-15,-9-7 0 16,-5 4 4-16,-9-2-4 16,-6 1-36-16,-13-3-115 15,-6-5-351-15,0-4-452 0</inkml:trace>
  <inkml:trace contextRef="#ctx0" brushRef="#br0" timeOffset="1225">1981 1399 2119 0,'0'0'473'16,"0"0"-424"-16,0 0 52 15,0 0 135-15,0 0-46 0,224 0-116 16,-130-13-11-16,11 1 32 16,5 7-39-16,10 1 8 15,0 1-25-15,9 3-16 16,-2 0 40-16,5 0-56 16,-2 0 4-16,-8-2 8 15,-21-6-19-15,-21-1-49 16,-25 2-79-16,-41 7-146 15,-14 0-371-15,0 0-412 0</inkml:trace>
  <inkml:trace contextRef="#ctx0" brushRef="#br0" timeOffset="1764">2558 1871 2223 0,'0'0'358'0,"0"0"-279"15,0 0 118-15,0 0 49 16,-22 217-121-16,15-142-92 16,-4 10 16-16,0-6-16 15,3-3-2-15,1-11-31 16,0-13 1-16,7-15 11 0,-3-24-12 15,3-13-24 1,0 0 14-16,0-50-11 0,0-18 9 16,10-19-7-16,2-9 19 15,-2-10-6-15,0 0 6 16,6 13 0-16,2 13 15 16,8 20-8-16,-1 25 24 15,7 25-15-15,5 10-15 16,4 14 45-16,6 34-22 15,4 17-18-15,0 15 21 16,3-1-11-16,-2 0-10 16,-4-4-6-16,-4-10 0 15,-6-4 9-15,0-13-9 16,-10-15 0-16,-6-14-9 16,-6-19 17-16,-6 0-9 15,-3-36 1-15,1-27 0 16,-8-18 13-16,0-14-13 0,0-7 0 15,0-2 5-15,0 1-5 16,0 11-9-16,17 14-55 16,61-1-116-16,-6 20-401 15,1 17-663-15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50.5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749 0 1664 0,'0'0'387'0,"0"0"-252"0,0 0 5 16,0 0 114-16,0 0 20 15,0 0-135-15,-129 124-79 16,50-40 25-16,-21 16-26 16,-5-2 1-16,4-7 0 15,13-14-25-15,22-19 1 0,19-15-13 16,21-16-16-16,19-18 35 16,7-1-42-16,7-8 0 15,44 0 27-15,18 0-3 16,23 0-12-16,6 0-12 15,5-8 0-15,-2 2-13 16,-6 3 8-16,-16 3-61 16,-6 0-67-16,-10 0-148 15,10 0-175-15,-18 0-62 16,-16 0-522-16</inkml:trace>
  <inkml:trace contextRef="#ctx0" brushRef="#br0" timeOffset="197">883 47 2206 0,'0'0'374'16,"-22"179"-207"-16,-7-9 34 16,0 8 40-16,0-14-39 15,7-19-100-15,4-34-61 16,6 13-41-16,12 40-21 15,0-35-101-15,0-32-524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47.2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1337 1438 0,'0'0'1184'15,"0"0"-984"-15,0 0-70 16,0 0 78-16,0 0-40 15,0 0-57-15,0 0-39 0,234 157-57 16,-183-125 0 0,-1 5 12-16,-6-8-20 0,-3 0-7 15,-12-3-27-15,-11-6-78 16,-3-10-103-16,-8-10-283 16,-3 0-232-16,-4-6-1183 0</inkml:trace>
  <inkml:trace contextRef="#ctx0" brushRef="#br0" timeOffset="185">474 1221 1905 0,'0'0'511'0,"0"0"-349"16,0 0 132-1,-113 207-33-15,65-139-78 0,-2 1-110 16,2-3-56-16,4-10-17 15,9-14 0-15,9-18-129 16,8-15-218-16,11-9-581 0</inkml:trace>
  <inkml:trace contextRef="#ctx0" brushRef="#br0" timeOffset="832">2020 191 1949 0,'0'0'482'0,"0"0"-397"16,0 0 98-16,0 0 59 15,0 0-57-15,0 0-117 0,-70-177-19 16,38 166 13 0,-5 8 6-16,-2 3-23 0,-1 3-27 15,2 31-17-15,6 8 14 16,7 12-15-16,10 9-13 15,15 5 13-15,0-1 8 16,3 6-8-16,34-8 0 16,4-2 0-16,3-4-9 15,3-4-15-15,1-2 23 16,2 0 0-16,-6-5 1 16,-5-1 0-16,-5-2 0 15,-5-4 0-15,-14-2 9 16,-8-3-3-16,-7-3-6 15,0-1 6-15,-29-1 3 16,-18-7-1-16,-9-3-2 0,2-15-6 16,6-6 4-16,8 0-4 15,14-32 0 1,8-24-12-16,14-17 11 0,4-15 1 16,22-13-14-16,26-5 14 15,14 5-1-15,4 12-1 16,-8 12 1-16,-7 16 2 15,-11 18 4-15,-15 14 9 16,-13 16-13-16,-8 10-2 16,-4 3-39-16,0 9-244 15,-12 14-493-15</inkml:trace>
  <inkml:trace contextRef="#ctx0" brushRef="#br0" timeOffset="1221">1091 1533 2009 0,'0'0'506'0,"0"0"-457"15,0 0 68-15,0 0 144 16,0 0-44-16,0 0-76 16,0 0-76-16,244 23 10 0,-131-23-28 15,17 0-1-15,18-7 20 16,7 0-19-16,31 1-1 16,-18 6 1-16,7-3 7 15,-4-1-6-15,-32 1-40 16,0-3-7-16,-26 1 11 15,-28 5-11-15,-31 0-2 16,-22 0-12-16,-20 0-60 16,-12 0-16-16,0-2-46 15,-48-8-164-15,-2 1-382 16,-6 1-305-16</inkml:trace>
  <inkml:trace contextRef="#ctx0" brushRef="#br0" timeOffset="1716">1218 2212 2045 0,'0'0'524'16,"0"0"-509"-16,0 0 6 16,0 0 107-16,0 0 36 0,0 0-77 15,0 0-70 1,196-135-1-16,-133 128 54 0,-1 7-17 16,-7 0 2-16,-8 17-20 15,-18 22 4-15,-14 14 43 16,-15 12-34-16,-10 13-18 15,-46 3 12-15,-13 3-24 16,-14-2 7-16,-2-5-4 16,9-11 3-16,10-15 20 15,15-14-32-15,18-11 0 16,16-10 22-16,17-7-34 16,0 3 5-16,10-3 1 15,34-4-6-15,13 0 27 16,9-2-27-16,7-3 0 0,0 0 13 15,-4 0-11-15,0 0-4 16,-6 0-5-16,-12 0-55 16,-4-10-26-16,12-20-131 15,-11-1-349-15,-10 0-259 0</inkml:trace>
  <inkml:trace contextRef="#ctx0" brushRef="#br0" timeOffset="2078">2268 2149 2376 0,'0'0'521'0,"0"0"-366"16,0 0 93-16,0 0-79 16,0 0-73-16,0 0-21 15,-160 193-48-15,123-117 7 16,8 3 11-16,7-4-33 15,15-1-7-15,7-8-5 16,3-8 0-16,38-14-7 16,10-9-5-16,15-12-47 15,6-23 31-15,8 0-2 16,1-37 30-16,-5-22-6 16,-13-13 6-16,-16-17 22 15,-21-6-10-15,-20-7 0 16,-6 6 21-16,-6 9-15 0,-35 17 11 15,-6 24-29 1,-1 17-9-16,1 13-20 0,3 16-125 16,15 0-336-1,7 0-752-15</inkml:trace>
  <inkml:trace contextRef="#ctx0" brushRef="#br0" timeOffset="2535">3877 1188 2148 0,'0'0'568'16,"0"0"-456"-16,0 0 0 15,0 0 21-15,0 0 2 16,0 0-43-16,218-20-79 16,-130 17-11-16,3 3-2 15,-8 0-92-15,5 0-205 16,-25 6-488-16,-24 11-755 0</inkml:trace>
  <inkml:trace contextRef="#ctx0" brushRef="#br0" timeOffset="2695">3858 1753 2529 0,'0'0'388'16,"0"0"-185"-16,0 0 6 15,0 0-118-15,252 20-87 16,-96-38-4-16,-17-8-341 16,-16 0-1107-16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44.5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0 268 1832 0,'0'0'585'0,"0"0"-531"16,0 0 89-16,0 0 131 15,127-183-130-15,-55 147-68 16,9 9-24-16,6 15-25 15,1 8 27-15,-7 4-46 16,-12 4-8-16,-18 21 38 16,-22 12-22-16,-26 3 8 15,-3 8 12-15,-25 2-26 16,-33 3 28-16,-11-2-38 16,-12-8 0-16,1-7 14 15,4-9-13-15,10-11 5 16,19-6 3-16,13-10-7 15,17 0 34-15,12 0-26 16,5 0 4-16,0 0 1 0,15 0-15 16,22 0 0-16,11 13-1 15,13 17 2-15,8-1 7 16,7 7-8-16,2-3 0 16,-2-7 14-16,3-5-13 15,3-14 7-15,-10-7-8 16,1 0-25-16,-10-7-25 15,-2-33-147-15,-14 8-317 16,-22 1-706-16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46.6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0 700 1957 0,'0'0'374'16,"0"0"-288"-16,0 0-67 16,0 0 116-16,0 0-7 15,0 0-66-15,0 0-34 16,243-228-28-16,-173 143 7 16,-8-6 19-16,-8 2 29 15,-10 10 63-15,-15 19-18 16,-10 16 20-16,-11 20-34 15,-8 24-33-15,0 5 16 16,0 53-31-16,0 33-28 16,-12 31 38-16,-6 13-39 15,-1 3-7-15,2-11 5 0,5-11 4 16,9-21-22-16,-1-16-13 16,4-24-57-16,0-26-37 15,16-29-342-15,12-5-304 16,1-36-505-16</inkml:trace>
  <inkml:trace contextRef="#ctx0" brushRef="#br0" timeOffset="325">1050 99 2018 0,'0'0'527'0,"0"0"-429"16,0 0 102-16,-110 209 36 0,66-110-59 15,5 3-87-15,5 1-48 16,19-5 8 0,15-7-50-16,5-8 0 15,39-15 11-15,24-19-11 0,13-25-17 16,14-24-25-16,-1-4-1 16,-2-51 29-16,-20-24-32 15,-17-21 42-15,-25-11 4 16,-27-14 0-16,-3 1 6 15,-33 10-6-15,-25 15 0 16,-5 27 13-16,9 36-13 16,7 26-15-16,22 10-33 0,25 36-217 15,0 13-345 1,28-4-1099-16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53.0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 0 2134 0,'0'0'321'15,"0"0"-237"-15,203 0 11 16,-122 7-21-16,-5 5-74 16,-3-5-141-16,-18 0-356 15,-19 2-629-15</inkml:trace>
  <inkml:trace contextRef="#ctx0" brushRef="#br0" timeOffset="163">0 457 2225 0,'0'0'495'0,"0"0"-343"15,0 0-10-15,0 0-33 16,0 0-41-16,216 68-68 16,-96-68-8-16,-11-7-295 15,-15-9-651-15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51.8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0 136 1679 0,'0'0'215'0,"0"0"-72"16,0 0-77-16,0 0 30 0,0 0 67 15,0 0-9-15,0 81-87 16,38-2 73-16,6 33 19 16,-2 12-71-16,-2 16-18 15,-2 5-30-15,-6-5-19 16,-7-23 36-16,-6-19-48 16,-1-20-8-16,-8-21 30 15,-1-28-22-15,-6-12 6 16,1-17-6-16,-1 0 0 15,7-46 49-15,17-69-58 16,16-72 0-16,16-50 3 16,-2 11-3-16,-4 48-27 0,-11 77-65 15,24 33-144-15,-10 18-131 16,-6 12-378-16</inkml:trace>
  <inkml:trace contextRef="#ctx0" brushRef="#br0" timeOffset="286">1480 0 2004 0,'0'0'345'16,"0"0"-229"-1,0 0-14-15,-203 296 94 0,137-109 4 16,16 46-102-16,12-13-38 16,28-45-13-16,10-58-11 15,0-45-5-15,10 7-30 16,22-7-1-16,12-3 0 16,9-19-36-16,37-45-107 15,-13-5-231-15,-7-5-404 0</inkml:trace>
  <inkml:trace contextRef="#ctx0" brushRef="#br0" timeOffset="538">2003 158 2102 0,'0'0'307'15,"0"0"-143"-15,79 199 27 16,-31-89 58-16,6 4-90 16,5 5-71-16,7-7-16 15,-2-5-59-15,-1-5-2 16,-4-15-11-16,-5-13-18 16,-10-8-96-16,0-24-161 15,-12-12-221-15,-6-16-92 0</inkml:trace>
  <inkml:trace contextRef="#ctx0" brushRef="#br0" timeOffset="766">2669 234 1629 0,'0'0'706'0,"0"0"-568"16,0 0-4-16,-135 246 76 15,71-136-16-15,-11 13-59 16,-8 2-77-16,-5 0-43 16,0-8 6-16,16-15-21 15,11-20-31-15,13-19-40 0,18-32-95 16,27-31-149-16,3 0-362 16,0-14-1191-16</inkml:trace>
  <inkml:trace contextRef="#ctx0" brushRef="#br0" timeOffset="1045">2921 27 985 0,'0'0'1309'16,"0"0"-1151"-16,0 0-51 0,0 0 147 15,127 181-28 1,-86-83-54-16,-1 13-58 0,-4 18-58 16,-11 8-11-16,-6 3-19 15,-19 8-20-15,0 3 23 16,-14-19-29-16,-23-7-1 16,-4-23-13-16,6-20-83 15,-2-30-104-15,15-25-323 16,8-25-271-16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54.1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0 864 1551 0,'0'0'199'0,"0"0"-94"15,0 0-83-15,0 0 58 16,0 0 80-16,0 0-12 16,0 0-48-16,208-134-71 15,-160 151-10-15,-13 32 16 16,-6 11-14-16,-11 12 15 15,-9 7-20-15,-9-4-8 16,0-2 21-16,-9-14-28 0,-13-18 19 16,6-7 10-16,-6-14 11 15,6-14 0-15,5-6-3 16,0 0-23-16,11-45 14 16,0-11-29-16,0-17-1 15,26-8 0-15,14-1 1 16,8 6 0-16,6 7-1 15,5 18 1-15,-1 10 11 16,4 21-10-16,-4 13 0 16,1 7 33-16,-5 27-2 15,-10 28 9-15,-7 13-14 16,-12 6 5-16,-11 12 13 16,-2-13-44-16,-9-9 5 15,1-11-5-15,2-16-2 0,3-23-79 16,8-14-128-16,1 0-269 15,-2-22-274-15</inkml:trace>
  <inkml:trace contextRef="#ctx0" brushRef="#br0" timeOffset="538">1448 702 1603 0,'0'0'298'0,"0"0"-154"15,0 0 78-15,20 210 45 0,-8-104-55 16,-5 17-53-16,5 22-63 16,-2 9-35-16,2 0-4 15,-2 4 33-15,2-8-45 16,-2-12-34-16,2-23 1 15,-6-35-5-15,1-25-13 16,-3-28 7-16,-4-20-1 16,0-7 13-16,0-21-13 15,0-30-14-15,0-36-13 16,0-18-7-16,0-16 19 16,0-35-21-16,-11-36-2 15,-14-31 20-15,3 24 2 0,7 45-5 16,15 54 7-1,0 49-9-15,12 4 17 0,20 4-3 16,15 7 0-16,7 17 9 16,9 14 15-16,-1 5 14 15,-1 10 4-15,-5 27-24 16,-8 12 21-16,-16 11-18 16,-17 6 27-16,-15 1 23 15,0 3-34-15,-37-2-5 16,-21-5-10-16,-4-7-12 15,-4-17-1-15,5-10-24 16,5-20-33-16,17-9-12 16,24-28-194-16,11-26-334 15,4-1-493-15</inkml:trace>
  <inkml:trace contextRef="#ctx0" brushRef="#br0" timeOffset="848">2786 160 1659 0,'0'0'305'0,"0"0"-158"15,0 0 46-15,-154 220 45 0,88-52-4 16,8 51-66-16,8-15-56 16,24-37-5-16,18-50-28 15,8-39-29-15,0 5-45 16,30 7-4-16,13-16-2 16,12-11-43-16,37-49-118 15,-16-14-220-15,-10 0-457 0</inkml:trace>
  <inkml:trace contextRef="#ctx0" brushRef="#br0" timeOffset="1252">3001 1053 1640 0,'0'0'249'15,"0"0"-195"-15,0 0-47 16,0 0 18-16,0 0 7 16,199-197-30-16,-143 123 16 15,-5-6-17-15,-11-6 53 16,-8 11 75-16,-13 17 38 15,-5 11 27-15,-6 22-40 16,-5 25-6-16,-3 0-20 0,0 48-56 16,0 41 16-16,-6 19-10 15,-16 20-18-15,0 7 7 16,3-11-43-16,9-12-1 16,1-16 3-16,9-19-25 15,0-14-2-15,0-14-38 16,0-26-75-16,26-23-176 15,4-3-391-15,-1-26-326 0</inkml:trace>
  <inkml:trace contextRef="#ctx0" brushRef="#br0" timeOffset="1464">3872 1010 2192 0,'0'0'340'16,"0"0"-148"-16,0 0 32 15,0 0-42-15,0 0-119 16,240 14-31-16,-156-14-32 16,43-21-158-16,-17-4-492 15,-15 4-1592-15</inkml:trace>
  <inkml:trace contextRef="#ctx0" brushRef="#br0" timeOffset="2099">5108 695 2259 0,'0'0'331'0,"0"0"-221"16,0 0-89-16,0 0 108 15,0 0 102-15,-7 241-72 16,2-124-84-16,2 21-21 16,-1 16 12-16,-6-3-18 15,2 3-6-15,1-7-24 16,-3-5-5-16,1-21-5 16,3-16-7-16,-1-25 1 15,2-32-2-15,1-17-5 16,1-26 4-16,0-5-8 15,-1-19 3-15,1-35-12 16,3-18-6-16,0-29-3 16,0-14-6-16,0-12-33 15,0-38 14-15,-4-29-8 0,-1 11-5 16,2 22 23-16,3 33-9 16,0 46 38-16,22 10 12 15,19 19-14-15,13 27 15 16,8 26 11-16,4 5 5 15,-2 39 31-15,-1 3-2 16,-12 16-3-16,-14-5-2 16,-12 1-8-16,-18-6 6 15,-7 2-18-15,-7-2-1 16,-33-12 10-16,-14-1-29 16,-6-10-28-16,3-18-62 15,-12-12-96-15,14-28-442 0,15-16-1047 16</inkml:trace>
  <inkml:trace contextRef="#ctx0" brushRef="#br0" timeOffset="2346">5688 0 2170 0,'0'0'368'0,"0"0"-117"16,189 160-19-16,-97-63-3 0,-6 6-21 16,2 22-65-16,-12 13-53 15,-10 9-14-15,-15-2-55 16,-26 0-21-16,-20-8-11 16,-35 18-116-16,-28-30-163 15,-11-32-774-15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8:58.1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900 1061 1835 0,'0'0'314'0,"0"0"-234"16,0 0-46-16,0 0 188 15,0 246-2-15,0-139-67 16,0 14-55-16,0-2-18 15,0-4-46-15,0-10 11 16,0-13-30-16,0-12-14 16,0-22 41-16,0-13-41 15,0-18 14-15,0-17-3 16,0-10-12-16,0 0 0 16,0-34-32-16,-5-21-43 0,2-17 27 15,-4-20-19-15,-5-12 11 16,2-15 34-16,-8-12-9 15,-1-9 31-15,2 0-7 16,5 10 7-16,9 22-5 16,3 28 6-16,0 30-1 15,40 31 11-15,15 19-11 16,10 0 57-16,12 27 4 16,4 18-29-16,-9 9 20 15,-7 7-46-15,-13 2 4 16,-20 2 13-16,-16 1-23 15,-16 1 22-15,-4-2-17 16,-36-6-4-16,-11-10-2 16,-5-16-14-16,12-17-48 0,5-16-125 15,14-23-391-15,13-15-589 0</inkml:trace>
  <inkml:trace contextRef="#ctx0" brushRef="#br0" timeOffset="158">1763 1206 1743 0,'0'0'382'15,"0"0"-202"-15,0 0 49 16,205 0-80-16,-139 0-123 0,13-11-26 16,-20-2-336-1,-15 7-483-15</inkml:trace>
  <inkml:trace contextRef="#ctx0" brushRef="#br0" timeOffset="342">1790 1595 1905 0,'0'0'256'15,"0"0"3"-15,0 0 3 16,0 0-90-16,184 22-116 15,-114-22-42-15,7 0-14 16,25 0-165-16,-14 0-411 16,-15-14-1293-16</inkml:trace>
  <inkml:trace contextRef="#ctx0" brushRef="#br0" timeOffset="914">3091 404 2090 0,'0'0'319'0,"0"0"-247"0,0 0 54 16,0 0 126-16,22 174-56 15,-22-87-135-15,0 4-20 16,0-3-4-16,0-3-20 16,-11-11-16-16,3-6 0 15,1-20 0-15,0-11-1 16,4-15-22-16,3-18-19 16,0-4 17-16,0-13 6 15,10-37-30-15,31-17-31 16,10-17 6-16,18-11 22 15,7-1-24-15,9 12 23 16,-3 4 28-16,0 22 12 16,-22 18 12-16,-7 11 17 0,-24 16 60 15,-19 7 62-15,-10 6-31 16,0 0-17-16,-32 9-23 16,-19 24-11-16,-18 9 7 15,-4 9-24-15,4 0-4 16,9 2 5-16,16 4-36 15,22-6-5-15,16 1 0 16,6 2 1-16,10-2 1 16,27 0-1-16,10-5-1 15,4-5 10-15,8-2-10 16,-1-5-1-16,-8-6-51 16,3-9-59-16,-14-9-109 0,-9-5-327 15,-16-6-235-15</inkml:trace>
  <inkml:trace contextRef="#ctx0" brushRef="#br0" timeOffset="1171">2828 1449 1932 0,'0'0'248'0,"0"0"-173"16,0 0 123-16,278 2 20 16,-158-2-8-16,7 0-68 15,1 0-46-15,-8 0-32 0,-10 0-58 16,-20 0-6-16,-9 0-48 16,-5 0-197-16,-25 0-427 15,-17 0-593-15</inkml:trace>
  <inkml:trace contextRef="#ctx0" brushRef="#br0" timeOffset="1643">3353 1920 1960 0,'0'0'334'0,"0"0"-180"15,-32 191 67-15,16-107 37 0,3 2-140 16,1-6-73-16,2-15-27 16,-2-10-18-16,2-16 6 15,3-15-6-15,-1-15 0 16,1-9 7-16,0 0-7 16,2-27-23-16,5-25 11 15,0-13-15-15,0-20-2 16,5-8-19-16,12 1 12 15,5 1 36-15,3 19-15 16,1 16 15-16,4 28 15 16,-1 20 26-16,8 8 14 15,-1 36-7-15,8 27-11 16,6 19 43-16,16 5-44 0,10 10 25 16,9-2 17-16,3-13-62 15,-9-10 3-15,-6-17-19 16,-10-16 0-16,-16-20 18 15,-15-14-17-15,-3-5-1 16,-10-24 28-16,-4-31-7 16,-8-25 2-16,-7-14-23 15,0-11 0-15,-4-4-1 16,-21-43-81-16,3 33-231 16,3 17-770-16</inkml:trace>
  <inkml:trace contextRef="#ctx0" brushRef="#br0" timeOffset="2980">444 273 1592 0,'0'0'286'15,"0"0"-204"-15,0 0 51 16,0 0 40-16,0 0-41 0,0 0-27 15,0 0-52 1,-158 217 11-16,130-70 5 0,-1 51 9 16,-5 52 34-16,-1 14-66 15,2-7-12-15,-4-24-2 16,5-37-20-16,5-29 3 16,10-36-14-16,5-36 5 15,12-16 31-15,0 1-36 16,0-5 17-16,22-3 11 15,19-16-17-15,16-16 4 16,16-9 11-16,23-4 14 16,21-3 8-16,20-10-38 15,42 4 5-15,48-8 4 16,45-1-10-16,24-5 9 16,-5-4-7-16,-13 0 6 0,-30 0 11 15,-1 0-29-15,-5-4 10 16,-9-5-10-16,4-5 1 15,-7 0-2-15,-12 0-2 16,-38-1 3-16,-38 3 7 16,-41 2-7-16,-6 0 0 15,6 3 0-15,9-2 6 16,7-2-6-16,-15 6-1 16,-15-3 1-16,-10-1 13 15,-8 2-12-15,-7-3 0 16,-2-6 0-16,-6 3 5 15,-7-6 5-15,-6-5-10 16,-12-5 0-16,-8-7 17 0,-7-10-18 16,-2-20 0-1,-9-22-6-15,-3-47-12 0,0-62-20 16,-10-72-11-16,-27-29-14 16,-4-1-6-16,9 34-34 15,7 73 21-15,13 54 29 16,2 47 53-16,6 22 18 15,4-7 6-15,-8 4-9 16,5-3 10-16,-4 13-25 16,0 9 13-16,-1 7-12 15,1 12-1-15,3 10 12 16,4 7-6-16,-3 10 6 16,0 1 26-16,-6 6-32 15,-4-4 3-15,-9 1-9 0,-12-1-9 16,-13 4 3-1,-14 0-47-15,-17 0 20 0,-17 0 32 16,-13 0-45-16,-21 14 23 16,-13-1-10-16,-18 4-33 15,-8-6 25-15,-6 4 15 16,-2-9 26-16,15 1-1 16,9-7-8-16,10 0 7 15,3 0 2-15,8 0 0 16,-5-4 11-16,3-5-11 15,-6 4 18-15,4 3 8 16,-1 2-25-16,6 0 7 16,2 0 4-16,4 0 10 0,7 0 17 15,-3 0-16-15,4 10 25 16,-4 10 13-16,-2 3-42 16,-5-2 1-16,0 3-2 15,2-4 1-15,12-6 37 16,23-9-35-16,21 3 12 15,25-8-18-15,22 2-15 16,10-2-18-16,2 0-179 16,3 0-407-16,-5 0-1683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9:03.1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91 370 1579 0,'0'0'249'16,"0"0"-124"-16,0 0 8 16,0 0 87-16,0 0-29 15,0 0-106-15,0 135 22 16,-3-43-29-16,-8 9-23 16,-7 7 9-16,3 1-10 15,4-14-17-15,-4-5-9 16,8-18-27-16,-1-23 2 0,5-14-3 15,3-15 0 1,0-16 14-16,0-4-14 0,0-21 33 16,0-37-26-16,3-24 1 15,16-27-10-15,-1-13 2 16,1-9 0-16,-6-3 11 16,3 10-5-16,-1 8-6 15,2 25 15-15,1 25-15 16,8 27 41-16,-1 30-13 15,12 9-11-15,7 31 55 16,10 42-26-16,6 22-1 16,0 19-3-16,3 5-42 15,0 3 19-15,-6-4-19 16,2-8 0-16,-8-10 10 16,-7-15-10-16,-5-16 0 0,-9-24-1 15,-9-22 7-15,-6-23-5 16,3-6-1-16,1-56 0 15,-5-27 25-15,4-26-25 16,-6-19 0-16,-9-15 6 16,-3-5-5-16,0 0 0 15,-22 9-1-15,-3 28 0 16,3 29 5-16,10 36-5 16,9 35-14-16,3 17-25 15,0 10-115-15,47 55-82 16,-3-6-428-16,-7-1-524 0</inkml:trace>
  <inkml:trace contextRef="#ctx0" brushRef="#br0" timeOffset="228">1429 719 1974 0,'0'0'358'16,"0"0"-189"-16,0 0 38 15,0 0 26-15,223 38-69 16,-147-38-122-16,9 0-42 0,23-16-79 16,-20-1-244-1,-19-2-527-15</inkml:trace>
  <inkml:trace contextRef="#ctx0" brushRef="#br0" timeOffset="715">2582 597 1852 0,'0'0'398'0,"0"0"-271"16,0 0-36-16,0 0 95 0,0 0 54 15,0 0-126-15,51 223-73 16,-51-157 6-16,0 3-17 16,0-6-9-16,0-12-11 15,0-8-10-15,0-20 31 16,0-13-30-16,0-10 7 15,0 0 37-15,0-23-20 16,0-23-13-16,0-20-12 16,10-13 0-16,15-2 17 15,13 2-17-15,6 11-12 16,3 15 12-16,4 13 0 16,3 24 0-16,2 16 0 15,-2 0 24-15,-7 46 83 0,-6 24-63 16,-12 12-8-16,-16 14 19 15,-8 6-7-15,-5-2 0 16,0-13-22-16,0-20-10 16,0-25-4-16,14-16-12 15,8-19-19-15,3-7-49 16,12-60-62-16,-5-8-333 16,-10-1-572-16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9:04.4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1750 0,'0'0'347'15,"0"0"-215"-15,0 0 53 16,0 0 37-16,0 0-85 16,0 0-59-16,0 0 10 15,92 42 31-15,-16-33-11 16,18-2-10-16,13-1-9 15,16 4-27-15,16-2-11 16,10-4 6-16,45 4-32 16,47 5-5-16,55-3 31 15,13 3-11-15,-25-10-1 0,-32-3-21 16,-44 0 12-16,-37 0-10 16,-36-10-19-16,-37-3 4 15,-15 4 1-15,2-6-6 16,-1 6 8-16,-11 4-8 15,-22-3-25-15,-26 2-61 16,-18 6-52-16,-7-7-124 16,-13 4-381-16,-18-3-379 0</inkml:trace>
  <inkml:trace contextRef="#ctx0" brushRef="#br0" timeOffset="914">262 596 1783 0,'0'0'384'0,"0"0"-292"16,0 0-12-16,0 0 120 16,-22 213-57-16,16-103-37 15,-1 7-72-15,-5-5-4 16,5-4 31-16,1-20-28 15,2-22-7-15,4-13-26 16,0-25 6-16,0-14 0 16,0-14-6-16,0 0 0 15,0-40 23-15,0-30-23 16,0-16 0-16,0-20-1 0,0-10 1 16,4-1 5-16,2 9-5 15,4 13 0-15,6 28 4 16,6 29 2-16,10 27 22 15,12 11-10-15,6 39 21 16,13 38 29-16,0 10-44 16,3 16-8-16,-2-1 11 15,2-2-26-15,0-3 7 16,0-9-8-16,-5-16 0 16,-6-13-6-16,-7-16 6 15,-16-21-9-15,-7-22 9 16,-6 0 7-16,-7-51 11 15,-9-28-9-15,-3-17-3 16,0-21 19-16,-8-14-25 16,-14-2 0-16,0 12 1 0,5 23-1 15,8 19-6-15,9 30-111 16,12 39-203-16,24 4-419 16,8 6-793-16</inkml:trace>
  <inkml:trace contextRef="#ctx0" brushRef="#br0" timeOffset="1157">1842 994 2080 0,'0'0'551'0,"0"0"-498"15,0 0 70-15,0 0 100 16,0 0-51-16,0 0-98 16,196 19-55-16,-123-10-19 15,5-9-61-15,33 0-246 16,-19 0-307-16,-14 0-1184 0</inkml:trace>
  <inkml:trace contextRef="#ctx0" brushRef="#br0" timeOffset="1478">3060 854 479 0,'0'0'1579'0,"0"0"-1362"16,0 0-72-16,0 0 126 15,0 0-22-15,155-192-98 16,-128 143-55-16,-1 12 9 16,-13 7 6-16,-1 11-27 15,-8 16-23-15,-4 3 19 16,0 22-37-16,0 38-5 16,0 20 20-16,-4 16-8 15,-14 13-22-15,-1 5-20 16,5-8 8-16,-1-4-16 0,3-11-9 15,2 5-79-15,3-28-124 16,-1-18-528-16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56:44.4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602 1856 838 0,'0'0'117'15,"0"0"-78"-15,0 0 14 16,0 0 48-16,0 0 31 16,0 0-38-16,29-39-39 15,-26 33 27-15,0 2-66 16,6 1 36-16,-2-1 3 15,-1 2-4-15,-2 2-28 16,4-3-22-16,-4 3 10 16,-4 0 17-16,0 0-27 0,0 0-1 15,0 0 35 1,3 0 23-16,4 0 11 0,1-4-25 16,-4 1 38-16,2-1 47 15,-2 4-73-15,-4 0 26 16,0 0-11-16,0 0 3 15,0 0 15-15,0 0-16 16,0 16-12-16,-7 25 24 16,-15 11-77-16,-7 20 23 15,-8 10 3-15,-7 11-5 16,5 3 20-16,-1 7-25 16,2-3-5-16,6-7 29 15,4-2-47-15,-3-4-1 16,6-15 11-16,8-9-10 15,2-17-2-15,8-10 9 0,-2-11-8 16,9-5 0 0,-3-10-41-16,3-1-75 0,0-1-50 15,0-5-128-15,-3-3-204 16,-1 0-281-16</inkml:trace>
  <inkml:trace contextRef="#ctx0" brushRef="#br0" timeOffset="354">0 2710 1612 0,'0'0'261'15,"0"0"-174"-15,0 0 62 16,0 0 80-16,0 0-45 16,0 0-72-16,0 0-41 15,81 177 29-15,-56-125-47 16,-3 3 27-16,4-4 0 16,-4-10-80-16,-2-7 21 15,7-10 0-15,-5-13-12 16,3-8 27-16,4-3-24 15,3-3-3-15,6-35-2 16,2-17-7-16,-1-13-61 0,8-33-166 16,-9 20-244-1,-10 5-132-15</inkml:trace>
  <inkml:trace contextRef="#ctx0" brushRef="#br0" timeOffset="1081">879 731 1595 0,'0'0'299'0,"0"0"-172"15,0 0 75-15,0 0 41 16,0 0-30-16,0 0-121 15,0 0-91-15,0 59 70 0,0 20-10 16,0 9-36-16,0 10 37 16,0-2-61-16,0-7 20 15,0-20-21-15,0-17 3 16,0-19-3-16,0-17 0 16,0-13 1-16,0-3 5 15,0-22 11-15,0-31-17 16,0-26 10-16,4-20-9 15,2-15-2-15,1-8 1 16,2 8 0-16,1 14 19 16,2 28-13-16,-2 24 23 15,2 22 17-15,1 26-32 16,9 0 4-16,12 29 9 0,5 23-11 16,8 18 49-16,4 9-56 15,1 3-6 1,-4-1 10-16,-4-5-2 0,-5-7-19 15,-2-11 8-15,-8-11 0 16,-7-19 8-16,-12-13-8 16,2-15 0-16,-9 0 14 15,0-39-8-15,1-26-2 16,-4-22-4-16,0-15 0 16,0-10 6-16,0 5-6 15,0 5 0-15,0 15-1 16,0 26-8-16,0 26-88 15,12 21-95-15,23 14-193 16,-1 21-210-16,-5 10-367 0</inkml:trace>
  <inkml:trace contextRef="#ctx0" brushRef="#br0" timeOffset="1915">1666 964 1607 0,'0'0'208'0,"0"0"-149"16,0 0-12-16,0 0 25 15,0 0 26-15,0 0-63 16,204-85-35-16,-149 39 33 16,-5-6-32-16,-1-11 11 15,-17-3 37-15,-13 0 1 0,-12 6 26 16,-7 2 1-16,0 13 1 15,-10 12 80-15,-17 19-31 16,-2 14-61-16,-7 0 14 16,3 47-72-16,0 15 20 15,5 20-20-15,1 14-7 16,10 4 36-16,1 6-37 16,6-4 0-16,5-11-6 15,2-4 27-15,3-20-35 16,0-13 14-16,0-21 0 15,0-14-3-15,0-13 3 16,0-6 0-16,0 0-3 16,8-25 4-16,9-19-2 15,9-8 1-15,4-4 0 0,2 0-15 16,9 7 13-16,3 9 2 16,0 14-25-16,-5 13 32 15,-2 13-20-15,-5 0 10 16,-2 7 3-16,-9 23-18 15,1 5 18-15,-4-2 0 16,-3 0-2-16,-4-4 10 16,-3-10-14-16,-1-4 6 15,-4-9 0-15,1-3-18 16,2-3 16-16,3 0-38 16,1-3 27-16,5-20 13 15,4-3-12-15,-2-4 7 16,1 4 5-16,-2 7 20 0,-10 5-20 15,1 11 0-15,-7 3 42 16,5 0-41-16,-5 10 12 16,0 19-6-16,4 8 1 15,-1 5 35-15,7 4-43 16,9-3 0-16,9-4 27 16,10-9-27-16,6-11 0 15,3-9-6-15,0-10 6 16,-6 0 7-16,-6-7-7 15,-9-21 0-15,-8-16 24 16,-6-4-15-16,-12-10 19 16,0 3 10-16,-5 0-23 15,-24 8 54-15,-3 11-69 16,-12 17-10-16,0 10-10 0,4 9-62 16,4 0-184-16,-1 9-343 15,12 10-178 1,9 1-610-16</inkml:trace>
  <inkml:trace contextRef="#ctx0" brushRef="#br0" timeOffset="2133">2662 696 1650 0,'0'0'319'0,"0"0"-203"16,0 0 130-16,0 0 66 15,0 0-127-15,186-33-62 16,-161 33-78-16,-11 16-38 16,-9 10-7-16,-5 7-10 15,-15 11-188-15,-48 16-153 16,9-10-257-16,10-15-357 0</inkml:trace>
  <inkml:trace contextRef="#ctx0" brushRef="#br0" timeOffset="2280">3066 360 2054 0,'0'0'368'16,"0"0"-265"-16,0 0 47 0,190-154 4 16,-80 75-154-16,-16 13-103 15,-11 5-1231-15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6:42.1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10586 2063 2600 0,'0'0'548'0,"0"0"-497"0,0 0-51 16,0 0-8-16,0 0-312 15,0 0-1024-15</inkml:trace>
  <inkml:trace contextRef="#ctx0" brushRef="#br0" timeOffset="1476">12774 189 2318 0,'0'0'378'0,"0"0"-307"16,252-140-71-16,-157 91-485 16</inkml:trace>
  <inkml:trace contextRef="#ctx0" brushRef="#br0" timeOffset="721">11720 793 2572 0,'0'0'288'0,"0"0"-288"15,0 0 0-15,0 0 96 16,0 0 5-16,0 0-24 16,4 168-59-16,11-84-17 15,2 2 9-15,5-8-10 16,3-11 0-16,9-19-47 15,2-19-39-15,4-21-34 16,1-8 11-16,3-27-3 16,-9-21 35-16,3-15 35 15,-10-3 31-15,-6 3 11 0,-6 12 17 16,-6 10 71-16,-4 19 1 16,-1 17 28-16,-5 5-43 15,4 17-53-15,6 26 20 16,2 10-32-16,10 3 1 15,10-3-7-15,5-11-3 16,5-16-48-16,2-12-59 16,0-14 10-16,0-3-24 15,-6-34 3-15,-6-10 65 16,0 1 47-16,-7 1-7 16,-6 11 13-16,-4 21 27 15,-5 13 17-15,-5 0 4 16,-1 31 1-16,-1 15-16 0,0 6-21 15,4 0-11-15,2-8 0 16,1-9-1-16,-3-15-18 16,4-13-18-16,-4-7-5 15,0-17 32-15,5-28 7 16,-2-16-11-16,12-4 4 16,3-7 8-16,6 10 1 15,-3 9 16-15,-2 18 10 16,-1 17 54-16,-6 18 19 15,-1 0-20-15,-1 37 10 16,2 12-42-16,0 14-38 16,3 2 22-16,3-3-31 15,15-9-64-15,21-14-235 0,-8-13-306 16,-6-22-466-16</inkml:trace>
  <inkml:trace contextRef="#ctx0" brushRef="#br0" timeOffset="1140">13376 966 1517 0,'0'0'945'0,"0"0"-709"15,0 0-19-15,0 0 4 16,0 0-32-16,0 0-99 16,-182 170-71-16,182-126-19 15,6-11-1-15,35-7-55 0,6-17-53 16,4-9-66-16,-7 0-21 15,-3-25-13-15,-16-11 121 16,-8-5 88-16,-12 6 6 16,-5-2 72-16,0 13 80 15,0 6-1-15,0 15-2 16,-9 3-30-16,3 21-85 16,-1 37-1-16,7 26-20 15,0 29-18-15,0 17 38 16,39 15-6-16,8 6 22 15,6 0-37-15,-6-6-18 16,-15-18 11-16,-13-16-11 16,-19-22 0-16,0-23 5 15,-34-24 1-15,-13-22 6 16,-11-20 7-16,-1-13-7 0,5-46-10 16,10-29-2-16,15-24-75 15,19-85-144-15,10 25-596 16,0 9-1498-16</inkml:trace>
  <inkml:trace contextRef="#ctx0" brushRef="#br0" timeOffset="1363">12064 625 1850 0,'0'0'512'0,"0"0"-457"16,0 0 40-16,0 0 150 16,0 0-44-16,0 0-87 15,193 7-95-15,-190 28-1 16,-3 38-18-16,-29-11-216 16,-5-12-570-16</inkml:trace>
  <inkml:trace contextRef="#ctx0" brushRef="#br0" timeOffset="-293">9941 973 494 0,'0'0'1296'0,"0"0"-1066"0,0 0-133 15,0 0 109-15,0 0 35 16,0 0-80-16,0 0-43 16,-116-84-59-16,83 84-20 15,-7 0 18-15,-8 11-27 16,-7 25 10-16,1 10 4 15,-1 7-7-15,8 6 14 16,6 7-45-16,13-8 0 16,16 0 3-16,12-10-7 15,0-9-2-15,22-9-18 16,22-10-34-16,10-14 4 16,9-6-82-16,2-13 9 0,5-32-29 15,-8-18-25-15,-7-17 35 16,-8-11 34-16,-12-17 64 15,-13-17 42-15,-10-12 22 16,-12-8 61-16,0 7 61 16,0 18 16-16,0 27 24 15,0 35-12-15,0 34 1 16,0 24-62-16,0 29-94 16,0 53 2-16,0 34-3 15,0 24 7-15,7 37-15 16,8-11-7-16,4-5 9 15,10-12-10-15,-1-30-15 0,16-12-11 16,7-30-33-16,0-41-22 16,8-36 13-16,-8-14-41 15,-1-51 16-15,-6-24 66 16,-6-5 27-16,-13-2 6 16,-11 13 50-16,-6 24 38 15,-5 20 51-15,-3 25-41 16,0 14-49-16,0 5-20 15,0 37-35-15,0 11 0 16,0 8-1-16,0 0-6 16,0-6-46-16,14-10-141 15,11-11-356-15,-6-22-179 0</inkml:trace>
  <inkml:trace contextRef="#ctx0" brushRef="#br0" timeOffset="-155">10582 642 530 0,'0'0'1767'0,"0"0"-1435"16,0 0-208-16,0 0-16 15,0 0-108-15,0 0-310 16,0 0-441-16</inkml:trace>
  <inkml:trace contextRef="#ctx0" brushRef="#br0" timeOffset="2026">15232 217 1781 0,'0'0'518'16,"0"0"-492"-16,0 0 78 15,6 205 121-15,-6-83-49 16,0 11-79-16,0 2-54 16,0-13-2-16,0-18-41 15,0-25-23-15,0-20-126 16,16-26-149-16,-3-16-284 15,-1-17-716-15</inkml:trace>
  <inkml:trace contextRef="#ctx0" brushRef="#br0" timeOffset="2394">14914 809 1778 0,'0'0'486'0,"0"0"-435"16,0 0 45-16,0 0 90 15,0 0-52-15,0 0-52 16,208 31-55-16,-124-31-5 16,4 0 1-16,-12 8-6 15,-6 9 9-15,-16 9-21 16,-10 10-4-16,-16 8 5 0,-6 4 2 16,-10 0-9-1,-5 0 1-15,-4-13 0 0,-3-12 3 16,0-9-3-16,0-14 0 15,0 0 17-15,0-27-17 16,0-22-1-16,0-17 1 16,0-8 0-16,0-3 14 15,0 1-14-15,16 12 1 16,12 11-3-16,8 10 2 16,8 17 0-16,3 13-14 15,12 13-47-15,29 0-84 16,-12 20-187-16,-6 3-392 0</inkml:trace>
  <inkml:trace contextRef="#ctx0" brushRef="#br0" timeOffset="2981">16292 720 1704 0,'0'0'538'15,"0"0"-414"-15,0 0 46 16,0 0 44-16,-120 169-45 15,105-104-103-15,11 3-41 16,4-2-25-16,9-8 2 16,30-5 1-16,11-13-3 15,6-21-74-15,2-19-6 16,-2-3-8-16,-9-43-9 16,-18-19 31-16,-14-15 60 15,-15-2 6-15,0 0 25 16,-31 10 8-16,-13 20 54 15,2 16 8-15,5 16-13 0,8 17-38 16,14 3-34-16,15 0-8 16,0 23-2-16,47 3-39 15,13 4-14-15,12-5-33 16,4 2-14-16,0 0 36 16,-3 6-5-16,-7 9 56 15,-15 4-5-15,-11 11 18 16,-11-2 42-16,-10 0-18 15,-4-5-8-15,-8-15-16 16,0-7 7-16,-7-16-7 0,5-12 6 16,-5 0-1-16,0-26-5 15,3-20-2-15,4-13 2 16,8-10-9-16,7 0 9 16,7 4-9-16,3 11 10 15,5 15-1-15,-5 18 48 16,2 21 3-16,-5 0 13 15,-4 25 9-15,-3 23 0 16,-3 10-5-16,3 3-59 16,3-5-9-16,4-5-42 15,11-7-119-15,25-18-161 16,-3-12-295-16,-8-14-1169 0</inkml:trace>
  <inkml:trace contextRef="#ctx0" brushRef="#br0" timeOffset="3399">17885 868 1877 0,'0'0'672'0,"0"0"-485"15,0 0 88-15,0 0-47 16,-208 107-83-16,173-53-60 16,13-5-65-16,22-5-20 15,0-9-20-15,28-16-38 16,23-8-35-16,12-11-87 15,-6 0-43-15,-4-30 71 16,-18-10 58-16,-9 1 69 16,-18-4 25-16,-8 10 52 15,0 6 111-15,0 15 2 16,-5 10-16-16,-9 2-30 16,6 21-76-16,1 40-7 0,4 23-5 15,3 51-2-15,0 55 4 16,40 46-14-16,-1-17 13 15,-5-37 2-15,-15-64-33 16,-19-43 5-16,0 5-6 16,0-6 0-16,-22-4 32 15,-22-28-25-15,-15-26-5 16,-11-16 23-16,-3-23-10 16,1-42-6-16,6-33-9 15,18-47-18-15,42-44-27 16,28-49-135-16,40 42-452 15,18 35-1028-15</inkml:trace>
  <inkml:trace contextRef="#ctx0" brushRef="#br0" timeOffset="-3360">4651 838 2022 0,'0'0'481'0,"0"0"-429"16,0 0 53-16,0 0 181 16,0 0-96-16,0 0-95 15,-29-166-32-15,-5 156-8 16,-5 6-9-16,-8 4-31 15,-9 4-15-15,-1 28 13 16,1 11-13-16,5 9-15 16,12-1 14-16,12 3-11 15,20-5-8-15,7-2-10 0,0-2-10 16,29-2 40-16,19-6-30 16,14-6-5-16,11-7 29 15,8-5-4-15,2-4 10 16,-7-3-1-16,-7-2 1 15,-13 3 8-15,-12 0-8 16,-18 0-12-16,-20 8 12 16,-6-2 0-16,-3 10 36 15,-41 7-9-15,-15 0-21 16,-2 1 18-16,-2-12-24 16,9-9 0-16,14-9-9 15,14-7-55-15,26-7-192 16,0-23-412-16,29-5-237 0</inkml:trace>
  <inkml:trace contextRef="#ctx0" brushRef="#br0" timeOffset="-3065">5084 947 1275 0,'0'0'1076'0,"0"0"-860"15,0 0-146-15,0 0 168 16,0 0-22-16,-32 180-72 15,22-108-91-15,1 0-31 16,9-2-8-16,0-8-6 16,19-13-2-16,21-13-6 15,8-17-20-15,9-19-3 16,2 0-2-16,-1-28 10 0,-11-28 9 16,-10-6 6-16,-18-11 4 15,-19-2 11-15,0 6 2 16,-15 6 13-16,-26 11-13 15,-6 15-17-15,-4 16-20 16,-3 11-133-16,10 10-331 16,12 0-350-16</inkml:trace>
  <inkml:trace contextRef="#ctx0" brushRef="#br0" timeOffset="-2872">5042 675 2198 0,'0'-27'391'0,"16"-2"-164"0,15-7-19 16,8-3-62-16,8 8-66 15,6 8-80-15,-3 17-17 16,-6 6-94-16,-1 10-137 16,-3 42-59-16,-6-5-286 15,-9-8-307-15</inkml:trace>
  <inkml:trace contextRef="#ctx0" brushRef="#br0" timeOffset="-2779">5559 579 1431 0,'0'0'741'16,"0"0"-470"-16,0 0-57 15,117-196-81-15,-44 112-133 16,-16 23-110-16,-1 5-878 0</inkml:trace>
  <inkml:trace contextRef="#ctx0" brushRef="#br0" timeOffset="-4710">922 203 1894 0,'0'0'322'0,"0"0"-140"15,0 0-78-15,0 0 79 16,0 0 68-16,0 0-67 16,-34-30-88-16,34 30-6 0,0 0-31 15,0 0 0 1,0 0 5-16,0 13-40 0,18 26 2 15,26 30 23-15,7 23-14 16,15 19 14-16,3 11-23 16,1 5-11-16,-4-5 25 15,-2-10-28-15,-1-11 14 16,-13-12-26-16,-2-17 6 16,-11-16 1-16,-12-13-7 15,-10-12-4-15,-8-10-2 16,-3-11-35-16,-4-7-62 15,0-3-86-15,0-13-316 16,0-19-567-16</inkml:trace>
  <inkml:trace contextRef="#ctx0" brushRef="#br0" timeOffset="-4422">626 1577 2286 0,'0'0'491'15,"0"0"-424"-15,0 0 9 16,0 0 120-16,0 0-86 16,123-193-79-16,-20 85-16 15,24-18 29-15,15-11 0 16,12-1 10-16,-2 3-24 0,-5 17-13 15,-26 19 15-15,-35 26-32 16,-30 29-18-16,-21 24-42 16,-13 20-113-16,-7 6-430 15,-5 20-265-15</inkml:trace>
  <inkml:trace contextRef="#ctx0" brushRef="#br0" timeOffset="-4204">2550 913 2607 0,'0'0'516'0,"0"0"-481"16,0 0-11-16,0 0 48 15,0 0 31-15,215-24-67 16,-134 10-36-16,7 4-49 15,7 10-249-15,-22 10-443 16,-26 13-769-16</inkml:trace>
  <inkml:trace contextRef="#ctx0" brushRef="#br0" timeOffset="-4035">2566 1531 2590 0,'0'0'567'0,"0"0"-513"16,0 0-53-16,0 0 58 16,0 0-17-16,189 13-42 15,-47-10-5-15,-19 0-245 16,-13 4-695-16</inkml:trace>
  <inkml:trace contextRef="#ctx0" brushRef="#br0" timeOffset="-1617">6932 1108 1620 0,'0'0'234'15,"0"0"-192"-15,0 0-2 16,0 0 35-16,0 0 8 15,0 0-30-15,173 31-19 16,-151 37 21-16,-12 6-32 16,-3 3-9-16,-7-5 14 0,0-11-18 15,0-14 20 1,0-15 8-16,0-18 8 0,-7-14 40 16,4 0 5-16,3-30-24 15,0-26-30-15,0-17-37 16,0-8 0-16,18-5 1 15,14 8-1-15,2 15 12 16,-2 10-12-16,6 21 0 16,-3 15 23-16,6 17-22 15,-1 0 5-15,-1 39-5 16,-2 18 8-16,-8 12 20 16,-3 3-29-16,-4 0-57 15,18 7-57-15,-11-17-206 0,0-23-256 16</inkml:trace>
  <inkml:trace contextRef="#ctx0" brushRef="#br0" timeOffset="-1130">8077 1035 901 0,'0'0'1353'16,"0"0"-1101"-16,0 0-104 15,0 0 65-15,-208 99-51 16,161-36-61-16,12 5-56 16,16 1-30-16,19-7-15 15,0-14-13-15,29-8-61 16,23-20-99-16,2-17-66 0,0-3 10 16,-3-25 51-16,-10-25 91 15,-13-5 63-15,-12-1 24 16,-13 6 139-16,-3 7 76 15,0 14-3-15,0 13-11 16,0 13-29-16,0 3-70 16,0 12-49-16,0 44-53 15,3 26 24-15,28 28 7 16,8 39-31-16,-2-2 14 16,2 2-14-16,1 2 1 15,-11-23 10-15,2 2-11 16,-18-17 0-16,-9-28 13 0,-4-22-12 15,-7-25 31 1,-34-14-5-16,-10-21-8 0,-6-3 31 16,-9-32-37-16,0-31-2 15,9-19-4-15,9-18-7 16,23-14-13-16,20-4-56 16,39-45-87-16,32 26-303 15,6 18-723-15</inkml:trace>
  <inkml:trace contextRef="#ctx0" brushRef="#br0" timeOffset="8586">3619 3014 2557 0,'0'0'319'15,"0"0"-310"-15,0 0 51 0,0 0 40 16,0 0-33-16,0 0-31 16,-230 229-22-16,157-140-4 15,-3-1-4-15,10-9-4 16,16-20 16-16,19-16-18 16,21-16 0-16,10-18 11 15,7-9 10-15,37 0 18 16,15 0-10-16,10-3-22 15,11-14 10-15,-4 5-17 16,2 5-1-16,-9 7-11 16,-8 0-38-16,-5 0-32 15,-5 19-171-15,-16 6-207 16,-10-6-367-16</inkml:trace>
  <inkml:trace contextRef="#ctx0" brushRef="#br0" timeOffset="8799">3670 3134 2234 0,'0'0'540'15,"0"0"-482"-15,0 0-34 16,0 0 111-16,-22 212 23 16,22-114-75-16,0 10-49 15,0 3-1-15,0-2-25 16,0-8-4-16,0-12-4 15,0-12-132-15,0-22-176 0,0-24-403 16,12-23-1324-16</inkml:trace>
  <inkml:trace contextRef="#ctx0" brushRef="#br0" timeOffset="7791">101 2870 199 0,'0'0'1149'0,"0"0"-816"0,0 0-155 15,0 0 13-15,0 0 53 16,0 0-69-16,-11-23-56 16,7 23-8-16,1 16-43 15,-1 27 3-15,-4 21 25 16,5 23-24-16,-8 11 5 16,3 7-53-16,1 2-3 15,0-4 26-15,4-11-37 16,3-10 7-16,0-16-17 15,0-17 0-15,0-17 7 16,0-13-7-16,0-9 0 16,0-10 14-16,0 0 8 0,-5-22 7 15,-2-24-29 1,0-19 0-16,4-17 4 0,-5-21-4 16,8-11 0-16,0-10-9 15,0-6 9-15,0 10-1 16,15 12 1-16,0 23 5 15,-1 22 46-15,-3 30-27 16,0 26-3-16,7 7 13 16,11 31-19-16,8 27 15 15,14 24-10-15,3 14-13 16,9 8 25-16,6 6-32 16,4 4 0-16,3 1 3 15,1-1-3-15,0-4 0 0,-8-19-6 16,-8-19-6-16,-9-23 3 15,-9-21-6-15,-13-18-7 16,-8-10 14-16,-8-14 8 16,-6-40 6-16,-5-18-6 15,-3-17 1-15,0-22 13 16,-3-13-14-16,-16-14 0 16,4 2 2-16,2 15-1 15,8 23 5-15,1 37-6 16,4 24-5-16,0 30-6 15,41 10-203-15,6 33-160 16,4 0-434-16</inkml:trace>
  <inkml:trace contextRef="#ctx0" brushRef="#br0" timeOffset="8025">1629 3526 2424 0,'0'0'513'15,"0"0"-439"-15,0 0 42 16,0 0 42-16,0 0-67 16,0 0-66-16,192-24 2 15,-110 24-27-15,0 0-48 16,25 10-129-16,-24 17-350 0,-21-1-500 0</inkml:trace>
  <inkml:trace contextRef="#ctx0" brushRef="#br0" timeOffset="8221">1552 4094 1788 0,'0'0'1128'0,"0"0"-956"16,0 0-141-16,0 0-7 16,0 0 18-16,0 0-1 15,247-13-41-15,-111 2-173 0,-23 5-410 16,-15-5-496-16</inkml:trace>
  <inkml:trace contextRef="#ctx0" brushRef="#br0" timeOffset="9844">4105 3175 2429 0,'0'0'468'0,"0"0"-461"15,0 0 61-15,0 0 119 16,0 0-69-16,-75 204-73 16,68-120-35-16,4 5 20 15,3 3-30-15,7-7-6 0,33-6 5 16,23-17-36-16,10-24 25 15,3-19-87-15,0-19-20 16,-14-25 64-16,-11-33-8 16,-22-17 23-16,-21-14 40 15,-8-10 0-15,-25-2 10 16,-27 2 7-16,-9 18 7 16,-2 18 62-16,9 25-15 15,7 14-29-15,18 17-3 16,17 7-30-16,12 0-9 0,0 15-60 15,32 5-25-15,21 7-38 16,8-3-35-16,8-7-24 16,0-7 70-1,-3-6 50-15,-7 1 41 0,-8-5 20 16,-12 0 1-16,-9 0 67 16,-8 0 49-16,-8 3 18 15,-6 10 20-15,-4 10-30 16,-4 15 0-16,0 20-37 15,0 10-36-15,0 14 18 16,0 9-38-16,0 9-8 16,32-2-10-16,22-5-8 15,24-19-5-15,8-22-17 0,9-22-22 16,1-27 20 0,-6-3-32-16,-12-39-9 15,-21-23 23-15,-20-17 32 0,-23-19-1 16,-14-14 7-16,-17-9-1 15,-42-1 15-15,-14 6-13 16,-6 23 2-16,-3 21 23 16,10 22 2-16,14 23 5 15,14 19-17-15,14 8-16 16,20 0-1-16,10 8-8 16,0 22-14-16,25 4-35 15,22 1-44-15,19-5-21 16,10-10-43-16,12-9-15 15,7-6 34-15,0-5 57 16,-7 0 56-16,-12-7 24 0,-10-10 9 16,-19 5 28-1,-15-1 56-15,-13 6 42 0,-9 7 51 16,-10 0-8-16,0 0-36 16,0 23-55-16,-13 20-19 15,-6 19 8-15,-3 14-40 16,7 15-15-16,15 8 7 15,0 2-17-15,18-3-4 16,38-17-17-16,17-18-18 16,13-23 22-16,5-29-12 15,4-11-3-15,-10-27 9 16,-16-32 0-16,-18-16 19 16,-17-17 2-16,-21-14 22 15,-13-11 35-15,-22-9-4 16,-35 6-9-16,-21 4 6 0,2 18-14 15,0 22 9-15,10 27-18 16,15 26-26-16,14 20-1 16,20 3-83-16,17 45-153 15,0 13-375-15,25-10-643 0</inkml:trace>
  <inkml:trace contextRef="#ctx0" brushRef="#br0" timeOffset="10054">7455 3873 2912 0,'0'0'337'15,"0"0"-244"-15,0 0-30 16,0 0 24-16,47 210-23 15,-58-140-64-15,-62 28-43 16,3-16-242-16,-2-17-1035 0</inkml:trace>
  <inkml:trace contextRef="#ctx0" brushRef="#br0" timeOffset="12813">9299 3117 1580 0,'0'0'339'0,"0"0"-85"16,0 0-44-16,0 0-48 15,0 0-25-15,0 0-6 16,-4 124-4-16,-6-49-49 16,-9 10-23-16,-3 7 21 0,-3 7-53 15,0-1-11-15,-1-10 0 16,1-9-11-16,6-13 6 16,4-18-6-16,8-14-1 15,1-14 12-15,2-11-12 16,4-9 0-16,0 0-1 15,0-12-8-15,29-36 9 16,15-18-51-16,17-11 11 16,12-16 20-16,14 2-33 15,8 9 11-15,-7 14 10 16,-12 10 32-16,-10 20 0 16,-22 16 6-16,-15 8 23 15,-17 11 32-15,-12 3-37 0,0 0 7 16,-15 26 20-1,-26 14-15-15,-10 2 24 0,-3 7-45 16,-5-3-9-16,8-3 30 16,16-4-35-16,16-3 20 15,12-7-18-15,7 2 4 16,0 1 19-16,32 1-26 16,12 0 0-16,7-1 9 15,3 2-9-15,2-2-1 16,-5-5 1-16,-4-1 0 15,-3 0-10-15,-8-5-60 16,-3-2-91-16,11-10-193 16,-8-2-424-16,-7-7-1128 0</inkml:trace>
  <inkml:trace contextRef="#ctx0" brushRef="#br0" timeOffset="12996">10427 3549 2266 0,'0'0'382'16,"0"0"-276"-16,0 0 115 15,0 0-46-15,0 0-57 16,206-16-112-16,-140 16-6 16,32 0-40-16,-17 0-261 15,-15 0-555-15</inkml:trace>
  <inkml:trace contextRef="#ctx0" brushRef="#br0" timeOffset="13212">10364 4018 1431 0,'0'0'1237'0,"0"0"-1064"15,0 0-137-15,0 0 135 16,0 0-25-16,0 0-80 16,237-3-66-16,-149 3-5 15,39 0-157-15,-17 0-513 0,-16 0-1585 16</inkml:trace>
  <inkml:trace contextRef="#ctx0" brushRef="#br0" timeOffset="13621">11819 3724 1766 0,'0'0'315'16,"0"0"-210"-16,0 0-61 0,0 0 105 16,0 0-26-16,214-154-91 15,-151 91-23-15,-9-9 10 16,-7-7 29-16,-9-6 60 16,-16 3-21-16,-9 3-1 15,-8 16 69-15,-5 14-61 16,0 21-25-16,0 28 3 15,0 0-48-15,-12 54 28 16,-3 32-52-16,2 22 0 16,1 13 9-16,5 3-9 15,4-6 0-15,3-9 0 16,0-14-12-16,0-10-30 16,0-12-181-16,0-24-267 0,15-23-376 15</inkml:trace>
  <inkml:trace contextRef="#ctx0" brushRef="#br0" timeOffset="13948">12566 3203 2102 0,'0'0'474'0,"0"0"-367"16,0 0 93-16,0 0-31 15,218-100-57-15,-152 100-97 0,0 0-3 16,-12 17 20-16,-13 34-1 16,-19 15 4-16,-22 19-16 15,0 13 12-15,-51 11-4 16,-15-1-21-16,-3-10-6 16,6-13 0-16,19-16 0 15,16-19-4-15,21-15 4 16,7-7-1-16,7-8 1 15,30-3-41-15,13-8-15 16,16-4-52-16,17 0-41 16,64-5-79-16,-20 0-382 15,-13-10-252-15</inkml:trace>
  <inkml:trace contextRef="#ctx0" brushRef="#br0" timeOffset="14437">13711 3227 1908 0,'0'0'385'0,"0"0"-296"16,0 0 54-16,0 0 131 16,0 0-123-16,0 0-76 15,0 0-75-15,211-85 0 16,-134 85 6-16,7 0-6 15,-1 0 0-15,-2 0 0 16,-11 0 0-16,-20 0 4 16,-24 0-4-16,-26 0 0 0,0 0 37 15,-44 0-19 1,-26 0-1-16,-13 0 13 0,-8-8-8 16,-4 5 35-16,7 3-45 15,12 0 18-15,17 0 26 16,19 11-39-16,23 15-8 15,13 9-9-15,4 12 0 16,14 9-11-16,30 3 6 16,15 4-10-16,2-1 15 15,5-3 0-15,3 0 0 16,1-6-1-16,-8-4 1 16,-4-4 12-16,-18-9-12 0,-18-2 0 15,-22-5 0-15,0 2 27 16,-47-3 3-16,-19-5-30 15,-7-2-5-15,4-12-28 16,6-9-149-16,23 0-328 16,23 0-502-16</inkml:trace>
  <inkml:trace contextRef="#ctx0" brushRef="#br0" timeOffset="14774">14866 3203 2524 0,'0'0'462'0,"0"0"-420"16,0 0 61-16,0 0 49 16,0 0-54-16,0 0-59 15,-189 217-38-15,179-125 32 16,10 13-33-16,6 4 0 15,49-4 0-15,22-9 0 16,21-21-36-16,12-29-6 16,2-36 12-16,-9-10 22 15,-12-50-9-15,-26-29 17 16,-25-25 0-16,-28-21 44 16,-12-10-6-16,-52 0-13 15,-34 14-25-15,-24 23 0 16,-51 49 0-16,31 26-181 0,13 23-684 15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6:46.2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2448 79 1935 0,'0'0'351'16,"0"0"-279"-16,0 0-29 15,0 0 163-15,0 0-73 16,0 0-78-16,247-74-34 16,-162 74-11-16,-1 0 20 15,-8 2-18-15,-10 15 3 16,-12-4-3-16,-16-2 24 15,-16-2 7-15,-19-6-23 0,-3-3 63 16,-25 0 34 0,-31 0-90-16,-17 0 0 0,-6 0-6 15,-13 0 8-15,8-6 17 16,4-4-16-16,14 1 3 16,12 5 3-16,10 4-21 15,10 0 6-15,17 0-20 16,2 6-1-16,5 22 14 15,5 10-14-15,2 8 0 16,3 3-7-16,0 1 5 16,0-5 1-16,0-5 1 15,0-7 0-15,11-12-4 0,3 0 4 16,5-4 0 0,6-1 1-16,9-2-1 0,5-3-1 15,11 4 0-15,6 1 1 16,2 4-12-16,1 9 12 15,-5 7 0-15,-7 10 2 16,-9 9-1-16,-16 13-1 16,-16 4 0-16,-6 2 0 15,-6-1 12-15,-35-8-6 16,-13-10-6-16,-12-7 27 16,-7-13-26-16,0-16 17 15,-1-12-18-15,5-7 0 16,15 0-1-16,18-32-26 0,36-41-75 15,0 11-205 1,42-7-530-16</inkml:trace>
  <inkml:trace contextRef="#ctx0" brushRef="#br0" timeOffset="330">3231 270 2652 0,'0'0'374'16,"0"0"-307"-16,0 0 41 15,0 0 22-15,-133 185-72 16,117-101-25-16,16 5-24 16,0 10-8-16,44-3 0 0,17-7-1 15,24-17 0-15,13-27-27 16,8-23 0-16,-1-22 12 15,-13-16 5-15,-16-42 10 16,-20-25 0-16,-31-22 30 16,-25-20 30-16,-12-13-41 15,-49-1 10-15,-27 9 8 16,-13 22-14-16,-2 33-23 16,-6 38-39-16,32 28-223 15,26 9-911-15</inkml:trace>
  <inkml:trace contextRef="#ctx0" brushRef="#br0" timeOffset="1045">4858 579 1416 0,'0'0'300'0,"0"0"-196"16,0 0-19-16,0 0 90 0,0 0 2 15,0 0-36-15,0 0-64 16,161 79-23-16,-148-4 1 16,-4 4-22-16,-9 0-2 15,0-7-16-15,0-13-6 16,0-12 19-16,0-22-21 15,-12-11 13-15,5-14 45 16,-1 0 9-16,4-28-36 16,4-23-29-16,0-15-9 15,4-9 4-15,26-4-4 16,6 3-1-16,8 10 1 16,0 18 0-16,0 21 9 15,0 17-3-15,0 10 15 0,-9 17 30 16,-1 28-27-1,-5 11-15-15,-11 6 13 0,-4 4-14 16,-6-6-8-16,-1-8-6 16,7-3-84-16,19-13-164 15,-4-12-444-15,5-14-651 0</inkml:trace>
  <inkml:trace contextRef="#ctx0" brushRef="#br0" timeOffset="1577">6047 648 2029 0,'0'0'528'0,"0"0"-294"0,0 0 2 16,0 0-43 0,0 0-61-16,-220 7-83 0,170 28-22 15,9 8-12-15,12 6-15 16,14 2-1-16,15-3-10 15,0-3-38-15,30-12-23 16,18-8-42-16,13-16-12 16,8-9-47-16,0-4 34 15,-3-31 75-15,-15-7 16 16,-7-6 47-16,-19 7 1 16,-9 0 65-16,-10 5 82 15,-6 10 13-15,0 8-27 16,0 9-4-16,0 9-44 0,0 0-37 15,-3 5-9-15,-4 34-38 16,4 20 7-16,3 22 7 16,0 26-9-16,0 10 15 15,13 11-20-15,13 3-1 16,4 0 19-16,-1-7-18 16,-7-11-1-16,-5-17 3 15,-12-22-2-15,-5-12-1 16,-8-20 0-16,-36-12 0 15,-11-12 14-15,-11-18-14 16,-6 0 0-16,2-30-4 16,4-23 10-16,16-13-5 15,18-11-1-15,16-10-1 0,16-12-9 16,16-1-35 0,93-50-86-16,-7 33-199 0,-4 13-560 0</inkml:trace>
  <inkml:trace contextRef="#ctx0" brushRef="#br0" timeOffset="16673">293 3588 1965 0,'0'0'315'0,"0"0"-253"16,0 0-5-16,0 0 96 15,0 0 18-15,-15 181-49 16,2-126-26-16,-9 8-15 15,-9 2-37-15,-11 1-17 16,-5-3 15-16,-6-4-42 16,14-7-19-16,9-16-95 15,30-23-194-15,0-10-358 16,15-3-1262-16</inkml:trace>
  <inkml:trace contextRef="#ctx0" brushRef="#br0" timeOffset="17498">1471 3046 1612 0,'0'0'376'0,"0"0"-222"16,0 0 76-16,0 0 50 15,0 0-92-15,0 0-100 0,0 0-67 16,-33 97 43-16,25-22-3 15,1 13-40-15,-3 7 6 16,-2-3-19-16,2-4-8 16,2-4 21-16,1-17-21 15,0-14-9-15,4-16 9 16,3-18-21-16,0-17 19 16,0-2-2-16,0-24 4 15,0-34 3-15,0-16-3 16,13-18-3-16,-1-10 2 15,-2-8 2-15,-3 7 23 16,-2 7-9-16,-2 17 11 16,4 25 50-16,0 20-47 0,8 24-11 15,4 10-18-15,10 17 10 16,11 39-3-16,4 11-7 16,7 20 0-16,3 8 0 15,9 3 1-15,3 0-1 16,-2-6 0-16,2-9-3 15,-4-19-8-15,-8-17 5 16,-10-25-16-16,-11-22 16 16,-3 0-5-16,-8-38 11 15,-8-27-1-15,-6-25 2 16,-8-11 23-16,0-11-13 16,-8-2-10-16,-18 9 40 15,1 19-40-15,3 25-1 0,8 21-2 16,6 29-72-1,8 22-155-15,25 32-332 0,9 5-92 0</inkml:trace>
  <inkml:trace contextRef="#ctx0" brushRef="#br0" timeOffset="17665">2653 3476 1888 0,'0'0'504'0,"0"0"-412"16,0 0 70-16,0 0-25 0,189-2-109 16,-72 2-28-1,-12 0-299-15,-7 5-310 0</inkml:trace>
  <inkml:trace contextRef="#ctx0" brushRef="#br0" timeOffset="18198">3761 3026 2154 0,'0'0'541'0,"0"0"-490"16,0 0 21-16,0 0 151 15,0 189-90-15,0-107-88 16,3 9 10-16,-3-3-40 0,0 1 2 15,0-7-5 1,0-10-11-16,-7-13 13 0,-5-15-14 16,2-19-19-16,3-15 10 15,-1-10-2-15,5 0-5 16,3-38-31-16,0-17-25 16,28-13 35-16,20-11-31 15,18-5-21-15,6-3 41 16,10 10-7-16,0 9 14 15,-4 17 31-15,-17 16 10 16,-13 11 12-16,-15 11 16 16,-23 6 48-16,-10 7 29 15,0 0-5-15,-10 0-5 0,-37 20-37 16,-12 13-35-16,-11 6 26 16,1-1-39-16,12 6-10 15,13-1 27-15,18-4-27 16,18-3 0-16,8 0 0 15,5 0 0-15,30 3 0 16,9-3 0-16,7 1-4 16,8-5 3-16,-1 1 1 15,4 2 0-15,-8-7 0 16,-3-2-57-16,8 4-93 16,-15-11-324-16,-11-2-388 0</inkml:trace>
  <inkml:trace contextRef="#ctx0" brushRef="#br0" timeOffset="18399">4975 3456 2134 0,'0'0'513'15,"0"0"-458"-15,0 0 126 16,0 0 1-16,208-5-107 15,-135 5-75-15,3 0-2 16,25 0-150-16,-16 0-198 16,-23 16-339-16</inkml:trace>
  <inkml:trace contextRef="#ctx0" brushRef="#br0" timeOffset="18567">5007 3896 2264 0,'0'0'468'16,"0"0"-412"-16,0 0 46 15,0 0 1-15,0 0-103 16,281 0-57-16,-197 0-506 16,-14 10-1659-16</inkml:trace>
  <inkml:trace contextRef="#ctx0" brushRef="#br0" timeOffset="20126">6323 2945 1684 0,'0'0'246'0,"0"0"-113"16,0 0 93-16,0 0 5 16,0 0-61-16,0 0-106 15,0 0-9-15,194-145 22 16,-136 158-37-16,1 30-6 16,-8 12-10-16,-16 16-18 15,-13 3 35-15,-22 13-41 0,0-3 0 16,-39 8 42-1,-20 3-36-15,-10-3-5 0,-4-10 5 16,7-5 2-16,12-16 26 16,10-17-13-16,15-6-6 15,14-13 35-15,12-4-49 16,3-8 19-16,0-3 2 16,32-7-11-16,15-3 40 15,16 0-51-15,10 0 1 16,3 0-9-16,8-7 8 15,26 1-109-15,-19 0-173 16,-14-1-543-16</inkml:trace>
  <inkml:trace contextRef="#ctx0" brushRef="#br0" timeOffset="20516">7268 3021 2136 0,'0'0'363'15,"0"0"-278"-15,0 0 35 16,0 0 57-16,0 0-64 16,0 0-46-16,190 0-65 15,-124 0-1-15,-2 0 3 16,-1 0 4-16,-13 0-5 0,-9 0-3 15,-16 0 0-15,-13 3 18 16,-9 6-8-16,-3 9 29 16,0 17 18-16,-11 17-15 15,-22 20 26-15,-4 19-39 16,-2 12-21-16,2 2 38 16,0 3-45-16,12-9 8 15,8-10-6-15,1-10 7 16,10-18-2-16,-3-11-8 15,6-14-87-15,-1-9-72 16,1-25-194-16,0-2-285 16,-1 0-437-16</inkml:trace>
  <inkml:trace contextRef="#ctx0" brushRef="#br0" timeOffset="20682">7338 3653 1962 0,'0'0'493'16,"0"0"-428"-16,0 0 126 16,0 0-52-16,0 0-32 15,0 0-107-15,309 0-77 16,-192-6-123-16,-12-4-426 0</inkml:trace>
  <inkml:trace contextRef="#ctx0" brushRef="#br0" timeOffset="21267">8493 3143 1748 0,'0'0'382'0,"0"0"-254"15,0 0-46-15,0 0 146 16,0 0-107-16,0 0-69 16,215-24-6-16,-143 24-37 15,6 0 8-15,-5 0 1 16,-4 3 22-16,-11 3 21 0,-18-1-41 16,-18-5-19-16,-15 0 44 15,-7 0 13-15,0 0 47 16,-22 0-56-16,-17 0-35 15,-13-14 38-15,-6 0-52 16,-4 1 8-16,-4 4 12 16,-4 6-19-16,6 3 0 15,1 0-1-15,9 3 6 16,10 23-8-16,7 3 2 16,15 8 0-16,15 3 0 15,7-2 0-15,0 1-1 16,4 5-8-16,30-2 9 15,1 0-9-15,13 5 9 16,-1-5 0-16,4 7-5 0,-1 0 5 16,6 2 0-16,-8-3 0 15,-8 0 0-15,-11-4 18 16,-11-1-18-16,-14-7 0 16,-4-7 20-16,-4-3-12 15,-40-2 16-15,-11-2-21 16,-10-5 6-16,-4-4-18 15,3-10-19-15,15-3-62 16,26 0-119-16,13 0-247 16,12-19-416-16</inkml:trace>
  <inkml:trace contextRef="#ctx0" brushRef="#br0" timeOffset="21635">9656 3152 2335 0,'0'0'501'0,"0"0"-378"16,0 0 70-16,0 0-22 16,0 0-113-16,0 0 3 15,-172 170-49-15,150-104-10 16,15 6 22-16,7 7-18 0,0 3-7 15,26 7 1-15,33-1 0 16,13-6-12-16,16-10 12 16,7-20-37-16,3-18 35 15,4-25-16-15,-8-9 11 16,-9-36-13-16,-19-30 20 16,-19-22 3-16,-30-18-3 15,-17-11 0-15,-17-3 25 16,-42 7-24-16,-20 13 6 15,-6 33-7-15,-28 41-47 16,21 19-243-16,16 7-1043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44.9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 2000 0,'0'0'523'16,"0"0"-455"-16,0 0 51 16,0 0 164-16,0 0-128 15,0 0-83-15,0 0 29 16,215 0-61-16,-123 0-22 15,6 0 33-15,8 0-24 16,-1 0 1-16,-2 0-26 16,-13 0 5-16,-16 5-7 15,-16 1 0-15,-11-3-87 16,-21 4-59-16,-8-4-175 0,-18 0-592 16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11.7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179 0 1737 0,'0'0'333'0,"0"0"-182"15,0 0 63-15,0 0 61 16,0 0-118-16,0 0-68 16,0 42 4-16,0-2 1 0,0 2-2 15,-12 7-77-15,-13 5-15 16,-26 25-18-16,7-17-295 15,-3-10-702-15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13.6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0 229 1602 0,'0'0'317'16,"0"0"-231"-16,0 0 45 0,0 0 99 15,0 0-83-15,0 0-53 16,58-141-55-16,-21 115 16 15,4 2 6-15,-6 5-12 16,3 5-11-16,-10 12 5 16,-2 2-22-16,-4 0 21 15,-4 32-6-15,-11 17 0 16,0 14 2-16,-7 9-15 16,0 4-2-16,0-9-14 15,0 1-6-15,0-15 13 16,0-12-14-16,0-14-1 15,0-11 0-15,0-9 2 16,0-7 18-16,0 0 19 16,-4-26 16-16,1-17-20 0,0-13-32 15,3-10 10-15,0 0-12 16,10 6 7-16,20 2 8 16,2 16-15-16,9 11 0 15,10 12 5-15,-1 13-4 16,10 6-1-16,-3 0 6 15,1 25-5-15,-9 22 49 16,-7 12-36-16,-8 10-4 16,-12 6 34-16,-12 1-43 15,-3-7 20-15,-7-6-13 16,0-15-7-16,0-12 18 16,5-9-19-16,1-13-48 15,38-14-54-15,0 0-281 0,11-21-477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13.8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 1013 0,'0'0'1764'0,"0"0"-1496"16,0 0-194-16,0 0 54 16,0 0-19-16,0 0-39 0,0 0-44 15,218 0-26 1,-135 0 0-16,38 2-79 0,-19 23-216 16,-23 0-594-16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14.0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 2104 0,'0'0'967'15,"0"0"-794"-15,0 0-163 0,0 0 31 16,0 0 44-1,0 0-57-15,234 7-28 0,-70-7-48 16,-19 0-278-16,-13-11-885 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14.9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274 87 1921 0,'0'0'510'16,"0"0"-446"-16,0 0 24 16,0 0 147-16,0 0-85 15,0 0-87-15,0 0-31 16,200-83-23-16,-127 83 1 0,8 0-10 15,-5 0 0-15,-7 0 21 16,-15 0-21-16,-13 0-9 16,-22 2 9-16,-19-2 0 15,0 4 29-15,-31-4 13 16,-23 0-30-16,-19 0 9 16,-11 0-20-16,-3 0 10 15,-4 0 11-15,7 0-2 16,7 3 22-16,12 9-9 15,10 5-13-15,11 3 4 16,12 5-22-16,14 9 2 16,6 5-4-16,8 3 0 15,4 5 9-15,0 2-9 0,0-3 0 16,16-7-2-16,-6-3 3 16,-2-9-2-16,2-8 1 15,-6-7 0-15,4-2 0 16,-4-2 0-16,-4-8 0 15,3 3 12-15,4-3-6 16,0 0-6-16,11 3-1 16,8-3 1-16,11 4 4 15,7-1-4-15,6 6-6 16,5 9-6-16,0 3 12 16,3 13 0-16,-4 8-1 15,-7 11 1-15,-6 6-1 16,-12 10 1-16,-14 4 0 15,-12-1 5-15,-3-2-4 16,-6 1-2-16,-32-10 1 0,-6-4 0 16,-6-15 28-16,-8-9-13 15,-1-12 10-15,-2-12 19 16,-2-9-11-16,1 0-3 16,1 0-6-16,5-24-5 15,9-1 22-15,11-3-41 16,11 4 0-16,6-3 0 15,19 1-51-15,19-23-71 16,28 7-363-16,4-2-674 0</inkml:trace>
  <inkml:trace contextRef="#ctx0" brushRef="#br0" timeOffset="648">1786 102 1768 0,'0'0'302'16,"0"0"-199"-16,0 0-4 15,0 0 166-15,0 0-10 16,0 0-82-16,0 0-96 16,-83-47-28-16,62 57-16 15,-5 20 4-15,-8 16 23 16,-1 9-31-16,-6 14 1 16,1 10 29-16,-4 3-21 15,5 3-2-15,2 4-3 0,11 2-18 16,11 1 34-16,8-3-40 15,7 0-7-15,0-7 20 16,26-4-7-16,21-12-14 16,19-11-1-16,7-15 0 15,15-19-8-15,6-19 8 16,8-2-17-16,1-23 16 16,-2-28 1-16,-9-21 0 15,-16-22-6-15,-17-13 6 16,-23-22 26-16,-25-15-25 15,-11-6 12-15,-30 1-1 0,-31 14-12 16,-17 28 0-16,-59 48-63 16,12 29-223-16,2 30-1242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40.7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1761 0,'0'0'387'16,"0"0"-278"-16,0 0-32 0,0 0 165 16,0 0-64-16,0 0-29 15,126 65-38-15,-60 1-38 16,4 19 23-16,-1 18-45 15,4 11 9-15,3 0 19 16,-7-1-57-16,1-12-1 16,-4-16-6-16,-9-12-15 15,-10-17 37-15,-9-19-36 16,-13-13-1-16,-10-13 15 16,-8-5-15-16,-4-3-60 15,-3-3-105-15,0 0-347 16,0 0-538-16</inkml:trace>
  <inkml:trace contextRef="#ctx0" brushRef="#br0" timeOffset="267">28 1306 624 0,'0'0'1427'0,"0"0"-1220"16,0 0-163-16,120-212 116 15,-18 105 32-15,23-18-61 0,14-16-8 16,13 1-45-16,2 2-21 16,-12 14-34-16,-19 24-17 15,-28 25-12-15,-26 33-44 16,-25 37-222-16,-22 5-391 15,-18 5-1135-15</inkml:trace>
  <inkml:trace contextRef="#ctx0" brushRef="#br0" timeOffset="654">2107 702 2385 0,'0'0'355'15,"0"0"-194"-15,0 0-30 16,0 0 51-16,0 0-62 16,-22-203-47-16,73 140-15 15,15 0-57-15,13 16 13 16,9 6-1-16,3 14-12 15,4 25 22-15,-4 2-23 16,-4 36 0-16,-6 29 27 16,-12 14-13-16,-3 3 5 15,-8-3-5-15,-8-16-8 16,-2-21 27-16,-1-23-32 16,-3-19-1-16,3 0 12 0,-3-26-12 15,4-23-65 1,18-23-131-16,-16 9-541 15,-2 4-1495-15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50.1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38 505 1483 0,'0'0'344'16,"0"0"-139"-16,0 0-45 15,0 0 91-15,0 0 0 16,0 0-97-16,0 0-56 15,3-70-32-15,4 152 33 16,-4 27 16-16,-3 13-71 16,0 2-16-16,0-7-13 15,-3-5-15-15,-11-12 26 16,2-26-26-16,6-17 0 16,-3-24-13-16,9-22 13 15,0-11-18-15,0-14 8 16,12-44-37-16,24-19 46 0,16-19-45 15,12-12-23-15,17 2 44 16,2 10-34-16,5 9 39 16,-3 22-3-16,-16 19 23 15,-18 17 27-15,-16 15-21 16,-16 14 16-16,-19 0 56 16,0 14-13-16,-13 18 8 15,-35 9-26-15,-11-3-9 16,-7 5 39-16,9-5-76 15,6-1 25-15,14-1 5 16,18-2-19-16,16-3-12 16,3 3-4-16,0 2 4 0,33 3 8 15,10-4-8 1,13 5-6-16,4 0-5 0,10-4-10 16,-1-3 12-16,0 3-6 15,-13-4-24-15,2 21-62 16,-18-10-283-16,-11-11-462 0</inkml:trace>
  <inkml:trace contextRef="#ctx0" brushRef="#br0" timeOffset="265">1455 1112 1817 0,'0'0'341'0,"0"0"-200"16,0 0 96-16,0 0 18 15,0 0-4-15,107 192-89 16,-89-143-86-16,-4-5 30 16,-14 3-61-16,0-5-33 15,-19 2 3-15,-32 0-15 16,-15-4-112-16,-20 2-81 15,13-9-260-15,18-13-242 0</inkml:trace>
  <inkml:trace contextRef="#ctx0" brushRef="#br0" timeOffset="734">2228 941 2235 0,'0'0'303'0,"0"0"-266"16,0 0 67-16,0 0 74 16,0 0-68-16,0 0-53 15,0 0-36-15,117 144-11 16,-117-89 2-16,0-1 8 0,0-9-10 15,0-11-9 1,-7-14-2-16,0-16 2 0,-5-4-1 16,5-4 0-16,7-39-3 15,0-16 3-15,0-13 0 16,16-11 3-16,12-2-3 16,8 3 9-16,8 10-8 15,3 14 35-15,9 21-9 16,-2 21 20-16,0 16 5 15,-3 9-14-15,-7 37 15 16,-7 17-5-16,-11 12-28 16,-8 11 26-16,-8 3-29 15,2-7-4-15,2-15 5 16,-2-11-18-16,-6-22-1 0,4-15-47 16,-4-13-118-16,4-6-91 15,-4-6-441-15,6-23-611 0</inkml:trace>
  <inkml:trace contextRef="#ctx0" brushRef="#br0" timeOffset="1004">3199 0 1986 0,'0'0'355'0,"0"0"-275"16,0 0 153 0,0 0 45-16,0 0-84 0,225 149-44 15,-153-53-69-15,13 22 22 16,-1 17-10-16,-1 6-22 16,-10 4 26-16,-32 29-86 15,-41 35-11-15,-114 41 0 16,-63 8-114-16,1-63-178 15,24-61-823-15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57.5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86 392 1612 0,'0'0'220'0,"0"0"-76"0,0 0-39 16,0 0 61-16,0 0 56 16,0 0-88-16,-17-14-38 15,17 14-14-15,0 24-38 16,0 24 53-16,0 29-25 15,0 18-16-15,0 18 30 16,-5 4-55-16,-2 2 11 16,1-12 11-16,-1-15-52 15,7-16 12-15,0-24-13 0,0-16 0 16,0-17 17 0,0-14-17-16,0-5 0 0,0-10 25 15,0-38-25 1,10-17-17-16,9-19 7 0,-1-14 5 15,-1-12-16-15,-5-7 9 16,-2-2 3-16,2 5 9 16,-5 9 0-16,5 19 0 15,1 20-6-15,-1 20 6 16,1 17 36-16,3 9-36 16,2 13 1-16,-1 5 28 15,14 2-28-15,4 0 17 16,9 0-10-16,7 0-2 15,5 6 11-15,1 1-16 16,6-4-1-16,-2-3 18 0,-2 0-18 16,-2 0-19-16,-1 6-86 15,-2 22-178-15,-13-3-99 16,-19 1-566-16</inkml:trace>
  <inkml:trace contextRef="#ctx0" brushRef="#br0" timeOffset="246">161 848 2027 0,'0'0'368'16,"0"0"-231"-1,0 0-82-15,0 0 37 16,0 0 66-16,0 0-13 0,0 0-101 15,145 0 11-15,-88 0-21 16,6 0-22-16,-5 11-3 16,1 1-9-16,7 17-124 15,-16 2-257-15,-14-8-539 0</inkml:trace>
  <inkml:trace contextRef="#ctx0" brushRef="#br0" timeOffset="488">0 1382 1916 0,'0'0'471'0,"0"0"-342"0,0 0-70 15,0 0 157-15,0 0-21 16,0 0-94-16,0 0-41 15,117 0-6-15,-53 0-15 16,5 0 18-16,6 0-57 16,4 0-14-16,34 0-82 15,-21 5-417-15,-9-3-612 0</inkml:trace>
  <inkml:trace contextRef="#ctx0" brushRef="#br0" timeOffset="991">1662 145 1502 0,'0'0'335'0,"0"0"-130"15,0 0 39-15,0 0-40 16,0 0-30-16,0 0-68 16,0 0-30-16,-204 69 36 15,153 2-49-15,-8 11 7 16,5 16 29-16,3 10-53 16,4 5 11-16,6 6-11 15,12-4-14-15,14-9 32 16,15-10-63-16,0-14 0 0,3-10 21 15,31-14-16-15,5-5-6 16,9-8-60-16,4-5-44 16,2-5-67-16,19-8-316 15,-11-11-169-15,-11-12-1227 0</inkml:trace>
  <inkml:trace contextRef="#ctx0" brushRef="#br0" timeOffset="1320">2256 378 329 0,'0'0'1840'15,"0"0"-1511"-15,0 0-191 16,0 0 51-16,0 0 15 15,0 0-71-15,0 0-87 16,66-58-11-16,-34 105 28 16,12 22-35-16,0 16 17 15,7 13-18-15,5 6 12 16,1-1 27-16,-3-9-57 16,5-12 10-16,-8-12-19 15,-3-15-6-15,-8-9-21 16,-8-10-78-16,-3-10-89 0,1-12-177 15,-13-11-438 1,-5-3-1114-16</inkml:trace>
  <inkml:trace contextRef="#ctx0" brushRef="#br0" timeOffset="1626">2151 1295 1739 0,'0'0'361'16,"0"0"-177"-16,0 0-94 0,0 0 74 15,0 0 40-15,102-198-101 16,-30 120-50-16,8-4 1 16,4-7-12-16,4-2 21 15,-5 1-20-15,5 6-22 16,-8 2 28-16,1 6-48 15,-2 10 6-15,-9 3 11 16,-8 19-5-16,-14 6-13 16,-20 22 0-16,-16 13-28 15,-12 6-117-15,0 31-413 16,-18-2-475-16</inkml:trace>
  <inkml:trace contextRef="#ctx0" brushRef="#br0" timeOffset="1983">3521 0 2015 0,'0'0'475'0,"0"0"-432"16,0 0 102-16,0 0 34 16,0 0-48-16,0 0-19 15,193 133-64-15,-141-58 14 16,-1 13 5-16,3 18 5 0,-10 5 13 16,-12 11-70-1,-16 0 6-15,-16-4 20 0,0-8-28 16,-22-10-7-16,-22-15-6 15,-4-13-19-15,4-14 18 16,5-14-73-16,9-11-64 16,20-17-137-16,10-9-475 15,0-7-590-15</inkml:trace>
  <inkml:trace contextRef="#ctx0" brushRef="#br0" timeOffset="2209">4673 780 2395 0,'0'0'502'16,"0"0"-436"-16,0 0-50 16,0 0 131-16,0 0-29 15,0 0-67-15,198-7-45 16,-141 7-6-16,9 0-28 15,0 13-32-15,7 27-269 16,-19-5-485-16,-17-5-759 0</inkml:trace>
  <inkml:trace contextRef="#ctx0" brushRef="#br0" timeOffset="2385">4666 1314 2343 0,'0'0'603'16,"0"0"-516"-16,0 0-86 16,0 0 126-16,0 0-28 15,0 0-59-15,0 0-40 16,269 39-81-16,-166-22-238 16,-15-7-491-16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17.3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492 76 1219 0,'0'0'290'15,"0"0"-120"-15,0 0-37 16,0 0 41-16,0 0-18 15,0 0-32-15,0-76 16 0,-5 76-74 16,5 0 1-16,0 0 41 16,0 0-56-16,0 14-2 15,0 21 15-15,0 21 17 16,0 14 28-16,0 11-92 16,-4 8-2-16,-13 2 40 15,-1-6-56-15,-1-8 0 16,1-12 0-16,7-19 10 15,0-13 2-15,7-10-12 16,1-10 0-16,3-7 9 16,0-6-3-16,0 0-6 15,0 0 14-15,0 0-13 16,0-9 20-16,18-24-21 0,18-9-27 16,11-16 5-16,16-5-22 15,10-9-12-15,11 1-13 16,2 0 18-16,6 5 43 15,-1 1-35-15,-6 6 21 16,-9 5 22-16,-14 12 0 16,-23 12 18-16,-8 8 3 15,-21 9 23-15,-10 9 60 16,0 4-70-16,-10 0 2 16,-28 17-11-16,-12 14-23 15,-9 13 17-15,-6 9-19 16,-4 0 0-16,3 5 17 15,7-2-17-15,8 0-11 16,7-4 10-16,15-9 2 16,11-5 6-16,11-7 0 0,7-4-7 15,0-6 9-15,0 3 0 16,22-4-9-16,13 4 11 16,9-2-10-16,4-2 20 15,4 3-15-15,-4-6-6 16,-1 2 9-16,-5 0-9 15,-5-2 0-15,-8 3 0 16,-7-1-20-16,-10-3 19 16,-2 4-55-16,-10 9-155 15,0-6-266-15,0-7-195 0</inkml:trace>
  <inkml:trace contextRef="#ctx0" brushRef="#br0" timeOffset="752">0 1361 1547 0,'0'0'316'0,"0"0"-127"16,0 0-25-16,0 0 61 15,0 0-63-15,0 0-63 16,0 0 45-16,69-24-58 16,-18 16 6-16,6 2-1 15,6-4-28-15,6 0 3 16,11-4-23-16,4 1-8 15,8 2 30-15,6-6-63 16,3 0 11-16,-1 7 13 16,-2 3-13-16,-12 7 19 15,-1 0-19-15,-9 0-12 0,-7 20 16 16,-3-3-17-16,0 2 0 16,-3-5 0-16,-6-5 1 15,-3-2 38-15,-1-7-39 16,-11 0 9-16,-8 0 9 15,-9 0-6-15,-10-4-24 16,-11-3 7-16,-4 2-65 16,0 5-11-16,-12 2-217 15,-13 28-375-15,-1 1-242 0</inkml:trace>
  <inkml:trace contextRef="#ctx0" brushRef="#br0" timeOffset="1484">527 1838 1483 0,'0'0'385'16,"0"0"-137"-16,0 0-89 0,0 0 49 16,0 0 31-16,0 0-112 15,0 0-75-15,-6 0 31 16,-10 59-37-16,-6 23-3 15,0 16-17-15,0 9-19 16,5 3 58-16,2-8-65 16,5-11 1-16,2-18 22 15,4-17-22-15,4-24-1 16,0-15-2-16,0-14 2 16,0-3 29-16,0-17-29 15,4-32 0-15,11-23 17 0,3-16-17 16,-1-16 0-1,-5-8-1-15,-8 0 2 0,-1 10 14 16,0 10 0-16,-3 23-9 16,9 24 36-16,-2 18-13 15,8 21 7-15,7 6-34 16,10 19 32-16,12 33 43 16,3 18-67-16,7 9 8 15,-3 9-4-15,2 3-14 16,-3 5 20-16,1-4-20 15,-4-7 1-15,4-9-2 16,-4-14-3-16,-3-16 4 16,-3-19-1-16,-5-23 1 15,1-4-12-15,-5-21 24 16,2-42-11-16,-6-21 11 0,-6-25-12 16,-8-18 0-16,-9-8 0 15,-5 0 6-15,0 13 23 16,0 24-14-16,-22 26-14 15,3 22-1-15,8 30-15 16,11 20-111-16,0 11-492 16,0 9-1208-16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22.6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36 2567 0,'0'0'508'16,"0"0"-460"-1,0 0 82-15,0 0-18 0,185-33-67 16,-107 33-13-16,4 0-32 16,6 0-48-16,0 13-71 15,14 36-60-15,-21-5-446 16,-27-2-399-16</inkml:trace>
  <inkml:trace contextRef="#ctx0" brushRef="#br0" timeOffset="157">159 427 2417 0,'0'0'613'0,"0"0"-414"16,0 0-130-16,0 0 41 0,0 0-14 15,237 29-96 1,-105-13-31-16,-8-2-618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7.3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0 519 0,'0'0'2123'0,"0"0"-2123"16,0 0-547-16,0 0-217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45.2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 2352 0,'0'0'622'0,"0"0"-522"15,0 0-69-15,0 0 140 16,0 0-3-16,0 0-63 16,0 0 24-16,278 0-71 0,-172 0-14 15,9 0 17-15,10 0-46 16,2 0-3-16,2 0-12 16,1 0-61-16,20 0-64 15,-30 10-361-15,-40-6-852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21.9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0 383 2215 0,'0'0'487'0,"0"0"-384"16,0 0-37-16,0 0 103 15,0 0-13-15,0 0-59 16,0 0-91-16,0 0 8 16,0 0-14-16,4 11-53 15,14 8-116-15,-4 2-575 16,1-14-1446-16</inkml:trace>
  <inkml:trace contextRef="#ctx0" brushRef="#br0" timeOffset="440">606 9 2227 0,'0'0'496'0,"0"0"-381"15,0 0 2-15,0 0 29 16,0 0-77-16,0 0-55 15,0 0 41-15,50 141-55 16,-43-58 2-16,-7 5 11 16,0-3-13-16,0-13-6 0,0-13-9 15,0-23 15-15,0-18-21 16,0-18 21-16,0 0 0 16,0-37 27-16,0-25-21 15,12-17-12-15,2-10 6 16,8 1 0-16,6 6 26 15,6 16-26-15,5 17 0 16,5 19 16-16,0 24-10 16,-3 6-6-16,-4 16 0 15,-8 33 8-15,-16 13 36 16,-5 13-44-16,-8 4 0 16,0-4 34-16,0-7-33 15,0-17-2-15,-8-14 1 0,8-11-29 16,0-7-9-1,15-6-236-15,11-8-618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27.1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70 1440 0,'0'0'304'0,"0"0"-193"16,0 0 113-16,0 0 53 15,0 0-44-15,219-49-65 16,-150 43-38-16,12 2 12 15,7 1-60-15,14-1-29 16,11 1 10-16,10 3-24 16,9 0-5-16,14 0 3 15,33 3-10-15,39 11 33 16,34 0-59-16,10 0-1 16,-22 0 14-16,-21-4-8 15,-25 0 9-15,-4-7-15 16,-23 1 0-16,-32-4 6 15,-30 0-6-15,-17 3-2 16,0 1-20-16,-8 1-50 16,-11 19-43-16,-29-5-231 0,-29-2-667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25.4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0 643 1400 0,'0'0'251'16,"0"0"-137"-16,0 0-52 0,0 0 42 15,0 0 32 1,0 0-20-16,164-163 13 0,-98 100-39 15,7-5-1-15,3-8 3 16,-3 0-5-16,-11 8 17 16,-11 10 23-16,-19 14-55 15,-13 17 22-15,-12 27-76 16,-7 0-2-16,0 50 20 16,0 29 2-16,-11 19-2 15,-11 17-27-15,0 3-8 16,7-3 14-16,2-13-15 15,9-13-6-15,4-17 0 16,0-13-54-16,0-15-28 16,32-10-184-16,9-17-291 15,-9-17-224-15</inkml:trace>
  <inkml:trace contextRef="#ctx0" brushRef="#br0" timeOffset="316">1098 204 1759 0,'0'0'473'0,"0"0"-313"15,0 0-12-15,0 0 22 16,208-45-37-16,-135 45-80 16,-4 5 12-16,0 28-47 15,-15 16 16-15,-21 11 21 16,-22 8-49-16,-11 11 9 0,-18 8-15 15,-33-4 1-15,-15 2 22 16,4-8-23-16,4-17 0 16,14-15 36-16,19-13-24 15,18-13-11-15,7-5-1 16,10-7 7-16,37 0-26 16,19-7-31-16,19 0-131 15,49 0-113-15,-21 0-359 16,-12 0-770-16</inkml:trace>
  <inkml:trace contextRef="#ctx0" brushRef="#br0" timeOffset="796">2265 154 1862 0,'0'0'473'0,"0"0"-329"15,0 0-12-15,0 0-10 16,0 0-68-16,0 0 3 16,250 8-56-16,-169 3-1 15,2 4 0-15,-5-6 0 16,-14 2 9-16,-11-8-9 16,-25-1 0-16,-24-2 6 15,-4 0 12-15,-26 0-2 16,-33-2 2-16,-13-12-16 15,-16-2 83-15,-2 7-59 0,5 1-8 16,9 6 46 0,14 2-16-16,18 0-21 0,15 10-24 15,19 15 7-15,10 12-13 16,0 5 3-16,20 8-3 16,21 2-9-16,9 0 12 15,6 4-7-15,-2-2-8 16,1-3 15-16,-15 1 3 15,-8-4-3-15,-10-3-2 16,-22-5 2-16,0-1 6 16,-13 1 3-16,-35-5-9 15,-14-3-24-15,-4-1 18 16,-4-9-87-16,16-5-43 0,14-10-114 16,14-7-258-1,23 0-184-15</inkml:trace>
  <inkml:trace contextRef="#ctx0" brushRef="#br0" timeOffset="1121">3168 304 2143 0,'0'0'561'15,"0"0"-508"-15,0 0 75 16,0 0 75-16,0 0-120 0,-139 192-44 15,117-117-38 1,16 8 8-16,6-1-9 0,15 0 0 16,39-10-12-16,25-16-6 15,16-24-42-15,15-25 14 16,0-7 10-16,-12-39 14 16,-13-30 8-16,-31-21 28 15,-22-13-14-15,-32-13 68 16,0-2-29-16,-47 13 11 15,-23 23-29-15,-3 23-21 16,-6 33-17-16,-24 26-201 16,20 33-492-16,7 11-898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29.0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482 0 1435 0,'0'0'345'15,"0"0"-109"-15,0 0-44 16,0 0-28-16,0 0 25 0,0 0-31 15,-198 166-112-15,141-94 15 16,-6 3-4-16,9-8 3 16,7-12 7-16,15-9-40 15,10-10 6-15,13-12 19 16,9-7-46-16,0-3 5 16,34 0 13-16,10-8-23 15,14-3 20-15,11 1-21 16,4-4-46-16,3 8 4 15,18 11-202-15,-19 4-320 16,-24-7-359-16</inkml:trace>
  <inkml:trace contextRef="#ctx0" brushRef="#br0" timeOffset="220">548 350 2018 0,'0'0'470'0,"0"0"-385"16,0 0-33-16,0 0 90 15,-12 220 4-15,12-141-106 16,0-1-31-16,0-2-9 16,0-4-50-16,-3-6-18 15,-4 1-160-15,4-14-252 16,-2-19-118-16</inkml:trace>
  <inkml:trace contextRef="#ctx0" brushRef="#br0" timeOffset="1262">1057 261 1798 0,'0'0'704'15,"0"0"-508"-15,0 0-142 16,0 0 119-16,0 0-66 16,0 0-48-16,-164 215-3 15,157-142-56-15,7 6-1 16,0-7 0-16,22 0 1 0,19-4-18 16,10-17-28-16,6-16-41 15,13-17-9-15,-1-18-10 16,-3-10 60-16,-12-37 4 15,-13-14 42-15,-19-12-9 16,-22-15 18-16,0-1 26 16,-33 4 54-16,-14 3-17 15,0 16 6-15,-1 17-5 16,11 19-12-16,12 16 17 16,15 14-78-16,10 0-16 15,0 14 4-15,17 16 1 16,30 6-23-16,12-3-35 15,10-6-54-15,11-13 61 16,8-6-18-16,0-8 25 16,-2 0 45-16,-8 0 8 0,-17-11 2 15,-21 2 15-15,-18 7 32 16,-15 2 70-16,-7 0 8 16,0 0-25-16,-10 26-22 15,-19 17-36-15,-5 9 7 16,2 3-22-16,4 7-9 15,9 5 0-15,10-2-12 16,9 1-6-16,0-1 0 16,16-3-18-16,21-7 9 15,10-15-36-15,7-12 2 16,6-26 42-16,0-2-58 16,3-17 26-16,-9-31-1 15,-10-15 26-15,-15-9 2 0,-21-10 6 16,-8-5 0-16,-8-4 9 15,-31 9 8-15,-8 10-1 16,-6 12 16-16,14 25-10 16,2 9 40-16,12 15-57 15,15 11-4-15,5 0-2 16,5 0-10-16,8 21-7 16,27 6-39-16,13-6-13 15,8 3 44-15,5-11-74 16,5-3-6-16,3-10 69 15,4 0-20-15,-4 0 35 16,-3-7 21-16,-9-9 1 16,-9-5 49-16,-18 9-11 0,-16 5 24 15,-11 7 64 1,-3 0-33-16,0 5-5 0,-7 27-37 16,-18 10-19-16,0 11 26 15,3 6-58-15,3 7 0 16,9 0 32-16,10 6-31 15,0 2-2-15,3 3-6 16,33-9-18-16,11-8 25 16,12-24-58-16,11-30 28 15,2-6 20-15,4-35 10 16,2-37 0-16,-17-21 1 16,-13-17-1-16,-23-13 73 15,-25-1-57-15,0 2 5 0,-36 13 36 16,-23 27-30-16,-2 27-15 15,-1 33-12-15,4 34-126 16,21 37-251-16,12 3-939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31.4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 79 1633 0,'0'0'307'16,"0"0"-94"-16,0 0-21 15,0 0 37-15,0 0-29 16,0 0-117-16,0 0-1 16,29 7 29-16,15 31-99 15,0 9 10-15,3-4-17 16,-3 4-4-16,-3-5-2 15,-6-2-107-15,3 4-203 16,-13-7-368-16,-6-17-1214 0</inkml:trace>
  <inkml:trace contextRef="#ctx0" brushRef="#br0" timeOffset="197">380 0 1958 0,'0'0'513'0,"0"0"-420"16,0 0 30-16,0 0 90 15,0 0-50-15,0 0-138 0,-182 184-7 16,134-124-36 0,1 2-31-16,-1 7-195 0,15-15-332 15,11-17-369-15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32.2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246 24 1920 0,'0'0'482'0,"0"0"-445"16,0 0 70-16,0 0 54 15,193-7-98-15,-120 7-31 16,5 0-30-16,-6 0 4 16,-2 0 33-16,-19 0-33 15,-16 0-6-15,-16 4 21 16,-19-4-2-16,0 0 73 16,-26 0-35-16,-31 0-44 0,-16 0 18 15,-12-7-31 1,-9 1 0-16,-1 3 17 0,4 3 10 15,11 0 13-15,11 3 2 16,13 19-27-16,21 7 17 16,13 8-32-16,13 6-5 15,9 2 4-15,12 5 2 16,32-1 0-16,10 2-1 16,12-6 0-16,3 3-8 15,4-1 7-15,-7-2-19 16,-5 6 19-16,-12-9 1 15,-14 2 6-15,-16-4-5 0,-19 2 19 16,0-1 8 0,-41-3-14-16,-24 2-14 0,-18 0 7 15,-12-8-1-15,4-9 10 16,6-6-16-16,24-10-1 16,17-7 0-16,22 0-73 15,22 0-117-15,22-10-326 16,22-9-386-16</inkml:trace>
  <inkml:trace contextRef="#ctx0" brushRef="#br0" timeOffset="346">1195 241 2107 0,'0'0'544'0,"0"0"-353"0,0 0-1 15,0 0-27-15,0 0-23 16,0 0-107-16,-186 115 3 16,161-46-28-16,13 3 1 15,12 10 10-15,0 0-19 16,22 0-1-16,25-8-19 16,16-6 10-16,6-20-29 15,7-19 7-15,0-22 22 16,-3-7 0-16,-10-33 10 15,-9-26 0-15,-17-15 16 16,-23-22 2-16,-14-13 18 16,-11-6-17-16,-39 4-17 0,-13 10 7 15,-6 22-9 1,-1 32-21-16,16 47-24 0,20 23-278 16,18 22-633-16</inkml:trace>
  <inkml:trace contextRef="#ctx0" brushRef="#br0" timeOffset="2247">2530 570 1128 0,'0'0'720'16,"0"0"-383"-16,0 0-66 15,0 0-9-15,0 0-14 16,0 0-94-16,0-53-67 16,17 48-62-16,16 2-10 15,18 3 11-15,12-2-26 16,9 2-8-16,11 0-19 16,5 0-103-16,0 0-97 15,-8 0-134-15,-21 16-250 16,-27-6-1175-16</inkml:trace>
  <inkml:trace contextRef="#ctx0" brushRef="#br0" timeOffset="2457">2386 962 2133 0,'0'0'523'16,"0"0"-371"-16,0 0-89 16,0 0 91-16,0 0-26 0,286-35-128 15,-119 35-13-15,-25 2-274 16,-18 12-640-16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36.2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568 828 1294 0,'0'0'374'16,"0"0"-209"-16,0 0 67 0,0 0 51 15,0 0-96-15,-54-168-11 16,13 141-87-16,-6 3 11 16,-11 12 28-16,-8 12-81 15,1 0-5-15,-1 20-1 16,5 30-22-16,13 8 50 16,11 11-69-16,15 3 0 15,19-2-3-15,3-11 3 16,3-14-2-16,38-13-32 15,9-8-40-15,16-18 31 16,4-6-108-16,-1 0 19 16,-3-33 44-16,-2-19-6 15,-1-17 35-15,-9-16 44 16,-7-17 15-16,-6-15 55 16,-9-9 24-16,-5-2 8 0,-10 13 32 15,-5 17 11-15,-5 26-6 16,-4 30-49-16,0 18-31 15,-3 24 51-15,0 0-92 16,0 36 5-16,0 29-8 16,0 24 1-16,0 20 5 15,-3 8-6-15,-7 2 1 16,7-2 3-16,-6-4-4 16,6-12-32-16,-1-14 0 15,4-22-21-15,0-20 26 16,0-18-30-16,10-20 15 15,21-7 41-15,4 0-48 0,16-34 41 16,5-9-13-16,1-5-53 16,9-2 20-16,-6-1-24 15,-3 0 17-15,-13 2 60 16,-12 0-24-16,-13 3 25 16,-16 8 34-16,-3-2 29 15,0 10 64-15,-25 10-59 16,-16 7 7-16,-6 10 18 15,-4 3-61-15,4 16 19 16,3 27-13-16,12 16-37 16,13 11 37-16,16 2-38 15,3 2 0-15,3-8 3 16,31-10-2-16,17-14-2 0,6-12-19 16,13-10-38-1,2-12 40-15,-2-8-114 0,-8 0-73 16,-8 0-25-16,-17-5-229 15,-15-8-610-15</inkml:trace>
  <inkml:trace contextRef="#ctx0" brushRef="#br0" timeOffset="430">1202 214 1174 0,'0'0'362'15,"0"0"-156"-15,0 0-50 16,0 0 83-16,0 0-29 16,0 0-44-16,0 0-109 0,59-96 20 15,-26 86-2-15,7 3-39 16,-4 7-10-16,-3 0-18 15,-7 0-7-15,-4 4 20 16,0 19-21-16,-9 4-82 16,9-5-118-16,12 1-126 15,-2-6-35-15,-3-12-481 0</inkml:trace>
  <inkml:trace contextRef="#ctx0" brushRef="#br0" timeOffset="608">1742 30 1043 0,'0'0'366'15,"0"0"-107"-15,0 0-34 16,0 0 4-16,0 0-37 0,0 0-31 16,0 0-19-1,142-34-10-15,-105 43-56 0,0-1-17 16,-1-4-22-16,1-4-37 16,-2 0-2-16,6 0-57 15,6 0-128-15,-9-7-303 16,-6-3-796-16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7:41.9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708 528 1694 0,'0'0'475'16,"0"0"-276"-16,0 0 42 15,0 0-23-15,0 0-66 16,0 0-70-16,0 0 8 16,54 145 21-16,-46-37-55 15,-8 12-4-15,0 6 5 16,0-11-48-16,0-7 9 15,0-16-18-15,-8-15 6 0,1-19-18 16,0-15-29 0,7-18-126-16,0-25-118 15,32 0-250-15,0-19-42 0</inkml:trace>
  <inkml:trace contextRef="#ctx0" brushRef="#br0" timeOffset="224">1335 551 1687 0,'0'0'621'16,"0"0"-424"-16,0 0 14 15,0 0 51-15,0 0-77 16,0 0-83-16,91 196 9 16,-80-107-83-16,0 10-17 15,-7-1 29-15,-4 1-40 0,3-4-13 16,-3-6-54-16,0-10-96 15,0 6-153-15,-3-23-419 16,-16-20-460-16</inkml:trace>
  <inkml:trace contextRef="#ctx0" brushRef="#br0" timeOffset="391">762 1214 2237 0,'0'0'541'16,"0"0"-491"-16,0 0 50 16,0 0 51-16,0 0-64 15,230-46-87-15,-51 26-111 0,-23 6-527 16,-18 5-1622-16</inkml:trace>
  <inkml:trace contextRef="#ctx0" brushRef="#br0" timeOffset="1636">1797 969 1527 0,'0'0'341'0,"0"0"-127"16,0 0-121-16,0 0 50 15,0 0 42-15,0 0-45 16,0 0-8-16,0 98-68 16,12-36-48-16,3 1 30 15,2-5-46-15,8-12 0 16,6-13-52-16,7-16-46 16,6-17-13-16,7 0-69 15,2-37 0-15,-6-15 79 16,-8-8 45-16,-9 5 56 0,-16 2 80 15,-11 16 84-15,-3 16 105 16,0 10-57-16,-7 11-91 16,-11 13-30-16,-4 37-34 15,8 25 15-15,2 17-25 16,12 19-22-16,0 8 23 16,0 9-47-16,0 0-1 15,4-7 10-15,1-9 9 16,-5-17 4-16,0-19-17 15,-5-25-5-15,-27-14 29 16,-12-18-29-16,-10-12-1 16,-9-7 0-16,2-3 1 15,5-33-2-15,12-14-4 16,16-10-14-16,24-8 13 0,4-4-60 16,26-1-28-16,36-1-25 15,18 2-80-15,8 0 7 16,6 6-46-16,1 3-1 15,-4 4 86-15,-8-4 45 16,-5 5 68-16,-17-2 40 16,-10 5 44-16,-14 7 199 15,-12 4 7-15,-9 11 1 16,-6 7 11-16,-7 13-72 16,-3 6-66-16,0 7-37 15,0 7-71-15,0 39 43 16,0 27-35-16,0 18-17 15,0 24 43-15,0 10-40 0,5 8 10 16,2 7-20-16,6-3 9 16,-1-6 0-16,3-17-9 15,-4-18 0-15,-5-31-6 16,-6-21 6-16,0-25-15 16,0-19 13-16,0 0-1 15,-3-36-9-15,-11-26-13 16,3-17 13-16,0-23-6 15,3-13 15-15,1-18-11 16,4-33 8-16,3 12 6 16,0 5-19-16,0 9 19 15,18 48 0-15,18 8-15 0,11 31 15 16,9 20-6-16,2 20 6 16,-4 13 0-16,-2 0 12 15,-10 27-12-15,-8 15 0 16,-24 10 16-16,-10 10-16 15,-3 4 12-15,-44 6-12 16,-11-2 2-16,-4-8-16 16,-1-14-47-16,12-11-153 15,26-27-310-15,10-10-148 16,15 0-746-16</inkml:trace>
  <inkml:trace contextRef="#ctx0" brushRef="#br0" timeOffset="2209">3143 1221 1669 0,'0'0'307'16,"0"0"-101"-16,0 0 42 15,0 0-50-15,186 0-59 16,-117-12-75-16,1 0-28 16,2-7 8-16,-6-8-43 15,-18-4-1-15,-19-3-1 16,-23 0 1-16,-6-5 12 15,-18-1-11-15,-21 5 15 16,-12 6 41-16,-1 9-15 16,1 18 25-16,4 2 1 15,8 22-47-15,5 30 40 16,12 14-55-16,15 6 2 16,7 3-4-16,10-5-4 0,34-11-22 15,19-16-44 1,6-19-60-16,7-16 12 0,4-8-54 15,-2-13 26-15,-6-29 118 16,-14-4 12-16,-11-7 12 16,-13 10 51-16,-12 6 37 15,-9 18 77-15,-7 19-52 16,-6 0-66-16,0 26 22 16,0 25-40-16,0 12-11 15,-6-3-18-15,0 3 6 16,-1-10-15-16,-2-14-38 15,3-17-13-15,-4-19 47 16,-6-3-8-16,1-19 20 16,-2-29-5-16,5-20 6 15,6-2 53-15,6-6-36 0,0 7 17 16,3 10 46-16,26 15-47 16,8 19-6-16,10 11-27 15,7 14 1-15,12 0-2 16,51 37-191-16,-19 2-431 15,-3 1-1664-15</inkml:trace>
  <inkml:trace contextRef="#ctx0" brushRef="#br0" timeOffset="2686">5541 485 1652 0,'0'0'662'0,"0"0"-497"16,0 0-63-16,0 0 104 15,-243-130-7-15,158 127-14 16,-10 3-105-16,-3 35-53 16,0 34 43-16,10 23-28 0,16 23-2 15,21 9-25 1,17 7-9-16,27 1 14 0,7-8-20 16,22-14 0-16,32-24-14 15,16-18-41-15,11-33-23 16,7-28-34-16,-2-7-54 15,-1-33 62-15,-16-23 37 16,-15-6 67-16,-13-1 8 16,-16 11 51-16,-15 12 65 15,-5 17 19-15,-5 16-29 16,0 7-16-16,0 11-98 16,0 29 8-16,-5 9-28 15,5 10-20-15,0 13-155 0,0-14-370 16,12-14-337-16</inkml:trace>
  <inkml:trace contextRef="#ctx0" brushRef="#br0" timeOffset="2861">5036 1103 2223 0,'0'0'634'0,"0"0"-443"16,0 0-113-16,0 0 50 15,0 0-85-15,221-36-25 16,-114 29-18-16,42 7-138 16,-21 0-372-16,-26 0-309 0</inkml:trace>
  <inkml:trace contextRef="#ctx0" brushRef="#br0" timeOffset="3256">5809 1185 1877 0,'0'0'394'0,"0"0"-330"16,0 0-27-16,0 0 82 16,0 0-33-16,186 12-24 0,-122-17-61 15,5-16 26 1,-3-6 64-16,-10-4-72 0,-17-3-3 15,-17-4 37-15,-19-2 33 16,-3 0 43-16,-17 1-51 16,-30 6-15-16,-16 3 22 15,-3 14-27-15,-3 13 2 16,3 3-3-16,2 19-16 16,8 31 26-16,9 19-49 15,15 13-17-15,16 6 45 16,16 1-46-16,0-7 15 15,38-10-15-15,19-9 1 16,24-17-19-16,14-17 2 16,13-16-43-16,14-13-83 15,23-20-219-15,-28-19-485 0,-26-2-1228 0</inkml:trace>
  <inkml:trace contextRef="#ctx0" brushRef="#br0" timeOffset="3676">6935 1052 2002 0,'0'0'570'0,"0"0"-418"16,0 0 63-16,0 0-41 16,0 0-59-16,-190 18-61 15,135 21-33-15,4 10 13 16,7 7 16-16,12 4-49 16,13-5-1-16,19 0 0 15,0-9-3-15,22-10-4 16,32-9-31-16,21-18-27 15,11-9 44-15,2-2-20 16,-9-37-47-16,-9-15 37 16,-23-5 51-16,-20-10 66 0,-27-3-29 15,0 4 47-15,-27 2 19 16,-24 17-56-16,-3 16-47 16,7 20-29-16,10 13-224 15,20 30-532-15,12 3-1410 0</inkml:trace>
  <inkml:trace contextRef="#ctx0" brushRef="#br0" timeOffset="4443">8364 0 1670 0,'0'0'330'16,"0"0"-95"-16,0 0-90 15,0 0 90-15,-284 328 33 16,167-65-77-16,19 25-6 16,39-16-93-16,44-72-21 0,15-71-34 15,27-36-36-15,89 14-1 16,-11-15-219-16,9-11-697 15</inkml:trace>
  <inkml:trace contextRef="#ctx0" brushRef="#br0" timeOffset="7081">9203 266 1795 0,'0'0'400'15,"0"0"-207"-15,0 0-131 16,0 0 122-16,0 0-6 15,-9 206-51-15,9-95-51 16,0 15-31-16,-3 5 39 16,0 2-66-16,-1-7-18 15,1-16 36-15,0-16-28 16,3-29-8-16,-6-26 0 16,6-25 0-16,0-14 39 0,0-33-39 15,0-36 0-15,0-29-12 16,0-24 13-16,0-11-2 15,0-9 1-15,0-3 0 16,0 17 12-16,0 19-1 16,0 32-11-16,19 34 51 15,6 29-39-15,16 14-5 16,10 47 23-16,8 25-15 16,7 22 34-16,2 15-49 15,-2 8 0-15,-1 6 8 16,-2-5-8-16,-2-3-1 0,2-13-7 15,-4-21 7 1,-9-21-19-16,-11-31 2 0,-5-29 17 16,-12-7 1-16,-3-52 0 15,-6-29 12-15,-6-24-6 16,-7-19 0-16,0-18 27 16,0-1-32-16,-13 9-1 15,-3 23 0-15,10 36-15 16,6 38-32-16,0 58-240 15,18 38-357-15,11 22-192 0</inkml:trace>
  <inkml:trace contextRef="#ctx0" brushRef="#br0" timeOffset="7299">10683 1031 2278 0,'0'0'300'16,"0"0"-175"-16,0 0 106 16,0 0 0-16,25 203-46 15,-25-132-122-15,-3 2-57 16,-34-1 20-16,-11-7-26 16,-3-2-113-16,-18-7-132 15,18-14-488-15,14-22-926 0</inkml:trace>
  <inkml:trace contextRef="#ctx0" brushRef="#br0" timeOffset="56511">6920 3277 1620 0,'0'0'225'0,"0"0"-125"16,0 0 51-16,0 0-14 16,0 0 24-16,0 0-33 15,-117-77-81-15,88 78-15 16,-8 34-32-16,1 6 0 15,-1 9 25-15,5 6-25 16,7-6-8-16,6-5 8 16,12-6 0-16,7-5-19 15,0-12-29-15,0-5-41 0,22-8 16 16,7-9-38 0,3 0 33-16,5-20 11 0,4-22-19 15,-5-14 75-15,-3-11-16 16,-7-15 27-16,-13-14 33 15,-1-11 58 1,-12 0 14-16,0 2 27 0,0 17-22 16,0 18 41-16,0 24-64 15,-8 24-10-15,1 19 22 16,7 3-84-16,0 19-14 16,0 33-2-16,0 24 2 15,0 16 17-15,-3 9-18 16,3 8-16-16,-4-7-4 0,4-7-38 15,0-11-15 1,0-11-19-16,0-17-11 0,0-16 48 16,19-15-49-16,6-18 43 15,7-7 40-15,9 0-10 16,6-16-1-16,4-17-15 16,3-6 44-16,5-4-8 15,-8 0-15-15,-10-3 20 16,-6 1 6-16,-13 5 24 15,-10 0 55-15,-12 11-8 16,0 3 22-16,0 4 26 16,-15 6-42-16,-14-2 8 15,-8 12 18-15,1 2-40 16,-1 4 9-16,2 4-57 16,4 29 12-16,9 16 6 0,9 10-33 15,13 3 0-15,0 6-6 16,0-5 18-16,10-7-32 15,18-7 11-15,3-13-39 16,4-14 18-16,9-7-43 16,4-13-7-16,3-2-53 15,4-2-164-15,-11-17-74 16,-12-5-1503-16</inkml:trace>
  <inkml:trace contextRef="#ctx0" brushRef="#br0" timeOffset="56765">7212 2868 1644 0,'0'0'239'16,"0"0"-56"-16,0 0-13 15,0 0 16-15,215-148-19 16,-183 141-127-16,-6 7-40 16,-8 7-12-16,-3 29-123 15,4 20-113-15,-5-10-145 16,1-10-551-16</inkml:trace>
  <inkml:trace contextRef="#ctx0" brushRef="#br0" timeOffset="56922">7752 2713 1307 0,'0'0'533'0,"0"0"-304"16,0 0 27-16,0 0-17 16,0 0-81-16,0 0-1 15,0 0-106-15,199 10-15 16,-155-2 4-16,4-8-40 16,2 0-99-16,16 0-147 15,-15-20-366-15,-7-7-1319 0</inkml:trace>
  <inkml:trace contextRef="#ctx0" brushRef="#br0" timeOffset="58378">281 3414 1508 0,'0'0'273'0,"0"0"-166"16,0 0 11-16,0 0-9 16,0 0 9-16,0 0-35 15,-160-77-24-15,131 77 9 16,2 23-49-16,2 10 13 15,3 10 9-15,8 2-30 16,11 2 26-16,3-5-36 16,0-6 6-16,0-7-4 15,10-5-3-15,15-14-1 16,9-10-53-16,2 0-11 16,4-10 28-16,1-23-49 15,-2-16-2-15,-6-11 37 0,-4-5-3 16,-7-14 44-1,-7-6 9-15,-8-13 1 0,-3-8 46 16,-4 2 25-16,0 11 24 16,0 18 60-16,0 26-103 15,0 18 14-15,0 22 37 16,0 9-38-16,0 8-15 16,0 40-50-16,0 24 0 15,0 22 25-15,0 11-25 16,3 8 0-16,-3-4 0 15,3-2-14-15,6-11 3 16,-2-11-53-16,3-16-45 16,8-20 58-16,1-19-8 15,6-19 5-15,4-11 11 16,8 0 25-16,4-21 2 0,6-13-6 16,4-4-3-16,3-1 11 15,-3-1 14-15,-4 3-1 16,-10 2-10-16,-8 2 11 15,-10 7 39-15,-16 0 10 16,-3 3 4-16,0 2 41 16,-19 7-46-16,-13 0 17 15,-2 7-6-15,-1 7-24 16,-2 0 59-16,8 0-77 16,7 21 22-16,8 14 12 15,9 12-39-15,5 4 7 16,0 1-19-16,9 1 0 15,20-7 19-15,8-11-19 0,5-11-17 16,11-10-16 0,1-12-29-16,3-2-62 0,13 0-206 15,-15-16-315-15,-16-8-1118 0</inkml:trace>
  <inkml:trace contextRef="#ctx0" brushRef="#br0" timeOffset="58607">701 2964 1774 0,'0'0'383'0,"0"0"-250"15,0 0-15-15,0 0 117 16,0 0-83-16,0 0-126 15,0 0-26-15,145-106-76 16,-113 109-193-16,-6 20-120 16,-4-3-391-16</inkml:trace>
  <inkml:trace contextRef="#ctx0" brushRef="#br0" timeOffset="58805">1058 2723 1540 0,'0'0'312'0,"0"0"-79"0,0 0 22 16,0 0-19-16,0 0-75 16,0 0-76-16,0 0 20 15,218-53-53-15,-178 67-19 16,-7-1-22-16,4-3-1 16,-5-4-20-16,2 1-94 15,10-7-105-15,-9 0-282 16,-6 0-744-16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49.3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111 1090 1731 0,'0'0'335'0,"0"0"-226"15,0 0-57 1,0 0 87-16,0 0 24 0,0 0-72 16,0 0-45-16,183-171 8 15,-129 168-26-15,5 3 36 16,-5 7 14-16,2 28 3 16,-13 25-9-16,-6 8-43 15,-15 18 1-15,-12 0 5 16,-5 9-34-16,-5-7 19 15,0-6-20-15,-30-17 0 16,-9-9 29-16,-14-10-20 16,-8-15-8-16,-8-19 9 15,0-12 1-15,-4 0-2 0,7-43 6 16,3-22-14 0,13-17 26-16,14-17-27 0,18-2 0 15,18 2 12-15,0 11-11 16,22 15-2-16,21 11 1 15,12 16 0-15,2 7 6 16,18 19-6-16,1 20 0 16,12 0 20-16,-2 7-5 15,2 23 19-15,-9 5-33 16,-1 2 0-16,-14-5 12 16,2-6-13-16,-10-9-16 15,2-10-11-15,14-7-112 16,-12-7-321-16,-13-16-443 0</inkml:trace>
  <inkml:trace contextRef="#ctx0" brushRef="#br0" timeOffset="2500">1243 141 1625 0,'0'0'273'16,"0"0"-104"-16,0 0-16 15,0 0 20-15,0 0-24 16,0 0-42-16,0 0-54 15,117-137-8-15,-79 137 22 16,3 3-14-16,-9 31 20 16,-6 10-9-16,-18 12-38 15,-8 3-20-15,0 8-6 0,-25 5 1 16,-23-14 7 0,-4-1-8-16,-2-13 0 0,3-13 0 15,7-15 13-15,12-12-10 16,10-4 39-16,13 0-6 15,6 0 23-15,3 0-35 16,0-7-15-16,12 0-9 16,13 4 13-16,7 3-11 15,6 0 5-15,2 0 7 16,-1 17 25-16,5 0-39 16,0-6 0-16,0 6 0 15,7-7-10-15,15 10-104 16,-9-11-250-16,-9 6-557 0</inkml:trace>
  <inkml:trace contextRef="#ctx0" brushRef="#br0" timeOffset="2861">2452 421 1750 0,'0'0'515'0,"0"0"-348"15,0 0-30-15,0 0 46 0,0 0 4 16,-208 164-45-16,151-60-69 15,-9 48-7-15,-4 54 9 16,13-13-23-16,9-11-1 16,18-28-18-16,20-40-22 15,3 0 25-15,7 5-36 16,0-23 0-16,32-24-1 16,12-20-60-16,39-15-123 15,-9-15-323-15,-9-15-256 0</inkml:trace>
  <inkml:trace contextRef="#ctx0" brushRef="#br0" timeOffset="3199">2802 748 2343 0,'0'0'382'0,"0"0"-235"15,0 0 10-15,0 0 42 16,0 0-87-16,0 0-78 16,0 0 32-16,51 133-40 15,-10-56 11-15,3 25 7 0,3 10-26 16,7 12 15-1,2-5-17-15,-2-4-4 0,0-14 24 16,-2-11-36-16,-1-18-10 16,-12-21-2-16,-2-9-87 15,-5-11-108-15,-10-8-371 16,-6-16-350-16</inkml:trace>
  <inkml:trace contextRef="#ctx0" brushRef="#br0" timeOffset="3463">2708 1759 2148 0,'0'0'478'16,"0"0"-423"-16,0 0 69 15,0 0 75-15,0 0-50 16,0 0-75-16,214-213-52 15,-104 108 14-15,4-10-28 16,2-3 2-16,-11 0 10 16,-10 16-12-16,-17 17 3 15,-21 19-11-15,-16 23-31 16,-6 34-77-16,-13 2-354 16,-10 7-376-16</inkml:trace>
  <inkml:trace contextRef="#ctx0" brushRef="#br0" timeOffset="3814">3837 412 2268 0,'0'0'565'15,"0"0"-479"-15,0 0-2 16,0 0 63-16,0 0-30 0,0 0-28 16,0 0-68-1,173 107 24-15,-116-32-6 0,2 11-30 16,-4 25 17-16,-5 27-14 16,-6 45-11-16,-15-8 27 15,-14-18-15-15,-15-20-5 16,-3-34 11-16,-31-2-19 15,-5 0-6-15,-1-28-3 16,-1-17-30-16,9-21-9 16,10-14-112-16,22-21-195 15,0 0-357-15,0-31-717 0</inkml:trace>
  <inkml:trace contextRef="#ctx0" brushRef="#br0" timeOffset="4000">5038 1287 2316 0,'0'0'566'0,"0"0"-489"16,0 0-54-16,190-21 23 16,-121 21 26-16,7 0-72 15,19 17-117-15,-16 16-256 16,-23 4-412-16</inkml:trace>
  <inkml:trace contextRef="#ctx0" brushRef="#br0" timeOffset="4161">5082 1721 2177 0,'0'0'988'0,"0"0"-816"0,0 0-89 16,0 0 14-16,0 0-20 15,0 0-61-15,288 0-16 16,-162 4-256-16,-5-4-938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8:59.7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424 600 671 0,'0'0'859'16,"0"0"-678"-16,0 0-45 15,0 0-9-15,0 0 79 16,0 0 13-16,-41-51-75 16,34 43-30-16,4 2-18 15,-9-5-8-15,2 8 28 16,-9-10-81-16,-6 10-2 16,-4-2-8-16,-8 5-19 15,-2 0 0-15,-5 0 0 0,4 21-5 16,2 2 14-16,10 10-15 15,2 6-11-15,11-2 10 16,8 2 2-16,7 1-3 16,0-4 2-16,4-8-9 15,21-4-1-15,9-8-72 16,6-9 8-16,-1-7 10 16,5 0-37-16,-3-16 26 15,3-24-1-15,-5-13 15 16,-2-12 51-16,0-14-12 15,-12-11 22-15,-3-1 4 16,-5-3 39-16,-5 5 54 16,-5 17 7-16,-4 22 5 15,-3 21 11-15,0 13-57 16,0 16 7-16,0 0-33 0,0 26-37 16,0 30 19-1,0 12-19-15,0 18 0 0,0 6-7 16,0 2 4-16,0 2-5 15,0-4-20-15,0-7-31 16,0-6-6-16,0-10-55 16,0-18 5-16,16-10 45 15,2-22-25-15,-1-11 17 16,14-8 31-16,-3-3 26 16,8-31 12-16,4-2 6 15,4-10-6-15,4 1-8 16,-1-6 17-16,0 2-35 15,-3 4 4-15,-3 2 31 16,-16 7 5-16,-14 6-4 16,-8 7 46-16,-3 6 92 0,-3 3-18 15,-26 2-24-15,-3 3 1 16,-6 9-28-16,-2 0 25 16,8 0-70-16,0 21-4 15,10 10 33-15,10 12-48 16,8 9 10-16,4 0-16 15,0 6 1-15,16-7 3 16,9-1-4-16,7-11-6 16,2-14 6-16,5-1-48 15,5-21-64-15,7-3-36 16,18 0-109-16,-10-19-216 16,-12-8-424-16</inkml:trace>
  <inkml:trace contextRef="#ctx0" brushRef="#br0" timeOffset="219">811 315 1605 0,'0'0'262'0,"0"0"-126"16,0 0-69-16,0 0 75 15,0 0-14-15,0 0-128 16,0 0-41-16,200-123-150 0,-150 123-43 16,-13 14-252-16,-8 0-290 15</inkml:trace>
  <inkml:trace contextRef="#ctx0" brushRef="#br0" timeOffset="395">1306 91 907 0,'0'0'334'16,"0"0"-29"-16,0 0-36 15,0 0-32-15,0 0 28 16,0 0-53-16,0 0-71 16,127-72-10-16,-89 91-40 15,0-11-28-15,3-2-15 16,0-6-48-16,-1 0-6 16,-4 0-78-16,11-11-92 0,-6-8-136 15,-9-3-418-15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55.1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1056 1993 0,'0'0'321'0,"0"0"-210"15,0 0-102-15,0 0 52 16,0 0 65-16,0 0-52 15,208-65-17-15,-106 7-40 16,11-13 0-16,0-8 7 16,-1-7-16-16,-6-11 52 15,-11-1 4-15,-15-3-28 16,-18 5 46-16,-15 4-24 16,-18 13 13-16,-14 20 1 15,-8 17-17-15,-3 15 11 16,-4 22-20-16,0 5-13 0,0 24 21 15,0 45-43-15,-14 57-1 16,-5 5 37-16,1 20-32 16,4 6 24-16,-1-19-20 15,0 7-19-15,1-13 48 16,2-19-46-16,6-20-1 16,-1-25 8-16,4-14-9 15,-2-25-2-15,5-17-88 16,0-12-66-16,18-16-103 15,11-27-508-15,1-7-780 0</inkml:trace>
  <inkml:trace contextRef="#ctx0" brushRef="#br0" timeOffset="543">1669 361 1467 0,'0'0'940'16,"0"0"-765"-16,0 0 4 16,0 0 50-16,0 0-57 15,186-161-39-15,-113 145-79 16,18 6-14-16,11 6 14 16,11 4-21-16,4 0 23 15,-4 30-31-15,-15 9-10 0,-25 14 35 16,-29 13-26-16,-29 9 4 15,-15 11 7-15,-44 12-26 16,-35 10 16-16,-24 3-25 16,-14 5 0-16,-3-8 12 15,3-7-10-15,12-15 2 16,17-18 13-16,22-15-16 16,22-17 28-16,16-9-29 15,16-8 0-15,12-5 15 16,0-4-15-16,27-1 10 15,27 1 16-15,15-6-26 16,23-4 26 0,16 0-26-16,14 0 0 0,11 0 12 15,9 0-2-15,-3-4 11 16,0 1 5-16,-19 3-20 0,-20 0 34 16,-24 0-32-16,-22 0-7 15,-25 0 32-15,-18 0-33 16,-11 0 24-16,0 0 6 15,-3 0-30-15,-31 0 0 16,-10 0-36-16,-7 0-99 16,-9 0-60-16,7 0-372 15,11-11-2339-15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9:18.2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0 809 1654 0,'0'0'349'0,"0"0"-258"16,0 0-78-16,0 0 105 15,0 0 4-15,0 0-63 16,142-205-9-16,-101 168 10 16,-1 6 51-16,-7 17-23 15,-8 14-19-15,-3 2 47 16,-3 44-26-16,-9 19-55 15,-2 14 27-15,-4 7-62 16,-4-7 11-16,0-4-11 16,0-24 7-16,0-7 11 15,0-25-18-15,0-9 0 16,0-10 42-16,-9 0-3 0,6-38-16 16,-1-11-22-1,4-18 8-15,0 2-4 0,22-7-5 16,16 6-14-16,4 14 2 15,2 16 8-15,-4 12-5 16,4 24-8-16,-3 0 17 16,-6 46-13-16,-1 17 13 15,-5 12 0-15,0 4 11 16,-7 3-11-16,3-16-1 16,-3-8 0-16,0-14-12 15,0-16-2-15,0-18-182 16,7-10-50-16,-4 0-22 15,9-15-31-15,-5-22 99 16,-4-14 75-16,-3-7 86 16,-3 0 40-16,-9-1 60 0,2 9 65 15,-9 11 104 1,4 14 6-16,-4 20-6 0,1 5-54 16,-1 24-60-16,5 40 33 15,-1 62-85-15,5 52-27 16,2 43 31-16,4-6-13 15,-3-47-17-15,-1-54-22 16,1-39-15-16,-1-2 21 16,-2-14-21-16,-2-14 0 15,-2-26 2-15,-8-19-1 16,0-5-2-16,0-48-25 16,0-33 7-16,-8-18 3 15,-6-21 5-15,-8-13-1 16,0-13 12-16,-3-3 0 0,6 7 0 15,4 15-1-15,15 21 1 16,0 39-12-16,15 29 7 16,33 23-23-16,14 20 28 15,7 0-9-15,4 32 7 16,-3 15-7-16,-16 5 9 16,-14 10 28-16,-21 8-27 15,-19 0 4-15,-15-6-5 16,-36-5-15-16,-12-14-59 15,-3-14-44-15,16-31-121 16,18-14-101-16,13-31-302 16,16-11-1123-16</inkml:trace>
  <inkml:trace contextRef="#ctx0" brushRef="#br0" timeOffset="245">2253 164 2015 0,'0'0'383'15,"0"0"-272"-15,0 0 59 16,-134 221 72-16,82-98-70 16,5 11-102-16,8 11-14 15,17-8-10-15,18-4-37 16,4-16-9-16,14-22-10 0,30-20-95 15,35-12-163-15,-9-24-356 16,-8-12-420-16</inkml:trace>
  <inkml:trace contextRef="#ctx0" brushRef="#br0" timeOffset="549">2480 941 1930 0,'0'0'512'16,"0"0"-502"-16,0 0 5 15,0 0 41-15,0 0 38 16,164-183-14-16,-110 101-66 16,-3 2 23-16,-14 16 81 0,-12 4 3 15,-10 24 26-15,-8 26-39 16,-7 10-21-16,0 29 14 15,0 48-63-15,-15 17-2 16,-2 11-6-16,-5 15-29 16,7-10 18-16,8-8-19 15,7-15-77-15,0-15-38 16,32-16-366-16,12-22-188 16,-7-18-520-16</inkml:trace>
  <inkml:trace contextRef="#ctx0" brushRef="#br0" timeOffset="703">3271 924 1731 0,'0'0'602'15,"0"0"-297"-15,0 0-104 16,0 0-17-16,0 0-94 16,259 46-90-16,-107-41-139 15,-17-3-583-15,-14-2-1198 0</inkml:trace>
  <inkml:trace contextRef="#ctx0" brushRef="#br0" timeOffset="1150">4546 763 2521 0,'0'0'313'0,"0"0"-222"15,-3 204 63-15,0-93 2 16,3 5-26-16,0 2-107 16,0 6-22-16,0-12 24 15,15-4-24-15,-5-12 4 16,0-24-5-16,-5-20 0 16,-5-24-22-16,0-19 22 15,0-9-9-15,-8-24-12 16,-2-34-6-16,3-21 8 15,2-30 11-15,5-16 8 16,0-38-15-16,0 5 15 16,0-6-12-16,0 10 12 0,5 43 0 15,15 15 0-15,11 33 0 16,7 37 6-16,6 26 24 16,4 0-22-16,-1 33 6 15,-3 20 19-15,-10 6-12 16,-17 6 6-16,-17 1-14 15,0 1-12-15,-17-2-1 16,-27-13-8-16,-15-10-52 16,1-19-10-16,-1-23-66 15,20 0-199-15,9-30-445 0</inkml:trace>
  <inkml:trace contextRef="#ctx0" brushRef="#br0" timeOffset="1383">5013 262 2089 0,'0'0'512'16,"0"0"-317"-16,0 0 44 16,208 210-16-16,-132-102-52 15,5 20-66-15,-11 15-15 16,-16 11-63-16,-29 8-9 15,-25-8-18-15,0-2-12 16,-47-15-78-16,-44 17-113 0,15-42-528 16,3-26-1436-16</inkml:trace>
  <inkml:trace contextRef="#ctx0" brushRef="#br0" timeOffset="2301">6493 22 1758 0,'0'0'496'16,"0"0"-419"-16,0 0-16 15,-47 187 77-15,33-100-1 0,2 2-94 16,-1 4-37-1,4-11-4-15,-1-9 8 0,7-15-4 16,-1-18-6-16,4-20-4 16,0-13-5-16,0-7-21 15,0-21 21-15,11-35 3 16,7-19 12-16,1-20 19 16,3-10-24-16,-9 0 33 15,6 7 59-15,-4 16 11 16,-5 16 13-16,0 30-5 15,6 17-61-15,-1 19 23 16,2 5-62-16,13 45 16 16,6 9 15-16,4 16-31 0,4 11-3 15,4-4-9 1,2 3 0-16,5-3-13 0,0-10-8 16,-1-15 4-16,-3-19-5 15,-7-29-12-15,-7-9 23 16,-11-14 4-16,-4-39 7 15,-12-29 1-15,-10-10 0 16,0-4-1-16,0 8 30 16,-10 2-29-16,-9 24 17 15,4 20-18-15,8 15-39 16,7 27-105-16,15 0-521 16,14 9-212-16</inkml:trace>
  <inkml:trace contextRef="#ctx0" brushRef="#br0" timeOffset="2525">7552 445 1979 0,'0'0'599'0,"0"0"-453"15,0 0-34-15,0 0 84 16,0 0-47-16,0 0-93 16,0 0-50-16,203 5-6 15,-122-2-238-15,-12 3-633 0</inkml:trace>
  <inkml:trace contextRef="#ctx0" brushRef="#br0" timeOffset="3039">8386 331 1728 0,'0'0'319'0,"0"0"-174"0,0 0 61 16,0 0-31-1,0 0-30-15,0 0-88 0,0 0-16 16,81 105-5-16,-81-46-27 16,0-3 21-16,0-1-30 15,0-12 0-15,0-14-6 16,0-9 7-16,-5-20-1 15,5 0 37-15,-4-12-36 16,4-32 17-16,0-11-18 16,0-15 0-16,12-5 13 15,17 4-12-15,11-1-1 16,-1 18 21-16,5 12-4 16,0 22 53-16,-6 20-33 0,-6 0 20 15,-7 36 30-15,-6 26-30 16,-4 11-27-16,-12 9-2 15,4-1-26-15,-4-8 40 16,9-10-42-16,2-18-18 16,8-15 17-16,8-21-111 15,18-9-130-15,-6 0-407 16,-5-19-1091-16</inkml:trace>
  <inkml:trace contextRef="#ctx0" brushRef="#br0" timeOffset="3477">6312 1085 1802 0,'0'0'516'16,"0"0"-405"-16,0 0-48 0,0 0 133 16,0 0 40-1,0 0-111-15,0 0-50 0,244 30-15 16,-138-30-10-16,18 0 20 15,14 3-61-15,48 10 39 16,58 1 13-16,55-1-26 16,18 3-2-16,-18-9-17 15,-72 2-15-15,-70-2 8 16,-52 6-9-16,-24-5-23 16,-5 6 5-16,-3 3-6 15,-11 10 17-15,-23-8-61 16,-13 4-36-16,-26 3-197 15,0 2-436-15,0-24-1268 0</inkml:trace>
  <inkml:trace contextRef="#ctx0" brushRef="#br0" timeOffset="4106">6556 1889 1741 0,'0'0'489'0,"0"0"-406"16,0 0-3-16,0 0 140 15,0 0-62-15,0 0-39 16,0 0-26-16,0 154-72 16,0-88-15-16,0-7 38 15,0-6-44-15,0-11 0 16,0-19 0-16,0-11-1 16,0-12 1-16,0-4-61 15,3-40 39-15,9-18 5 16,-2-17 17-16,5-9-1 15,-5-8-7-15,2 7 8 16,-5 12 45-16,3 9-19 0,2 17 8 16,-2 21 68-16,9 18-48 15,6 12-30-15,9 12-3 16,5 41 6-16,13 12 28 16,2 14-55-16,9 13 0 15,5 4 16-15,-2-5-16 16,3-2 0-16,-3-17 0 15,-12-14-22-15,-7-14 21 16,-9-20-40-16,-13-17-12 16,-7-7 53-16,-4-22-11 15,-6-38 10-15,-4-21-6 16,-4-20 7-16,0-17 50 16,0-7-39-16,0 11-10 0,-7 18 32 15,-5 24-31 1,2 21-2-16,2 29-48 0,8 22-149 15,5 8-529-15,12 18-1115 16</inkml:trace>
  <inkml:trace contextRef="#ctx0" brushRef="#br0" timeOffset="4298">7839 2050 2141 0,'0'0'492'16,"0"0"-421"-16,0 0 23 15,0 0-7-15,0 0-87 0,269 12-121 16,-184-2-414-16,-9 4-499 16</inkml:trace>
  <inkml:trace contextRef="#ctx0" brushRef="#br0" timeOffset="4580">8539 2181 1896 0,'0'0'526'0,"0"0"-466"16,0 0-10-16,0 0 48 15,0 0-1-15,225-191-67 0,-172 136 9 16,-14 9 83-1,-5 2-8-15,-18 23 27 0,-7 4-15 16,-9 17 8-16,0 0-6 16,0 27-68-16,-19 28-17 15,-6 20 13-15,0 11-56 16,-1 8 24-16,8-4-24 16,2-11-19-16,13-5-38 15,0 6-143-15,3-20-569 16,0-18-1735-16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9:26.0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807 1262 1751 0,'0'0'326'0,"0"0"-191"15,0 0 76-15,0 0 33 16,0 168-38-16,0-73-115 15,0 13-16-15,-3 8-27 16,-6-4-18-16,6-11 25 16,0-6-48-16,3-23-6 15,0-19 13-15,0-11-14 16,0-23-6-16,0-8-50 0,0-11-104 16,0 0-86-1,0-36-46-15,3-18-42 0,4-23 138 16,-7-19 16-16,0-20 43 15,0-7 86-15,-4-6 51 16,-2 8 77-16,2 16 81 16,4 20-15-16,0 20 111 15,7 15-29-15,18 19-26 16,13 0-65-16,6 15-48 16,10 5 34-16,8 11-60 15,-1 0-24-15,2 4 29 16,-13 26-38-16,-9 13 6 15,-22 13-3-15,-19 13-15 16,0 5 23-16,-53 2-38 16,-14-4 0-16,-8-7-1 0,2-15-2 15,12-18-29-15,24-14-73 16,37-18-185-16,0-6-361 16,16-29-668-16</inkml:trace>
  <inkml:trace contextRef="#ctx0" brushRef="#br0" timeOffset="159">1543 1378 1964 0,'0'0'566'16,"0"0"-368"-16,0 0 63 16,0 0-108-16,227 0-101 15,-162 0-52-15,15 0-176 0,-14 19-175 16,-22 5-517-16</inkml:trace>
  <inkml:trace contextRef="#ctx0" brushRef="#br0" timeOffset="321">1521 1880 1916 0,'0'0'601'0,"0"0"-461"16,0 0 5-16,0 0 7 15,0 0-58-15,205-35-94 16,-89 27-161-16,-21-1-375 0,-7 5-762 0</inkml:trace>
  <inkml:trace contextRef="#ctx0" brushRef="#br0" timeOffset="863">2899 561 555 0,'0'0'1947'0,"0"0"-1491"16,0 0-370-16,0 0 51 16,0 0 22-16,0 0-74 0,-44 255-23 15,38-141-50 1,-1 3-3-16,-5 2-2 0,-2-12-1 15,3-9-12-15,-3-12 5 16,6-27-26-16,1-24 25 16,0-21-2-16,7-14 4 15,0-5-14-15,0-36 14 16,0-28-16-16,32-19-4 16,22-14-16-16,16-7 15 15,14 5-28-15,8 15 1 16,-1 13 21-16,0 21-12 15,-5 11 39-15,-13 16 5 16,-17 8 7-16,-24 13 36 16,-25 7-21-16,-7 0 32 15,-29 20 34-15,-32 12-61 16,-17 8 13-16,-4 2-11 0,0 1-25 16,10-1 31-16,18-1-40 15,20-3 0-15,24 5-5 16,10-4 7-16,3 12-4 15,38-9-4-15,6 4 6 16,4-1-6-16,3-3 6 16,2-1-37-16,-6 5 4 15,-2-3-111-15,14 18-88 16,-19-5-326-16,-10-17-513 0</inkml:trace>
  <inkml:trace contextRef="#ctx0" brushRef="#br0" timeOffset="1147">2627 1676 1189 0,'0'0'1213'15,"0"0"-975"-15,0 0-128 16,0 0 128-16,0 0-48 15,0 0-79-15,0 0-2 16,225 15-55-16,-119-1-8 16,15-7 13-16,5 3-41 0,16-6-11 15,9-1-7 1,10 3 0-16,-6-6 0 0,-8 0 0 16,-20 0-103-1,-32 23-135-15,-41-2-474 0,-32 8-756 0</inkml:trace>
  <inkml:trace contextRef="#ctx0" brushRef="#br0" timeOffset="1627">3092 2314 2123 0,'0'0'602'15,"0"0"-498"-15,0 0-14 0,0 0 118 16,0 202-30-16,5-133-103 16,-1 10-39-16,-4-7-20 15,3-6-15-15,-3-20 8 16,3-13-9-16,-3-17-6 16,4-16-9-16,-1 0-2 15,9-47 5-15,1-17-1 16,6-21 13-16,3-18-8 15,0 2 8-15,-3 9 0 16,3 20 27-16,-9 22 9 16,2 28 32-16,1 22-43 15,1 0-11-15,10 43 22 16,1 22-36-16,8 17 6 16,4 7-6-16,4 0 10 0,0-3-1 15,4-6-9-15,-8-15 0 16,-4-21-1-16,-7-28-7 15,-4-16 3-15,-3-13 4 16,-3-48 2-16,-1-26 32 16,-14-18-20-16,-4-9 5 15,0-5 8-15,0 12-26 16,-16 11-65-16,13 1-109 16,3 29-374-16,0 15-666 0</inkml:trace>
  <inkml:trace contextRef="#ctx0" brushRef="#br0" timeOffset="3692">552 170 1005 0,'0'0'283'16,"0"0"-81"-16,0 0-20 16,0 0-29-16,0 0 22 15,0 0-14-15,0 0-4 16,-149 273 0-16,100-70-55 15,-12 63 17-15,-8 36-41 16,3 0-12-16,15-26-30 16,19-41-27-16,5-30-2 15,13-46-6-15,2-34-1 16,6-36 25-16,2-17-25 0,4-3 14 16,0 3 34-1,0-2-3-15,0-26 13 0,32-7-3 16,9-14 4-16,17-10 19 15,11-7-53-15,15 5-14 16,8-5 4-16,9 1-14 16,16 2 39-16,11 5-15 15,47 10-4-15,55 1 23 16,54 12-44-16,19 8 16 16,-26-6-13-16,-25 11 5 15,-37-13-8-15,-7-2 0 16,0-6 0-16,-2-7-1 15,2-1-6-15,0-5 7 16,0-9 17-16,-7 3-16 16,-33-4 42-16,-33-3-19 0,-27-3 1 15,-4 0 11-15,16 0-30 16,13 0-5-16,18-3 18 16,-13-13-18-16,-17 0 30 15,-23 3-30-15,-22-4-1 16,-20 5 23-16,-24-2-22 15,-14 0 9-15,-8-8 5 16,-10-7-14-16,0-11 33 16,0-16-34-16,0-23 0 15,0-19-9-15,0-56-16 16,9-56-11-16,13-56-9 16,7-10-20-16,3 13 44 15,5 44-19-15,-8 60 1 0,-7 39 28 16,-4 32 5-16,-4 9 5 15,-2-10 1-15,-2-4 0 16,-5-1 7-16,-5 15-7 16,0 13 0-16,0 14 9 15,0 16-9-15,0 6 17 16,0 14-17-16,0-3 0 16,-9 2 13-16,3 4-13 15,-1-4 0-15,-1 8 9 16,1-1-9-16,3 4-1 15,4 3-8-15,0 3 9 16,0 0-13-16,0 0 4 16,0 0-32-16,0-8 19 15,0 2-47-15,0-1-1 16,0-2 2-16,0-5 25 0,0 8 35 16,0-4-1-16,0 5 9 15,0 2-3-15,0-1 3 16,0-3-28-16,0-1-16 15,0-1-51-15,0-1 45 16,0 0 14-16,0 3 35 16,0 4 1-16,0 3 12 15,0 0 4-15,0 0 26 16,0 0-16-16,0 0 32 16,-3 0-30-16,-16 0-11 15,-3 0 26-15,-10 0-4 0,-5 0 8 16,-10 0-10-16,-4 7-26 15,-12 0 29 1,-6-4-39-16,-10-3-1 0,-13 0 2 16,-3 0 4-16,-3 0-11 15,-1-3 5-15,7-11 0 16,3-2 12-16,-3-3-12 16,4-5-9-16,-6 2 2 15,-1 1 7-15,-3-8 0 16,3 6-6-16,-5-1 6 15,2 5 6-15,-7 3-6 16,-1-1-9-16,-2 5 9 0,-6 2-1 16,1 1 1-1,-7 1-1-15,0 6 1 0,-9 2-9 16,2 0 0-16,2-5-9 16,14 5 16-16,11-6-6 15,17-4 7-15,5 1-13 16,14-5 14-16,5 0-10 15,1 2 7-15,7 2-6 16,-1 4 7-16,5-4 2 16,3 3 0-16,5-3 0 15,-2 2 8-15,-3-1-10 16,0 4 2-16,0-4-21 16,2 4 21-16,-2 2-7 15,10 3 6-15,5 0 1 16,4 0 0-16,3 0-6 15,4 0 2-15,4 0 3 16,-5 0-1-16,1 0-1 0,-4 3-7 16,-4 2 10-16,-11-3 0 15,-10 5-12-15,-17 3-23 16,-14-6-71-16,2 8 72 16,3-6 34-16,7-6 0 15,5 0 0-15,2 0 0 16,5 0 36-16,10 0-11 15,15 0 14-15,7-3 21 16,7-4-30-16,8-1 15 16,-1 7-45-16,4-2 12 0,-2-2 1 15,-1 3-13-15,-2-1-8 16,-1-2 7-16,-5 3 2 16,5 0 21-16,-5 2-22 15,1 0 0-15,2 0 3 16,2 0-2-16,2 0-2 15,1 0-9-15,7 0-72 16,0 9-155-16,15 1-696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0:04.9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726 0 1367 0,'0'0'335'15,"0"0"-193"-15,0 0 14 16,0 0-33-16,0 0 32 16,-91 227-22-16,52-123-35 15,-5 11 21-15,-7-3-16 0,-1-7-8 16,4-12 17-16,9-15-86 15,5-16-2-15,9-12-11 16,7-11-2-16,1-9-2 16,5-8-9-16,2-9-30 15,-2-13-125-15,8 0-329 16,1-20-422-16</inkml:trace>
  <inkml:trace contextRef="#ctx0" brushRef="#br0" timeOffset="420">0 620 1502 0,'0'0'491'15,"0"0"-414"-15,0 0 17 16,0 0 112-16,0 0 5 0,44 172-74 15,-25-110-54-15,-9 6 35 16,-1-2-85-16,-3-6-19 16,6-9 44-16,-2-14-52 15,12-11 8-15,14-14-14 16,20-12 1-16,16 0 34 16,20-9-35-16,16-30-41 15,46-34-103-15,-27 11-374 16,-31 0-1371-16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0:09.8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1367 0,'0'0'1434'0,"0"0"-1389"16,0 0-45-16,0 0-359 15,0 0-1967-15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0:05.8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432 0 1674 0,'0'0'398'0,"0"0"-266"16,0 0-34-16,0 0 129 15,0 0-87-15,0 217-55 16,0-112 10-16,0 7-59 16,0-7-5-16,0-7-17 0,0-12-7 15,0-21 14 1,0-15-21-16,3-13-121 0,7-35-114 16,2-2-373-16,-12 0-649 0</inkml:trace>
  <inkml:trace contextRef="#ctx0" brushRef="#br0" timeOffset="449">0 359 1795 0,'0'0'281'0,"0"0"-203"15,0 0 101-15,0 0 39 16,0 0-45-16,224 22-122 15,-133-22-14-15,10 0 15 0,1-8-24 16,-7 2-4 0,-11 6-24-16,-18 0 0 0,-18 0 31 15,-16 18-31-15,-10 11 0 16,-10 10 4-16,-9 15 14 16,-3 7 8-16,0 8-26 15,0 0 1-15,0-7 31 16,0-7-32-16,13-11-6 15,9-22 5-15,12-12-11 16,5-10-19-16,10-10-60 16,-1-32 11-16,-1-14 51 15,-8-10-19-15,-9 8 48 16,-9 5 10-16,-6 17 59 0,-12 16 76 16,-3 14-38-1,0 6-18-15,0 0-13 0,0 26-75 16,0 14 0-16,0 5-2 15,0 5-3-15,0-4 2 16,0-10-76-16,9-10-157 16,8-13-121-16,-6-13-334 0</inkml:trace>
  <inkml:trace contextRef="#ctx0" brushRef="#br0" timeOffset="660">1127 171 1662 0,'0'0'334'0,"0"0"-186"15,0 0 10-15,0 0 45 16,0 0-11-16,0 0-120 16,194-3-29-16,-158 3-4 15,-11 27-39-15,-10 12-35 16,-18 46-133-16,-31-7-220 15,-13 1-331-15</inkml:trace>
  <inkml:trace contextRef="#ctx0" brushRef="#br0" timeOffset="826">789 1536 1947 0,'0'0'397'15,"0"0"-245"-15,0 0 29 16,0 0-181-16,0 0-46 16,0 0-500-16,0 0-1056 0</inkml:trace>
  <inkml:trace contextRef="#ctx0" brushRef="#br0" timeOffset="1230">2350 480 1996 0,'0'0'575'15,"0"0"-463"-15,0 0-18 16,0 0 68-16,0 0-99 15,-198-53-63-15,162 67 33 16,6 18-33-16,13 8-9 16,12 5-5-16,5 2 14 15,15-2-21-15,29-2 15 16,13-6-1-16,6-5-11 16,3-6-8-16,0-2-11 0,-12-10 7 15,-13 0 30 1,-16-4-6-16,-15 0 6 0,-10 0 0 15,-7-1-1-15,-40 6 1 16,-19-4 0-16,-3 6-1 16,-4-6-27-16,7-2-15 15,22-9-148-15,37 0-67 16,7-13-90-16,0-13-492 0</inkml:trace>
  <inkml:trace contextRef="#ctx0" brushRef="#br0" timeOffset="2033">2669 521 1687 0,'0'0'499'15,"0"0"-363"1,0 0-47-16,0 0 30 0,0 0-2 16,0 0-53-16,-10 185-63 15,10-137 34-15,4-4-35 16,21-8-14-16,4-10-11 15,1-11-63-15,6-15-18 16,1 0-18-16,2-25 76 16,1-21 42-16,-3-4 6 15,-11 2 0-15,-8 9 51 16,-11 6 72-16,-7 17 17 16,0 9 0-16,0 7-3 15,0 3-66-15,-7 27-71 0,2 12 0 16,5 4-1-16,0 1 1 15,5-9-2 1,28-8-80-16,7-14 0 0,2-16 22 16,11 0-49-16,-2-9 69 15,-4-28-52-15,-3-5 53 16,-12-3 38-16,-7 1 1 16,-6 8 46-16,-12 13 91 15,-7 7-49-15,0 12 39 16,0 4-19-16,0 4-81 15,0 29-12-15,0 9-15 16,0 4 0-16,0 3-2 16,25-9-98-16,12-7-20 15,11-12 41-15,3-17 27 16,4-4-88-16,-7 0 58 0,-13-29-8 16,-3-7 69-16,-10-6 5 15,-3-5 16-15,-11 2 81 16,-1 2 53-16,-7 6 34 15,0 15 11-15,0 2-28 16,0 10-4-16,0 10-88 16,-3 0-19-16,-6 17-40 15,6 32 1-15,0 17-1 16,3 19 0-16,0 17 0 16,0 8-6-16,11 16 12 15,10 5-6-15,6 1 0 0,-2-10 0 16,-8-11 11-1,-5-20-10-15,-12-22 4 0,0-20 32 16,0-19-14-16,-12-13 32 16,-13-17-5-16,-4 0-26 15,0-17 40-15,0-25-55 16,7-18-3-16,11-10 0 16,11-12-6-16,0 1-1 15,15 4-50-15,20 7-76 16,18 0-83-16,-14 21-523 15,-11 21-1548-15</inkml:trace>
  <inkml:trace contextRef="#ctx0" brushRef="#br0" timeOffset="2978">198 2739 1644 0,'0'0'475'0,"0"0"-400"16,0 0 100-16,0 0 73 15,197-86-108-15,-113 21-70 16,14-10-28-16,7-9-33 16,5-7 36-16,7-5-45 15,-7-3-6-15,-6 0-21 16,-12 8 8-16,-20 2 4 16,-24 14 13-16,-23 10 2 0,-16 7 21 15,-9 20-21-15,-4 4 40 16,-30 12 56-16,-6 9-62 15,-2 7 9-15,-6 6-18 16,-1 0-24-16,7 6 25 16,1 26-26-16,9 15 0 15,2 12 2-15,4 17-2 16,13 12-1-16,1 10 1 16,5 11 0-16,7 2 6 15,0-3-6-15,0-3 0 16,10-13-12-16,9-13 4 15,6-20-35-15,1-19-48 0,2-24 17 16,6-16 40-16,2 0-50 16,1-42 30-16,4-18 53 15,-2-8-7-15,-6-1 8 16,-4 6 6-16,-7 11 30 16,-12 19 51-16,-5 12-37 15,-5 21 43-15,0 0-9 16,0 31-63-16,-5 20-14 15,-2 17-7-15,4 1 0 16,3-4 0-16,3-10 0 16,35-11-61-16,16-22-8 15,12-16 26-15,3-6 7 16,0-9-33-16,-8-31 42 0,-8-7 26 16,-14-1-21-1,-14 3 22-15,-6 8 33 0,-13 13 55 16,-6 13 31-16,0 11-24 15,0 0-54-15,0 9-7 16,0 20-34-16,0 12-9 16,0-3 8-16,0-1-6 15,0-5-39-15,12-13-146 16,10-5-164-16,0-14-298 0</inkml:trace>
  <inkml:trace contextRef="#ctx0" brushRef="#br0" timeOffset="3668">2290 2369 1655 0,'0'0'760'0,"0"0"-642"16,0 0-62-16,0 0 135 15,0 0 12-15,-189 57-95 16,164-25-93-16,9 12-6 15,10-3 15-15,6 1-24 16,0 2-9-16,15-6-47 16,17-4-120-16,5-15-8 15,-1-9-73-15,4-10-70 0,1 0 160 16,-9-26 64 0,-7-6 67-16,-9 3 36 0,-13 5 22 15,-3 14 132 1,0 10 97-16,0 0-60 0,0 0-106 15,-3 20-63-15,3 4 2 16,0 1-20-16,0-6 2 16,13-8-12-16,16-11-19 15,8 0-58-15,0-11 12 16,-1-21 7-16,1-8 25 16,-5 0 23-16,-6 2 16 15,-8 9 16-15,-3 5 39 16,-4 14 37-16,-5 10-7 15,-6 0-57-15,5 27 40 16,-5 16-26-16,0 5-41 0,0 3 35 16,0-9-36-1,0-10 0-15,7-10-12 0,-3-11 8 16,-1-11-14-16,0 0 9 16,1-4 9-16,8-27 9 15,6-16-9-15,1-6 0 16,6-1-5-16,4 1 19 15,3 6-14-15,2 15 17 16,1 10-6-16,3 15 44 16,-6 7-4-16,5 7 64 15,-8 28-7-15,-4 15-59 16,-3 2-18-16,-7 0-5 16,-1-5-25-16,1-16 28 0,-5-11-29 15,2-13-20 1,-2-7 13-16,2 0-185 0,-5-46-84 15,-4 0-293-15,-3 1-617 16</inkml:trace>
  <inkml:trace contextRef="#ctx0" brushRef="#br0" timeOffset="3898">2133 2198 1505 0,'0'0'811'0,"0"0"-688"16,0 0-43-16,0 0 72 15,0 0-12-15,139-173-22 0,-77 141-61 16,1 6-16-16,-9 12 32 16,-7 14-73-16,-9 0-24 15,-18 42-172-15,-5 12-337 16,-11 4-850-16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0:15.2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1185 854 1525 0,'0'0'261'16,"0"0"-184"-16,0 0 74 0,0 0 107 16,0 0-36-16,0 0-58 15,-102-163-52-15,62 132-12 16,-8 1-27-16,-6 4-6 16,-5 3 11-16,-11 11-47 15,-6 8-10-15,-3 4 15 16,-9 4-6-16,-3 28-10 15,-1 14-19-15,4 12 19 16,9 19 34-16,6 14-36 16,17 23 4-16,14 12 27 15,12 19-4-15,16 2-6 16,14 0-12-16,0-5 11 16,10-14 8-16,24-13-35 0,13-17 1 15,11-12 0-15,18-18 9 16,15-12 0-16,16-17-21 15,13-15 7-15,3-14 8 16,6-10-14-16,-6 0-2 16,-2-27-4-16,-15-5-28 15,-11-1-43-15,-16-4-50 16,13-17-126-16,-26 5-376 16,-12 8-379-16</inkml:trace>
  <inkml:trace contextRef="#ctx0" brushRef="#br0" timeOffset="764">2184 40 1868 0,'0'0'560'0,"0"0"-441"15,0 0 19-15,0 0 111 16,0 0-60-16,0 0-120 16,0 0-11-16,-7-35-46 15,55 35-1-15,9 0 32 16,9 0-43-16,4 0 13 16,-1 9-13-16,-8 1 2 15,-2 3 10-15,-15-3-12 16,-12-4 0-16,-17 1 0 15,-11-4 7-15,-4-3-1 0,-19 0 12 16,-28 0-12 0,-11 0 17-16,-8 0-23 0,-3 0 0 15,0-7 0-15,6-2 12 16,5 2-8-16,11 4 2 16,7 3-5-16,11 0 34 15,3 0-35-15,8 3 0 16,11 13-4-16,4 5 4 15,3 5 0-15,0 6-1 16,0 3 1-16,10 6 6 16,12 0-6-16,10 3 0 15,2-4 2-15,5 2-2 16,1 4-7-16,1-4 6 16,-6 8 1-16,-1-4 2 15,-12 1-2-15,-15-5 0 0,-7-2 14 16,0-1-13-16,-10-6 0 15,-27-7-1 1,-4-3 1-16,-6-10 5 0,-1-7-6 16,4-6 0-16,2 0-5 15,5 0 5-15,5 0-21 16,5-6-49-16,16-5-95 16,11 9-167-16,11 2-426 15,19-4-355-15</inkml:trace>
  <inkml:trace contextRef="#ctx0" brushRef="#br0" timeOffset="1119">3008 280 1859 0,'0'0'828'0,"0"0"-594"16,0 0-126-16,0 0 33 15,0 0 1-15,0 0-28 16,0 0-93-16,-127 194-2 16,127-117 5-16,0 0-16 15,39-3-8-15,13-3-8 16,9-13-8-16,15-12-8 16,9-16-12-16,-1-18 7 15,-1-12 16-15,-10-5 4 16,-10-43 8-16,-19-17 1 0,-16-13 3 15,-16-22 42-15,-12-1-18 16,-8 0 12-16,-36 16-5 16,-17 19-17-16,-17 34-17 15,-12 32-64-15,-38 45-140 16,26 34-407-16,14 6-626 0</inkml:trace>
  <inkml:trace contextRef="#ctx0" brushRef="#br0" timeOffset="1539">1711 2429 2215 0,'0'0'371'0,"0"0"-291"15,0 0-43-15,0 0 110 0,0 0 28 16,-161 213-78-16,136-158-70 15,6-8 25-15,7-7 7 16,9-11-28-16,3-5 15 16,0-5-34-16,0-9 17 15,12-1 10-15,16-2-38 16,13-3 20-16,3-4-21 16,10 0 0-16,-3 2-21 15,3 8-63-15,8 16-186 16,-14 4-407-16,-14-2-506 0</inkml:trace>
  <inkml:trace contextRef="#ctx0" brushRef="#br0" timeOffset="1765">2023 2594 2410 0,'0'0'458'0,"0"0"-435"16,0 0 63-16,-57 206 78 16,45-108-66-16,2 5-47 15,5-5-50-15,5-10-1 16,0-9-13-16,0-10-100 16,0 6-126-16,0-15-294 15,0-18-128-15</inkml:trace>
  <inkml:trace contextRef="#ctx0" brushRef="#br0" timeOffset="2748">2497 2659 2414 0,'0'0'513'15,"0"0"-476"-15,0 0 23 16,0 0 100-16,0 0-71 16,-69 220-37-16,69-154-40 15,0-1-6-15,0-7-6 16,33-7-25-16,6-12-17 0,5-10-61 16,7-19-11-16,-4-10 44 15,3-7-38-15,-15-38 41 16,-6-18 35-16,-17-16 32 15,-12-5 27-15,0-5 8 16,-22 8 14-16,-22 10 47 16,0 23-13-16,-4 12 3 15,8 18-43-15,11 9-14 16,10 9 2-16,16 0-31 16,3 6-13-16,12 20 11 15,32 1-31-15,10-1-55 16,12-7-54-16,7-4 4 0,-1-6 11 15,4-7-56-15,-10-2 76 16,-8 0 72 0,-14 0 35-16,-10 0 65 0,-21 0 69 15,-8 0 36-15,-5 0 66 16,0 14-112-16,-15 19-21 16,-14 13-26-16,-4 6-13 15,7 11-6-15,4-1-23 16,15 4-16-16,7-4-4 15,0-2-15-15,26-12-30 16,25-12-30-16,14-16 21 16,15-17 18-16,1-3-29 15,-8-16 15-15,-11-30 22 0,-23-9-2 16,-13-14 7 0,-21-11 8-16,-5-2 8 0,-9 5 5 15,-26 8 14-15,-9 12 20 16,0 17 11-16,3 15-33 15,9 11-2-15,10 8-16 16,10 6 2-16,12 0-9 16,0 0-36-16,27 6 14 15,16 14-26-15,9-3-37 16,2-5-29-16,4-2 5 16,-6-4-5-16,-1-6 41 15,-4 0 41-15,-8 0 32 16,-2 0 36-16,-11-6 28 15,-8 3 44-15,-14 3 17 16,-4 0-26-16,0 30-10 0,-4 12-24 16,-14 14-17-16,-1 7 0 15,9 3-27-15,10 2-1 16,0-3-19-16,25-3 0 16,29-5 13-16,19-22-14 15,15-18-8-15,3-17 1 16,1-6-4-16,-19-40 11 15,-14-20 0-15,-24-16 0 16,-28-9 33-16,-7-8-6 16,-29-2 16-16,-37 10-2 15,-13 14-22-15,-16 28-19 16,-37 42-39-16,27 7-181 0,14 0-1056 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29:56.8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 1313 1614 0,'0'0'274'0,"0"0"-107"16,0 0 1-16,0 0 110 15,0 0-33-15,0 0-26 16,-54 23-128-16,54 47-47 16,0 51 38-16,0 57-26 15,12-5-26-15,5-13 31 16,2-20-48-16,-4-34 16 0,-2 5-29 15,3 4 1 1,-6-22 22-16,-2-32-23 0,-1-20 0 16,0-22-2-16,-2-19 2 15,-2 0 0-15,-3-25-1 16,4-38-2-16,-1-33-11 16,-3-49-4-16,0-44-12 15,-3-44 29-15,-23-7-11 16,4 46 6-16,15 54 4 15,7 58 2-15,0 21 12 0,0 10-12 16,17 4 0 0,14 4 16-16,1 24-15 0,12 9 6 15,10 10-7-15,12 0 2 16,7 14 17-16,-1 25-18 16,1 14-1-16,-7 7 10 15,-12 12-8-15,-17 3 10 16,-18 7-12-16,-19-3 0 15,0-2 43-15,-51 2-43 16,-15-9 0-16,-15-7 13 16,2-18-7-16,6-16 0 15,14-11-6-15,20-18-7 16,17 0 6-16,22-21-176 16,22-50-284-16,25 4-253 15,7 9-1262-15</inkml:trace>
  <inkml:trace contextRef="#ctx0" brushRef="#br0" timeOffset="314">1742 988 2141 0,'0'0'372'0,"0"0"-196"16,0 0-27-16,0 0 23 16,0 0-30-16,-237 127-85 15,183-25-9-15,-2 53 12 16,2 42-43-16,14 39 30 0,11-19-23 16,19-46-12-16,10-57 22 15,0-38-26-15,3 4-8 16,19 2 4-16,7-1-4 15,3-16-1-15,9-15-79 16,35-41-129-16,-10-9-262 16,-7 0-363-16</inkml:trace>
  <inkml:trace contextRef="#ctx0" brushRef="#br0" timeOffset="611">2282 1353 2558 0,'0'0'536'15,"0"0"-464"-15,0 0-54 16,0 0 52-16,0 0 38 16,0 0 1-16,0 0-43 15,182 270-31-15,-106-144 28 16,6 9-39-16,-10 0 15 15,-2-11-18-15,-13-12-20 16,-9-17 27-16,-11-16-28 16,-9-21-23-16,-12-12 11 15,-13-13-75-15,-3-13-49 0,-8-20-168 16,-21 0-552 0,-10-10-781-16</inkml:trace>
  <inkml:trace contextRef="#ctx0" brushRef="#br0" timeOffset="834">2124 2498 2328 0,'0'0'526'16,"0"0"-389"-16,0 0-44 16,0 0-54-16,0 0 63 15,148-243 22-15,-44 122-73 16,20-17-24-16,8-4-14 0,-9 14-5 15,-9 20 20-15,-23 22-28 16,-22 25-33-16,-15 22-48 16,9 16-139-16,-12 15-291 15,-14 8-212-15</inkml:trace>
  <inkml:trace contextRef="#ctx0" brushRef="#br0" timeOffset="1029">3878 1878 2460 0,'0'0'622'16,"0"0"-552"-16,0 0-69 16,0 0-1-16,0 0 35 0,252-50-35 15,-160 34-59-15,28 5-295 16,-19 8-360-16,-32 3-1239 0</inkml:trace>
  <inkml:trace contextRef="#ctx0" brushRef="#br0" timeOffset="1222">4020 2405 2542 0,'0'0'590'0,"0"0"-510"15,0 0-74-15,0 0-3 0,0 0 42 16,0 0-8-16,239 0-37 16,-134 0-36-16,43-22-221 15,-19-5-431-15,-24 2-1491 16</inkml:trace>
  <inkml:trace contextRef="#ctx0" brushRef="#br0" timeOffset="1620">5297 1550 2264 0,'0'0'377'0,"0"0"-299"16,0 0-68-16,0 0 45 15,205-154 90-15,-144 154-40 0,1 0-15 16,4 15-59-16,-8 28 47 15,-11 16-1-15,-16 10-21 16,-28 13 19-16,-3 10-34 16,-34 1-7-16,-35-1 4 15,-14-9-37-15,-12-10 17 16,4-14-18-16,15-16 0 16,13-20 16-16,26-13-16 15,15-10 0-15,19 0 5 16,3 0-5-16,0 0-1 15,25 0-27-15,16 0 28 16,9 0-9-16,6 0 9 16,2 0 0-16,1 14 9 0,-2-2-9 15,1 2-1-15,1-9-17 16,4-5-116-16,13-22-128 16,-10-24-476-16,-16-4-762 15</inkml:trace>
  <inkml:trace contextRef="#ctx0" brushRef="#br0" timeOffset="1951">6263 1336 529 0,'0'0'2255'16,"0"0"-1904"-16,0 0-249 0,0 0-22 15,0 0 20-15,-164 253 14 16,117-136-56-16,11 5-37 15,21-8 8-15,15-8-29 16,18-18 0-16,43-15-14 16,24-24 13-16,10-23-7 15,11-22-14-15,-4-4-1 16,-14-42 16-16,-19-21-4 16,-18-16 11-16,-23-12 9 15,-16-19 17-15,-12-2-1 16,-18-2-7-16,-30 9-18 15,-11 16 56-15,-10 26-56 16,-1 28-27-16,9 19-30 16,6 16-112-16,19 9-636 0,14 14-1638 15</inkml:trace>
  <inkml:trace contextRef="#ctx0" brushRef="#br0" timeOffset="2252">6796 1061 2866 0,'0'0'512'16,"0"0"-500"-16,0 0-4 16,0 0-8-16,0 0 57 0,0 0 34 15,211 134-41 1,-138-46-5-16,6 18 4 0,-4 12-40 15,-6 9 17-15,-15 11-5 16,-13 13-5-16,-24 1-11 16,-17-5-5-16,-4-9 0 15,-43-14-6-15,-11-19 6 16,-8-19-65-16,7-20-40 16,2-29-72-16,13-25-320 15,18-12-425-15</inkml:trace>
  <inkml:trace contextRef="#ctx0" brushRef="#br0" timeOffset="2463">8108 2003 1054 0,'0'0'2188'16,"0"0"-1948"-16,0 0-228 15,0 0-12-15,215-30 0 16,-142 26 24-16,15 4-24 16,10 0-22-16,44 0-115 15,-26 0-320-15,-24 0-414 0</inkml:trace>
  <inkml:trace contextRef="#ctx0" brushRef="#br0" timeOffset="2643">8250 2554 3073 0,'0'0'536'0,"0"0"-506"16,0 0-29-16,0 0 43 16,212-7-44-16,-64-36-77 15,-16 2-381-15,-22-3-2439 0</inkml:trace>
  <inkml:trace contextRef="#ctx0" brushRef="#br0" timeOffset="4327">11149 2564 1190 0,'0'0'282'15,"0"0"-213"-15,0 0-13 16,0 0 53-16,0 0 9 16,0 0-7-16,0 0-2 15,63 35 23-15,-24-25-15 16,16 5 12-16,10-8-3 16,16 7-37-16,7-4-13 15,13 3-19-15,4-3 0 16,12-4 28-16,8 4-58 15,2-3-8-15,1 0 10 0,3 3-20 16,0-4 12-16,5 4-21 16,1-3 6-16,10-7 54 15,-2 2-39-15,8 2-2 16,-6-1 8-16,-2 4-9 16,1 2 8-16,-1-2-7 15,9-2-13-15,-2-5 33 16,9 0-38-16,0 0-1 15,-4 0 6-15,0-5 2 16,-5-2-7-16,-6 4-1 16,-8 0 0-16,-2 3 2 0,-4 0-2 15,-9 0 0 1,1 0 0-16,-4 6 5 0,-4 1 5 16,4 1-10-16,6-2 1 15,-3-1-2-15,6-5 1 16,1 3 0-16,9-3-6 15,6 0 6-15,9 0 1 16,1 0-1-16,11 0 2 16,2-3 23-16,2-8-25 15,1-4 9-15,-3-1-9 16,30-5 6-16,28-3 17 16,33-10-12-16,3 1 10 15,-18 4 1-15,-52 9-22 0,-48 7 0 16,-32 5-2-1,-2 4 2-15,25-1 24 0,17 5-23 16,28 0 23-16,2 0-3 16,-8 0-20-16,6 0 7 15,-9 9-8-15,-4 3 0 16,2-3 26-16,-10 1-26 16,-2-4 12-16,-15 1 6 15,-6 0-18-15,-9-2 7 16,-14-3-7-16,-15-2 0 15,-13 0 25-15,-19 0-25 16,-22 0 0-16,-22 0-11 16,-19-9-29-16,-3-9-83 15,0-8-468-15</inkml:trace>
  <inkml:trace contextRef="#ctx0" brushRef="#br0" timeOffset="27053">13667 758 1515 0,'0'0'261'0,"0"0"-162"15,0 0-21-15,0 0 194 16,0 0-26-16,0 0-111 15,0-10 10-15,-3 4-48 16,0-8-24-16,-1-1 14 16,-3-2-37-16,-4 1 16 15,-8-2 0-15,-10 2-39 16,-3 1 35-16,-12 5-62 16,-7 3 0-16,-4 7 13 0,0 0-13 15,-2 15 0-15,-2 18 0 16,5 18 6-1,-2 7 10-15,2 15-16 0,10 8 0 16,5 8 22-16,5 10-7 16,15-1 5-16,13 1-5 15,6-3-14-15,0-19 57 16,37-5-38-16,5-16-19 16,11-9 23-16,4-8-16 15,9-12 10-15,7-15-18 16,3-8 6-16,2-4-14 15,-2-4-62-15,15-42-92 16,-15 3-364-16,-18 1-691 0</inkml:trace>
  <inkml:trace contextRef="#ctx0" brushRef="#br0" timeOffset="27617">14310 207 1572 0,'0'0'251'15,"0"0"-180"-15,0 0 45 16,0 0 86-16,0 0-20 15,0 0-93-15,0 0-61 16,135-68 36-16,-91 68-36 16,-1 5-13-16,-13 22 30 0,-13 9-35 15,-17 10 47 1,-3 10 16-16,-48 10-39 0,-15 2 32 16,-14-2-57-16,-4-4-9 15,11-9 48-15,16-15-46 16,13-8-1-16,22-16 9 15,15-5-8-15,7-9 28 16,0 5-30-16,17-5 0 16,23 3 26-16,8-1-25 15,11-2 1-15,5 0-2 16,6 0-37-16,29 0-87 16,-19-10-203-16,-11-6-372 0</inkml:trace>
  <inkml:trace contextRef="#ctx0" brushRef="#br0" timeOffset="27955">14970 227 983 0,'0'0'1107'15,"0"0"-875"-15,0 0-73 16,0 0 49-16,0 0-33 15,0 0-62-15,0 0-92 16,-136 188-20-16,136-133 32 16,0-3-33-16,26-5-1 15,21-12-17-15,12-10-25 0,7-16 7 16,4-9-54-16,-1-5 23 16,-12-34 67-16,-9-10 0 15,-19-14 37-15,-14-4 49 16,-15-6 10-16,0 6 49 15,-22 12-65-15,-26 14-23 16,-14 20-48-16,-8 18-9 16,-24 22-176-16,18 27-399 15,13 7-854-15</inkml:trace>
  <inkml:trace contextRef="#ctx0" brushRef="#br0" timeOffset="28706">13989 1887 1517 0,'0'0'326'16,"0"0"-235"-16,0 0-50 15,0 0 138-15,0 0-39 16,0 0-64-16,0 0-38 15,62-33-24-15,-21 3 30 16,-2-6-33-16,1 1-11 16,-8 1 67-16,-6 2-3 15,-8 9 24-15,-9 10 18 16,-9 7-18-16,0 6 51 0,0 0-72 16,0 6-47-16,0 27 19 15,-5 16-39-15,-2 6 0 16,4 8 0-16,3-4 0 15,0-3 10-15,0-7-10 16,0-6-46-16,0-9-41 16,3-6-112-16,9-8-160 15,-2-10-337-15</inkml:trace>
  <inkml:trace contextRef="#ctx0" brushRef="#br0" timeOffset="29040">14591 1602 1810 0,'0'0'358'0,"0"0"-231"0,0 0-87 15,0 0 141-15,0 0-22 16,193-16-86-16,-171 28-9 15,-11 22-38-15,-11 11 26 16,-8 6 18-16,-33 12-50 16,-9 0-4-16,-4-3-16 15,3-8 0-15,10-13 11 16,16-6-11-16,15-10 0 16,10-9 6-16,0-9-6 15,10 0-2-15,27-5-40 0,14 0-91 16,32-10-53-16,-11-14-366 15,-6-3-383-15</inkml:trace>
  <inkml:trace contextRef="#ctx0" brushRef="#br0" timeOffset="29509">15181 1589 1418 0,'0'0'720'16,"0"0"-569"-16,0 0-117 0,0 0 52 16,0 0 51-16,0 0-53 15,0 0-84-15,167 29 0 16,-111-10-1-16,-2-2-41 16,-3-4 2-16,-10-3 24 15,-16-3-57-15,-18-7 73 16,-7 0 0-16,0 0 17 15,-32-3 23-15,-12-14 37 16,-7-2 22-16,-5 2-7 16,2 0 4-16,0 11 19 15,7-1-45-15,9 7-7 16,13 0-26-16,6 0-31 16,16 25-6-16,3 6 0 0,0 5-1 15,19 7-8-15,9 1-48 16,10-6 15-16,1-2 5 15,-6 0-2-15,-1-6 13 16,-6-5 1-16,-8 2 25 16,-11 0 3-16,-7 1 18 15,0-1 4-15,-29 2-19 16,-21 2-6-16,-8-2 0 16,-1-5-96-16,12-14-100 15,18-8-274-15,14-2-429 0</inkml:trace>
  <inkml:trace contextRef="#ctx0" brushRef="#br0" timeOffset="29823">15856 1746 2266 0,'0'0'521'0,"0"0"-501"15,0 0 47-15,0 0 69 16,0 0-70-16,0 0-27 16,-102 220-39-16,102-164-35 15,29-1-21-15,10-5-51 16,10-13 21-16,-2-18 13 16,-4-16-20-16,-3-3 71 15,-6-22 22-15,-14-28 3 0,-8-9 88 16,-12-7 22-16,0 3 19 15,-40 5-56-15,-11 9-19 16,-7 12-51-16,-8 20-6 16,16 11-189-16,13 6-482 0</inkml:trace>
  <inkml:trace contextRef="#ctx0" brushRef="#br0" timeOffset="30240">17124 1338 1803 0,'0'0'571'15,"0"0"-447"-15,0 0-58 0,0 0 224 16,0 0-127-1,0 0-77-15,0 0-8 0,132 34-28 16,-81-5-2-16,3 2-18 16,-10 1-18-16,-3 1 16 15,-9-3-28-15,-10-7-58 16,0-4-113-16,-10-9-391 16,-6-7-254-16</inkml:trace>
  <inkml:trace contextRef="#ctx0" brushRef="#br0" timeOffset="30402">17512 1274 1989 0,'0'0'684'16,"0"0"-535"-16,0 0 92 0,0 0-6 16,0 0-117-1,0 0-86-15,-202 180-32 0,130-102-29 16,21-12-242-16,10-17-795 0</inkml:trace>
  <inkml:trace contextRef="#ctx0" brushRef="#br0" timeOffset="31521">19676 699 1493 0,'0'0'262'0,"0"0"-159"0,0 0 39 16,0 0 127-1,0 0-88-15,0 0-62 0,-145-186 10 16,94 169-20-16,-5 8-12 16,-8 9-41-16,-10 0-31 15,-6 32 16-15,-4 27-40 16,4 20-1-16,11 22 21 15,11 18 1-15,14 6 1 16,14-1-4-16,20-5-4 16,10-18 44-16,0-15-32 15,15-16-6-15,27-12 0 16,18-13-3-16,19-16-1 16,28-16-17-16,13-13-14 15,15 0-55-15,32-39-208 16,-28-4-412-16,-34 1-1425 0</inkml:trace>
  <inkml:trace contextRef="#ctx0" brushRef="#br0" timeOffset="32196">20345 37 1647 0,'0'0'262'15,"0"0"-191"-15,0 0-28 0,0 0 126 16,0 0-38-16,0 0-92 15,189-33-24-15,-135 33 19 16,-3 0-27-16,-14 20-1 16,-15 4-6-16,-19 11 1 15,-3 1 30-15,-28 3-15 16,-28 1 1-16,-2-4 29 16,-4-7-45-16,11-3 27 15,19-13 13-15,10-3-31 16,13-6 35-16,9-2-39 15,0 3-5-15,22 5 3 16,16 4-3-16,6 7-2 16,6 7 1-16,1 3 0 15,-7-2 5-15,-8 4-5 0,-9 0 0 16,-17-3-3-16,-10-9 10 16,0 0-5-16,-32-1 27 15,-21-5-17-15,-4-6 51 16,-2-6-3-16,1-3-33 15,11 0 8-15,9 0-35 16,16 0-61-16,22-3-121 16,19-4-345-16,18 0-443 0</inkml:trace>
  <inkml:trace contextRef="#ctx0" brushRef="#br0" timeOffset="32528">21112 296 1837 0,'0'0'655'0,"0"0"-523"15,0 0 116-15,0 0 3 16,0 0-121-16,0 0-79 16,0 0-35-16,-94 81-15 15,94-27 17-15,0 2-18 16,5 2-22-16,27-2 4 15,8-11-31-15,11-8-7 16,3-17-20-16,6-17 17 16,-10-3 53-16,-2-19 3 0,-13-30 3 15,-16-11 50 1,-11-9 32-16,-8-6 5 0,-18 2-23 16,-33 14-19-16,-19 17-34 15,-7 23-11-15,-25 19-204 16,23 32-394-16,20 7-1394 0</inkml:trace>
  <inkml:trace contextRef="#ctx0" brushRef="#br0" timeOffset="33776">20020 1563 1513 0,'0'0'276'0,"0"0"-190"0,0 0-36 16,0 0 208-16,0 0-64 15,0 0-114-15,0 0-16 16,105-24-21-16,-94 59 6 15,-11 9 8-15,0 12 17 16,-25 10 20-16,-27-1-58 16,-2 0-9-16,3-4 9 15,14-12-20-15,11-14 2 16,16-9 3-16,10-9-6 16,0-7 2-16,41-7-17 15,20-3-78-15,45 0-143 16,-8-16-296-16,-15-7-574 0</inkml:trace>
  <inkml:trace contextRef="#ctx0" brushRef="#br0" timeOffset="34097">20421 1550 1689 0,'0'0'487'0,"0"0"-433"16,0 0-8-16,0 0 129 16,0 0-70-16,0 0-63 15,0 0-5-15,221 95-37 16,-177-86 9-16,-10 1 13 16,-9-7-13-16,-6 0 18 15,-9 1 27-15,-10-1 1 0,0 4 45 16,0 9-19-16,0 8-5 15,-7 8 5-15,-11 10-56 16,-1 4-8-16,4 4-17 16,8-6-34-16,4-2-38 15,3-3-230-15,0-10-331 16,0-13-431-16</inkml:trace>
  <inkml:trace contextRef="#ctx0" brushRef="#br0" timeOffset="34257">20537 1842 1892 0,'0'0'372'0,"0"0"-259"0,0 0 65 16,0 0-96-16,0 0-82 16,269-44-64-16,-181 32-231 15,-15-2-303-15</inkml:trace>
  <inkml:trace contextRef="#ctx0" brushRef="#br0" timeOffset="34703">21153 1602 1827 0,'0'0'515'0,"0"0"-413"16,0 0 56-16,0 0-39 0,0 0-97 15,0 0-5-15,220-30-17 16,-166 30 0-16,-10 0 4 16,-9 0-4-16,-9 0 0 15,-18 0 8-15,-8 0-7 16,0 0 108-16,-22 0-36 16,-22-3-53-16,-6-6 25 15,-6 1-38-15,2 6 7 16,10-2 32-16,12 4-24 15,6 0-5-15,14 0-17 16,6 17 0-16,6 12-15 0,0 7 15 16,0 6-39-1,10 2 28-15,12 1-18 0,8-3 6 16,-1-1-5-16,3-3 28 16,-3-1 0-16,1-4 1 15,-13-7 0-15,-5-6 25 16,-12-3-16-16,0-8 27 15,-19 3 25-15,-25-1-46 16,-3-5-16-16,0-2-76 16,21-4-133-16,13 0-171 15,13-10-503-15</inkml:trace>
  <inkml:trace contextRef="#ctx0" brushRef="#br0" timeOffset="34997">21933 1654 1923 0,'0'0'544'0,"0"0"-431"0,0 0 39 16,0 0 110-16,0 0-83 16,-175 207-132-16,160-135-31 15,15 5-2-15,0-7-13 16,22-7-1-16,26-13-3 15,7-18-15-15,10-16 18 16,-3-16-19-16,1 0 19 16,-12-42 8-16,-11-17 22 15,-15-13 39-15,-18-11-4 0,-7 1-18 16,-10 3-47-16,-49 14-17 16,5 20-204-16,-2 24-797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3:28.783"/>
    </inkml:context>
    <inkml:brush xml:id="br0">
      <inkml:brushProperty name="width" value="0.07938" units="cm"/>
      <inkml:brushProperty name="height" value="0.07938" units="cm"/>
      <inkml:brushProperty name="color" value="#0070C0"/>
      <inkml:brushProperty name="fitToCurve" value="1"/>
    </inkml:brush>
  </inkml:definitions>
  <inkml:trace contextRef="#ctx0" brushRef="#br0">959 480 1144 0,'0'0'754'0,"0"0"-611"15,0 0-24-15,0 0 112 16,0 0 16-16,0 0-71 16,18-111-67-16,-11 85-19 15,-4-1 31-15,1-4-67 16,-4-4-26-16,0-2 32 16,0-1-22-16,-14-6 6 15,-20 6-17-15,-8 2-27 16,-14 7 57-16,-10 8-56 0,-13 19-1 15,-9 2 39 1,-10 19-39-16,0 34 10 0,0 29-10 16,6 20 0-16,8 45 31 15,21-2-31-15,16 9 0 16,21-7 7-16,26-32-6 16,0 6-1-16,22-18 0 15,29-19 0-15,15-12 9 16,19-16-9-16,13-20-7 15,18-25 6-15,16-11 2 16,-1-42-2-16,1-40-9 16,-9-25 10-16,-10-47 10 15,-28 7-10-15,-31-7 0 16,-29 0 30-16,-25 35 5 16,-6 1 20-16,-42 22-1 15,-14 20-34-15,-8 25 8 0,1 11-28 16,11 21-33-16,15 19-24 15,17 0-85-15,26 52-162 16,14 6-454-16,16 3-477 0</inkml:trace>
  <inkml:trace contextRef="#ctx0" brushRef="#br0" timeOffset="661">874 574 136 0,'0'0'2153'0,"0"0"-1826"15,0 0-166-15,0 0 31 16,0 0-17-16,0 0-68 16,0 0-50-16,81 54 40 15,-37 2-85-15,0 16 1 16,-5 10 31-16,-2 3-37 15,4 0 2-15,-2-3-9 16,1-13 0-16,1-13 23 16,3-14-23-16,-2-22-21 15,6-20 19-15,7 0-25 16,0-39 11-16,-1-23-17 16,1-11 33-16,-11-8-21 15,-8-1 21-15,-11-1 0 0,-6 14 25 16,-7 10 17-16,-9 20 3 15,1 15 9-15,-4 19-10 16,0 5-7-16,0 12-37 16,0 36-3-16,0 18 3 15,0 11 6-15,0 6-6 16,15-6-10-16,13-7 10 16,8-15-6-16,8-11-12 15,7-22-20-15,5-16 22 16,1-6-8-16,2-16 7 15,-5-30-17-15,-3-7 34 16,-7-10-12-16,-12 8 12 16,-10 7 0-16,-7 7 24 0,-11 17 6 15,-1 6 13-15,-3 15-12 16,0 3-30-16,0 3 14 16,0 29-15-16,0 12-4 15,0 6 3-15,4 6 2 16,11-8-2-16,3-2-5 15,8-10-32-15,2-9 38 16,1-11-73-16,5-13-20 16,-5-3-13-16,0 0-83 15,18-39-104-15,-6 3-328 16,-4-1-524-16</inkml:trace>
  <inkml:trace contextRef="#ctx0" brushRef="#br0" timeOffset="1446">3076 690 1790 0,'0'0'572'15,"0"0"-358"-15,0 0 59 16,0 0-47-16,0 0-60 16,0 0-76-16,0 0-45 15,-203-29-20-15,159 61-13 0,7 13 35 16,5 13-47-16,10 0 0 16,12 5-5-16,10-4 6 15,0-11-2-15,6-5-25 16,30-16-15-16,8-10 40 15,3-14-50-15,9-3 3 16,-5-11 33-16,-7-21-12 16,-9-15 27-16,-6 2-1 15,-7-1 1-15,-7 5 33 16,-3 19-32-16,-8 9 33 16,-4 13 15-16,0 0-48 0,0 35 7 15,3 9-8 1,0 3 1-16,7-1 11 0,9-14-12 15,0-6-18-15,6-12 9 16,0-14-2-16,4 0 4 16,2-11-3-16,1-21 10 15,0-8-18-15,2 5 18 16,-12 2 0-16,-4 16-6 16,-8 17 4-16,-3 0-8 15,2 27-13-15,-3 15 23 16,1 9 14-16,8-1-14 15,-4 0-6-15,0-15 0 16,0-11 6-16,-8-11-9 16,-3-13-17-16,0 0 26 15,0-20 24-15,0-16-24 0,0-10 0 16,0-6 19 0,5-4-2-16,12 3 10 0,13 8-8 15,9 8-18-15,14 14 49 16,1 20-49-16,8 3 8 15,-4 31 25-15,-7 27 2 16,-11 14 14-16,-11 10-34 16,-7-3 17-16,-10-7 11 15,-2-16-44-15,2-21 0 16,5-15-2-16,5-20-34 16,18 0-43-16,45-39-89 15,-9-14-563-15,-3-2-977 0</inkml:trace>
  <inkml:trace contextRef="#ctx0" brushRef="#br0" timeOffset="2074">5391 77 1525 0,'0'0'315'15,"0"0"-100"-15,0 0 14 16,0 0-14-16,0 0-64 15,0 0-3-15,0 180-27 16,0-59-15-16,0 13-76 16,0 7 4-16,6-1 5 15,7-20-24-15,2-18 2 0,-1-16-17 16,1-25-50-16,0-11-35 16,-8-21-405-16,0-13-236 15,-7-16-1008-15</inkml:trace>
  <inkml:trace contextRef="#ctx0" brushRef="#br0" timeOffset="2492">5097 714 1620 0,'0'0'269'0,"0"0"-162"15,0 0 75-15,0 0 70 16,0 0-17-16,0 0-67 15,190 19-47-15,-96-19 6 16,4-4-97-16,1-1 6 0,-15 5 5 16,-8 0-28-16,-13 0 5 15,-16 22-18-15,-6 14 1 16,-16 4 7-16,-8 8-8 16,-9 8 0-16,-1 3 11 15,-3-5-11-15,-1-10 0 16,2-7 0-16,-5-14-32 15,0-13 25-15,0-10-20 16,0 0 11-16,0-13 15 16,0-24-17-16,0-13 16 15,0-4-8-15,0-12 10 16,0-3 7-16,0 3-6 16,10 6-1-16,16 12 16 0,2 9-16 15,13 13 0-15,3 9-12 16,7 17-53-16,8 0-96 15,24 34-225-15,-14 11-230 16,-10 1-1102-16</inkml:trace>
  <inkml:trace contextRef="#ctx0" brushRef="#br0" timeOffset="3214">6734 743 1852 0,'0'0'608'16,"0"0"-429"-16,0 0 60 15,0 0-59-15,0 0-42 0,0 0-105 16,0 0-24-16,-194 180 17 16,187-115-25-16,7-2-1 15,0 0 0-15,34-11-44 16,13-9 8-16,11-14-36 15,1-11-13-15,-2-18 4 16,-2 0 20-16,-11-38 33 16,-11-11 17-16,-11-17 11 15,-15-5 64-15,-7-9-28 16,0-2 8-16,-22 15 23 0,-7 13 6 16,-1 21 2-1,5 17-40-15,3 16-34 0,5 0 1 16,8 26-2-16,9 14-29 15,0 1-1-15,22 3-27 16,19-10-13-16,3-6-47 16,10-12 28-16,2-2 62 15,-2-7-17-15,0-5 34 16,-7 3 9-16,-9 0 1 16,-10 9-1-16,-6 5-16 15,-7 4 17-15,-4 7-7 16,-5 0 7-16,-2-5 0 15,1-5-6-15,-5-6-2 16,0-11-10-16,0-3 9 16,0 0 9-16,0-3 28 0,0-20-28 15,0-13 0 1,0-8 20-16,0-5 4 0,0-7 4 16,29 2 0-16,11-4-14 15,11 13 28-15,3 11-35 16,-3 20 14-16,0 14 30 15,-7 0-6-15,-7 32 16 16,-2 19-10-16,-1 17-12 16,-5 0 36-16,-4 1-36 15,-3-3-26-15,-7-14 11 16,-4-6-22-16,-11-10-2 16,0-10-81-16,3-8-87 15,5-7-71-15,18-11-237 0,2 0-24 16,1-7-512-16</inkml:trace>
  <inkml:trace contextRef="#ctx0" brushRef="#br0" timeOffset="3797">8495 807 1506 0,'0'0'396'0,"0"0"-78"16,0 0 31-16,0 0-34 15,0 0-82-15,0 0-79 16,0 0-51-16,-164-100-7 0,117 100-67 16,-1 0 5-1,4 31-8-15,7 18-19 0,8 9-7 16,16 10-3-16,13 2 3 16,0-5-7-16,10-7-5 15,22-8-35-15,9-18 8 16,6-11-16-16,-3-15 4 15,0-6-1-15,-3-10 47 16,-6-29-14-16,-1-7 19 16,-9-10 0-16,-8-6 36 15,-5 0 14-15,-9 2 24 16,1 14-17-16,-4 10-12 16,0 17 60-16,0 15-66 15,0 4-15-15,0 12-13 16,0 35-10-16,-4 18-2 0,1 19-2 15,3 14 3-15,0 9 0 16,3 9 9-16,26 9-9 16,2-4 16-16,-6-4-10 15,-8-15-4-15,-9-19-2 16,-8-24 1-16,0-17 22 16,0-18-13-16,-30-12-10 15,-6-8 32-15,-11-4-8 16,-4 0 3-16,4-28-17 15,3-10-8-15,7-15 13 16,11-10-15-16,16-9-14 16,10-5-7-16,0 0-43 15,7 5-35-15,25 13-50 0,9 5-140 16,-13 13-479 0,-12 12-1279-16</inkml:trace>
  <inkml:trace contextRef="#ctx0" brushRef="#br0" timeOffset="4013">6876 1816 421 0,'0'0'2539'16,"0"0"-2268"-16,0 0-271 0,0 0-194 16,0 0-1006-16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28.8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761 345 1450 0,'0'0'276'16,"0"0"-188"-16,0 0-62 15,0 0 192-15,0 0-10 0,0 0-83 16,18 2-10-16,-11-2-45 16,-2 0 2-16,-2 0 11 15,1 0-20-15,-1 0 30 16,-3-2-38-16,0-18-12 16,0-3 41-16,0-6-44 15,-10 2 14-15,-12-3-1 16,-3 7-20-16,-9 4 39 15,-2 6-58-15,-1 9-6 16,0 4 37-16,-2 12-45 16,-5 35 0-16,0 26-2 15,0 26 10-15,4 16 11 16,11 13-19-16,3 3 0 0,4 3 11 16,9-2-11-1,4-2 9-15,3-5-9 0,-1-7 0 16,2-10 6-16,1-13-6 15,-6-9 0-15,-2-11 13 16,-1-9-12-16,-9-10 10 16,0-6-6-16,-3-8-4 15,3-11 7-15,0-9-8 16,6-6-21-16,6-10-39 16,3-6-92-16,7-21-137 15,0-17-545-15,7-15-1153 0</inkml:trace>
  <inkml:trace contextRef="#ctx0" brushRef="#br0" timeOffset="229">0 1086 1798 0,'0'0'468'15,"0"0"-277"-15,0 0 65 16,0 0-63-16,0 0-61 15,0 0-53-15,0 0-36 16,87-5 34-16,-22 7-50 16,7 1-27-16,6-3 33 15,5 0-33-15,5 0-68 16,32-5-126-16,-17-16-457 16,-23-2-496-16</inkml:trace>
  <inkml:trace contextRef="#ctx0" brushRef="#br0" timeOffset="562">1564 0 1815 0,'0'0'475'0,"0"0"-361"0,0 0 91 16,-191 43 34-1,111 11-58-15,-4 20-71 0,1 28-27 16,7 20 7-16,1 15-49 16,18 11 3-16,13 2-5 15,19-5-26-15,14-8 32 16,11-7-45-16,0-13 1 15,11-19-2-15,26-16-13 16,10-17-79-16,44-23-148 16,-11-11-402-16,-4-25-210 0</inkml:trace>
  <inkml:trace contextRef="#ctx0" brushRef="#br0" timeOffset="908">1681 693 1980 0,'0'0'534'15,"0"0"-358"-15,0 0 19 16,0 0 1-16,0 0-55 15,0 0-92-15,0 0 27 16,61 99-29-16,-21-41-4 0,1 14 26 16,-2 3-55-16,-2 2-7 15,-5-9 19-15,2-5-25 16,-9-14-1-16,-6-13-1 16,-6-9-52-16,-1-11 7 15,-5-6-104-15,0-5-67 16,-4-5-164-16,-3 0-249 15,0 0-1003-15</inkml:trace>
  <inkml:trace contextRef="#ctx0" brushRef="#br0" timeOffset="1174">1633 1182 899 0,'0'0'1070'15,"0"0"-840"-15,0 0 12 16,0 0 109-16,0 0-125 16,0 0-104-16,0 0-72 15,51-173-2-15,0 115 31 16,3 0-34-16,5-1-33 16,-1 0 29-16,-3 7-41 15,-7 2-7-15,-9 5-17 16,-2 4-33-16,-8 13 2 15,-7 7-133-15,0 11-136 16,-7 10-245-16,-8 0-182 0</inkml:trace>
  <inkml:trace contextRef="#ctx0" brushRef="#br0" timeOffset="1584">2344 141 1840 0,'0'0'522'0,"0"0"-388"15,0 0 77-15,0 0-5 16,0 0-67-16,0 0-61 16,0 0-5-16,170 75 11 15,-107-9-29-15,6 17-14 16,1 12-1-16,-1 13-11 16,-8 7 37-16,-14-1-47 15,-13 2-18-15,-27-6 34 16,-7 0-35-16,-10-8 0 15,-38-8 0-15,-11-8 2 16,-7-14-22-16,5-14 11 16,6-8-57-16,7-13 6 15,23-18-181-15,11-6-327 0,9-13-403 16</inkml:trace>
  <inkml:trace contextRef="#ctx0" brushRef="#br0" timeOffset="1805">3296 860 2386 0,'0'0'327'0,"0"0"-228"15,0 0 101-15,0 0-53 16,211-10-66-16,-146 10-57 0,4 0-23 15,4 0-2-15,15 10-48 16,-22 9-267-16,-23 1-513 0</inkml:trace>
  <inkml:trace contextRef="#ctx0" brushRef="#br0" timeOffset="1982">3385 1317 2443 0,'0'0'341'0,"0"0"-172"15,0 0-38-15,0 0-44 0,224 35-87 16,-111-35-12-16,-22 0-254 16,-11 0-682-16</inkml:trace>
  <inkml:trace contextRef="#ctx0" brushRef="#br0" timeOffset="3280">1621 607 1407 0,'0'0'336'16,"0"0"-162"-16,0 0 134 15,0 0-16-15,0 0-104 16,0 0-19-16,0 0-57 0,-28-58-18 16,28 58-10-16,0-4-60 15,0 4 12-15,0 0-18 16,0 0-17-16,6 0 48 16,13 0-39-16,3 0-9 15,0 4 19-15,3 13-14 16,1 4-3-16,-4 9-3 15,-7 3 0-15,-1 0 8 16,-11 7-8-16,-3-1 0 16,0 3 27-16,0-3-21 15,-10 1-6-15,-9-1 0 16,-6-5 12-16,-4-2 1 16,-1-2-13-16,-3-8 0 15,5 1 15-15,-1-3-13 0,2-8 2 16,10-2-4-16,-2-3 0 15,8-3 18-15,-3-4-18 16,-1 0 0-16,5 0 33 16,-6 0-21-16,1 0 1 15,5 0-2-15,3-6-5 16,-1-2 7-16,1-1-13 16,4 2-13-16,3 2 13 15,0-6-27-15,0 4-27 16,0 0-68-16,28-5-167 15,13 5-341-15,0-2-500 0</inkml:trace>
  <inkml:trace contextRef="#ctx0" brushRef="#br0" timeOffset="4062">2274 650 1200 0,'0'0'580'16,"0"0"-435"-16,0 0 38 15,0 0 35-15,0 0-32 16,0 0-48-16,0 0-77 15,0-63 12-15,0 54-16 16,4-1-36-16,-4-2 25 16,0-2-29-16,0 0 17 15,0 5 34-15,0-4-16 0,0 3 14 16,-19 1-14-16,-3 1-26 16,0-2 25-16,-7 9-51 15,4-4-6-15,-4 5 6 16,0 0 1-16,-1 0 1 15,1 14-2-15,1 7 1 16,-1 9 10-16,-2 8-4 16,3-3-7-16,2 2 1 15,1-2 0-15,6-3 21 16,6 5-21-16,-2-4 20 16,3-2 5-16,5 3-17 15,4 0 0-15,-1-2 3 0,4 3-11 16,0-1 34-16,0 2-22 15,0-7-2-15,0 5 30 16,0-6-40-16,0 3 6 16,0-1 12-16,0-1-17 15,10 0 45-15,6-3-47 16,2 0 0-16,4-3 50 16,3-2-50-16,4-9 12 15,12-3-11-15,3-4 11 16,7-5 18-16,3 0-30 15,-4-7-23-15,-2-17 22 16,-8 2-84-16,8-14-87 0,-11 6-400 16,-12 4-1743-16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34.7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0 960 1646 0,'0'0'346'16,"0"0"-240"-16,0 0 22 15,0 0 4-15,0 0-2 16,0 0-18-16,100 51-74 16,-46-27 9-16,4 2-21 0,1-8-14 15,7-6 23 1,-5-10-35-16,5-2 0 0,-4 0 28 15,-4-25-21-15,-8-17-1 16,-12-5-4-16,-13-7 4 16,-10-3 40-16,-11-2-29 15,-4 7 41-15,0 1 27 16,-26 13-18-16,-8 4 7 16,-4 12-35-16,-10 12 0 15,-4 7 22-15,-2 3-49 16,-7 11 1-16,-2 22-13 15,4 18 0-15,8 12 21 0,11 5-20 16,11 11 0 0,10 8 12-16,16-4-13 0,3 4 0 15,0-10 0-15,12-5 0 16,17-4 0-16,3-10 12 16,12-13-12-16,0-6 12 15,6-8-11-15,10-12-2 16,-3-10-12-16,9-9-15 15,7 0 9-15,-1 0-110 16,23-36-188-16,-14 1-367 16,-20-4-1378-16</inkml:trace>
  <inkml:trace contextRef="#ctx0" brushRef="#br0" timeOffset="407">864 451 1377 0,'0'0'626'0,"0"0"-373"0,0 0 9 16,0 0-16-16,0 0-68 15,0 0-117-15,0 0-37 16,-3-23 22-16,40 23-32 15,11 0 13-15,2 0-15 16,5 3-11-16,4 4 9 16,-5 6-10-16,0 1-60 15,15 4-163-15,-16 2-474 16,-11-6-929-16</inkml:trace>
  <inkml:trace contextRef="#ctx0" brushRef="#br0" timeOffset="986">1646 60 1827 0,'0'0'561'16,"0"0"-403"-16,0 0 53 15,0 0-26-15,0 0-81 16,0 0-9-16,0 0-77 16,17-59-12-16,1 59 47 15,1 14-34-15,6 19 1 0,1 11 2 16,2 15-10-16,3 8 20 16,1 8-32-16,0 4 0 15,-1-7 9-15,1-3-8 16,-7-13-1-16,1-10 0 15,-8-13 0-15,-3-7-7 16,-8-13 7-16,0-6-18 16,-7-7 0-16,3 0-3 15,-3 0 15-15,0 0-16 16,0-20-8-16,0-3 19 16,0-7-17-16,0-2 19 15,-17 0 0-15,-5-5 9 16,-3 6 1-16,-5 7 7 0,1 3-8 15,-3 8 30 1,1 7-29-16,-1 6 14 0,3 0-3 16,4 13-12-16,0 17 40 15,6 3-40-15,4 4 0 16,1 1 7-16,-1 6-7 16,0-3 0-16,1 2-1 15,2-4 1-15,-1-4-14 16,4-8-22-16,9-3-90 15,0-12-193-15,5-5-261 16,16-7-76-16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1:52.7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14108 1198 1676 0,'0'0'302'0,"0"0"-162"0,0 0 194 16,113-219 7 0,-79 132-111-16,-5 5-121 0,0 3-47 15,-11 17 61-15,1 20-22 16,-12 16-21-16,-1 12-16 16,-6 11-31-16,4 3 12 15,4 12-45-15,2 38 0 16,9 29 44-16,-4 28-14 15,-5 24-6-15,-6 11-24 16,-1 7-43-16,1-6-12 16,1 41-184-16,1-35-513 15,-6-29-1243-15</inkml:trace>
  <inkml:trace contextRef="#ctx0" brushRef="#br0" timeOffset="-6015">207 1486 1633 0,'0'0'268'0,"0"0"-141"0,0 0-104 15,0 0 26-15,0 0 93 16,0 0-49-16,142-82-35 16,-72 28-39-16,6-9-3 15,-7-9 60-15,1-10-15 16,-13 0 10-16,-10 0 26 15,-6 3-1-15,-12 9 41 16,-11 15-35-16,-7 12-35 16,-6 16 23-16,-5 18-34 15,0 9-8-15,0 2-14 16,0 46-33-16,0 23 32 0,0 24-33 16,0 17 9-1,0 0 7-15,0-11-16 16,0-9 2-16,0-14-2 0,3-15-6 15,7-10-11-15,9-17-93 16,25-23-169-16,-4-10-255 16,-1-3-270-16</inkml:trace>
  <inkml:trace contextRef="#ctx0" brushRef="#br0" timeOffset="-5272">1621 736 916 0,'0'0'1304'0,"0"0"-1042"15,0 0-110-15,0 0 99 16,0 0-39-16,-179 192-85 16,140-113-25-16,9 7-54 15,13 2-12-15,5-3-14 16,12-1-21-16,0-7 18 15,34 0-19-15,13-10-23 16,14-8 22-16,12-10-36 16,5-12 15-16,1-21-18 15,-3-16-37-15,-10 0 64 16,-12-39-44-16,-13-20-30 16,-19-13 72-16,-15-14-5 0,-7-9 19 15,-11-7 1-15,-33-2 0 16,-13 2-1-16,-6 11 1 15,9 18 0-15,7 20 15 16,10 20 1-16,18 20 11 16,19 10-27-16,0 3-22 15,25 0 20-15,41 0-35 16,19 3-24-16,13 0-34 16,4 2-6-16,1-5 38 15,-17 0-4-15,-8 0-6 16,-14 0 73-16,-17-5-23 15,-9-1 23-15,-20 6 27 16,-8 0 39-16,-10 0 32 0,0 0 25 16,0 30 1-1,0 18 31-15,-10 15-99 0,-8 10-17 16,-1 8 16-16,5 1-37 16,6 0-6-16,8 2-12 15,3-10 1-15,38-6 3 16,18-5-4-16,14-21-25 15,6-15 18-15,9-21-7 16,-5-6 13-16,-2-16-13 16,-15-29 14-16,-15-15-1 15,-15-6 2-15,-21-8-1 16,-15-8 63-16,0-11-35 16,-32-2 16-16,-24-1-16 0,-5 12-26 15,-5 11 46-15,3 24-48 16,9 20-8-16,14 16 2 15,18 13-54-15,22 19-112 16,18 17-331-16,20 3-331 0</inkml:trace>
  <inkml:trace contextRef="#ctx0" brushRef="#br0" timeOffset="-4896">3947 1316 2227 0,'0'0'368'0,"0"0"-295"16,0 0 91-16,0 0 17 16,0 0-66-16,0 0-25 15,201-7-75-15,-128-3-6 0,-4 1 20 16,-3 1-29-16,-5 3-1 15,-5 1-9-15,17-6-119 16,-16 4-227-16,-5-4-981 0</inkml:trace>
  <inkml:trace contextRef="#ctx0" brushRef="#br0" timeOffset="-4175">5496 771 1835 0,'0'0'369'0,"0"0"-287"16,0 0-9-16,0 0 90 15,0 0-42-15,191-53-24 16,-118 53-85-16,0 0-11 16,3 0 29-16,-4 4-29 15,-6 5 26-15,-8 1 11 16,-14-1-37-16,-14-1 79 16,-20-8-65-16,-10 2 20 15,0-2 77-15,-35 0-97 16,-17 0 12-16,-6 0-27 0,-11-10 6 15,-4-2 26-15,-3 3-32 16,-2 2 0-16,5 0 9 16,4 1-2-16,8 6 8 15,2 0-3-15,12 0-11 16,3 0 50-16,8 0-34 16,2 16-1-16,5 5 24 15,7 1-26-15,4 4 10 16,8 3-24-16,1 4 7 15,9 3 5-15,0 0-12 16,0 0 21-16,0-2 11 16,22-2-31-16,12 1 7 15,2-3-8-15,11 0 0 0,0 2 9 16,9-3-9-16,-2 6 0 16,5 3-1-16,-8 4 14 15,-3 9-25-15,-4 3 12 16,-6 5 0-16,-7 1 45 15,-6 3-43-15,-15-8 37 16,-10-7 7-16,0 3-45 16,-28-9 59-16,-27-2-60 15,-7-8 1-15,-4-3 23 16,0-9-24-16,8-8 0 16,8-7-1-16,6-5-35 15,15 0-12-15,10-5-72 16,19-43-169-16,19 0-338 15,13 1-373-15</inkml:trace>
  <inkml:trace contextRef="#ctx0" brushRef="#br0" timeOffset="-3764">6332 1080 2304 0,'0'0'513'0,"0"0"-425"16,0 0 118-16,0 0-18 15,0 0-25-15,0 0-111 16,0 0-19-16,-124 177 11 0,117-105-35 16,7 3 19-16,0 4-28 15,26-4 0-15,21 1-7 16,17-10 7-16,28-7-18 15,11-16 12-15,13-17-38 16,-2-13 38-16,-16-13-33 16,-12 0-15-16,-23-34 54 15,-23-8-27-15,-21-16 27 16,-19-12 3-16,0-12-2 16,-37-10 37-16,-17-10-38 15,-16-2 1-15,-2-1 31 16,-6 9-32-16,13 22 2 15,10 17 1-15,16 24-3 0,12 24-17 16,27 9-98-16,0 28-363 16,27 9-347-16</inkml:trace>
  <inkml:trace contextRef="#ctx0" brushRef="#br0" timeOffset="-3343">7710 1359 2347 0,'0'0'463'0,"0"0"-433"16,0 0 200-16,0 0-31 16,0 0-129-16,0 0-14 15,0 0-28-15,179 0 5 16,-103 0-7-16,7 0-19 0,5 2 20 15,7 1-27 1,8 7 0-16,9 1 3 0,9 1-2 16,3-1-2-16,-14-2-25 15,-24-2-41-15,-23 1-36 16,-41-4-201-16,-16 1-241 16,-6-5-69-16</inkml:trace>
  <inkml:trace contextRef="#ctx0" brushRef="#br0" timeOffset="-3103">8315 986 1854 0,'0'0'645'16,"0"0"-489"-16,0 0 56 0,0 0 69 15,0 0-88 1,0 208-102-16,7-125 2 0,5-1-54 15,2 2-24-15,1-4 15 16,3-6-30-16,-1-2-25 16,5-1-59-16,9-13-23 15,19 1-173-15,-6-15-581 16,-5-19-1218-16</inkml:trace>
  <inkml:trace contextRef="#ctx0" brushRef="#br0" timeOffset="-2786">9237 1188 1558 0,'0'0'355'15,"0"0"-254"-15,0 0 62 16,95-185 166-16,-70 140-19 15,-6 9-111-15,-4 6-74 16,-5 14 16-16,-6 6-30 16,-4 10-57-16,5 0 37 15,-5 26-67-15,0 30 23 16,0 17 40-16,0 15-56 16,0 11-2-16,0-6-29 15,0 3 12-15,3-7-24 16,7-10-2-16,5-7-95 0,18 0-34 15,-8-22-185-15,-3-18-535 16</inkml:trace>
  <inkml:trace contextRef="#ctx0" brushRef="#br0" timeOffset="-2488">9760 574 2311 0,'0'0'373'0,"0"0"-277"0,0 0 69 16,0 0 71-16,181 207-17 15,-115-112-113-15,6 12-26 16,1 12 67-16,0 3-101 15,-11-4 11-15,-11 0-30 16,-17-7-19-16,-20-5-11 16,-14-8 3-16,-11-3-93 15,-73 13-47-15,8-22-152 16,-12-21-688-16</inkml:trace>
  <inkml:trace contextRef="#ctx0" brushRef="#br0" timeOffset="-1682">262 181 1558 0,'0'0'283'0,"-102"280"-69"16,39-23 62-16,9 35-22 15,24-6-49-15,27-40-25 16,3-69-83-16,11-39-34 16,21-32 6-16,12-14-68 15,22 2-1-15,90 31-46 16,-14-20-238-16,2-30-586 0</inkml:trace>
  <inkml:trace contextRef="#ctx0" brushRef="#br0" timeOffset="-678">10521 0 1726 0,'0'0'240'16,"0"0"-208"-16,0 0 60 15,0 0 82-15,0 0-12 16,215 23-79-16,-168-1-40 15,-3 5 20-15,-15-1-29 16,-11 3-6-16,-18 2 72 16,0 6 16-16,-40-4-6 0,-25 8-28 15,-19-5-55 1,-11-3 34-16,0-11-32 0,16-5-29 16,13-15 42-16,19-2-21 15,16 0 18-15,21 0 6 16,7-11-27-16,3-1-2 15,6-3-16-15,32 5-24 16,12 7 23-16,13 3 1 16,6 0-1-16,-1 16 1 15,1 13 0-15,-6 8 9 16,-4 0-9-16,-1-5 0 16,1-1 3-16,-2-9-3 0,2-6-8 15,2-10-65-15,34-6-193 16,-17 0-271-16,-14-9-740 0</inkml:trace>
  <inkml:trace contextRef="#ctx0" brushRef="#br0" timeOffset="-335">11928 1420 2000 0,'0'0'516'0,"0"0"-475"16,0 0 132-16,0 0 77 16,0 0-101-16,0 0-53 15,233 0-78-15,-145 0-12 16,17 0-12-16,74 0-4 16,-21 0-230-16,-16-6-618 0</inkml:trace>
  <inkml:trace contextRef="#ctx0" brushRef="#br0" timeOffset="1562">906 2741 1430 0,'0'0'291'0,"0"0"-165"16,0 0 1-16,0 0 54 15,208 0-9-15,-130 22-60 16,11 7 1-16,11 6-67 15,5 2-11-15,12-2 25 16,11-4-32-16,11-3-10 16,10-14-17-16,33-5 1 15,43-9 75-15,53 0 1 16,18 0-44-16,-9-14 22 16,-21 0-37-16,-28 4 5 0,-1 6-24 15,-4 2 6-15,1-1 18 16,-9 3-24-16,-36 0 0 15,-35 0-1-15,-34 0 2 16,19 0-1-16,47 0 0 16,51 0 6-16,21 0 12 15,-21 0-18-15,-22 0 0 16,-24 0 3-16,-1 0-3 16,6 0-1-16,0-4 0 15,9-3 1-15,-26 1-1 16,-30-2 1-16,23 3 0 15,18-2 12-15,24 0-11 0,30 2 20 16,-21 0-6-16,-20 3-15 16,9-2 48-16,1 4-35 15,8-3-4-15,2 0 27 16,2 3-35-16,-1 0 12 16,-13 0-5-16,-37 0-1 15,-32 0 28-15,19 0-35 16,25 6 6-16,29 7 37 15,27-3-35-15,-17 0 14 16,-24-3-22-16,-2-4 11 16,6 0 16-16,0 0-27 15,-2-3 0-15,5 0 1 16,-10 0 10-16,-28 0-17 16,-31 0 6-16,-29 0 0 15,-8 0 15-15,18 0-15 0,12 4 1 16,16-1 20-16,-12 4-14 15,-9-1 1-15,-11-3-8 16,-6 4 0-16,-12-2 10 16,-10-4-10-16,-15-1 0 15,-14 5-7-15,-17-5 5 16,-15 0-11-16,-10 0-23 16,-13 0-39-16,-4 0 41 15,0-27-131-15,-4-1-326 16,-21-1-193-16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37.1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0 2032 0,'0'0'515'16,"0"0"-337"-16,0 0 51 15,0 0-26-15,0 0-92 16,0 0-37-16,0 0-73 16,-15-5-2-16,15 5-62 15,0 33-118-15,0 4-273 16,0-6-393-16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37.7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131 406 1558 0,'0'0'399'0,"0"0"-152"15,0 0-3-15,0 0-19 16,0 0-21-16,0 0-75 16,0 0-110-16,19 44 32 15,9 17 21-15,10 14-27 16,2 17 0-16,4 2-32 16,4 2-1-16,-1-3 24 15,-5-12-30-15,-1-12-6 16,-12-16 8-16,-2-11-7 15,-14-16 11-15,-1-5-12 16,-9-15 0-16,-3-3 9 16,0-3 8-16,0 0-17 0,0 0 0 15,0-21 0 1,-15-3 7-16,-10-10-5 0,-1 1-2 16,-2-2 1-16,-10-2 16 15,3 4-18-15,-2 3 1 16,1 9 0-16,2 4 34 15,9 7-32-15,0 6 5 16,3 4 11-16,0 0-16 16,0 23-4-16,0 11-2 15,-4 5 4-15,1-3 10 16,0 3-10-16,3-6 0 16,3-6-4-16,0-4 4 15,9-8-8-15,7-1-29 16,0-7-63-16,3-4-62 15,0-3-358-15,10 0-74 0,8 0-688 0</inkml:trace>
  <inkml:trace contextRef="#ctx0" brushRef="#br0" timeOffset="658">708 83 1687 0,'0'0'376'16,"0"0"-157"-16,0 0-16 16,0 0 29-16,0 0-65 15,0 0-125-15,0 0-6 16,47-55 6-16,-15 52-9 16,9 3 17-16,3 0-32 15,-4 3 24-15,-1 17-15 16,-8 4-26-16,-9 5-1 15,-15 7 0-15,-7 0 1 0,0 8 7 16,-16-3-8-16,-16 1-18 16,-5-5 9-16,5-4-20 15,10-13 2-15,3-9-4 16,16-11-8-16,3 0 38 16,0-9-73-16,7-24-34 15,26-9 50-15,8-4-30 16,6-6 12-16,4 1-1 15,0 10 56-15,0 5 4 16,-7 3 26-16,-9 10-9 16,-4 7 75-16,-18 1 17 15,-1 11 30-15,-12 4 8 0,0 0-35 16,0 0 8 0,0 14-60-16,-19 20 17 0,-9 12 26 15,-1 4-54-15,2-1 3 16,13-6-13-16,7-4-21 15,7-6 11-15,0-7-12 16,26-4-36-16,21-1-6 16,45-6-72-16,-10-8-206 15,-9-5-569-15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39.9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54 370 0,'0'0'1080'15,"0"0"-841"-15,0 0-92 16,0 0 102-16,0 0-14 15,0 0-97-15,0 0-24 16,-29-48-42-16,29 44 17 0,22 1-19 16,3 3-5-1,8 0 30-15,4 0-45 0,7 0-3 16,-2 0 27-16,5 0-44 16,9 0 1-16,2 0-4 15,4 7-10-15,4-4 36 16,4-3-53-16,2 4 0 15,-2-4 28-15,2 0-27 16,-2 0 7-16,-1 2-8 16,-3 1 0-16,-2 2 28 15,2-3-28-15,-7 6 0 16,-1-2 13-16,1-1-12 16,2 0 0-16,2 0 9 0,6-5-9 15,4 4 7 1,3-4-8-16,-7 0 0 0,1 3 0 15,-1-3 0-15,0 0 17 16,7 4-17-16,5-4 0 16,2 0 2-16,-5 0-2 15,-2 3-1-15,0-3 0 16,2 0 1-16,2 0 5 16,-1 0-4-16,2 0-1 15,-5 0 6-15,6 0 1 16,-3 0-14-16,-3 0 7 15,5 0 0-15,-4 0 3 16,-5 0-3-16,-6 0 0 16,0 0 7-16,-5 0-5 15,2 0-4-15,-1 0-8 0,2 0 10 16,2 0 12-16,0 0-12 16,4-3 0-16,-4-1 7 15,0 1-1-15,-5 3-4 16,1-4-2-16,-8 2 0 15,5 2-3-15,-4-3 3 16,2-2 0-16,-1 3 12 16,1-1-3-16,3-1 6 15,-6 4-15-15,0-2 0 16,2 2 30-16,-2 0-30 16,0 0 0-16,-2 0 27 15,-8 0-26-15,-5 0-1 0,-2 0 0 16,-5 0 0-1,2 0 17-15,-5 0-16 0,-4 0-1 16,-3 0 13-16,-3 0-7 16,-9 0-4-16,-3 0-1 15,-7 0-1-15,5 0 27 16,-5 0-27-16,0 0-42 16,0 0-45-16,0 6-106 15,-19 4-659-15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41.5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69 584 833 0,'0'0'853'0,"0"0"-701"15,0 0-32-15,0 0 128 16,0 0-58-16,0 0-67 16,-22-119-19-16,47 103-21 15,6 0-8-15,1 6-20 16,5 3-5-16,-1 7 27 15,4 0-71-15,-4 7 6 0,-3 26 6 16,-7 9-7 0,-11 8 7-16,-12 9-18 0,-3 3 6 15,0 0-14-15,-33-1 9 16,-6-10-1-16,-5-2 6 16,-7-10 1-16,7-8 15 15,3-9-22-15,4-9 30 16,12-6 13-16,3-7-41 15,8 0 7-15,3-3-9 16,11-17-53-16,0-4-68 16,11-2-206-16,43-11-182 15,-3 6 13-15,0 2-1090 0</inkml:trace>
  <inkml:trace contextRef="#ctx0" brushRef="#br0" timeOffset="290">598 502 1433 0,'0'0'329'16,"0"0"-125"-16,0 0 114 15,0 0-17-15,0 0-73 16,0 0-85-16,0 0-83 16,-110-4 39-16,70 34-63 15,4 12-21-15,-1 7 42 16,12 5-39-16,6 4 7 15,12 3-14-15,7-7-5 16,0-6 7-16,4-1-13 0,21-12 0 16,5-1 6-16,3-10-6 15,7-11 0-15,4-7-9 16,3-6-36-16,8 0-36 16,11-26-206-16,-9 0-235 15,-13 1-217-15</inkml:trace>
  <inkml:trace contextRef="#ctx0" brushRef="#br0" timeOffset="682">1229 0 1768 0,'0'0'372'15,"0"0"-163"-15,0 0 27 16,0 0 1-16,0 0-116 16,0 0-96-16,0 0 63 15,-29 141-71-15,21-80 2 0,1-1 17 16,0 0-25-16,2-8-22 16,2-3 11-16,3-7-67 15,0 12-124-15,0-13-399 16,0-12-289-16</inkml:trace>
  <inkml:trace contextRef="#ctx0" brushRef="#br0" timeOffset="960">1204 957 2261 0,'0'0'556'16,"0"0"-399"-16,0 0 64 16,0 0 19-16,0 0-69 15,0 0-102-15,0 0-12 16,-4 0-48-16,4 0-9 15,0 0-45-15,0 10-150 16,0 4-619-16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50.6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457 1802 1646 0,'0'0'213'15,"0"0"-133"-15,0 0 76 16,0 0 65-16,0 0-36 16,0 0-88-16,4 7-16 0,-4-7 78 15,0-7-41-15,0-22-21 16,0-21-11-16,0-18-67 15,0-21-1-15,0-23 6 16,0-14-16-16,0-23 13 16,-14-6-21-16,2 4 0 15,2 7 19-15,2 27-17 16,1 21 20-16,3 27-5 16,4 23-4-16,0 17 30 15,0 13-43-15,-3 8 0 16,3 6 17-16,0 2-17 15,0 0-57-15,0 0-64 16,0 16-123-16,0 14-240 0,0-4-212 16</inkml:trace>
  <inkml:trace contextRef="#ctx0" brushRef="#br0" timeOffset="369">38 664 1689 0,'0'0'237'15,"0"0"-117"-15,0 0 17 0,0 0 98 16,0 0 12-16,0 0-77 15,0 0-75-15,-39-66-11 16,39 41-64-16,3-13 42 16,26-6-20-16,15-14-33 15,10-7 48-15,12-10-34 16,3-4-5-16,1 7 55 16,-13 10-48-16,-9 15 32 15,-11 21-7-15,-8 20-40 16,-1 6 16-16,9 20-26 15,14 39-57-15,41 62-54 16,-13-9-436-16,-10-7-652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49:51.9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56 460 1629 0,'0'0'270'0,"0"0"-100"15,0 0 75-15,0 0 69 16,0 0-100-16,0 0-123 15,0 0 0-15,3 40 2 16,-3 42-38-16,0 16 5 16,0 8-48-16,0-5 2 15,0-10-14-15,0-12 0 16,0-21 13-16,0-14-13 16,0-20 0-16,0-19 6 0,0-5-5 15,0-15 4-15,0-35-4 16,-3-22-1-16,-6-23 32 15,2-10-31-15,-3-8 11 16,-2 2 12-16,6 16 9 16,-3 16 16-16,6 20-1 15,3 27-10-15,0 18 8 16,0 14-46-16,22 14 0 16,15 39 8-16,10 15-7 15,11 21 28-15,1 9-28 16,-2 7 16-16,6-3-17 15,-9-8-3-15,2-5-26 16,-5-19 13-16,-7-22-7 16,-9-15 14-16,-9-19-27 15,-4-14 33-15,-7-7-4 0,-2-38 7 16,-1-22 0-16,-8-17-1 16,-1-19 2-16,-3-9 17 15,0 2-18-15,0 4 0 16,-3 17 24-16,-4 21-24 15,7 19-7-15,0 26-73 16,0 23-183-16,22 6-379 16,0 20-255-16</inkml:trace>
  <inkml:trace contextRef="#ctx0" brushRef="#br0" timeOffset="879">835 775 2049 0,'0'0'377'0,"0"0"-311"15,0 0 23-15,0 0 52 16,0 0-44-16,0 0-50 15,0 0-38-15,259-98 1 16,-174 55-10-16,-9-8-1 16,-10 0 0-16,-19-8-10 0,-18 1 11 15,-23 0 16 1,-6 10 17-16,-3 12 25 0,-29 10 56 16,-9 12-11-16,-6 14-20 15,-7 0-40-15,-2 40-43 16,9 20 25-16,8 17-25 15,8 13 0-15,9 8 10 16,12 6-10-16,7 1 0 16,3-6-8-16,0-7-18 15,0-13 20-15,0-20-29 16,0-20-6-16,0-17 40 16,0-14-37-16,7-8 18 15,4-8 1-15,3-30 19 16,5-11-2-16,6-9 2 15,7 0 0-15,2 4 3 0,1 3-3 16,6 9-6-16,-9 16-1 16,2 12 7-16,-9 14-14 15,-6 0 14-15,0 10-10 16,-9 24-8-16,-4 7 18 16,-2 2-8-16,1 0-7 15,-5-7-15-15,7-7 29 16,-1-12-47-16,6-6-21 15,2-11-7-15,8 0-32 16,3-4 80-16,6-22 5 16,4-10 19-16,6-5-12 15,-6 3 11-15,-1 4 5 16,-5 10 11-16,-11 7 20 0,-7 10 27 16,-3 7-7-16,-8 7 34 15,0 29 15-15,0 12-73 16,0 11-15-16,0 4 0 15,0 3-6-15,14-6 34 16,19-12-40-16,11-10 11 16,7-17-11-16,3-14-39 15,0-7 12-15,2-13 17 16,-5-25 10-16,-16-20-2 16,-4-5 12-16,-18-2 7 15,-13-3 52-15,0 2-29 16,-13 10 8-16,-24 13-1 0,-11 12-37 15,1 10-10-15,-4 18-16 16,0 3-167-16,14 21-297 16,8 3-437-16</inkml:trace>
  <inkml:trace contextRef="#ctx0" brushRef="#br0" timeOffset="1112">1889 511 2006 0,'0'0'391'15,"0"0"-243"-15,0 0 113 0,0 0 5 16,0 0-127 0,193-45-53-16,-165 45-31 0,-9 26-39 15,-11 17-16-15,-8 10-33 16,0 5-106-16,-30 15-218 15,-2-17-364-15,3-16-615 0</inkml:trace>
  <inkml:trace contextRef="#ctx0" brushRef="#br0" timeOffset="1246">2337 264 2049 0,'0'0'555'15,"0"0"-443"-15,0 0-6 16,318-181-106-16,-201 135-170 0,-9 9-2228 16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00.4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 1317 0,'0'0'1192'0,"0"0"-945"16,0 0-184-16,0 0 35 15,0 0 83-15,0 0-19 16,0 0-114-16,41 18 13 16,25-17-1-16,17 7 3 15,20-6-4-15,17 1 4 0,15 2-11 16,11-4 16-16,-1-1-52 16,-3 5 13-16,-7-5-8 15,-15 0 1-15,-15 0 11 16,-17 0-28-16,-15 0-4 15,-10 0-2-15,-13 0-19 16,-6 0-85-16,-3 0-51 16,20-11-42-16,-9-3-349 15,-10-13-590-15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00.6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2709 0,'0'0'461'15,"0"0"-461"-15,0 0-85 16,0 0 73-16,0 0-6 15,0 0-224-15,0 0-566 16,66 108-1099-16</inkml:trace>
  <inkml:trace contextRef="#ctx0" brushRef="#br0" timeOffset="137">56 505 2697 0,'0'0'551'0,"0"0"-462"0,0 0-77 15,0 0-3-15,0 0-9 16,0 0-281-16,0 0-1314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4:59.5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 18 1696 0,'0'0'269'0,"0"0"-136"16,0 0-15-16,0 0 74 16,0 0 42-16,0 0-63 15,-17-29-50-15,20 46-83 16,22 27 2-16,11 26 36 16,5 28-13-16,6 19 14 0,4 18-37 15,1 5-4 1,2-4 20-16,0-11-55 0,-3-17 8 15,-4-15 8-15,-9-22-7 16,-10-21 1-16,-6-20 1 16,-6-17-12-16,-6-13 46 15,5-3-19-15,4-55 20 16,9-26-10-16,4-31-25 16,6-23-3-16,-6-7-9 15,2 2 0-15,-6 14 0 16,-6 24-24-16,-3 31-60 15,-2 34-63-15,5 40-173 16,-4 0-633-16,1 27-556 0</inkml:trace>
  <inkml:trace contextRef="#ctx0" brushRef="#br0" timeOffset="510">1271 263 485 0,'0'0'2023'0,"0"0"-1678"16,0 0-221-16,0 0-8 15,0 0 31-15,0 0-14 16,0 172-53-16,7-74-34 16,0 10-8-16,1 3-4 15,-1 4 14-15,5-10-48 0,-2-15 0 16,0-15 0-1,-5-26 1-15,-2-16-1 0,-3-19-9 16,0-14 9-16,0 0-6 16,0-37 0-16,-3-26-17 15,-12-25 16-15,0-25 5 16,-2-13 1-16,-2-12 1 16,4-7 0-16,5 5-6 15,6 18 7-15,4 26-1 16,0 28 6-16,11 28 6 15,17 17 3-15,9 20-14 16,14 3 5-16,8 13 30 16,2 26-34-16,9 17 7 0,-4 13 7 15,-9 6-4 1,-4 11 6-16,-18 5-12 0,-13-1-5 16,-15-2 39-16,-7-3-40 15,-14-2-6-15,-30-12 6 16,-15-6-12-16,-5-1-23 15,-11-8-38-15,3-1-67 16,-15 10-161-16,15-11-631 16,13-12-616-16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03.9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676 224 1099 0,'0'0'719'16,"0"0"-581"-16,0 0-107 15,0 0 142-15,0 0 78 16,0 0-89-16,0-65-50 15,0 48-40-15,0-6 8 16,0-4 22-16,0 3-32 16,-6-4-10-16,-23 9-3 15,-12 3-32-15,-13 16 32 16,-12 0-46-16,-13 26 7 16,-3 39 16-16,0 31-34 15,4 23 22-15,14 11-4 0,16 4-18 16,14-4 28-1,24-9-20-15,10-20-8 0,4-13 4 16,40-15-3-16,13-17-1 16,12-21 0-16,16-19-28 15,1-16 16-15,6 0-27 16,-1-42 5-16,-7-20 13 16,-11-20-32-16,-15-12 44 15,-11-16 8-15,-13-12 1 16,-16-5 11-16,-18-1-11 15,0 13 12-15,-5 21-12 16,-23 25-8-16,-23 48-212 16,10 21-475-16,-3 0-454 0</inkml:trace>
  <inkml:trace contextRef="#ctx0" brushRef="#br0" timeOffset="569">512 605 1751 0,'0'0'474'16,"0"0"-399"-16,0 0 59 15,0 0 83-15,0 0-34 16,0 0-65-16,136 177-79 16,-103-104-13-16,-4 1-25 15,3 1-1-15,-3-7 0 16,1-13-3-16,3-19-38 0,0-16-38 15,6-20-61-15,2 0-27 16,0-32 5-16,-6-26 22 16,-1-3 65-16,-5-9 44 15,-7 5 31-15,-4 6 72 16,-11 17 54-16,0 11 64 16,-7 20-3-16,0 11-46 15,0 2-61-15,0 38-56 16,0 19 6-16,0 8-1 15,15 7-18-15,10-1-10 16,11-12-1-16,16-8-11 16,9-18 10-16,8-18-53 15,4-17-49-15,5 0 45 0,-5-43 25 16,-7-13-48 0,-16-6 38-16,-11-8 43 0,-8 9 42 15,-9 5 13-15,-9 14 60 16,-4 16 23-16,-6 15-37 15,-3 11-14-15,0 0-51 16,0 23-36-16,0 24 21 16,0 12-20-16,0 5-1 15,0-1 4-15,0-4-4 16,10-12-1-16,12-11-66 16,7-10-46-16,12-13-8 15,18-13-234-15,-5 0 40 16,-10-13-645-16</inkml:trace>
  <inkml:trace contextRef="#ctx0" brushRef="#br0" timeOffset="1344">2471 815 1629 0,'0'0'572'16,"0"0"-362"-16,0 0 25 0,0 0-9 15,0 0-49 1,0 0-84-16,0 0-66 0,-205 4 12 16,173 32-28-16,7 6-2 15,6 7-3-15,4 6-6 16,8 1 0-16,7 4-24 15,0-7-39-15,3-8 3 16,31-6-70-16,17-12 1 16,12-20 95-16,4-7-66 15,3-14-104-15,-8-32 19 16,-15-6 27-16,-13-7 115 16,-13 4 39-16,-13 4 4 15,-5 20 107-15,-3 13 44 16,0 18 21-16,0 0-97 15,0 20-25-15,0 20 37 0,0 2-43 16,0-2-23-16,4 0-7 16,8-12-14-16,5-5-2 15,5-9 1-15,3-14 1 16,5 0 15-16,-1-7-14 16,0-23 8-16,-4-6-5 15,4-3 2-15,-2 6-7 16,-2 7 1-16,-3 6-2 15,-5 17-8-15,-1 3 10 16,-6 0 0-16,2 30-2 16,-6 8 10-16,-2 6-14 15,4 1 6-15,-1-8 0 16,0-9 4-16,1-11-4 16,-4-13-4-16,-4-4-5 15,3-4 10-15,0-32-2 0,4-10 1 16,8-9 0-16,4-5 0 15,6 4 0-15,1 8 8 16,6 10 11-16,-2 17-19 16,-1 18 27-16,3 3 21 15,-3 27-2-15,5 17 69 16,1 16-52-16,6 6 24 16,3-3 7-16,-4-12-92 15,-4-8 10-15,-6-17-12 16,-1-9-59-16,15-17-109 0,-5 0-405 15,-5-23-965-15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5:27.6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178 255 1637 0,'0'0'289'0,"0"0"-163"16,0 0-10-16,0 0 130 16,0 0-17-16,0 0-71 0,30-49-76 15,-26 49-1-15,-1 7 4 16,0 28-60-16,4 19 22 15,5 24 56-15,-2 13-55 16,-1 11-9-16,-6 0-8 16,0-4-16-16,1-9 9 15,-4-14-24-15,3-17 0 16,-3-11-3-16,3-17 3 16,-3-14-16-16,0-9-38 15,0-7-30-15,0 0 14 16,0-28-147-16,-13-20 48 15,-9-11 96-15,-3-20 21 16,-4-10 27-16,-8-13-8 16,-4-6 33-16,6-3-9 15,1 7 9-15,17 8 0 0,5 17 55 16,12 18 12 0,0 14 15-16,7 10-9 0,20 15-10 15,2 8 42-15,6 11-53 16,12 3-7-16,6 0 21 15,8 7-39-15,5 16-8 16,3 10 4-16,-3 2-17 16,-9 7 34-16,-6 2-39 15,-14 1-1-15,-15 6 12 16,-15-6-12-16,-7 3 0 16,-13 3 2-16,-31-2 5 15,-12-4 29-15,-8-1-36 0,4-11 0 16,6-14-6-16,14-9-2 15,11-10-101 1,14 0-168-16,11-15-454 0,4-8-231 0</inkml:trace>
  <inkml:trace contextRef="#ctx0" brushRef="#br0" timeOffset="601">518 570 1527 0,'0'0'376'0,"0"0"-212"16,0 0-68-16,0 0 121 0,0 0-12 15,211-36-121-15,-138 6-17 16,6-6-30-16,3-4-35 16,-6-2 39-16,-10-7-41 15,-19 0 12-15,-10-4 20 16,-23 1-26-16,-14 0 55 15,0 5-18-15,-7 10-1 16,-22 8 54-16,-1 15-24 16,1 12-6-16,-3 2-8 15,-2 23-38-15,2 25 6 16,3 23-26-16,-1 10 2 16,9 3 31-16,6-2-32 15,12-2 7-15,-1-4-8 16,4-10 6-16,0-8-5 0,0-12-1 15,0-6-7-15,4-11-10 16,-1-12 17-16,-3-8-10 16,4-6 8-16,-4-3-10 15,3 0 11-15,0 0-40 16,9-23-19-16,2-10 51 16,8-2-21-16,8-9 2 15,6 6 8-15,8 1-7 16,6 8 26-16,10 16-25 15,-3 13 26-15,2 0 2 16,-5 16 25-16,-3 27 10 16,-7 6 1-16,-12 4-11 15,-1 2 30-15,-13-4-57 16,-4-10 0-16,-7-4 24 0,-2-11-24 16,-2-10 0-16,0-9-25 15,4-7-86-15,2 0-44 16,1 0-299-16,0-17-238 15,2-7-563-15</inkml:trace>
  <inkml:trace contextRef="#ctx0" brushRef="#br0" timeOffset="1413">2004 632 1600 0,'0'0'386'0,"0"0"-133"0,0 0 16 16,0 0 55-16,0 0-170 15,0 0-66-15,0 0 24 16,-111-43-59-16,80 43-11 16,6 6-8-16,0 16-25 15,6 9 34-15,2 1-41 16,9 8-2-16,1-3 9 15,7-2-9-15,0 0-9 16,0-13-12-16,10-2-45 16,9-11 38-16,6-9-73 15,5 0 4-15,3-4 12 0,-1-26-47 16,-7-5 80 0,2-1 0-16,-10 1 50 0,-5 5 2 15,-5 9 0-15,-7 9 10 16,3 12 69-16,0 0-9 15,2 5-11-15,2 26-17 16,3 8-30-16,6 1 44 16,2 0-33-16,4-5 8 15,4-12 11-15,2-7-40 16,4-9 5-16,2-7-7 16,-5 0 0-16,5-19 7 15,-9-15-7-15,1-2 0 16,-1-3-7-16,-3 4 19 0,-9 4-12 15,3 8 0 1,-10 14 0-16,-2 9 13 0,4 0-11 16,-4 16 16-16,2 23 10 15,-2 7-28-15,4 2 12 16,-4-1-12-16,-1-5 0 16,0-12 18-16,-3-9-18 15,0-11 9-15,0-10-8 16,0 0 19-16,0-3 18 15,0-25-38-15,0-9-28 16,0-8 22-16,4-4 6 16,18-4 0-16,7 1-1 15,8 3 1-15,3 16-9 16,4 11 0-16,-8 17 9 16,4 5 4-16,1 14 16 0,1 30 15 15,2 7 3-15,0 5-2 16,-10 1 25-16,-5-13-61 15,-11-5 0-15,-4-8 27 16,-6-15-27-16,-1-7-12 16,-7-9-58-16,0 0-83 15,0 0-63-15,-25-16-532 16,-4-3-362-16</inkml:trace>
  <inkml:trace contextRef="#ctx0" brushRef="#br0" timeOffset="1665">1761 402 1935 0,'0'0'520'15,"0"0"-427"-15,0 0 88 16,0 0 57-16,0 0-71 15,59-175-44-15,-27 147-70 16,4 5-13-16,4 12-36 16,1 11-3-16,-6 4-2 15,9 54-158-15,-10 3-329 16,-5-6-326-16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05.9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321 655 1629 0,'0'0'346'0,"0"0"-167"16,0 0-27-16,0 0 44 15,0 0-8-15,0 0-39 16,0 0-113-16,-193-84-4 16,145 112-32-16,13 12 0 15,13 7-7-15,13-2 7 16,9 8-24-16,12-2-1 15,36 0-26-15,9-3 15 16,6-5-1-16,-1-3-5 16,-4-3 24-16,-7-6-15 15,-14-4 20-15,-12-3 6 16,-15-5-5-16,-10 0 10 16,0 1 2-16,-32-1 24 15,-22 0 27-15,-12 2-15 16,-10-5 1-16,2-3 11 0,4-5-47 15,23-5-1-15,18-3-47 16,29 0-123-16,9-13-374 16,26-11-1127-16</inkml:trace>
  <inkml:trace contextRef="#ctx0" brushRef="#br0" timeOffset="690">1029 964 1453 0,'0'0'356'16,"0"0"-198"-16,0 0 40 15,0 0 117-15,0 0-59 16,0 0-98-16,0 0-54 15,-78-122-43-15,43 115-9 16,-12 7 11-16,-1 0-42 16,-8 5 0-16,6 30 5 15,2 14-26-15,13 9 0 16,13 3 0-16,13 1 1 16,9-3-2-16,9-12-35 15,30-12-44-15,13-15 14 0,2-20-108 16,0 0 23-1,-6-16 21-15,-4-21 78 0,-10 2 52 16,-14 2 2-16,-5 9 43 16,-8 11 61-16,1 13-34 15,-8 0 1-15,7 0-48 16,0 31 11-16,11 8 9 16,4 1-44-16,11-2-1 15,4-4-30-15,10-8-86 16,0-14-39-16,4-12-21 15,5 0-54-15,-5-12-52 16,-4-28 45-16,-8-14 77 16,-5-13 115-16,-9-12 14 15,-10-12 31-15,-4-15 59 16,-11-5 83-16,0-8 20 0,0 2 29 16,0 11 50-16,-7 24 35 15,-2 24-59-15,9 27-31 16,0 28-25-16,0 3-89 15,0 48-33-15,0 34 3 16,0 24-3-16,9 15 15 16,1 11-54-16,-2-5 17 15,-4-1-17-15,-4-5 0 16,3-14-6-16,-3-13-48 16,4-16-82-16,14-18-127 15,1-28-363-15,-2-19-30 0</inkml:trace>
  <inkml:trace contextRef="#ctx0" brushRef="#br0" timeOffset="861">1532 996 1640 0,'0'0'510'16,"0"0"-267"-16,0 0-9 16,0 0 33-16,0 0-99 15,0 0-81-15,186-79-80 16,-107 60-7-16,2 0-97 15,11-11-260-15,-20 11-340 16,-24-4-1149-16</inkml:trace>
  <inkml:trace contextRef="#ctx0" brushRef="#br0" timeOffset="1044">730 320 2246 0,'0'0'369'0,"0"0"-272"15,0 0-40-15,199-174 16 16,-48 113-73-16,-21 11-24 16,-27 15-694-16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3.4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2789 0,'0'0'318'0,"0"0"-213"16,204 0-105-16,-18 46-30 16,-22-4-187-16,-15-2-623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2.6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0 151 2286 0,'0'0'125'16,"0"0"-48"-16,0 0-75 15,0 0 117-15,0 0-30 16,74 222-64-16,-35-162-25 16,5-4 23-16,0-11-23 15,-3-15 0-15,-6-17-8 16,2-13 2-16,-4-9-2 0,4-37 7 16,3-20 2-16,-4-12-2 15,1-9 1-15,-1 0 0 16,1 10-2-1,2 15-20-15,23 23-170 0,-8 17-353 16,-6 18-972-16</inkml:trace>
  <inkml:trace contextRef="#ctx0" brushRef="#br0" timeOffset="652">1167 146 1962 0,'0'0'521'0,"0"0"-332"16,0 0-12-16,0 0 9 0,-193-54-28 15,139 61-101-15,3 31-22 16,7 15-21-16,10 13-13 16,16 10 19-16,18-5-20 15,0-1-32-15,27-11 11 16,24-17-111-16,9-20-83 15,10-22-36-15,3 0-33 16,-4-28 52-16,-10-25 78 16,-15-6 139-16,-19-3 15 15,-9 6 112-15,-13 14 108 0,-3 15 63 16,0 18-20 0,0 9-54-16,-8 2-140 15,-3 38-18-15,5 9 9 0,6 7-54 16,0 0-2-16,17-4-4 15,23-13-45-15,11-8 26 16,5-22-31-16,1-9-84 16,-6-9 66-16,-4-31 23 15,-6-16 23-15,-9-2 1 16,-10-3 21-16,-3 10 33 16,-13 9 0-16,-6 11 48 15,0 22 55-15,0 9-76 16,0 5-29-16,-10 34-31 15,3 15 0-15,7 11 27 16,0 4-27-16,26 3 0 0,28-9 0 16,12-11 6-16,10-16-7 15,5-22 1-15,-8-14 0 16,-9-4 6-16,-16-34-6 16,-15-15 0-16,-17-13 79 15,-16-3-3-15,0-7-10 16,-31 4-19-16,-26 4-16 15,-13 8 22-15,-11 14-53 16,-2 10-53-16,7 17-34 16,-5 2-209-16,23 11-544 15,15-1-1347-15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1.9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484 641 1945 0,'0'0'290'16,"0"0"-129"-16,0 0 104 15,0 0-31-15,0 0-65 16,-228-86-124-16,165 97-9 16,4 32 13-16,5 15-28 15,13 11-3-15,12 6-18 16,19 4 9-16,10-7-9 16,0-6 0-16,39-16-52 15,17-21-5-15,10-19-46 16,7-10-60-16,3-20-40 15,-3-33-6-15,-11-11 98 0,-11-16 11 16,-11-15 76-16,-7-13 24 16,-15-14 37-16,-4-8 72 15,-9-2 38-15,-5 7-13 16,0 23 50-16,0 34-50 16,0 35 14-16,0 33-29 15,0 5-92-15,0 63-14 16,0 25 1-16,7 26-14 15,-1 9 48-15,6-4-48 16,-2-5 0-16,9-14-9 16,0-14 9-16,2-21-28 15,8-21-68-15,0-25-76 0,5-24 46 16,5-8 12-16,-2-41 0 16,-5-13 78-16,-7-4 12 15,-3 10 24-15,-10 10 19 16,-8 24 26-16,-4 22 80 15,0 0-87-15,0 45-1 16,-22 18 56-16,6 9-59 16,3 3-2-16,4-5-32 15,9-7-33-15,0-19-87 16,26-11-107-16,4-19-416 0</inkml:trace>
  <inkml:trace contextRef="#ctx0" brushRef="#br0" timeOffset="118">1108 387 1950 0,'0'0'490'0,"0"0"-490"16,0 0 0-16,0 0-203 16,0 0-624-16</inkml:trace>
  <inkml:trace contextRef="#ctx0" brushRef="#br0" timeOffset="307">153 175 2540 0,'0'0'316'16,"0"0"-288"-16,0 0-28 0,0 0 0 15,284 44 0-15,-149-30-301 16,-12 0-1380-16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7.0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2342 0,'0'0'572'0,"0"0"-498"15,0 0-50-15,0 0-24 16,0 0-59-16,0 0-326 15,0 0-805-15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4.6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380 315 1520 0,'0'0'300'16,"0"0"-196"-16,0 0 43 15,0 0 44-15,0 0-29 16,-192-105-39-16,141 105-56 16,4 10-52-16,6 26 27 15,16 13-42-15,9 5 0 0,16 6 3 16,0 6-3 0,44 3-1-16,19-7-11 0,6-4-46 15,4-4 48-15,-4-8-48 16,-8-11 26-1,-13-4 32-15,-15-2-9 0,-14-2 9 16,-19-1-17-16,0 3 17 16,-30-2 34-16,-21-4-32 15,-15-1 23-15,-10-4 20 16,3-9-21-16,7-9-5 16,19 0-19-16,47-29-58 15,0-14-156-15,28-4-410 0</inkml:trace>
  <inkml:trace contextRef="#ctx0" brushRef="#br0" timeOffset="197">715 630 1633 0,'0'0'318'15,"0"0"-156"-15,0 0-1 16,0 206 24-16,5-151-76 15,-1-4-45-15,3-15-60 16,-1-11-4-16,10-14-92 16,2-11-228-16,-4-13-154 15,-3-18-1199-15</inkml:trace>
  <inkml:trace contextRef="#ctx0" brushRef="#br0" timeOffset="299">676 242 758 0,'0'0'958'0,"0"0"-889"16,0 0-69-16,0 0-350 0</inkml:trace>
  <inkml:trace contextRef="#ctx0" brushRef="#br0" timeOffset="946">1157 846 575 0,'0'0'1234'0,"0"0"-1109"15,0 0-97-15,0 0-20 16,0 0 5-16,0 0 36 16,189 10-49-16,-136-36 0 15,-11-4 18-15,-8-3-12 16,-19 0 2-16,-15-2-8 15,0-1 0-15,-31 3 62 16,-16 10 19-16,-7 8 52 16,-5 15 5-16,1 0-27 15,-1 31-17-15,12 18-12 16,11 7-16-16,18 11 20 16,14-6-86-16,4-5 0 15,26-5 3-15,28-13-3 0,12-13-25 16,6-18-53-16,10-7-40 15,-3-10 1-15,-3-29-60 16,-6-7 58-16,-18-6 112 16,-17 6 7-16,-13 11 27 15,-11 11 73-15,-11 13 6 16,0 11 34-16,0 11-78 16,0 32-8-16,0 12 19 15,0 8-41-15,18-2-17 16,16-4-15-16,10-15-23 15,14-17 21-15,7-18-26 16,5-7-14-16,-9-15 11 16,-9-31 8-16,-16-13-1 15,-11-4 17-15,-13-2 7 16,-9 9 69-16,-3 13-5 0,0 17 67 16,0 19 29-16,-12 7-74 15,-1 13-53-15,1 34-25 16,5 11-7-16,7 5 19 15,0-1-20-15,0-4-27 16,0-11-32-16,15-11-146 16,11-26-169-16,-9-10-437 15,-9 0-910-15</inkml:trace>
  <inkml:trace contextRef="#ctx0" brushRef="#br0" timeOffset="1171">1131 459 1750 0,'0'0'674'0,"0"0"-574"16,0 0-32-16,0 0 87 16,0 0-7-16,132-194-40 15,-52 146-46-15,1 12-30 16,-8 18 2-16,-7 18-34 15,-12 0-112-15,12 63-136 16,-12-5-379-16,-10 0-968 0</inkml:trace>
  <inkml:trace contextRef="#ctx0" brushRef="#br0" timeOffset="2072">3411 157 2030 0,'0'0'288'16,"0"0"-245"-16,0 0 120 0,0 0 17 15,-15 226-53-15,12-134-48 16,-1 4-52-16,-1 5-6 16,2 1 15-16,-1-4-36 15,4-7 0-15,0-9-1 16,0-14-33-16,0-26-48 16,0-19-24-16,4-19 14 15,21-4 77-15,9-34-40 16,7-18-9-16,1-21 3 15,14-6-11-15,5-12-8 16,4-8 5-16,8-3-9 16,5-2 65-16,-5-1-14 0,-9 7 33 15,-8 9 71 1,-21 10 28-16,-16 16 27 0,-16 14 19 16,-3 13 6-16,0 16 55 15,-25 11-104-15,-7 9-22 16,-5 0-24-16,1 32-32 15,-8 21-8-15,4 16-4 16,4 6-12-16,2 11 9 16,9 2-9-16,3 10 0 15,3 5 0-15,9-2 0 16,7 0-16-16,-1-2-41 16,4-13-9-16,0-11-7 15,0-19-59-15,0-17 48 16,10-22-27-16,9-17 23 15,6-3 65-15,1-40 10 0,3-13 0 16,4-10-1-16,3-6 4 16,-2 3 5-16,-2 9 5 15,0 16 0-15,-5 13 23 16,-7 22 30-16,-4 9 5 16,-1 12 53-16,2 38-25 15,1 9-47-15,4 10 7 16,7-6 28-16,8-10-33 15,7-15-41-15,0-15-15 16,4-23-60-16,-4 0-42 16,-9-23 10-16,2-23 10 15,-11-7 22-15,-4-5 49 16,-9 2 26-16,-4 9 6 0,-6 15 84 16,-3 16 6-16,0 16 56 15,0 0-49-15,0 23-73 16,0 23 3-16,0 6-21 15,0 8-6-15,0-8 18 16,0-5-24-16,0-12-61 16,22-19-126-16,0-9-187 15,0-7-384-15</inkml:trace>
  <inkml:trace contextRef="#ctx0" brushRef="#br0" timeOffset="2239">4548 292 2036 0,'0'0'632'0,"0"0"-504"0,0 0 29 15,0 0-59-15,0 0-96 16,0 0-2-16,0 0-232 16,18 151-378-16,-8-79-287 0</inkml:trace>
  <inkml:trace contextRef="#ctx0" brushRef="#br0" timeOffset="2606">2961 496 2450 0,'0'0'323'0,"0"0"-284"0,191 0-39 16,-27-7-45-16,-21-7-420 16,-17-2-1690-16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10.7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7883 1242 1534 0,'0'0'199'0,"0"0"-138"15,0 0-23-15,0 0 56 16,62-173 50-16,-26 140-40 15,8 11-23-15,-3 14-10 16,-1 8-35-16,-8 17-21 16,-10 36 22-16,-3 12-7 15,-9 10 32-15,-10 4-53 16,0 1-8-16,0-15 19 16,0-9-20-16,0-16 1 15,-3-21-1-15,-1-16 6 16,4-3 20-16,0-17-26 15,0-28-13-15,0-15 12 16,0-11-4-16,19-5 4 16,10 0-5-16,-1 4 6 15,10 12 3-15,-3 18-3 0,2 17-6 16,-5 17 6-16,6 8 0 16,-10 24 6-16,-2 24 11 15,-4 13-9-15,-10 4 25 16,-2-3-33-16,-3-4 0 15,1-12-6-15,5-6-21 16,21-7-99-16,-5-12-188 16,3-17-259-16</inkml:trace>
  <inkml:trace contextRef="#ctx0" brushRef="#br0" timeOffset="497">9134 1112 1572 0,'0'0'505'0,"0"0"-303"16,0 0 3-16,0 0-13 15,-245 46-4-15,183 3-52 16,14 3-75-16,16 6-36 16,25 2-25-16,7-4-16 15,26-11 14-15,31-11-164 16,16-18-59-16,8-16-57 15,-1 0-54-15,-11-32 131 0,-22-18 91 16,-16-5 114 0,-21-1 120-16,-10 3 72 15,0 6 84-15,0 16 31 0,-10 7-44 16,-2 21-72-16,5 3-90 16,4 27-77-16,3 39 31 15,0 22-54-15,3 20 10 16,23 17 10-16,6 12-21 15,5 11 14-15,-2 0-14 16,-1-10 0-16,-12-14 19 16,-12-25-19-16,-10-24 0 15,0-19 6-15,-25-28-6 16,-19-13 22-16,-10-15-17 16,-9 0-4-16,2-43 31 15,6-20-32-15,7-14 0 0,20-16 3 16,21-12-3-1,7-2-9-15,35-3-64 0,101-28-135 16,-13 31-338-16,-3 18-388 0</inkml:trace>
  <inkml:trace contextRef="#ctx0" brushRef="#br0" timeOffset="-1793">2498 1134 1620 0,'0'0'237'0,"0"0"-173"15,0 0-23-15,0 0-35 16,0 0 61-16,0 0 35 15,132 0-31-15,-59-39-34 16,9-17-21-16,13-23-15 16,5-17 3-16,-9-17-4 15,-11-19-43-15,-21-2 31 16,-24 0 12-16,-19 15 7 16,-13 21 57-16,-3 25 44 0,0 30 86 15,-22 25-46-15,-10 18-48 16,-9 29-51-16,-15 69-30 15,-1 67-4-15,10 3-7 16,14-4 1-16,22-17 13 16,11-33-22-16,0 10 0 15,15 6 0-15,17-27-2 16,15-23-31-16,7-37-2 16,9-31-13-16,6-12 37 15,1-42-60-15,-1-30 4 16,-6-14 34-16,-13-3 31 15,-9 5 1-15,-12 15 2 16,-11 19 11-16,-11 20 63 0,-7 20-7 16,0 10-30-16,0 14-20 15,0 32-17-15,0 13 14 16,0 7-15-16,0-1 1 16,4-9-15-16,24-14-23 15,20-12-42-15,7-22 37 16,10-8-10-16,1-15-55 15,0-24-32-15,-7-10 73 16,-17-1 30-16,-8 11-36 16,-12 14 63-16,-15 15 9 15,-7 10 25-15,0 12 3 16,0 34 27-16,0 17-20 16,0 5 11-16,0 5-46 0,6-4 0 15,32-17 1 1,9-15 15-16,16-25-3 0,6-12-13 15,-1-26-11-15,-2-30 5 16,-7-12-16-16,-12-2 0 16,-15 5 22-16,-10 12 0 15,-7 14 40-15,-11 13 51 16,-1 19 32-16,-3 7 0 16,0 0-97-16,0 23-25 15,0 19 13-15,0 8-13 16,7 6 5-16,8 3-6 15,11-3 0-15,7-3-6 0,10-14 6 16,1-10-33 0,6-16 17-16,-2-13-11 0,-4 0 19 15,-4-20-14-15,-3-21 22 16,-11-13 6-16,-13-5-6 16,-9 0 0-16,-4-1 6 15,-10 9 25-15,-34 4 20 16,-14 8-23-16,-8 18-11 15,0 3 34-15,4 15-51 16,14 3 2-16,20 0 12 16,12 0-13-16,16 9-1 15,0 12-3-15,27 1-4 16,21-2-3-16,13-4-29 16,8-2-23-16,7-9 21 15,2 2-3-15,-2 0-15 0,-3 0-17 16,-4 5 63-16,-6 13-2 15,-13 4 15-15,-9 10-3 16,-16 6 3-16,-11 8 12 16,-9-4 5-16,-5-7-17 15,0-5 1-15,0-11 8 16,0-17-8-16,0-9-1 16,0 0 23-16,0-32-14 15,0-13-3-15,0-15-6 16,0-8 0-16,7 2 29 15,18 3-11-15,0 10 18 16,4 21 28-16,5 13-18 16,-2 15-8-16,9 4-7 0,3 7 45 15,-2 29 2 1,2 7-71-16,-7 5-6 0,4 5-2 16,-6-3-8-16,9-4-117 15,19-17-175-15,-12-9-326 16,-4-17-1241-16</inkml:trace>
  <inkml:trace contextRef="#ctx0" brushRef="#br0" timeOffset="-1343">6296 1023 1991 0,'0'0'545'15,"0"0"-314"-15,0 0-2 16,0 0-8-16,-221 105-122 0,177-49-63 15,22 2-12-15,22-5-23 16,0-7-1 0,41-12-45-16,19-15-47 0,10-19-22 15,4 0-127-15,-10-19 47 16,-11-18 76-16,-18-1 93 16,-13 1 25-16,-11 5 57 15,-11 8 74-15,0 8 102 16,0 9-76-16,0 7-57 15,-4 3-44-15,-6 41-25 16,3 14 2-16,7 23-17 16,0 15-16-16,0 9 26 15,21 14-14-15,12 2-6 0,0-1 13 16,-8-1-13 0,-7-10-1-16,-18-15-5 0,0-18 0 15,-22-24 26-15,-16-19-26 16,-6-23 0-16,-4-10 6 15,1-13 0-15,3-36 6 16,7-27-12-16,15-16-19 16,15-20 17-16,7-12-127 15,7-62-157-15,21 27-279 16,-9 19-758-16</inkml:trace>
  <inkml:trace contextRef="#ctx0" brushRef="#br0" timeOffset="-1114">5047 501 2016 0,'0'0'349'15,"0"0"-245"-15,0 0-58 16,0 0 100-16,0 0-50 15,0 0-50-15,218 65-46 16,-178 7-14-16,-24 58-85 16,-10-16-273-16,-6-1-439 0</inkml:trace>
  <inkml:trace contextRef="#ctx0" brushRef="#br0" timeOffset="-971">4659 2201 1722 0,'0'0'491'16,"0"0"-307"-16,0 0-55 16,0 0-56-16,0 0-73 15,0 0-337-15,0 0-1328 0</inkml:trace>
  <inkml:trace contextRef="#ctx0" brushRef="#br0" timeOffset="-745">4258 607 1877 0,'0'0'338'0,"0"0"-169"16,0 0 27-16,0 0-74 15,0 0-83-15,0 0-39 16,53 235-58-16,-100-142-500 16,3-19-848-16</inkml:trace>
  <inkml:trace contextRef="#ctx0" brushRef="#br0" timeOffset="7052">289 3028 1528 0,'0'0'488'0,"0"0"-416"0,0 0-71 16,0 0 111-1,0 0 70-15,0 233-41 0,0-113-61 16,0 16-35-16,0-1 13 16,0-11-58-16,0-10 1 15,0-16-7-15,0-19-3 16,32-25-150-16,2-23-216 16,-2-20-433-16</inkml:trace>
  <inkml:trace contextRef="#ctx0" brushRef="#br0" timeOffset="7521">0 3559 1639 0,'0'0'295'16,"0"0"-132"-16,0 0-26 15,0 0 43-15,0 0-36 16,0 0-62-16,0 0-24 15,150 73-37-15,-70-73-19 16,15 0 25-16,-1 0-27 16,6-3 0-16,-14-4 8 15,-8 7-8-15,-24 0 0 16,-22 19 0-16,-13 20 0 16,-19 17 8-16,0 3-7 0,0 7-1 15,-3-11 28 1,-1-8-12-16,4-15-16 0,0-15 0 15,22-17 0-15,17 0-12 16,8-26-23-16,6-23-33 16,-2-10 13-16,-7-4 3 15,-9 5 42-15,-10 5 10 16,-6 10 1-16,-12 17 142 16,-2 13-43-16,-5 13 20 15,0 0-38-15,0 16-49 16,0 23 7-16,-5 11-26 15,-2 2-4-15,4-1 31 16,3-7-41-16,0-7-50 16,0-11-75-16,15-13-175 15,2-13-345-15,-5 0-692 0</inkml:trace>
  <inkml:trace contextRef="#ctx0" brushRef="#br0" timeOffset="7712">1043 3309 1783 0,'0'0'384'0,"0"0"-243"15,0 0 46-15,0 0 6 16,0 0 10-16,0 0-133 16,0 0-41-16,161 28-20 15,-161 12-9-15,0 11-159 16,-3-6-339-16,-13-11-350 0</inkml:trace>
  <inkml:trace contextRef="#ctx0" brushRef="#br0" timeOffset="7889">1451 2694 2184 0,'0'0'515'15,"0"0"-473"-15,0 0 8 16,0 0 49-16,198 72-63 16,-81-20-36-16,-16-11-356 15,-3-4-1434-15</inkml:trace>
  <inkml:trace contextRef="#ctx0" brushRef="#br0" timeOffset="8783">3934 3349 1352 0,'0'0'354'0,"0"0"-232"15,0 0-30-15,0 0 141 16,0 0-38-16,-43-196-30 16,0 170-62-16,-8 6-32 15,-15 17 39-15,-7 3-59 16,-8 16-22-16,5 30 15 15,6 15-9-15,20 12-8 0,21 7-9 16,24-6-17 0,5 3 7-16,34-12-8 0,23-20-52 15,16-15-20-15,8-21-3 16,-5-9-7-16,-6-3-24 16,-11-33 11-16,-17-7 95 15,-12 2-20-15,-16-2 20 16,-11 7 88-16,-3 10 10 15,0 9 44-15,0 17-6 16,0 0-71-16,0 19-18 16,0 37-47-16,0 13 0 15,0 13 22-15,0 7-22 16,5 2 5-16,-1-2-5 16,-4-7 0-16,0-9 13 0,-15-11-13 15,-21-13 0-15,-4-16 21 16,-11-10 6-16,-5-16 8 15,-5-7-20-15,2 0 0 16,1-17 25-16,11-16-40 16,17-6-46-16,26-1-64 15,26-27-213-15,29 7-433 16,8 1-1185-16</inkml:trace>
  <inkml:trace contextRef="#ctx0" brushRef="#br0" timeOffset="9352">4132 3690 1617 0,'0'0'260'16,"0"0"-193"-16,0 0 2 15,0 0 54-15,0 0-13 16,233-133-99-16,-175 76-9 16,-6-5 16-16,-17 1 7 15,-13-7 62-15,-15 10 42 16,-7 6 8-16,-10 11 27 16,-27 19-73-16,-14 22-8 15,-3 0-13-15,-5 43-30 16,5 25-11-16,6 18-13 0,16 9-10 15,10 11 33-15,14-2-39 16,8 1-9-16,0-7 9 16,3-13 0-16,16-16-2 15,-1-18-29-15,-2-20 22 16,1-17-9-16,-2-14-6 16,0 0 13-16,-2-33 10 15,9-20 2-15,0-12-2 16,12-4-12-16,2-3 13 15,8 13-24-15,0 13 19 16,0 16-13-16,-5 18 17 16,-6 12-12-16,-4 9 13 0,-10 34 7 15,-9 15 21-15,-7 5 62 16,-3 2-69-16,0-5-4 16,0-7 5-16,-6-17-13 15,-1-12 2-15,7-20-11 16,0-4-70-16,47-4-90 15,7-31-431-15,9 2-1081 0</inkml:trace>
  <inkml:trace contextRef="#ctx0" brushRef="#br0" timeOffset="10446">5353 3671 1840 0,'0'0'471'0,"0"0"-400"15,0 0 74-15,0 0 58 16,0 0-17-16,0 0-97 16,0 0-42-16,182 9-14 15,-112-9-25-15,-4 5-7 0,-2-2-1 16,-12 3-52-16,-9 7-53 16,-9 4-159-16,-16 2-346 15,-11-9-1035-15</inkml:trace>
  <inkml:trace contextRef="#ctx0" brushRef="#br0" timeOffset="10895">6618 3685 1661 0,'0'0'305'16,"0"0"-192"-16,0 0 95 15,0 0-29-15,0 0-100 16,0 0-60-16,0 0-18 15,160-212 13-15,-119 160-14 16,-9 1 0-16,-3 1 28 16,-10 4 73-16,-8 14 26 15,-11 8 6-15,0 14-3 16,0 10 5-16,0 13-106 16,0 40-23-16,-8 19 25 0,1 17-7 15,4 7 13-15,-1 2-26 16,-1 0-4-16,5-5 17 15,0-9-24-15,-3-12-18 16,3-9-12-16,0-16-92 16,0-19-246-16,22-18-308 15,3-10-973-15</inkml:trace>
  <inkml:trace contextRef="#ctx0" brushRef="#br0" timeOffset="11223">7377 3415 2109 0,'0'0'374'15,"0"0"-188"-15,0 0-43 16,0 0 99-16,0 0-72 16,-226 188-82-16,197-116-34 15,14 6-47-15,15-1-7 16,0 0 16-16,44-3-16 15,25-9-13-15,22-17 12 16,11-18-38-16,-8-24-3 16,-6-6 17-16,-18-32 25 15,-23-27-23-15,-25-17 22 16,-19-9 1-16,-3-7 10 0,-37 3 16 16,-20 8 8-16,-13 10-17 15,8 24-16-15,11 17-2 16,29 25-249-1,19 5-483-15,3 0-806 0</inkml:trace>
  <inkml:trace contextRef="#ctx0" brushRef="#br0" timeOffset="11719">7917 3806 2060 0,'0'0'262'0,"0"0"-202"16,0 0-37-16,0 0 99 0,225-177-43 16,-166 121-22-1,-8-3-50-15,-16-1 11 0,-8 2 63 16,-17 2 37-16,-10 4-15 16,0 11-30-16,-25 12-1 15,-12 19 24-15,-2 10-65 16,2 17 4-16,-4 32 5 15,12 19-31-15,7 15 18 16,9 13-26-16,4-1-1 16,6 3 21-16,0-3-21 15,3-10-15-15,0-12 9 16,0-21-19-16,0-15 14 16,0-23 0-16,0-14 11 15,3 0-15-15,9-24 15 0,5-27-9 16,5-7 7-16,8-8-1 15,2 7 3-15,4 6 0 16,4 18 6-16,-2 18 30 16,-6 17-35-16,-4 7 21 15,-6 41 17-15,0 21 19 16,-6 11 20-16,-6-3-4 16,5-2-13-16,4-24-2 15,6-18-59-15,7-23-2 16,63-23-49-16,-4-33-87 15,-3-17-466-15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27.3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68 2508 0,'0'0'513'0,"0"0"-461"16,0 0 5-16,0 0 97 0,0 0-67 15,0 0-33-15,0 0-50 16,245-53-4-16,-172 44-57 16,10 9-130-16,-14 3-404 15,-22 20-176-15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27.5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25 2429 0,'0'0'476'0,"0"0"-425"16,0 0-18-16,0 0 75 15,0 0 31-15,0 0-79 16,237-9-60-16,-109-1-3 16,-19 4-305-16,-11 6-834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29.1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0 125 1676 0,'0'0'254'16,"0"0"-166"-16,0 0 66 15,0 0 62-15,0 0-29 16,0 0-106-16,0 0-16 16,142-20-4-16,-120 72-61 15,-10 11 10-15,-5-1-3 16,-7-2-6-16,0-7-2 16,0-11-3-16,0-12-5 15,-4-14-1-15,-6-16-13 16,2 0 22-16,4-13-41 0,4-30-19 15,0-12 22 1,0-11 14-16,26-6 14 0,7 0 4 16,3 9-14-16,5 10 21 15,-6 24 12-15,6 15 39 16,-8 14 62-16,0 18-20 16,-5 29 2-16,-6 21-3 15,-3 6-82-15,0 3 11 16,-6-9-21-16,9-8-8 15,7-15-82-15,11-9-156 16,1-14-418-16,-9-12-1216 0</inkml:trace>
  <inkml:trace contextRef="#ctx0" brushRef="#br0" timeOffset="516">1109 83 196 0,'0'0'2029'16,"0"0"-1533"-16,0 0-285 16,0 0-23-16,0 0-5 15,-241-8-59-15,186 45-31 16,11 6-73-16,19 3 5 16,18 3-25-16,7-7-18 15,29-2-33-15,25-8-79 16,16-8-98-16,2-11-99 15,3-6-264-15,-18-7 211 16,-13 0-167-16,-15-10 381 0,-14-29 166 16,-11-7 255-16,-4-4 35 15,0-3 34 1,0 11 60-16,-11 10 0 0,0 15-85 16,0 10-124-16,6 7-37 15,2 16-77-15,3 34-23 16,0 22 35-16,0 17-46 15,15 13-7-15,14 38 5 16,0-5-16-16,15 16 3 16,3 4 51-16,-3-28-49 15,3 7 20-15,-13-22-28 16,-17-27 6-16,-17-19 18 0,0-22-30 16,-35-24 12-1,-21-12-12-15,-9-8 0 0,0-27 29 16,2-35-28-16,19-20-1 15,15-19 5-15,29-14-5 16,0-10-11-16,88-45-74 16,0 29-131-16,-2 20-383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5:29.9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0 773 2067 0,'0'0'378'16,"0"0"-290"-16,0 0 53 0,0 0 80 16,0 0-80-16,48 167 4 15,-33-69-63-15,-3 14 0 16,-5 6-19-16,-4 0-10 15,-3-6 11-15,0-8-63 16,0-12-1-16,0-20 37 16,0-11-32-16,0-26-4 15,0-12 3-15,-3-17-3 16,-1-6-2-16,-4 0-27 16,4-22-52-16,-2-25 65 0,2-11-22 15,4-19 16-15,0-14-9 16,0-10 13-16,0-15 16 15,0-12-32-15,0-10-33 16,0 7 60-16,0 5-21 16,0 30 12-16,14 27 15 15,16 26 0-15,6 30-9 16,11 13 7-16,9 13 2 16,-5 32 44-16,-1 15-32 15,-9 2-3-15,-12 7-8 16,-14-3 1-16,-15 2 26 15,0-6-28-15,-27 5 0 16,-15-9 2-16,-11-8-2 0,2-10-17 16,4-14-5-1,15-17-50-15,6-9 0 0,18-19-279 16,8-24-396-16,0-2-944 0</inkml:trace>
  <inkml:trace contextRef="#ctx0" brushRef="#br0" timeOffset="1104">636 723 1603 0,'0'0'234'0,"0"0"-130"15,0 0 120-15,0 0-34 16,190-104-46-16,-129 61-88 0,1-6-31 15,-4-9 16-15,-6-3-40 16,-16-4 9-16,-14-1 6 16,-16 0 14-16,-6 2 51 15,0 6-43-15,-22 13 59 16,-6 15 31-16,-5 18-55 16,0 12 3-16,1 12-54 15,-6 41-21-15,6 27 37 16,3 20-31-16,7 12 14 15,11 5-9-15,4-1-1 0,3-8-19 16,4-6 8 0,0-11 0-16,0-14-9 0,0-16 9 15,0-14-22-15,0-17 13 16,0-18-32-16,7-12 22 16,5 0-19-16,2-19 13 15,4-21 10-15,11-9 15 16,5-7-11-16,1 0 11 15,2 8-33-15,4 11 20 16,-5 14-22-16,-3 17 15 16,0 6 19-16,-5 3-10 15,6 29 11-15,2 3 18 16,-3 6-9-16,0-5-3 16,4-6-6-16,-2-6-22 15,3-10 2-15,-6-9-99 0,0-5 4 16,-2 0-54-16,-1-15 49 15,-4-17 71-15,-3-3-16 16,0-5 41-16,-3 3 24 16,-6 11 8-16,-4 10 20 15,-6 16 47-15,-3 0 3 16,0 13-23-16,0 25 7 16,0 11-13-16,4 2 6 15,14 1-13-15,11-1 10 16,7-9 22-16,4-10-54 15,4-10-5-15,-3-8-15 16,-9-10-13-16,-7-4 2 16,-10 0-11-16,-4-21 22 15,-6-14 6-15,-5-9 0 16,0 0 52-16,-9-6-57 16,-20 4 20-16,-3 4 21 0,-5 5-28 15,-3 11-2-15,7 10-12 16,8 9 1-16,6 7-9 15,9 0 8-15,5 0-18 16,5 0 17-16,0 7-16 16,19 6-10-16,15-4-39 15,5-1-22-15,11-3 72 16,3-5-32-16,1 0 11 16,0 0 29-16,-2 5 0 15,-4-3 2-15,-13 5 0 16,-3 3 6-16,-5 3 19 0,-10 8-13 15,-1 0-6-15,-6 5 29 16,-2 4-28-16,-4-4 13 16,-4-3-6-16,0-3-2 15,0-5 6-15,0-11-12 16,0-1 0-16,3-3 4 16,0 0-4-16,6 0-1 15,1-19-35-15,0-6 36 16,5-6 0-16,1-4 1 15,2-2-1-15,-8 2 29 16,0-2-28-16,-10 8-2 16,0 2-64-16,-20 4-128 15,-29 8-315-15,-2 6-645 0</inkml:trace>
  <inkml:trace contextRef="#ctx0" brushRef="#br0" timeOffset="1391">1580 560 1679 0,'0'0'293'0,"0"0"-209"16,0 0 45-16,0 0-60 16,0 0-34-16,0 0-35 15,0 0-106-15,189-70-50 16,-167 90-27-16,-3-1 30 15,-5-2-145-15,4-7 128 16,4-10 157-16,7 0 13 0,5-17 299 16,5-28 32-16,8-15 28 15,0-4-40-15,1-13-76 16,-1 5-90-16,9-7-153 16,-16 16-73-16,-7 15-627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28.1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463 569 734 0,'0'0'1255'16,"0"0"-978"-16,0 0-148 0,0 0-25 15,-215-40 50-15,153 40-9 16,4 24-114-16,7 6-10 16,11 1 0-16,14 3-13 15,15 0 1-15,11-6-9 16,0 5 0-16,44-1-5 16,15 2 5-16,10-7-1 15,7-2 1-15,0-5-8 16,-6-3 2-16,-11-5 5 15,-15 5 1-15,-19-4 18 16,-15 1-3-16,-10 2-5 0,0 4 52 16,-28 9-7-1,-23 4 0-15,-15 3-41 0,-7-2-4 16,0-13 10-16,11-4-20 16,18-10-6-16,19-7-44 15,25-7-166-15,15-20-352 16,20-9-71-16</inkml:trace>
  <inkml:trace contextRef="#ctx0" brushRef="#br0" timeOffset="264">652 833 1604 0,'0'0'295'15,"0"0"-142"-15,0 0 63 0,0 168-12 16,19-119-85-1,6-11-49-15,9-9-70 16,5-14-20-16,2-15-36 0,-1 0-11 16,-4-21 34-16,-11-21 10 15,-10-11 23-15,-15-6 83 16,0-2-7-16,-10 1 60 16,-30 4-12-16,-11 6-57 15,-8 13-67-15,-7 13-24 16,-10 10-273-16,10 7-311 15,18 4-1290-15</inkml:trace>
  <inkml:trace contextRef="#ctx0" brushRef="#br0" timeOffset="448">522 547 1000 0,'0'0'974'0,"0"0"-793"0,0 0 11 16,0 0 48-16,168-172-116 15,-121 153-73-15,-3 10-51 16,-9 9-111-16,-1 0-85 16,-8 28-88-16,-4 12 20 15,-9-5-279-15,-1-11-446 0</inkml:trace>
  <inkml:trace contextRef="#ctx0" brushRef="#br0" timeOffset="537">981 415 937 0,'0'0'558'0,"0"0"-296"16,0 0 23-16,94-220-36 15,-53 158-132-15,32-1-117 0,-11 21-90 16,-8 14-275-16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26.7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 0 1570 0,'0'0'261'0,"0"0"-230"16,0 0 45-16,0 0 144 15,0 0 23-15,150 234-64 16,-102-136-57-16,6 16-34 15,5 10 45-15,-2 4-91 16,-3 4 3-16,-6-14-6 16,-1-7-17-16,-6-14 13 15,-12-23-34-15,-4-11 14 16,-10-21 42-16,-8-15-56 16,-2-15-1-16,-5-7 27 0,0-5 1 15,0-5 13-15,0-27-41 16,0-40-159-16,0 6-297 15,0-2-466-15</inkml:trace>
  <inkml:trace contextRef="#ctx0" brushRef="#br0" timeOffset="336">0 1083 1788 0,'0'0'325'0,"0"0"-213"16,0 0 57-16,0 0 88 15,0 0-60-15,0 0-70 16,0 0-3-16,30-43-85 15,31-15 15-15,27-25 9 16,22-19-37-16,13-16 16 16,9-3-42-16,-2 6 8 15,-13 13-18-15,-25 20 10 16,-23 20-58-16,-25 28-17 0,-22 34-99 16,-12 0-324-16,-5 3-277 15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32.5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0 102 1328 0,'0'0'739'0,"0"0"-537"0,0 0-170 15,0 0 164-15,0 0 59 16,0 0-121-16,28-37-56 16,-19 32-5-16,-9 2-31 15,3 3 33-15,-3-4-75 16,4 2-21-16,2 2-23 15,16 0-163-15,-3 0-270 16,0 0-186-16</inkml:trace>
  <inkml:trace contextRef="#ctx0" brushRef="#br0" timeOffset="407">646 51 1309 0,'0'0'672'0,"0"0"-409"16,0 0-57-16,0 0 80 15,0 0-56-15,0 0-141 16,0 0-9-16,17-37-80 16,1 30-60-16,-3 4-175 15,1-1-727-15</inkml:trace>
  <inkml:trace contextRef="#ctx0" brushRef="#br0" timeOffset="1149">1368 27 2244 0,'0'0'12'16,"0"0"-12"-16,0 0-1049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48.7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804 309 1587 0,'0'0'229'0,"0"0"-165"15,0 0 62-15,0 0 101 16,0 0-56-16,0 0-77 15,0-21-32-15,0 7 17 16,0-5-37-16,0 0 13 16,0-3 0-16,-4-5-5 15,-14 0-10-15,-4-1-10 16,-7 1-21-16,-8-2 24 16,1 3-26-16,-4 5-1 15,-1 5 15-15,2 9-3 16,-2 7 21-16,-6 0-18 15,-4 30-6-15,-8 19 7 16,-2 17-22-16,-5 16-13 0,4 10 13 16,11 6 0-16,7 10-7 15,12-3 7-15,13 4 0 16,16-8 22-16,3-6-22 16,10-6-15-16,31-13 15 15,6-8 0-15,16-15-1 16,1-10 1-16,5-22 0 15,1-13-6-15,-1-8-12 16,-3-17-13-16,0-25 7 16,-9-14 18-16,-4-3 0 0,-14 4 12 15,-6 2-3 1,-16 10 59-16,-1 14-30 0,-10 12 26 16,-6 17-5-16,0 0-29 15,0 7 10-15,0 32-32 16,0 10-1-16,0 4 13 15,0 4-14-15,0-6-53 16,0-8-58-16,0-17-153 16,0-9-226-16,0-15-311 0</inkml:trace>
  <inkml:trace contextRef="#ctx0" brushRef="#br0" timeOffset="324">469 778 108 0,'0'0'1803'0,"0"0"-1554"0,0 0-164 15,0 0 126-15,0 0-29 16,0 0-32-16,0 0-70 16,133 95-46-16,-67-95 24 15,10 3-37-15,2-3-10 16,-2 0 5-16,-6 4-14 15,-13 3-2-15,-8 3 0 16,-13 9 0-16,-14 6 24 16,-7 8-23-16,-12 7 29 15,-3 6 11-15,0 3-40 16,0 0 5-16,0-7-1 16,0-5-5-16,0-6 0 0,0-17-95 15,0-14-191-15,0 0-311 16,0-12-396-16</inkml:trace>
  <inkml:trace contextRef="#ctx0" brushRef="#br0" timeOffset="477">1116 728 103 0,'0'0'1890'0,"0"0"-1512"16,0 0-292-16,0 0-86 0,0 0-6 15,0 0-294-15,0 0-830 16</inkml:trace>
  <inkml:trace contextRef="#ctx0" brushRef="#br0" timeOffset="915">1712 846 1787 0,'0'0'524'0,"0"0"-389"16,0 0 23-16,0 0 85 0,0 0-49 15,0 0-115-15,0 0-43 16,-215 73 9-16,171-34-19 15,10 7 25-15,9 4-51 16,15-2 9-16,10-1-9 16,0-5-21-16,25-14-48 15,16-10-33-15,9-15-53 16,1-3-1-16,0-7-27 16,-7-26 55-16,-12 1 87 15,-7-1 41-15,-9 7 4 16,-10 10 131-16,-1 6-5 15,-5 10 48-15,4 0-60 16,-4 0-54-16,3 16-7 0,1 18-41 16,2 7 2-1,6 2-18-15,-2-4-39 0,6-4-31 16,9-20-202-16,-6-9-339 16,-1-6 226-16</inkml:trace>
  <inkml:trace contextRef="#ctx0" brushRef="#br0" timeOffset="1158">1686 143 1947 0,'0'0'295'0,"0"0"-200"0,0 0 22 15,0 0 73-15,0 0-6 16,222-28-117-16,-185 28-37 16,-11 17-18-16,-20 22-12 15,-6 8-39-15,-25 44-224 16,-19-16-463-16,-3-9-1098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51.0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387 567 1766 0,'0'0'397'0,"0"0"-305"16,0 0-57-16,0 0 204 15,0 0-68-15,0 0-71 16,17 224-52-16,-12-142 6 16,-2 3 16-16,1 5-49 15,-1 3-9-15,-3 0 2 16,0-8-14-16,0-3 0 16,0-16-8-16,0-16-8 15,4-15 10-15,-1-15-11 16,5-11-14-16,-1-6 5 15,8-3-21-15,2-3 21 16,14-29-1-16,1-18-4 16,12-14 3-16,10-13-10 0,12-7-23 15,10-12-6 1,12-2-28-16,13-5 36 0,13 2 33 16,-4 2 25-16,-12 3 1 15,-17 13 0-15,-27 10 1 16,-22 14 15-16,-23 10 18 15,-9 13 50-15,0 2 14 16,-16 9-4-16,-12 5 33 16,-10 3-38-16,6 12-27 15,-5 5 14-15,5 0-46 16,3 28-8-16,-1 28-22 16,8 21 6-16,8 14-3 15,6 16-3-15,1 15 0 16,4 3 0-16,-4 3-19 0,-5-1-4 15,2-8-25-15,-2-17-25 16,5-20 13-16,4-19-22 16,3-25 51-16,0-15 31 15,0-19-39-15,0-4 12 16,7-4 11-16,15-35 7 16,6-13 1-16,10-11-4 15,2-6-13-15,-1 5 25 16,5 4-29-16,0 10 20 15,-3 13 8-15,-6 18 1 16,-1 16 12-16,-2 3 10 16,5 22 38-16,2 29 34 15,2 8 81-15,3 6-107 0,-4 1-48 16,-4-6-20-16,-7-15 25 16,5-8-25-16,-9-16-28 15,4-14-29-15,-7-7-25 16,0-7-8-16,-4-32 15 15,1-6 35-15,-6-14 31 16,3-4 10-16,-10-3-1 16,1 8 36-16,2 12 2 15,-6 15 59-15,0 22-25 16,1 9-33-16,-1 17 7 16,6 36-20-16,-6 8 2 15,-3 11-8-15,0 1-19 16,0-4-1-16,0-15 0 0,0-7-31 15,3-14 8 1,1-17-89-16,-4-16-222 0,0-16-212 16,0-20-894-16</inkml:trace>
  <inkml:trace contextRef="#ctx0" brushRef="#br0" timeOffset="169">2009 812 2015 0,'0'0'466'0,"0"0"-354"15,0 0-85-15,0 0-26 16,0 0-2-16,0 0-253 0,0 0-898 0</inkml:trace>
  <inkml:trace contextRef="#ctx0" brushRef="#br0" timeOffset="1104">2220 1194 1761 0,'0'0'362'15,"0"0"-279"-15,0 0 50 16,0 0 27-16,0 0-72 16,0 0-29-16,202 96-50 15,-135-96-3-15,-1 0 9 16,-3 0-15-16,-12-6 0 16,-7-14-8-16,-19-7 8 0,-10-2 6 15,-15-4-5-15,0-1-1 16,-15-1 33-16,-26 2-9 15,-3 5 41-15,-10 7 21 16,0 14-7-16,-2 7 19 16,2 3-35-16,10 36-7 15,12 14 11-15,7 16-50 16,16 3 16-16,9 7-15 16,0-4-12-16,34-9 16 15,13-10-22-15,16-13-13 16,5-21-23-16,13-18-113 15,20-13-171-15,-16-35-391 16,-19-3-766-16</inkml:trace>
  <inkml:trace contextRef="#ctx0" brushRef="#br0" timeOffset="1339">3195 564 1553 0,'0'0'773'16,"0"0"-605"-16,0 0-50 16,0 0 158-16,0 213-49 15,0-120-113-15,0 8-44 16,-6 4-27-16,3-6-31 16,0 0 25-16,3-11-37 0,0-3-37 15,0-13-78 1,0-10-183-16,0-19-270 0,0-23-1038 0</inkml:trace>
  <inkml:trace contextRef="#ctx0" brushRef="#br0" timeOffset="1503">3063 1244 1832 0,'0'0'474'16,"0"0"-406"-16,0 0 64 15,0 0-29-15,0 0-33 0,196-73-70 16,-149 41-61-16,-13 5-188 16,-15 1-453-16</inkml:trace>
  <inkml:trace contextRef="#ctx0" brushRef="#br0" timeOffset="1728">2362 650 1773 0,'0'0'374'16,"0"0"-218"-16,0 0 30 16,0 0 6-16,0 0-22 15,0 0-127-15,227-137-43 0,-191 137-34 16,-3 0-144-16,-4 0-150 15,-7 5-260-15,-8 4-659 0</inkml:trace>
  <inkml:trace contextRef="#ctx0" brushRef="#br0" timeOffset="1836">2883 373 1508 0,'0'0'545'0,"0"0"-278"16,0 0 0-16,154-186-112 15,-106 129-80-15,9 2-75 16,-16 13-246-16,-9 9-530 0</inkml:trace>
  <inkml:trace contextRef="#ctx0" brushRef="#br0" timeOffset="2177">0 1004 2332 0,'0'0'518'15,"0"0"-477"-15,0 0-3 16,0 0 74-16,324-62-112 16,-178 23-164-16,-18-1-1241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54.6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1609 0,'0'0'567'0,"0"0"-353"16,0 0-89-1,0 0 110-15,0 0-39 0,0 0-93 16,16 33 3-16,12-25-13 15,13-6-40-15,6 3 24 16,1-2-44-16,2-2 0 16,5-1-9-16,-1 0-16 15,5 3 40-15,3-3-42 16,-4 0-6-16,-4 0 36 16,-7 0-36-16,-9 0 0 15,-16 0 0-15,-22 0-62 16,0 0-73-16,-22 0-728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58.5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0 234 1490 0,'0'0'212'16,"0"0"-118"-16,0 0 11 15,0 0 77-15,0 0 8 0,0 0-94 16,0 79 14-16,15-16 27 16,4 11-64-16,-5 16-16 15,-3 9 11-15,-11-1-59 16,0-4 2-16,0-8-11 16,0-18 1-16,0-10 7 15,0-23-8-15,0-15-11 16,0-10 5-16,0-10-10 15,0-7 8-15,0-37 8 16,0-21 0-16,11-24-15 16,-3-12 15-16,-5-10 0 15,1-7-2-15,-4 9 11 0,0 11 26 16,0 21 56-16,3 29-19 16,6 19 59-16,4 25-77 15,9 4-46-15,15 37 58 16,11 25-24-16,13 20-12 15,8 16-22-15,12 8-2 16,-1-1 15-16,4-1-21 16,-4-8-15-16,-11-14 8 15,-10-19-26-15,-16-21 11 16,-10-26-7-16,-7-16 29 16,-8-16 3-16,-4-47-3 15,1-28 0-15,-8-24 8 16,-7-24-7-16,0-6 18 0,-7-1 2 15,-22 8-19 1,-1 22 13-16,10 37-15 0,8 34-80 16,12 45-113-16,22 20-467 15,15 29 41-15</inkml:trace>
  <inkml:trace contextRef="#ctx0" brushRef="#br0" timeOffset="543">1624 573 2065 0,'0'0'493'16,"0"0"-363"-16,0 0 74 0,0 0 27 15,0 0-119-15,-220-50-56 16,159 96-34-16,5 20-16 15,14 10 31-15,15 6-37 16,24-3-13-16,3-8 1 16,18-15-49-16,30-17-34 15,6-23-10-15,8-16-46 16,-3 0 47-16,-4-39 14 16,-11-8 47-16,-12-11 33 15,-10 0 20-15,-10 8 54 16,-12 6 85-16,0 21-11 15,0 8 43-15,0 15-92 16,0 7-52-16,0 45 18 0,0 30-41 16,0 28 1-16,13 17-11 15,9 37-2-15,3-13 5 16,9 3-7-16,-2-6 0 16,-6-38-3-16,-4-4 4 15,-10-28-1-15,-12-24 0 16,0-25 1-16,-22-22 23 15,-22-7-24-15,-7-24 0 16,-8-35 23-16,-4-19-23 16,9-21-1-16,3-11-1 15,19-2 2-15,13 9-13 16,19 11-4-16,14 18-86 16,86-3-132-16,-11 24-544 0,3 11-1411 15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0.9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0 995 1932 0,'0'0'468'0,"0"0"-432"16,0 0-36-16,0 0 156 16,0 0-31-16,0 0-59 15,0 0-45-15,227-94-12 16,-139 45 7-16,3-7-16 15,0-13-80-15,-5-7 29 16,-8-5-25-16,-17-8-3 16,-17-6 21-16,-15 4 30 15,-17 1 16-15,-12 11 24 16,0 16-11-16,-26 22 74 0,-14 24 2 16,-14 17 39-16,-6 17-19 15,3 48-43-15,-2 30 54 16,11 22-62-16,16 19-27 15,10 1 50-15,19 1-51 16,3-10-10-16,0-16-8 16,25-19-4-16,11-22-4 15,8-25-44-15,12-20-68 16,1-15-56-16,38-11-159 16,-19-18-214-16,-7-12-67 0</inkml:trace>
  <inkml:trace contextRef="#ctx0" brushRef="#br0" timeOffset="339">1292 740 1796 0,'0'0'633'16,"0"0"-459"-16,0 0 74 16,0 0-8-16,-191-10-79 15,127 47-31-15,-2 13-87 16,15 4-19-16,17 5 24 15,24 1-48-15,10-5-1 16,22-5-19-16,29-10-50 16,11-19-14-16,8-14-96 15,-1-7-114-15,-8-17 31 16,-7-21 66-16,-13-8 133 16,-16-3 64-16,-10 9 37 0,-11 14 165 15,-4 9 15-15,0 17 8 16,0 0-68-16,0 13-93 15,0 25 8-15,0 3-51 16,0 9-21-16,0-8-21 16,25-7-171-16,-6-7-426 15,-1-15-327-15</inkml:trace>
  <inkml:trace contextRef="#ctx0" brushRef="#br0" timeOffset="513">1164 261 2631 0,'0'0'359'0,"0"0"-241"16,0 0-99-16,0 0-18 16,186 43-1-16,-95-24-278 15,-3-3-1875-15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5:59.5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0 433 1810 0,'0'0'396'15,"0"0"-243"-15,0 0 72 16,0 0 56-16,0 0-171 16,0 0-69-16,0 0-16 15,26 95-9-15,-4-39 32 16,0 10-48-16,3-4 0 15,0-4-9-15,6-8 9 16,1-21-21-16,0-12 6 16,-1-17-27-16,-6 0 41 15,-3-23-22-15,-5-31 5 16,2-8 9-16,-4-13 9 16,-2-5 0-16,2 8 0 15,1 5 1-15,6 14-12 0,6 12-62 16,27 19-134-16,0 9-134 15,-7 10-284-15</inkml:trace>
  <inkml:trace contextRef="#ctx0" brushRef="#br0" timeOffset="596">963 380 1820 0,'0'0'599'0,"0"0"-422"15,0 0 33-15,0 0 32 16,0 0-83-16,-212 34-85 0,180 14-26 16,10 11-48-1,15 7 0-15,7-1-15 0,7-9 6 16,25-7-75-16,16-20-53 16,-1-11-81-16,5-18 54 15,-4-8-33-15,-13-34 51 16,-1-9 119-16,-17-7 27 15,-5 6 50-15,-9 12 118 16,-3 15 29-16,0 11 58 16,0 14-123-16,-18 7-62 15,4 32 11-15,6 14-64 16,8 6-4-16,0 0-13 16,8-5-31-16,24-16 8 0,4-12-71 15,1-16-11-15,0-10 29 16,-5-10-35-16,1-29 54 15,-8-14 38 1,-3-6 19-16,-7 1 6 0,-8 9 36 16,-2 9 49-16,-5 17 55 15,0 16-27-15,0 7-44 16,0 10-47-16,0 31-26 16,0 13 19-16,0 2-21 15,29 7-20-15,15-9 19 16,10-4-25-16,15-14 25 15,-3-19-16-15,-5-17 16 16,-14 0-11-16,-16-26 12 0,-18-21 0 16,-13-7 7-1,0-7 20-15,-25-1 24 0,-26 6-14 16,-11 11-28-16,-11 6-9 16,-15 3-122-16,15 13-420 15,16 3-464-15</inkml:trace>
  <inkml:trace contextRef="#ctx0" brushRef="#br0" timeOffset="776">883 0 2400 0,'0'0'575'0,"0"0"-502"16,0 0-41-16,0 0 4 15,0 0-20-15,266 17-16 16,-153 2-526-16,-15 4-1892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3.3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2196 0,'0'0'456'0,"0"0"-456"16,0 0-40-16,0 0-66 15,0 0-535-15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5:32.9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0 573 0,'0'0'2249'16,"0"0"-1950"-16,0 0-230 15,0 0-69-15,0 0-66 0,0 0-448 16,0 0-1909-16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5.5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0 762 1654 0,'0'0'531'16,"0"0"-428"-16,0 0 48 15,0 0 13-15,0 0-59 16,0 0 12-16,0 0-41 15,72 111-57-15,-46-55 20 16,-1 6-37-16,4-4-2 16,-4-8 0-16,1-11 0 0,-1-12-14 15,2-20-10 1,2-7-25-16,-1-10 33 0,5-34-38 16,0-14 6-16,-7-11 21 15,-1 0-22-15,1 7-37 16,2 1-190-16,-2 12-291 15,-1 21-1110-15</inkml:trace>
  <inkml:trace contextRef="#ctx0" brushRef="#br0" timeOffset="496">695 882 1592 0,'0'0'321'0,"0"0"-120"16,0 0 19-16,0 0 38 15,-102 208-18-15,99-160-138 0,3 0-62 16,0-6-40-16,25-7 0 16,16-11-10-16,10-12-81 15,3-12-23-15,-4 0 19 16,-6-31-32-16,-10-20 69 16,-17-14 39-16,-12-11 19 15,-5-3 33-15,-5 4-8 16,-24 13 22-16,-6 12 81 15,-2 21-51-15,8 19-33 16,7 10-14-16,10 0-29 16,12 16 1-16,0 15-2 15,30 1-27-15,13 0 27 16,13 5-38-16,1-3 16 16,2-3 4-16,-5 5 0 0,-3 4 8 15,-7 2 1-15,-15-2 9 16,-2 4 20-16,-17-6-19 15,-3-4 13-15,-4-10-14 16,2-7-2-16,-5-10-4 16,7-7-18-16,0 0-22 15,5-24-7-15,5-25-20 16,1-10 52-16,4-13 12 16,0-3 9-16,-3 3-3 15,-1 7 3-15,-7 9-24 16,-11 0-130-16,0 17-320 0,-7 5-388 15</inkml:trace>
  <inkml:trace contextRef="#ctx0" brushRef="#br0" timeOffset="680">757 542 1617 0,'0'0'291'15,"0"0"-163"-15,0 0 95 16,0 0 56-16,0 0-119 15,0 0-101-15,0 0-53 16,196-30 13-16,-165 63-19 16,-18 4-104-16,-13 14-121 15,0-8-373-15,-10-10-704 0</inkml:trace>
  <inkml:trace contextRef="#ctx0" brushRef="#br0" timeOffset="803">1161 286 1704 0,'0'0'351'16,"0"0"-254"-16,205-169-85 16,-110 105-12-16,-16 11-337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3.7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0 972 2121 0,'0'0'59'0,"0"0"-59"16,0 0-6-16,198-68 6 16,-122 18 102-16,7-8-78 15,1-9-14-15,-4-10-10 16,-11-10 0-16,-16-7 7 15,-18-5 14-15,-16-4 41 16,-16 9 70-16,-3 15-20 16,0 21 50-16,-29 25 7 15,-8 22-52-15,-7 11 33 16,-3 47-89-16,0 35-35 16,4 26 35-16,9 17-42 15,9 12 2-15,15 4-21 0,10-3 8 16,0-10-20-16,0-20-8 15,29-19-111 1,11-30 9-16,33-38-123 0,-12-21-278 16,1 0-338-16</inkml:trace>
  <inkml:trace contextRef="#ctx0" brushRef="#br0" timeOffset="788">1268 700 2076 0,'0'0'512'16,"0"0"-272"-16,0 0 20 0,0 0-20 15,-211-32-131-15,147 44-64 16,1 27 39-16,12 17-55 16,14 7-19-16,19 3-10 15,18 2-2-15,0-8 1 16,37-11-76-16,17-21-40 15,12-14-4-15,7-14-70 16,-7-7-18-16,-9-31 85 16,-8-8 64-16,-17-7 51 15,-10 10 18-15,-15 11 23 16,-4 11 159-16,-3 18-27 0,0 3-36 16,0 10-59-1,-3 33-53-15,3 9 12 16,0 5-28-16,15-4-76 0,29-8-11 15,10-8-13-15,12-23 12 16,7-9-1-16,-7-5-102 16,-8-22 78-16,-11-26 55 15,-13-7 58-15,-12-8 8 16,-12-2 82-16,-10 5 71 16,0 15 22-16,0 13-46 15,-4 15 10-15,-11 17-53 16,-3 9-59-16,4 52 23 15,-1 23-47-15,5 28-2 0,1 42-8 16,9 47 8 0,0 30 20-16,27-9-29 0,-1-49 7 15,-4-55 2-15,-9-43-7 16,6 1-4-16,-4-10-4 16,-1-11 6-16,-6-32-16 15,-8-23 16-15,0 0-3 16,0-48-11-16,0-29 14 15,-15-18-1-15,3-24-11 16,2-37-11-16,-5-38 16 16,4-39-10-16,8-7 17 15,3 48-16-15,0 49 16 16,0 61-17-16,0 34 10 16,7 8 7-16,18 10 4 15,16 11-4-15,10 19 0 0,11 0 29 16,7 26-28-16,4 11 14 15,-3 8-15-15,-13-3 2 16,-16 2 8-16,-19-2-10 16,-22-6-25-16,0 1-11 15,-41-12-151-15,-60-11-299 16,9-14-231-16,1 0-912 0</inkml:trace>
  <inkml:trace contextRef="#ctx0" brushRef="#br0" timeOffset="992">893 369 1910 0,'0'0'312'0,"0"0"-198"16,0 0 52-16,227-103 86 15,-161 84-40-15,-9 6-162 16,-13 13-50-16,-7 0-26 15,-23 59-243-15,-6 4-384 16,-8-1-1306-16</inkml:trace>
  <inkml:trace contextRef="#ctx0" brushRef="#br0" timeOffset="1121">1274 1911 2638 0,'0'0'442'15,"0"0"-442"-15,0 0-95 16,0 0-20-16,0 0-615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2.2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367 614 204 0,'0'0'1528'15,"0"0"-1302"-15,0 0-174 16,0 0 96-16,0 0 56 16,0 0-57-16,0 0-38 15,-132-121-53-15,84 121-8 16,1 34-5-16,0 22 14 0,6 13 9 15,9 6-66-15,17 4 0 16,11-7-3-16,4-9 3 16,10-10-66-16,31-22-17 15,6-14-56-15,13-17-24 16,-3-3-56-16,6-47-33 16,-6-15 99-16,-6-17 33 15,-4-13 70-15,-13-7 50 16,-9-13 15-16,-6 1 137 15,-12-1 28-15,-7 6-6 16,0 21 7-16,0 22 19 0,0 30-18 16,3 34-31-1,6 4-86-15,-3 61 22 16,5 28-23-16,-3 24-40 0,-1 15 44 16,-7 5-59-16,0-3 4 15,0-13-13-15,0-18-9 16,0-16 2-16,0-29-86 15,0-37-145-15,0-15-146 16,0-4-457-16</inkml:trace>
  <inkml:trace contextRef="#ctx0" brushRef="#br0" timeOffset="184">194 357 1993 0,'0'0'355'0,"0"0"-217"0,0 0-2 16,0 0 33-16,201 88-29 15,-106-88-140-15,35 0-15 16,-16 0-237-16,-26-7-688 0</inkml:trace>
  <inkml:trace contextRef="#ctx0" brushRef="#br0" timeOffset="543">1194 606 2184 0,'0'0'491'0,"0"0"-424"16,0 0 125-16,0 0 15 15,0 0-128-15,-208 104-43 16,198-58-36-16,10 8 6 16,0 0-13-16,38-4 7 15,18-11-84-15,5-9 25 16,5-17-63-16,-3-13-17 16,-9 0 31-16,-14-26 26 15,-14-20 73-15,-20-9-18 16,-6-2 27-16,0-2 36 0,-25 11 19 15,-12 11 21-15,1 6-17 16,8 17-46 0,12 5-13-16,16 1-88 0,19 8-290 15,32 0-165-15,8 0-1035 0</inkml:trace>
  <inkml:trace contextRef="#ctx0" brushRef="#br0" timeOffset="761">1875 618 1765 0,'0'0'519'0,"0"0"-374"15,0 0 87 1,0 0 50-16,-223 115-100 0,194-69-102 16,16 4-16-16,13 2-64 15,0-6 0-15,17 0-15 16,27-11-30-16,6-11-46 15,6-14-123-15,10-10-125 16,-15-17-256-16,-16-12-556 0</inkml:trace>
  <inkml:trace contextRef="#ctx0" brushRef="#br0" timeOffset="968">910 332 1998 0,'0'0'495'0,"0"0"-461"15,0 0 30-15,0 0 99 16,199-120-60-16,-121 104-42 16,-5 12-61-16,-9 4-132 15,2 53-94-15,-19 5-338 16,-13 8-769-16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07.2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0 778 1362 0,'0'0'803'0,"0"0"-684"16,0 0-16-16,0 0 72 15,0 0-5-15,0 0-91 16,0 0-56-16,125 173 2 16,-114-122-24-16,-5-9-1 15,-1-7 0-15,-5-9-56 16,0-16 24-16,0-10-25 16,0 0 18-16,0-17-23 0,0-28-8 15,0-11 28 1,0-11 12-16,14-6-18 0,15 1 47 15,1 9-7 1,2 14 8-16,5 19 46 0,-4 18-3 16,4 12 18-16,-5 10-12 15,0 31-21-15,2 12 10 16,-9 11-38-16,1 4 1 16,-4-3 6-16,-4-6-6 15,-4-3-2-15,-2-12-20 16,-6-13-15-16,-6-11-10 15,4-11-60-15,-1-9 23 16,6 0 68-16,4-12-11 16,12-24-3-16,9-11-2 0,7-12-3 15,10-8 20-15,6-13-9 16,9-6 23-16,7-5 5 16,-4-4-5-16,-3 6 0 15,-8 5 39-15,-11 7 29 16,-13 12 55-16,-12 9 4 15,-19 11-13-15,-3 1 21 16,0 8-31-16,-22 7-23 16,-15 3-6-16,1 9-38 15,-4 10 32-15,-1 7-36 16,9 10-25-16,7 36-2 16,6 20 0-16,6 16-12 15,4 13 6-15,6 12-27 0,-1 6 10 16,-2 1-40-1,6-9-4-15,0-12 7 0,0-21-25 16,0-20 49-16,3-22 15 16,19-16 4-16,0-14 5 15,3-5 1-15,4-38 5 16,3-12 20-16,5-10-18 16,-1-5-2-16,1 5 1 15,0 11-1-15,-1 16 34 16,1 18-13-16,-1 17 2 15,-3 3 23-15,-4 23-25 16,0 23-6-16,0 9 0 16,-7 13-15-16,-4-7 38 0,-2-2-38 15,-6-6-22-15,-2-11 11 16,2-21-231-16,-3-10-234 16,1-11-226-16</inkml:trace>
  <inkml:trace contextRef="#ctx0" brushRef="#br0" timeOffset="668">1805 623 2082 0,'0'0'460'0,"0"0"-353"15,0 0 193-15,0 0-86 16,0 0-108-16,0 0-36 0,0 0-68 15,-193 90 7-15,179-45-9 16,6 8-21-16,8 3-3 16,0-7-64-16,8-11-32 15,21-8-36-15,3-17-14 16,6-13-9-16,0 0 41 16,0-29 42-16,-1-17 79 15,-8-4 2-15,-7 5 15 16,-9 8 80-16,-4 15 97 15,-9 12 42-15,0 10-51 16,0 3-105-16,0 34-2 16,0 13-43-16,-4 1-17 15,4 4 11-15,0 0-12 0,0-14-31 16,10-7-7 0,12-15-2-16,4-12-9 0,-1-7-11 15,-3-5 16-15,0-24 43 16,0-7-10-16,-7-7 11 15,-1 7 0-15,-7 7 24 16,1 6 83-16,-1 16-41 16,-4 7-21-16,1 4-2 15,4 29-32-15,-1 12 11 16,8 8-8-16,-8 3-13 16,11-7 19-16,8-11-20 15,6-10-30-15,5-15 24 16,7-13-32-16,0 0 28 0,3-23-29 15,1-17 27 1,-9-8 4-16,-2 1 16 0,-12 5-8 16,-6 9 60-16,-9 13 10 15,-7 13 34-15,-3 7-24 16,0 0-56-16,0 33 26 16,0 4-38-16,0 6-11 15,9-2-2-15,-6-5-66 16,11-19-143-16,1-10-435 15,-3-7-489-15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45.0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99 0 1294 0,'0'0'296'0,"0"0"-126"16,0 0-10-16,0 0 45 15,0 0 23-15,0 0-49 16,-87 30-12-16,79-25-43 16,4 0-12-16,4-5-3 15,0 0-31-15,0 0-12 16,0 0-24-16,0 0-14 15,4 2 28-15,18 2-55 16,12-1 38-16,10 1-2 16,6-1-13-16,11-3 14 15,9 3-19-15,2-3-18 16,3 3 26-16,-3 0-27 0,-2 4-9 16,-9-3 9-16,-6 3 0 15,-7-7 13-15,-13 2-13 16,-9-2 0-16,-11 0 7 15,-12 0-6-15,-3 0-1 16,0 0 0-16,0-9-30 16,0-14-172-16,0-5-859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47.2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0 491 0,'0'0'1630'16,"0"0"-1156"0,0 0-279-16,0 0-24 0,0 0-8 15,0 0-31 1,0 0-50-16,81 128-7 0,-30-52-33 15,-1 12-20-15,9 4 43 16,6-4-64-16,1-1-1 16,3-12 59-16,-6-10-44 15,-6-5 1-15,-13-15-16 16,-7-9 2-16,-15-7 2 16,-5-12-4-16,-5-4-61 15,-9-10 7-15,1-3-77 0,-4 0-116 16,3-30-364-1,-3 1-437-15</inkml:trace>
  <inkml:trace contextRef="#ctx0" brushRef="#br0" timeOffset="274">835 128 1881 0,'0'0'509'15,"0"0"-270"-15,0 0-112 16,0 0 53-16,0 0 15 16,0 0-98-16,0 0-49 15,-128 230-16-15,74-151-17 16,-12 9 41-16,-10 9-56 0,-12-3 0 16,-4-3 14-16,1-8-13 15,12-12-2-15,13-11-3 16,15-21-38-16,17-13 33 15,24-17-111-15,13-11-145 16,34-35-240-16,11-5-245 0</inkml:trace>
  <inkml:trace contextRef="#ctx0" brushRef="#br0" timeOffset="954">1353 489 1722 0,'0'0'378'16,"0"0"-177"-16,0 0 72 15,0 0-29-15,0 0-78 0,0 0-24 16,0 0-76-1,-12-84-4-15,-7 69-8 0,-6 6-25 16,-4 5 0-16,-6 4-20 16,-2 0-8-16,-4 0 19 15,2 21-20-15,5 5-6 16,9 3 6-16,10 4-1 16,8-4 1-16,7 0-12 15,0-2 12-15,0 0-10 16,19-2 5-16,9-5-5 15,9 0 9-15,-1-3 0 16,8 2 1-16,0-2 0 16,0 2 2-16,-3 5-7 0,-9-3 5 15,-4 6-1-15,-6 3-6 16,-6 0-3-16,-10-1 10 16,-6 0 6-16,0-3 1 15,-3-2 5-15,-26-8-10 16,-11 2-2-16,-4-11 30 15,-4 0-14-15,-2-7 22 16,2 0-2-16,1 0-15 16,10-2 31-16,5-15-51 15,6 4-1-15,8 3-1 16,11 4-76-16,7-8-87 16,0 7-529-16,18 2-708 0</inkml:trace>
  <inkml:trace contextRef="#ctx0" brushRef="#br0" timeOffset="1893">631 850 1067 0,'0'0'282'16,"0"0"-124"-16,0 0-6 15,0 0-52-15,0 0-6 16,0 0-12-16,0 0 48 15,-34 29 35-15,30-22-8 0,1-3 14 16,3-1-28-16,0 0-13 16,0-3 15-16,0 0-66 15,0 3-33-15,0-3 40 16,0 0-53-16,0 0 0 16,0 3-13-16,0 1-19 15,0 3 43-15,12 5-44 16,1 2 0-16,6-2 18 15,3 9-18-15,10-5-91 16,-1 0-231-16,-6-6-697 0</inkml:trace>
  <inkml:trace contextRef="#ctx0" brushRef="#br0" timeOffset="3118">593 939 7 0,'0'0'1614'16,"0"0"-1304"-16,0 0-222 15,0 0 71-15,0 0 49 16,0 0-95-16,-6 26-55 16,6-26 6-16,15 3 6 15,7 4 33-15,-2 3-61 16,7 7 19-16,-5-3 11 16,-5 10-32-16,-2-1-4 15,4 5-28-15,-5-3-7 0,11-2-2 16,-3-7-246-16,-3-5-627 15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6:57.0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0 525 2192 0,'0'0'213'0,"0"0"-213"0,0 0 0 16,0 0 69 0,0 0 2-16,167-190-49 0,-119 121-4 15,-4-7-6-15,-9 4 66 16,-9 17 20-16,-8 11-19 16,-11 25 57-16,-7 19-15 15,0 0-2-15,0 52-55 16,0 27-16-16,-10 19 3 15,-2 15-24-15,9 5 1 16,3-7 5-16,0-5-33 16,0-15 0-16,3-16 0 15,12-19-40-15,7-23-90 0,0-21-254 16,-7-12-551-16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7:06.3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0 662 1751 0,'0'0'287'16,"0"0"-206"-16,0 0-5 16,0 0 129-16,0 0-78 15,0 0-78-15,131-33-13 16,-69 8-27-16,4-9 0 16,3-2-3-16,-3-2 0 15,-1-13 20-15,-6-3-26 16,-15-4 0-16,-12-5 10 15,-13 2-2-15,-9 16-4 16,-10 6 59-16,0 13 14 16,-4 12 56-16,-24 11-77 0,-10 3-40 15,-1 10 40-15,-8 36-55 16,3 18 10-16,7 15-11 16,8 11 0-16,11 8 10 15,4-3-10-15,9 1 0 16,2-8-1-16,3-11 1 15,0-14-2-15,0-12-19 16,0-15 0-16,0-17 8 16,0-15-3-16,0-4 16 15,0 0-2-15,0-33 2 16,0-10 0-16,11-10 0 16,3 5 0-16,8 1 30 0,3 4-30 15,9 11 0 1,2 2 12-16,-3 10-12 0,0 11 0 15,-5 9-6-15,-2 0 6 16,-11 0-9-16,-3 29 9 16,-12 4 0-16,0 7 2 15,-5-4-2-15,-21-3-5 16,1-11 4-16,3-5 2 16,0-7 3-16,8-10-4 15,6 0 0-15,5 0 12 16,3 0-11-16,0-14-2 15,0 1-9-15,0 5 10 16,15 4 3-16,3 4-3 16,-1 0-7-16,2 3-7 15,3 19 14-15,0 8 0 0,3-3-8 16,1-2-18-16,4-5 14 16,2-10-82-16,0-10 16 15,12 0 54-15,0-23-31 16,7-24-7-16,-4-8 5 15,4-11 32-15,-3-6 10 16,-5-6 15-16,-2-1 0 16,-12 7 44-16,-4 6 19 15,-10 10-5-15,-11 17 12 16,-4 9 8-16,0 15 51 16,0 4-62-16,-4 8-21 15,-18 3 10-15,-6 0-48 16,-6 29-8-16,5 11-6 0,4 8 6 15,6 13-1-15,6 1 1 16,4 3-23-16,6 1 7 16,3-4-17-16,0-2-5 15,0-14-42-15,0-10-37 16,0-11 57-16,3-11-11 16,12-14 33-16,4 0 29 15,6-16 3-15,1-22 0 16,2-1 6-16,6-3 0 15,-8 3 0-15,-1 10 0 16,-6 12 0-16,-2 10 24 16,-6 7-11-16,-4 3 23 15,-3 28-8-15,-1 10 1 0,2 9 8 16,2-2-37 0,3 6-7-16,5-9 7 0,10-8-9 15,4-12 1 1,2-15-58-16,1-10 19 0,5 0 39 15,-8-19-72-15,0-14 32 16,-4-7 36-16,-6 5 5 16,-4 6 7-16,-5 12 9 15,-7 7 21-15,1 10 22 16,-4 0-52-16,0 17-4 16,0 16 3-16,8 8 2 15,2 2 13-15,12 4-13 16,7-8-1-16,5-6 0 15,1-17-7-15,-1-9-11 0,-2-7-27 16,-3-11 3-16,-4-31 42 16,-3-8 1-16,-10-8 18 15,-12-5 68-15,0 7-47 16,0 5-3-16,-22 14 14 16,-7 11-2-16,-1 10 32 15,1 13-66-15,7 3-14 16,9 0-2-16,8 3-5 15,5 20-12-15,0 0-41 16,22 0-41-16,15-4 35 16,14-6-91-16,11-3-30 15,14-7-34-15,9-3 57 16,1 0 130-16,-1 0 11 0,-13-16-3 16,-9 2 24-1,-21 1 2-15,-15 4 58 0,-20 2 60 16,-7 4 110-16,0 3-13 15,-18-4-97-15,-15 4-53 16,-7 0 56-16,-8 4-38 16,4 23-36-16,4 5 18 15,8 8-57-15,13-1-2 16,9 4-7-16,10-1-5 16,0-7-1-16,14-1-121 15,23-15-43-15,7-4 19 16,3-15-55-16,4 0 49 15,-7-21 33-15,-4-16 65 0,-8-4 58 16,-10-3 2 0,-6 9-1-16,-10 8 136 0,-6 15 38 15,0 7 38-15,0 5-92 16,0 5-100-16,0 27 10 16,0 8-30-16,0 2 0 15,0-2-17-15,7-8-6 16,15-9-53-16,4-13 12 15,2-10 17-15,3 0 0 16,-2-17 14-16,3-22 32 16,-2-3-7-16,2 3 16 15,-3 2 4-15,-4 15 19 0,-9 18-24 16,-10 4 53-16,-6 10-22 16,0 33-20-16,0 3 19 15,0 6-37-15,-10-3 0 16,-2-10-17-16,2-8-31 15,3-12 20-15,-1-12-15 16,1-7 37-16,7 0-1 16,0-17 7-16,0-20 0 15,0-7-1-15,15-3 2 16,14 2 16-16,3 4-17 16,2 12 0-16,-2 13 19 15,0 12-19-15,-1 4 21 16,-2 18 21-16,-1 20 11 15,1 17 47-15,2 1-27 16,1 0 7-16,-7-6-40 0,-3-11-40 16,-3-13-64-16,-6-14-96 15,14-12-172-15,-1-5-200 16,-4-21-1206-16</inkml:trace>
  <inkml:trace contextRef="#ctx0" brushRef="#br0" timeOffset="421">3486 879 1609 0,'0'0'526'15,"0"0"-405"-15,0 0 121 16,0 0 27-16,0 0-91 16,0 0-124-16,-95 168-42 0,95-142-12 15,0-3-70-15,7-12-84 16,18-8 11-16,1-3-59 15,-1 0 62-15,1-28 86 16,-8-5 49-16,-3-2 5 16,-8-2 83-16,-3 8 41 15,-4 6 47-15,0 10 1 16,0 13 18-16,0 0-93 16,0 16-67-16,-7 31 18 15,-2 8-11-15,6 14-11 16,3 13-1-16,0 3-17 15,3 11 55-15,19-5-2 16,-6-2-51-16,-13-10 19 16,-3-14-22-16,-7-13-5 15,-30-11 22-15,-2-22-18 0,-5-10-6 16,0-9 6-16,0-2-5 16,7-38-1-16,8-11 0 15,19-65-108-15,7 10-169 16,3 6-549-16</inkml:trace>
  <inkml:trace contextRef="#ctx0" brushRef="#br0" timeOffset="624">2982 0 2085 0,'0'0'308'0,"0"0"-164"16,0 0-45-16,0 0 43 16,0 0 10-16,0 0-152 15,0 0 0-15,149 174-227 16,-197-115-535-16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7:16.0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14828 2847 1870 0,'0'0'323'16,"0"0"-204"-16,0 0 7 15,0 0 39-15,0 0-30 0,0 0-74 16,61 173 5 0,-39-118-60-16,0 1-6 0,0-11 34 15,0-4-33-15,-4-17 5 16,4-9-6-16,-3-15 0 16,3 0 20-16,0-19-20 15,-2-28 0-15,2-5 18 16,0-8-17-16,-7 5 10 15,4 5-11-15,-5 10-122 16,16 18-142-16,-1 6-404 16,-4 12-1155-16</inkml:trace>
  <inkml:trace contextRef="#ctx0" brushRef="#br0" timeOffset="558">15481 3010 1780 0,'0'0'515'0,"0"0"-356"16,0 0 37-16,0 0 40 16,0 0-94-16,0 0-111 15,0 0-16-15,-100 137-15 16,100-94-1-16,8 1-10 16,25-6-75-16,7-4-58 15,11-17 14-15,3-17 8 16,2 0 6-16,-9-24-44 15,-15-29 79-15,-13-10 81 16,-19-2 15-16,0 3 62 16,-15 9 77-16,-24 11 3 15,-2 14-22-15,4 14-59 16,5 6-48-16,10 8-5 0,15 0-23 16,7 8-41-16,0 14 23 15,26 1-22-15,12 4-5 16,11-8-8-16,-1 0-1 15,-6-5 48-15,-1 2-30 16,-4-7 13-16,-5 6 23 16,-7-4 1-16,1-3-1 15,-4 1 1-15,-4 4 7 16,1-3 22-16,-5 3-30 16,-3 0 0-16,-4-4 0 15,-7 5-14-15,0-4-94 16,0-6-33-16,0-4 3 0,0 0 61 15,0 0-11-15,7-16 8 16,8-5 53-16,0-8 27 16,7 0 14-16,0 0 8 15,0 1 17-15,-1 6 64 16,-6 0-97-16,-15-6-6 16,0 5-163-16,0 6-650 0</inkml:trace>
  <inkml:trace contextRef="#ctx0" brushRef="#br0" timeOffset="754">15560 2744 1829 0,'0'0'477'0,"0"0"-362"15,0 0-14-15,0 0 38 16,0 0-11-16,0 0-88 15,0 0-10-15,102 79-30 16,-102-32-52-16,-7 2-155 16,-18-18-484-16</inkml:trace>
  <inkml:trace contextRef="#ctx0" brushRef="#br0" timeOffset="872">15926 2567 2177 0,'0'0'463'16,"0"0"-423"-16,0 0-40 0,255-201-205 0</inkml:trace>
  <inkml:trace contextRef="#ctx0" brushRef="#br0" timeOffset="3021">966 5658 2049 0,'0'0'0'0,"0"0"-28"15,0 0-591-15</inkml:trace>
  <inkml:trace contextRef="#ctx0" brushRef="#br0" timeOffset="-24927">2023 0 1597 0,'0'0'399'0,"0"0"-212"15,0 0 29-15,0 0-16 16,0 0-91-16,-98 171 7 15,58-59-28-15,-8 16-19 16,4 14 15-16,9 3-42 16,4-12 6-16,18-16-11 15,4-11-29-15,9-24 17 16,0-16-25-16,9-17-6 0,16-13-49 16,33-30-191-1,-8-6-240-15,-2 0-354 0</inkml:trace>
  <inkml:trace contextRef="#ctx0" brushRef="#br0" timeOffset="-24458">2578 628 1698 0,'0'0'814'15,"0"0"-617"-15,0 0-37 16,0 0-14-16,0 0 1 16,-211 70-72-16,189-26-51 0,6 8 12 15,16 6-36-15,0-7 0 16,16-6 11-16,26-1-11 16,10-16-68-16,9-11-25 15,9-17-55-15,-1 0 17 16,0-17 28-16,-3-21 40 15,-15-6 62-15,-10 0 1 16,-13 6 9-16,-12 17 42 16,-13 10 49-16,-3 11 61 15,0 0-55-15,0 13-70 16,-3 16-15-16,-1 11-19 16,4-1-3-16,0 5 1 15,22-13-9-15,17-3-2 16,2-12 11-16,-1-16-63 15,-11 0 33-15,-4-20-1 0,-15-23 31 16,-4-10-5-16,-6-1 5 16,-6-3 62-16,-26 4-57 15,-5 5-5-15,-2-11-54 16,5 17-289-16,12 2-435 0</inkml:trace>
  <inkml:trace contextRef="#ctx0" brushRef="#br0" timeOffset="-24312">3052 387 1916 0,'0'0'557'0,"0"0"-449"16,0 0-9-16,0 0-25 0,258-216-74 16,-166 174-336-16,-13 8-1416 15</inkml:trace>
  <inkml:trace contextRef="#ctx0" brushRef="#br0" timeOffset="-23888">3977 618 1854 0,'0'0'270'0,"0"0"-172"0,0 0 55 16,0 0 34-16,0 0-59 15,0 0-94-15,59 199-1 16,-56-150-33-16,-3-2 0 16,0-12 5-16,0-8-5 15,0-17-1-15,0-10 1 16,0 0 0-16,-10-16 19 15,2-24-19-15,8-6 0 16,0-9 33-16,0-1-33 16,22 3 0-16,15 8 4 15,2 11 5-15,8 19-9 16,0 15 1-16,1 0 31 16,-8 15 75-16,-6 24-59 0,-8 11-27 15,-1 2 36-15,0 2-51 16,4-9-6-16,8-12-61 15,21-20-180-15,-7-13-241 16,-11 0-1214-16</inkml:trace>
  <inkml:trace contextRef="#ctx0" brushRef="#br0" timeOffset="-23406">4827 647 2006 0,'0'0'522'0,"0"0"-305"16,0 0 22-16,0 0-34 0,0 0-55 16,-186 134-114-1,168-75-14-15,18 1-20 0,0-5 4 16,29-2-12-16,21-10-106 16,9-16-68-16,7-15-7 15,-5-12-50-15,-1 0 73 16,-13-33 119-16,-15-9 45 15,-13-7 75-15,-16-1 57 16,-3 5 35-16,0 5 54 16,0 12-60-16,-7 17-28 15,-5 11-39-15,9 0-58 16,0 32 9-16,-1 27-45 0,4 20 0 16,0 20-1-1,10 9 2-15,28 13-1 0,2 6 0 16,2 3 0-16,-8-9 9 15,-12-14-9-15,-18-17 0 16,-4-25 6-16,-10-19-6 16,-31-23 14-16,-15-15-13 15,-8-8 1-15,-2-10 41 16,0-38-43-16,12-13 0 16,17-12 10-16,18-15-4 15,19-5-6-15,12-3-66 16,105-40-88-16,-4 24-323 15,-2 14-703-15</inkml:trace>
  <inkml:trace contextRef="#ctx0" brushRef="#br0" timeOffset="-21783">6832 197 2663 0,'0'0'370'15,"0"0"-274"-15,0 0-83 0,0 0 2 16,296 0-15-16,-186 0-497 0</inkml:trace>
  <inkml:trace contextRef="#ctx0" brushRef="#br0" timeOffset="-22844">6147 654 1722 0,'0'0'324'0,"0"0"-213"16,0 0 148-16,0 0 25 16,0 0-45-16,0 0-115 15,0 0-58-15,-11-29 32 16,11 32-89-16,0 26-2 15,14 12 16-15,11 10-13 16,4 8 10-16,-2 4-20 0,2-1 1 16,-4-3 25-16,-3-7-26 15,0-11-1 1,-3-17-5-16,-6-6 6 0,6-18 3 16,-4 0-2-16,-1-7 5 15,4-28 19-15,4-13-25 16,0-11 0-16,7-3 0 15,-4 0 0-15,4-3-9 16,-2 9 8-16,-6 2-5 16,-6 19 5-16,0 9-58 15,7 9-63-15,-8 11-377 16,4 2-666-16</inkml:trace>
  <inkml:trace contextRef="#ctx0" brushRef="#br0" timeOffset="-21970">7033 749 1397 0,'0'0'341'16,"0"0"-202"-16,0 0 153 15,0 0 46-15,0 0-98 16,0 0-42-16,0 0-71 16,-47-16-2-16,21 16-61 15,-8 9-37-15,-1 24 24 16,-6 9-45-16,9 15 1 16,2 2 22-16,16 4-29 15,11-8-11-15,3-4 10 16,0-10-45-16,28-13-13 0,8-11-61 15,8-13-67-15,3-4 62 16,-3-11-35-16,-3-24 62 16,-6-12 73-16,-4-1 25 15,-9-5 34-15,-5 8 30 16,-5 8 27-16,-9 11 91 16,0 16-46-16,-3 10-12 15,0 0-50-15,0 14-59 16,0 25 34-16,9 3-49 15,1 8 1-15,5-5-2 16,7-8-26-16,-2-8-22 16,8-13-4-16,0-11-31 0,1-5-2 15,0-18 29 1,5-22 48-16,-6-11-5 0,1-5 10 16,-4-1 4-16,-3 9 0 15,-3 8 0-15,-12 17 57 16,-4 16-34-16,-3 7 20 15,0 7 21-15,0 35-43 16,0 11 3-16,0 6-16 16,0 4 1-16,0-2-2 15,15-1-7-15,26-14 0 16,13-15 12-16,9-17-12 16,-2-14-25-16,-6 0-14 15,-7-38 39-15,-16-10 8 16,-10-17-7-16,-10 0 42 15,-12-3 48-15,0-1-31 0,-37 6-14 16,-14 10 1-16,-8 14-38 16,-6 13-9-16,-9 0-71 15,20 7-204-15,10 5-515 0</inkml:trace>
  <inkml:trace contextRef="#ctx0" brushRef="#br0" timeOffset="-20737">8961 227 1733 0,'0'0'379'15,"0"0"-208"-15,0 0-39 16,0 0 43-16,0 0 13 16,0 0-67-16,3 233-49 15,6-135-20-15,-2 11-27 16,-4-4 16-16,0-3-41 15,-3-14 0-15,4-16-1 16,1-16-20-16,2-26-149 16,-1-14-349-16,-2-16-389 0</inkml:trace>
  <inkml:trace contextRef="#ctx0" brushRef="#br0" timeOffset="-20341">8692 772 1868 0,'0'0'353'0,"0"0"-251"15,0 0 27-15,0 0 26 16,0 0-64-16,237 20-51 16,-158-23-4-16,-6-7 1 15,-4 6 1-15,-13 4 5 16,-17 0-42-16,-5 19 0 15,-16 15 14-15,-7 12 32 16,-8 4 11-16,-3 1-47 16,0 1-1-16,0-9-5 0,0-6-5 15,0-17-15 1,0-11 0-16,0-9 15 0,0 0 12 16,0-16-12-16,0-26 1 15,0-11 29-15,7-10-30 16,8-3 21-16,10 1-10 15,4 9-10-15,5 7 13 16,7 13-14-16,-3 13-11 16,6 16-4-16,-3 7-164 15,10 14-107-15,-11 14-316 16,-8 6-525-16</inkml:trace>
  <inkml:trace contextRef="#ctx0" brushRef="#br0" timeOffset="-19772">9916 775 1568 0,'0'0'621'16,"0"0"-323"-16,0 0-9 15,0 0-47-15,0 0-137 16,0 0-38-16,0 0-67 16,-54 138-3-16,54-85-18 15,7-4 15-15,30-3-9 16,6-8-39-16,9-8 12 15,-1-20-8-15,-12-10-70 16,-5 0 69-16,-12-32 50 16,-19-11-5-16,-3-10 6 15,0 1 36-15,-25 6 10 0,-9 8 81 16,2 10-57-16,6 12-41 16,11 9 25-16,12 4-54 15,3 3 0-15,8 0-39 16,31 0 1-16,8 10 17 15,9 6-94-15,-2 3-10 16,0 9 90-16,-6 4-9 16,-8 4 42-16,-11 8-5 15,-10-2 7-15,-8-2 50 16,-11-8-30-16,0-6-19 16,0-12 35-16,0-7-34 15,0-7 26-15,-5 0-6 16,-1-31-21-16,6-13 11 0,0-4-12 15,0-7-17-15,0 9 10 16,22 6 7-16,6 12-1 16,1 16-4-16,8 12 5 15,-5 0 67-15,-1 31-25 16,-2 13-13-16,-1 10 42 16,-2 2-27-16,-4-2-23 15,0-7-21-15,-4-8 0 16,1-12-21-16,20-27-214 15,-2 0-312-15,0 0-236 0</inkml:trace>
  <inkml:trace contextRef="#ctx0" brushRef="#br0" timeOffset="-19337">11193 852 1942 0,'0'0'652'0,"0"0"-344"16,0 0-58-16,0 0-95 15,0 0-25-15,-194 81-76 16,162-36-17-16,17 4-37 16,15 2 11-16,0-13-37 15,37-8-29-15,17-9-108 16,8-19-16-16,-4-2-75 16,-2-12 33-16,-14-25 126 15,-11-3 95-15,-13 1 61 16,-11 4 33-16,-4 7 57 15,-3 12 73-15,0 13-56 0,0 3-41 16,0 10-70-16,-3 32-50 16,-1 25 35-16,4 15-42 15,0 19-6-15,17 14 6 16,24 9 0-16,0 0 1 16,-1-2-1-16,-11-13 0 15,-10-22 12-15,-16-18-12 16,-3-22 0-16,-9-24 19 15,-29-16-10-15,-6-7 9 16,-7-17-18-16,3-35 1 16,11-18 6-16,12-17-7 15,25-16-60-15,32-71-75 16,37 24-533-16,9 8-1775 0</inkml:trace>
  <inkml:trace contextRef="#ctx0" brushRef="#br0" timeOffset="-8058">2231 2101 1661 0,'0'0'391'0,"0"0"-310"16,0 0 88-16,0 0 62 15,0 256-107-15,0-158-17 16,-3 7-37-16,-6 0-22 16,3-3 21-16,2-13-54 15,4-17 1-15,0-16-16 16,0-20-10-16,14-20-10 16,33-20-162-16,-3-27-157 15,-7-23-387-15</inkml:trace>
  <inkml:trace contextRef="#ctx0" brushRef="#br0" timeOffset="-7876">2033 2615 1759 0,'0'0'333'0,"0"0"-248"16,0 0 33-16,0 0 4 15,220 0-58-15,-96-39-64 16,-18 4-178-16,-16 2-350 0</inkml:trace>
  <inkml:trace contextRef="#ctx0" brushRef="#br0" timeOffset="-7658">3070 2058 1960 0,'0'0'395'0,"0"0"-263"15,0 0-43-15,-12 194 142 16,-6-109-74-16,-8 3-100 16,-2 7 1-16,-10 0-56 15,0 4-2-15,0-10-12 16,3 6-223-16,9-23-270 15,4-22-421-15</inkml:trace>
  <inkml:trace contextRef="#ctx0" brushRef="#br0" timeOffset="-6996">3635 2695 1592 0,'0'0'607'15,"0"0"-453"-15,0 0-86 16,0 0 127-16,0 0 41 16,0 0-123-16,0 0-68 15,-201 2-33-15,169 54-10 0,6 7 32 16,14 6-34-1,12-7 0-15,0-8-8 0,9-16-53 16,26-12-99-16,6-23 7 16,6-3 1-16,-3-9 88 15,0-27 10-15,-12-3 54 16,-6-2 26-16,-8 12 81 16,-7 10 40-16,-3 12 14 15,-5 7-40-15,1 0-7 16,-1 23-101-16,1 27 13 15,4 18 8-15,-1 14-26 16,3 10 5-16,5 11-12 16,4-2 12-16,-9-6 16 0,-7-10-29 15,-3-13-6-15,0-21-14 16,-10-10-11-16,-19-14 10 16,-1-17-2-16,-2-10 23 15,0 0-7-15,1-34 7 16,14-19-14-16,9-15 4 15,8-13-13-15,0-11 3 16,37-8-49-16,14-2-21 16,3 8 53-16,9 5-41 15,-9 15 53-15,-7 11 24 16,-10 16 1-16,-11 22 24 16,-8 15 26-16,-8 10 40 0,2 0 27 15,-5 14-70-15,0 21-11 16,-4 3-17-16,6 5-18 15,-3-6-2-15,1-8-1 16,12-13-153-16,-4-11-193 16,-5-5-460-16</inkml:trace>
  <inkml:trace contextRef="#ctx0" brushRef="#br0" timeOffset="-6841">4065 2491 1728 0,'0'0'502'16,"0"0"-422"-16,0 0-77 15,0 0-3-15,0 0-271 0,0 0-1135 0</inkml:trace>
  <inkml:trace contextRef="#ctx0" brushRef="#br0" timeOffset="-6177">4452 2728 1847 0,'0'0'577'16,"0"0"-431"-16,0 0 52 16,0 0 59-16,0 0-127 15,0 0-62-15,-208 78-56 16,186-35 0-16,10 6-2 0,9 0-10 15,3-3-22-15,0-7 22 16,18-6-68-16,14-15-5 16,9-18-50-16,3 0-14 15,0-24 83-15,-3-20-38 16,-6-4 72-16,-10 2 13 16,-9 7 14-16,-10 13 47 15,-2 17 61-15,-4 9 3 16,0 0 0-16,0 31-111 15,0 19 1-15,0 6 17 16,0-1-23-16,3 0-2 16,12-18 0-16,4-8-12 0,0-20 3 15,3-9-23 1,-2 0 10-16,2-17 13 0,3-27 10 16,2-8-2-16,-1-3-6 15,-4 1 7-15,-5 12 34 16,1 15-25-16,-3 18-3 15,-4 9 36-15,0 0-40 16,-4 36 14-16,0 2-16 16,5 20 6-16,-9-14-9 15,4-2 3-15,-4-7-29 16,2-16 28-16,-5-13-37 16,0-6 32-16,0-2 6 15,0-32 0-15,4-12 6 0,6-9-6 16,5-5 0-16,4 8 1 15,3 10 8-15,-2 9 6 16,7 16 0-16,-2 17-13 16,1 0 52-16,-1 10-38 15,4 25 5-15,0 12 8 16,8 2-22-16,-5 5-7 16,5-12-3-16,11-7-90 15,-13-11-206-15,-4-18-540 0</inkml:trace>
  <inkml:trace contextRef="#ctx0" brushRef="#br0" timeOffset="-5913">5490 2165 1813 0,'0'0'379'0,"0"0"-101"16,0 0-37-16,197 161 36 16,-116-103-144-16,-2 8-37 15,6 11-14-15,-6 10 6 16,-16 11 2-16,-19 9-61 16,-31 7-11-16,-13 9-18 15,-22-5-24-15,-54 17-107 16,7-28-179-16,8-39-651 0</inkml:trace>
  <inkml:trace contextRef="#ctx0" brushRef="#br0" timeOffset="-5172">7368 2392 912 0,'0'0'812'0,"0"0"-619"0,0 0 1 16,0 0 39-16,0 0-12 15,0 0-45-15,0 0-119 16,0 9-24-16,0 26 34 15,0 20-10-15,0 16-8 16,0 22-11-16,6 9-22 16,3 7 45-16,-6-5-61 15,4-9-2-15,2-13 2 16,1-12 0-16,5-22 0 16,2-14-22-16,5-24-73 15,30-18-58-15,-9-31-225 16,-3-10-424-16</inkml:trace>
  <inkml:trace contextRef="#ctx0" brushRef="#br0" timeOffset="-4801">7121 2816 1780 0,'0'0'343'0,"0"0"-264"16,0 0-27-16,0 0 138 16,0 0-86-16,193 0-52 15,-117 0-32-15,5 0-9 16,2 3-1-16,-7 4-10 16,-2 6 0-16,-13-5 6 15,-7 4-6-15,-10-2-10 0,-10 3 10 16,-9 3 1-16,-6 5 11 15,-9 1 14-15,-6 7 44 16,-4 7 60-16,0 1-51 16,0-2-16-16,0-5-25 15,0-7-24-15,0-9 13 16,0-4-27-16,0-10-38 16,3 0-119-16,19-24-119 15,0-23-272-15,-7 6-381 0</inkml:trace>
  <inkml:trace contextRef="#ctx0" brushRef="#br0" timeOffset="-4677">7875 2551 1603 0,'0'0'473'16,"0"0"-315"-16,0 0-33 16,0 0-125-16,0 0-293 15,0 0-1514-15</inkml:trace>
  <inkml:trace contextRef="#ctx0" brushRef="#br0" timeOffset="-4481">8196 2048 1280 0,'0'0'778'0,"0"0"-533"16,0 0-33-16,0 0-34 15,0 0 40-15,207 36-126 16,-182 1-89-16,-13 7-3 16,-12 29-208-16,-12-13-349 15,-20-8-1005-15</inkml:trace>
  <inkml:trace contextRef="#ctx0" brushRef="#br0" timeOffset="-3879">9005 2800 1084 0,'0'0'551'15,"0"0"-430"-15,0 0-24 16,198-122 30-16,-137 69 30 15,1 2-78-15,-14-3-26 16,-8 3-24-16,-20-5-8 16,-8 3 75-16,-12 8-2 15,0 1-2-15,-18 11 57 16,-14 11 18-16,-6 11-41 16,-9 11-23-16,0 0-41 15,-4 38 32-15,4 13-82 0,6 18-10 16,12 10 33-16,7 11-33 15,12 11 5-15,5 10-7 16,5-4 1-16,0 3-16 16,8-6 7-16,25-14-72 15,11-18 8-15,10-30 15 16,15-19 16-16,4-23-81 16,5 0 34-16,-2-36 82 15,-7-20-39-15,-6-6 30 16,-16-1 15-16,-15 3 37 15,-10 12 77-15,-19 5 1 16,-3 10 5-16,0 11 29 16,-25 9-65-16,-12 13-36 15,-2 0-6-15,-2 13-19 0,4 26-10 16,12 7-1-16,11 6-12 16,14 7 14-16,0-13-14 15,7 3-23-15,30-16-13 16,11 1-34-16,9-22-75 15,16-10-38-15,44-4-77 16,-23-31-275-16,-13-7 232 0</inkml:trace>
  <inkml:trace contextRef="#ctx0" brushRef="#br0" timeOffset="-3647">9478 2532 1987 0,'0'0'395'16,"0"0"-306"-16,0 0 72 15,0 0 113-15,0 0-137 16,224-140-70-16,-170 126 0 16,-7 6-52-16,-6 8-4 15,-12 3-11-15,-7 30-99 16,-16 41-137-16,-1-3-306 15,-5 1-219-15</inkml:trace>
  <inkml:trace contextRef="#ctx0" brushRef="#br0" timeOffset="-3517">9756 3643 2278 0,'0'0'703'16,"0"0"-630"-16,0 0-66 15,0 0-7-15,0 0-679 0</inkml:trace>
  <inkml:trace contextRef="#ctx0" brushRef="#br0" timeOffset="-1793">11094 2399 1475 0,'0'0'313'0,"0"0"-181"16,0 0 94 0,0 0 21-16,0 0-71 0,0 0-91 15,-4 92-58-15,4-32 6 16,-7 12 16-16,1 10-48 16,-3 2 12-16,2 5-4 15,1 0-8-15,6-7 4 16,0 0-4-16,0-13-1 15,6-11 2-15,16-10-2 16,7-24-19-16,12-16-25 16,6-8 19-16,11-22 17 15,11-36-23-15,4-13-3 16,1-12 33-16,-1-9-29 16,-9-1 17-16,-5-3-4 15,-11 7 14-15,-16 13-9 0,-14 17 24 16,-11 13 3-16,-7 13 85 15,0 10-21-15,-3 6 30 16,-19 11-12-16,-7 3-47 16,0 3 18-16,-4 0-68 15,0 26 1-15,1 18 14 16,7 11-15-16,6 7-2 16,4 14-10-16,12 0-13 15,3 5 23-15,0-2-87 16,0-4-35-16,0-5 55 15,10-9-40-15,2-10 12 16,-2-13 4-16,5-18 11 0,0-13 61 16,2-7-8-16,5-16 29 15,0-26 3-15,3-9-3 16,6-1 0-16,-6-4 0 16,-3 10 0-16,-5 10 75 15,-5 13-44-15,-2 20-30 16,-5 3 44-16,-1 6 0 15,-1 31-1-15,0 9-26 16,1 6-18-16,8 0 19 16,-2-6-19-16,8-11-16 15,8-11 15-15,3-13-67 16,4-11 31-16,3-11-21 16,4-27-30-16,-4-20 51 0,-6 0-1 15,-4 3 34-15,-13 9 4 16,-1 9 47-16,-8 18 37 15,-4 15 37-15,0 4-13 16,0 0-54-16,0 34-54 16,0 5 0-16,6 3 0 15,16-3 0-15,12-2-2 16,10-14-11-16,7-13 6 16,6-10-16-16,-1 0 11 15,-5-27-56-15,-12-12 43 16,-12-4-5-16,-10 4 30 15,-5 6 33-15,-9 10 56 16,-3 10 38-16,0 13 4 16,0 0-46-16,0 10-44 15,0 26-41-15,0 6 0 0,0 7 0 16,0-9-16-16,0 0-23 16,7-11-119-16,15-5-73 15,18-24-253-15,1 0-115 16,-6-14-510-16</inkml:trace>
  <inkml:trace contextRef="#ctx0" brushRef="#br0" timeOffset="-1147">12891 2895 1607 0,'0'0'514'15,"0"0"-343"-15,0 0 30 16,0 0-17-16,0 0-36 0,0 0-62 15,-204 125-13 1,187-80-73-16,17-6-1 0,0 2-1 16,3-5-92-16,33-7-22 15,4-12-81-15,8-15-57 16,2-2-32-16,-2-2 47 16,-4-28 136-16,-10-3 102 15,-14 3 2-15,-8 7 29 16,-12 9 122-16,0 11 76 15,0 3 19-15,0 0-168 16,0 24 2-16,0 5-11 16,0 0-47-16,0 1 6 0,10-7-29 15,5-11-1-15,0-5-8 16,2-7-49-16,-2 0 20 16,4-21-4-16,0-19 35 15,-6-6 6-15,-1-1 1 16,2 2 0-16,-3 8 42 15,0 18 10-15,-3 12 20 16,2 7-26-16,-6 15 3 16,2 20 24-16,-1 13-53 15,-5 6-20-15,4-2 9 16,-1-5-8-16,1-15-1 16,-1-9 0-16,-3-14-20 15,0-9 20-15,0 0 0 16,0-22 8-16,0-18-19 15,0-6 11-15,0-6 0 0,15 5-1 16,4 5 1-16,6 10-21 16,4 15 20-16,0 17-10 15,4 0 3-15,3 17 16 16,5 22 63-16,-1 6-19 16,-1 6-34-16,-5-6 42 15,-9-6-60-15,-3-6-17 16,-8-13-38-16,-2-20-142 15,-6 0-311-15,-6-27-219 0</inkml:trace>
  <inkml:trace contextRef="#ctx0" brushRef="#br0" timeOffset="-935">12775 2712 1844 0,'0'0'390'0,"0"0"-236"16,0 0-26-16,0 0 95 15,0 0-62-15,0 0-90 16,240-138-50-16,-184 138-21 16,1 9-105-16,-13 23-232 15,-15 11-439-15</inkml:trace>
  <inkml:trace contextRef="#ctx0" brushRef="#br0" timeOffset="-781">12837 3869 1855 0,'0'0'749'15,"0"0"-749"-15,0 0-36 16,0 0-120-16,0 0-345 0</inkml:trace>
  <inkml:trace contextRef="#ctx0" brushRef="#br0" timeOffset="-508">10977 2796 2002 0,'0'0'345'0,"0"0"-260"15,0 0-47-15,271-49-38 16,-133 23-31-16,-18 2-605 0</inkml:trace>
  <inkml:trace contextRef="#ctx0" brushRef="#br0" timeOffset="2688">349 4585 1408 0,'0'0'244'0,"0"0"-140"0,0 0-21 16,0 0 42-16,0 0 77 16,0 0-94-16,-36-95-23 15,18 80 35-15,-4 6-62 16,-7 7-9-16,0 2-6 15,-1 2-28-15,-2 35 23 16,-5 10-38-16,4 18 0 16,1 1 0-16,10-5 0 15,4 2-1-15,11-12 1 16,7-5 0-16,0-10 4 16,7-6-4-16,21-10-25 15,13-12 5-15,3-8-62 0,7 0-48 16,3-31-8-16,2-15-42 15,-6-10 49-15,-2-16-24 16,-8-8 31-16,-8-8 70 16,-10-6 44-16,-8-8 10 15,-6-1 61-15,-8 7 35 16,4 7 98-16,-4 16-8 16,3 21-31-16,1 16 10 15,-4 22-40-15,3 14-56 16,5 0-49-16,-1 31-14 15,0 24 30-15,1 20-35 16,-4 28-1-16,-4 1 10 0,0 18-10 16,0-5 0-16,0 4-21 15,0-8-16-15,3-18 12 16,4-20-90-16,8-19 5 16,4-19 0-16,-2-27 20 15,5-10 9-15,3 0-9 16,2-34 11-16,2-14 7 15,3-12-4-15,2-6 58 16,-5 1 18-16,-4 8 6 16,-3 18 35-16,-12 11 15 15,-5 28 102-15,-5 0 6 16,0 9-101-16,0 40-23 16,-5 3 3-16,-2 8-32 15,4 3 8-15,3-12-17 0,0-1-2 16,25-11 0-16,12-20-35 15,11-2-43-15,-1-17-3 16,1 0 5-16,-6-36 17 16,-8-10 11-16,-12-3 48 15,-16-8 6-15,-6 6 11 16,0-2 61-16,-32 3-78 16,-18-8-19-16,9 12-245 15,4 3-1481-15</inkml:trace>
  <inkml:trace contextRef="#ctx0" brushRef="#br0" timeOffset="2865">922 4352 1523 0,'0'0'304'0,"0"0"-97"15,0 0 4-15,0 0 29 16,0 0-155-16,196-141-85 15,-155 150-36-15,-9 34-148 16,-6 9-208-16</inkml:trace>
  <inkml:trace contextRef="#ctx0" brushRef="#br0" timeOffset="3231">280 4286 2015 0,'0'0'299'16,"0"0"-240"-16,241-58-53 15,-114 37-6-15,-7 8-297 0</inkml:trace>
  <inkml:trace contextRef="#ctx0" brushRef="#br0" timeOffset="3932">2668 4637 1910 0,'0'0'317'16,"0"0"-212"-16,0 0 58 16,0 0 47-16,0 0-46 15,-225-59-94-15,169 90-19 16,2 24-50-16,6 13 17 16,13 7-11-16,13 1-1 0,13 0 5 15,9-17-11-15,12-9-17 16,27-15 5-16,9-19-85 15,14-16-24-15,4 0-22 16,0-46-58-16,0-12 25 16,-12-19 6-16,-13-10 84 15,-9-16 71-15,-14-8 15 16,-11-7 32-16,-7 0 108 16,0 10 25-16,0 22 68 15,0 25-69-15,0 27-14 16,0 27 1-16,0 7-102 0,0 43-34 15,0 37 6-15,0 14-20 16,0 17 29-16,7 6-30 16,5 6 0-16,1-12-18 15,6-9 18-15,11-20-30 16,3-19-106-16,2-24-79 16,2-27 14-16,0-12 11 15,-1-9 60-15,-2-33 89 16,-5-17-10-16,-7 6 51 15,-4 7 12-15,-4 17 54 16,-8 12 81-16,0 17-100 16,-3 0-25-16,-3 29 91 15,0 15-59-15,0 1-26 16,0 6-24-16,10-13-4 0,5-4-84 16,4-20-515-16</inkml:trace>
  <inkml:trace contextRef="#ctx0" brushRef="#br0" timeOffset="4649">3579 4623 1785 0,'0'0'472'0,"0"0"-329"16,0 0 71-16,0 0-67 16,0 0-32-16,-189-29-51 15,141 36-47-15,5 29 13 16,7 8 1-16,11 7-20 15,6 1 9-15,7 6-20 16,9-14-13-16,3-2 12 16,0-2-11-16,12-8-15 15,10-14-38-15,3-5-14 0,4-13 40 16,-1 0-22 0,3-7 6-16,-2-17-8 0,-1 3-14 15,-6-6 26-15,0 11 16 16,-3-6 2-16,-5 8 27 15,-3 7-10-15,0 0 0 16,-8 4 16-16,2 3 0 16,-2 0 16-16,1 0 2 15,3 0 38-15,1 10 18 16,2 3-44-16,0-3 0 16,5-3-3-16,4-2-15 15,3-5 22-15,3 0-27 16,1-5 4-16,3-16 10 15,-1-4-21-15,-6-6-7 16,-3 6 6-16,-7 2 2 0,-5 7 11 16,-7 8 3-16,0 3 58 15,0 5 53-15,0 0-66 16,0 0-20-16,0 29-40 16,0-3 9-16,0 13-3 15,0 0-6-15,0-3 0 16,0 1-2-16,0-7 3 15,0-4-2-15,3-3-11 16,4-9-51-16,5-9-34 16,1 0-57-16,14-5-93 15,-5-18-80-15,-5-11-374 0</inkml:trace>
  <inkml:trace contextRef="#ctx0" brushRef="#br0" timeOffset="4861">3821 4373 1719 0,'0'0'230'0,"0"0"-230"0,0 0-392 16</inkml:trace>
  <inkml:trace contextRef="#ctx0" brushRef="#br0" timeOffset="5049">3074 4053 2292 0,'0'0'313'15,"0"0"-256"-15,0 0-42 16,0 0-15-16,265 52-72 16,-174-32-801-16</inkml:trace>
  <inkml:trace contextRef="#ctx0" brushRef="#br0" timeOffset="5692">4910 4719 1881 0,'0'0'273'0,"0"0"-197"16,0 0 60-16,0 0 78 15,0 0-101-15,-167 195-51 16,157-121-12-16,10 6-38 16,0-19 17-16,10-5-29 15,27-19-6-15,10-23-38 16,8-14-38-16,7 0-29 16,-1-38-56-16,-5-18 7 15,-9-4 122-15,-8 2 19 16,-14 6 19-16,-3 16 103 15,-10 9 29-15,-5 20 41 0,-4 7-67 16,-3 7-67-16,9 29 80 16,-2 7-71-16,8 7-35 15,5-6 22-15,14-7-35 16,2-14-24-16,7-15-67 16,5-8-6-16,-1 0 28 15,-3-40-53-15,-7-2 66 16,-8-2 48-16,-7-5 16 15,-7 10 13-15,-5 9 72 16,-6 17 12-16,-1 3 74 0,-3 10-101 16,0 3-60-1,0 30 23-15,0 7-33 0,0 1-8 16,9-1 0-16,13-7-102 16,20-16-120-16,-1-10-400 15,-1-7-435-15</inkml:trace>
  <inkml:trace contextRef="#ctx0" brushRef="#br0" timeOffset="6033">6093 4824 1910 0,'0'0'482'0,"0"0"-312"15,0 0 120-15,0 0-36 16,0 0-98-16,-202 82-92 0,184-50-34 15,11 9-29 1,7-5 4-16,7-4-5 0,30-6-51 16,7-2-33-16,7-22-76 15,-1-2-69-15,-6 0 14 16,-3-21 86-16,-16-10 114 16,-3 8 15-16,-12-1 12 15,-6 12 155-15,-4 10 24 16,0 2-24-16,0 0-68 15,0 0-47-15,0 19 16 16,0 10-68-16,0-3-6 16,0 4-9-16,0-10-74 15,8-11-177-15,-4-9-277 0,-4 0-528 16</inkml:trace>
  <inkml:trace contextRef="#ctx0" brushRef="#br0" timeOffset="6226">5497 3958 2056 0,'0'0'244'16,"0"0"-160"-16,0 0 75 15,0 0-46-15,0 0-37 0,0 0-76 16,164 174-61-16,-164-115-324 15,-13-17-804-15</inkml:trace>
  <inkml:trace contextRef="#ctx0" brushRef="#br0" timeOffset="8657">7185 4928 1635 0,'0'0'252'0,"0"0"-131"16,0 0-80-16,0 0 31 15,0 0 46-15,0 0-13 16,0 0-29-16,233-84-76 0,-141 14 1 16,-4-2-6-16,-4-15 5 15,-14-6-1-15,-16 4-19 16,-22 1 20 0,-13 9 19-16,-19 11 6 0,0 16 43 15,0 11 75-15,-16 19-61 16,-9 22 26-16,0 0-5 15,-4 36-72-15,0 26 20 16,4 23-51-16,6 14-8 16,7 5 8-16,5 8 0 15,7-1-2-15,0 2 2 16,0-16-11-16,0-11 1 16,0-14-80-16,0-19 26 15,-3-16 23-15,0-26 29 16,3-11 12-16,-4 0 11 0,4-21-10 15,0-22 3-15,0-14-4 16,0-2-9-16,7 1 9 16,18-2 0-16,13 8 3 15,1 10-3-15,5 5 0 16,6 14 0-16,-2 6-3 16,-1 17-4-16,-6 0 7 15,-13 19 0-15,-9 16-10 16,-12 3 17-16,-7 2-7 15,0-8 10-15,-17-5-9 16,-9-10-1-16,-4-11 0 16,1-6 6-16,4 0 12 15,3 0-18-15,0 0 0 16,8-4 9-16,3 2-9 0,7 2 0 16,1 0 0-16,3 6 1 15,0 24 2-15,0-1-3 16,22 2-5-16,6-3-10 15,13-8 3-15,1-10-16 16,14-10-17-16,2 0-31 16,4-16 5-16,4-22-21 15,-5-20-6-15,5-7 69 16,-7-14-2-16,-1-8 30 16,-8-1-5-16,-2 1 6 15,-11 7 30-15,-8 16 53 16,-14 14-11-16,-12 13 89 15,-3 11-58-15,0 13 18 16,0 6-28-16,-15 7-56 0,-7 0 29 16,-3 4-66-16,-1 29 0 15,4 16 1-15,0 10 7 16,6 6-8-16,0 14 0 16,10-7 0-16,-6 0-7 15,8 5 7-15,1-12-41 16,0-6 13-16,3-3-74 15,0-9 16-15,0-12-7 16,0-12-14-16,0-9 40 16,0-12-3-16,0-2 48 15,0-2 16-15,10-28 6 16,12-12-1-16,12-5 1 16,-2-2 0-16,0 3-3 15,5 6 3-15,-8 10 0 0,-7 20 24 16,-4 10-15-16,-7 0 25 15,-3 24 28-15,-1 24-14 16,0 8-6-16,4 10-42 16,3-3 0-16,11-4 11 15,9-7 0-15,10-16-11 16,0-13-30-16,7-16-32 16,-7-7-54-16,-2-7 12 15,-8-30-55-15,-5-1 24 16,-11-9 92-16,-8 2 37 15,-1 11 6-15,-9 9 26 0,0 9 79 16,0 16-24-16,0 0-35 16,3 0-24-16,4 13-12 15,8 15 4-15,7 10-13 16,10-6-1-16,9 1 44 16,10-10-44-16,8-7-12 15,-8-8-12-15,-4-8-28 16,-12 0-14-16,-13-24-16 15,-18-5 72-15,-4-14 10 16,0-1 30-16,-32 6 23 16,-9 2 0-16,-6 2 27 15,-1 15-13-15,-2 9-14 16,9 7 8-16,6 3-1 16,16 0-38-16,12 0 6 15,7 10-28-15,0 3-13 0,26-4 13 16,17-2-48-16,8 0-37 15,7-7 7-15,8 0-19 16,-4 0-37-16,4 0-20 16,4-2 32-16,-6-12 75 15,5 0 47-15,-6-2 0 16,-12 0 22-16,-14 8-5 16,-15 4 43-16,-16 4 55 15,-6 0 22-15,0 0 88 16,-3 0-50-16,-27-8-84 15,-6 8 45-15,-8 0-39 16,-3 0-31-16,-1 22-24 0,4 15-29 16,9-2 35-16,10 9-48 15,13 2 0-15,12 4-12 16,0-15 12-16,15 2-35 16,24-16-92-16,8-10-43 15,6-11-1-15,-6 0-27 16,-8-30 57-16,-5-6 95 15,-9-2 12-15,-15 1 34 16,-1 2 14-16,-9 11 54 16,0 17 126-16,0 7-39 15,0 0-84-15,-5 21-17 16,5 17-34-16,0 6-9 16,0 1-11-16,0-8 2 0,18-11-11 15,4-10-22 1,4-13-16-16,-1-3 47 0,0-3-22 15,-3-28 21-15,0-4-8 16,-3-9 9-16,-4 9 2 16,-1 3-2-16,-6 17 0 15,-1 11 22-15,0 4-22 16,1 0 6-16,-1 22-6 16,0 14 0-16,-4 0 5 15,5 0-5-15,-4-7-12 16,-1-8 2-16,1-5-34 15,-4-16 40-15,0 0 3 16,0-7 2-16,0-23 13 0,0-12-14 16,3-3-3-1,9 1 2-15,6-1 1 0,8 4 0 16,3 12 0-16,-1 13 0 16,10 6 16-16,-3 10-15 15,-1 0 38-15,-2 36 61 16,-3 10-37-16,-7 7 11 15,-10-1-38-15,-2-3-19 16,-7-7 8-16,0-11-25 16,3-18-10-16,-3-3-91 15,7-10-90-15,2-23-97 16,-2-8-439-16</inkml:trace>
  <inkml:trace contextRef="#ctx0" brushRef="#br0" timeOffset="9138">10774 4821 1827 0,'0'0'551'16,"0"0"-400"-16,0 0 137 16,0 0-98-16,-135 184-116 15,128-145-74-15,7-5-10 16,7-9-42-16,33-9-117 15,8-16-39-15,2 0 43 16,-2 0-134-16,-4-29 108 16,-16-7 133-16,-6-3 58 0,-15-4 94 15,-7 7 95-15,0 0 5 16,0 6 57-16,0 6 9 16,-10 20-84-16,-2 4-59 15,2 2-64-15,-2 37 4 16,5 16-40-16,7 12-16 15,0 7 23-15,0 11-23 16,0 8-1-16,26 2 0 16,6 8 1-16,-2-9 5 15,-4-5-6-15,-16-17 0 16,-10-14 13-16,0-14-5 16,-14-15-2-16,-19-12 3 15,0-17-8-15,-4 0 24 16,5 0-25-16,3-22 0 15,7-15-6-15,7-6 6 0,8-9-50 16,7-7-65 0,0-44-207-16,7 21-325 0,8 10-1400 0</inkml:trace>
  <inkml:trace contextRef="#ctx0" brushRef="#br0" timeOffset="9360">9712 4132 1832 0,'0'0'267'0,"0"0"-203"0,0 0 129 15,0 0 40-15,208-20-104 16,-174 33-48-16,-28 32-81 15,-6-1-149-15,0-1-548 0</inkml:trace>
  <inkml:trace contextRef="#ctx0" brushRef="#br0" timeOffset="10008">11939 4266 1343 0,'0'0'636'0,"0"0"-453"0,0 0-127 16,0 0 101-16,0 0 57 16,0 224-72-16,0-115-56 15,0 3-42-15,0-2 23 16,0-12-63-16,0-17 2 15,0-13-10-15,5-26 4 16,17-16-114-16,26-26-60 16,-6-7-123-16,-1-25-301 0</inkml:trace>
  <inkml:trace contextRef="#ctx0" brushRef="#br0" timeOffset="10200">11860 4742 1872 0,'0'0'337'15,"0"0"-265"-15,0 0 38 16,0 0-20-16,0 0-81 16,196 0-9-16,-101 0-179 15,-14-10-198-15,-8 1-1462 0</inkml:trace>
  <inkml:trace contextRef="#ctx0" brushRef="#br0" timeOffset="10421">12658 4361 1905 0,'0'0'332'0,"0"0"-223"16,0 0 139-16,-69 197-15 15,43-108-82-15,-2 6-90 16,-1 5-40-16,-2-6 6 16,9-12-27-16,0-3-11 15,6-12-45-15,4-9-127 16,2-9-106-16,1-19-313 16,2-8-808-16</inkml:trace>
  <inkml:trace contextRef="#ctx0" brushRef="#br0" timeOffset="11164">13368 4870 424 0,'0'0'1411'16,"0"0"-1144"-16,0 0-170 0,0 0 125 16,0 0 3-1,0 0-95-15,-214-91-21 0,175 94-60 16,1 33-10-16,10 16 15 16,2 14-38-16,15-2-15 15,11 4-1-15,0-7 4 16,11-12-13-16,25-12-66 15,11-20-59-15,1-17 38 16,2 0-45-16,3-17 56 16,-14-26 39-16,-6-3 40 15,-11-1 6-15,-8 8 25 16,-6 9 58-16,-4 16 68 16,-4-1 9-16,0 15-36 0,0 0-65 15,0 24-53 1,0 25 35-16,3 7-41 0,4 19 0 15,5 0 17 1,1 11-17-16,3 9-1 0,2 1-5 16,-4-2 6-16,-6-5 9 15,-8-10-9-15,0-20 0 16,-3-9-2-16,-24-19 3 16,-5-4-1-16,-6-24 6 15,3-3-5-15,3 0 8 16,1-32-9-16,9-18-22 15,16-18 16-15,6-11-41 16,0-14-36-16,22-5-37 16,22-3 4-16,3-1 7 15,7 13-34-15,2 10 55 0,-5 11 68 16,-7 12 3-16,-12 10 17 16,-7 13 61-16,-10 17 57 15,-8 6 51-15,-4 10-48 16,-3 0-33-16,0 10-16 15,0 17-15-15,0 11-20 16,0 6-28-16,4-6-1 16,-1 6-16-16,9-16-34 15,3-5-203-15,-5-9-106 16,-3-14-330-16</inkml:trace>
  <inkml:trace contextRef="#ctx0" brushRef="#br0" timeOffset="11329">13702 4653 1719 0,'0'0'351'15,"0"0"-246"-15,0 0-95 16,0 0-10-16,0 0-198 16,0 0-728-16</inkml:trace>
  <inkml:trace contextRef="#ctx0" brushRef="#br0" timeOffset="12013">14157 4870 1905 0,'0'0'307'0,"0"0"-128"0,0 0 44 16,0 0-59-16,0 0-30 15,-197 36-92-15,167 0-20 16,13 8-7-16,14 1-15 16,3 2 0-16,0-6-2 15,32-5-34-15,12-15-44 16,10-12-53-16,5-9-42 16,-1-7-1-16,-4-29 25 15,-10-7 49-15,-14-2 78 0,-8-9 24 16,-15 13 62-16,-7-4 58 15,0 14 30-15,0 18 28 16,0 6-77-16,-7 7-16 16,2 23-67-16,2 19-12 15,3 16 3-15,0-4-9 16,0 3-10-16,11-14-1 16,11-7-36-16,-5-14-1 15,2-15 2-15,3-7 20 16,-3-7 14-16,3-30 12 15,0-14 0-15,3-5 15 16,-3 2 6-16,0 6 1 16,-5 12 13-16,-2 20 20 15,-3 16 15-15,-2 0-68 16,-3 28-1-16,1 16 36 0,-4 8-36 16,-4-3-1-1,0-3-2-15,0-10-40 0,0-19 41 16,0-4-34-16,0-13 35 15,0-7 21-15,3-29-15 16,4-9-5-16,8-14-1 16,4-4 0-16,3 4 7 15,6-1-7-15,13 9 0 16,-2 15 6-16,5 19-5 16,-4 17 0-16,-8 8 27 15,-1 39 33-15,-11 19 26 16,2 6-71-16,0 1-1 0,-7-1 15 15,1-20-30-15,-6-9-1 16,2-23 0-16,5-20-114 16,-2-7-160-16,3-22-514 0</inkml:trace>
  <inkml:trace contextRef="#ctx0" brushRef="#br0" timeOffset="12891">16556 4928 1367 0,'0'0'1050'0,"0"0"-865"15,0 0-129-15,0 0 144 16,0 0-25-16,-211-114-81 0,159 114-34 15,4 0-25 1,4 28-7-16,9 13 5 0,13 18-33 16,12 4 0-16,10 2 0 15,0-2-7-15,17-11-14 16,20-10-45-16,10-18-20 16,0-18-14-16,8-6-70 15,0-16 44-15,0-30 33 16,-5-13 38-16,-6-9 54 15,-7-12 2-15,-11-8 8 16,-4-5 106-16,-12-3-30 16,-7 3 32-16,1 8 1 15,-4 16-51-15,0 16 42 16,0 24-59-16,0 20-13 0,0 9-3 16,0 9-34-1,0 46-5-15,3 23 5 16,2 25 0-16,2 11 17 0,-4-2-17 15,1-4 0-15,4-6 13 16,2-16-13-16,9-11-48 16,3-26-39-16,7-19-62 15,8-23-23-15,5-7 49 16,5-30 17-16,6-26 60 16,-6-4 3-16,-15 2 17 15,-6 15 26-15,-11 13 58 16,-12 14 88-16,-3 16 19 15,0 0-102-15,0 16 8 16,0 28-24-16,7-2-26 16,12 3-18-16,6-2 3 0,4-9-9 15,8-15 3-15,-5-13-22 16,5-6 14-16,-8 0 5 16,-3-30 3-16,-8-12 1 15,-11-14 20-15,-7 0 62 16,0 1-26-16,-7 2-21 15,-25 11 18-15,-9 5-54 16,1 14-14-16,4 2-73 16,-4 13-165-16,11 8-321 15,7 0-511-15</inkml:trace>
  <inkml:trace contextRef="#ctx0" brushRef="#br0" timeOffset="13065">17380 4571 2089 0,'0'0'586'0,"0"0"-523"15,0 0-7-15,0 0 59 16,0 0-115-16,200-154-4 16,-175 129-259-16,-10 8-271 15,-15 7-240-15</inkml:trace>
  <inkml:trace contextRef="#ctx0" brushRef="#br0" timeOffset="13262">16257 4464 2567 0,'0'0'385'15,"0"0"-329"-15,0 0-46 16,230-10-8-16,-100-13-2 16,-1 3-801-16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14.9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36 1536 0,'0'0'364'0,"0"0"-193"15,0 0 49-15,0 0 26 16,0 0-48-16,0 0-14 16,0-36-109-16,0 36 22 15,0 0 6-15,0 0-37 16,0 0 6-16,0 0-26 16,0 0-25-16,12 0 39 15,1 0-52-15,9 0 7 16,12 0 24-16,2 0-18 15,8 0-3-15,12 0-9 16,4 0-3-16,10 2 12 16,11 3-18-16,2-2-9 15,-2-1 9-15,-5 5 0 0,-10 0 12 16,-19-1-11-16,-11 4-1 16,-14-6 12-16,-7 3-12 15,-11-7-9-15,-4 2 9 16,0-2-2-16,0 0-4 15,-4 0-45-15,-30 8-108 16,6 1-409-16,2-7-984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5:32.6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0 631 1565 0,'0'0'229'16,"0"0"-140"-16,0 0-24 0,0 0 116 16,0 0 31-16,0 0-122 15,0 0-17-15,173-115-3 16,-151 141-37-16,-5 17 34 15,-2 10-44-15,-5 2-17 16,-2 6 18-16,-4-14-23 16,-4-3-1-16,0-15 0 15,0-12 1-15,0-14 4 16,3-3 13-16,1 0 17 0,-1-37-3 16,0-8-23-1,9-13-9-15,7-5 14 0,3 0-13 16,3 10 43-1,4 10-8-15,3 15 9 0,2 11 12 16,-2 17-47-16,5 0 14 16,-1 13-24-16,1 24 6 15,-5 11 9-15,-2 8-14 16,-4 4-1-16,-4-5 3 16,-5 1 5-16,-2-11-16 15,-5-8-1-15,2-9-23 16,-5-11 17-16,-1-6-29 15,3-11-10-15,-2 0 5 16,8 0-15-16,7-23 31 16,7-10-12-16,15-14 17 0,10-8 22 15,5-11-12 1,10-6-4-16,-4-7-7 0,4-3 13 16,-10 0 13-16,-5 1-1 15,-13 8 4-15,-16 8 51 16,-10 8 13-16,-11 14 35 15,-4 8 23-15,0 9-30 16,-9 10-12-16,-11 6-21 16,-10 10-22-16,1 0 1 15,0 13-25-15,0 29-11 16,-1 17-1-16,8 16 10 16,0 8 8-16,8 9-19 15,3 4-3-15,0-2 3 0,5 1 2 16,1-7-2-16,5-4-3 15,0-13 3-15,0-11-6 16,0-21-15-16,0-13-18 16,0-16 4-16,11-10-19 15,8 0 8-15,3-28 32 16,10-10 14-16,0-10 9 16,9-9-9-16,3 1 0 15,0 7-6-15,0 6 6 16,0 16-1-16,-5 18 1 15,-6 9 0-15,0 16 30 16,-5 31-29-16,-2 9 16 0,-1 5 16 16,6 0-26-1,-3-3 20-15,4-12-25 0,6-11 4 16,-6-11-12-16,5-17-9 16,-2-7-56-16,-1 0 25 15,2-26-30-15,-6-14 17 16,-1-2 16-16,-7-9 33 15,-3 9 10-15,-6 2 0 16,-4 14 52-16,-6 13 43 16,-3 10-24-16,0 3-20 15,0 0-42-15,0 26-3 16,3 10 32-16,4 0-19 16,0 4-2-16,5-3-10 0,-2-8-7 15,-2-6-13 1,-1-3-85-16,-7-15-175 0,0 0-250 15,0-5-298-15</inkml:trace>
  <inkml:trace contextRef="#ctx0" brushRef="#br0" timeOffset="183">2079 434 2140 0,'0'0'526'16,"0"0"-427"-16,0 0-34 16,0 0 77-16,0 0-142 0,0 0-170 15,0 0-322-15,-22 89-436 16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16.7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51 1744 0,'0'0'290'0,"0"0"-94"16,0 0-20 0,0 0 59-16,0 0-7 0,0 0-78 15,0-51-70-15,0 51-30 16,14 10 8-16,23 35-38 16,11 35 49-16,18 25-2 15,3 25-57-15,0 10 31 16,-1-3-34-16,-6-9-1 15,-2-17-10-15,-6-15 17 16,-10-14-13-16,-4-19 15 16,-11-19-7-16,-10-10-16 15,-9-15-7-15,-7-9-66 16,-3-7-46-16,0-3-174 16,0-13-316-16,-10-15-384 0</inkml:trace>
  <inkml:trace contextRef="#ctx0" brushRef="#br0" timeOffset="263">751 190 1894 0,'0'0'473'0,"0"0"-404"15,0 0 118-15,0 0 67 16,0 0-97-16,0 0-27 15,-62 174-94-15,11-86-11 16,-15 18 20-16,-10 5-45 0,-5 1 10 16,1-7-10-16,4-7 1 15,10-16-8-15,12-10-29 16,14-14-23-16,14-20-5 16,18-11-146-16,8-10-259 15,0-17-223-15</inkml:trace>
  <inkml:trace contextRef="#ctx0" brushRef="#br0" timeOffset="768">1288 595 1674 0,'0'0'375'16,"0"0"-171"-16,0 0 33 16,0 0 30-16,0 0-87 15,0 0-94-15,0 0-25 16,-158-85-43-16,118 85 10 15,4 0 5-15,-1 22-12 16,12 1-6-16,9 7-15 16,10 3 0-16,6 2-1 0,0 0-8 15,15 2-2-15,17-4-5 16,9 0-1-16,6-4 17 16,0-2-12-16,4 2 12 15,0-3-9-15,-7 1-3 16,0-1 6-16,-9 1 5 15,-13-1 0-15,-13-6 1 16,-9-1 8-16,-9 0 10 16,-42 2 4-16,-9-2-14 15,-10-1 22-15,1-6-11 16,3-7-10-16,15 0-9 16,7-5 0-16,10 0-84 15,17 0-300-15,9 0-1009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18.7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293 0 1305 0,'0'0'654'0,"0"0"-478"16,0 0-58-16,0 0 67 15,0 0 14-15,0 0-42 16,-171 213-45-16,124-72-36 15,13 4 54-15,12 4-61 16,12 3-30-16,10-31 11 0,0 8-37 16,10-13 2-16,21-20-10 15,-3-9-4-15,4-15-2 16,2-12-49-16,-2-12-115 16,0-10-172-16,-4-7-278 15,-12-15-940-15</inkml:trace>
  <inkml:trace contextRef="#ctx0" brushRef="#br0" timeOffset="488">1012 755 2203 0,'0'0'484'0,"0"0"-397"16,0 0 75-16,0 0 33 16,0 0-71-16,0 0-68 15,0 0-16-15,-190 186-40 16,190-140 0-16,0-7 0 16,26-6-30-16,18-6-40 15,7-15-64-15,3-5-60 16,5-7 19-16,-5 0-11 15,-3-29 39-15,-7 0 80 16,-12-4 67-16,-7 10 0 16,-13 7 31-16,-5 12 66 0,-4 4 38 15,-3 0-62-15,5 23 42 16,2 9-36-16,12 1-39 16,6 2-8-16,10-12-31 15,9-5-1-15,7-11 0 16,2-7-4-16,-14-13 4 15,-6-22 0-15,-19-12 0 16,-14-3 76-16,0 2 11 16,-39 1 6-16,-17 5 3 15,-13 12-58-15,-1 14-38 16,5 11-6-16,7 5-130 16,17 12-184-16,19 7-628 0</inkml:trace>
  <inkml:trace contextRef="#ctx0" brushRef="#br0" timeOffset="652">1570 600 2488 0,'0'0'489'0,"0"0"-336"16,0 0-95-16,95-170 10 15,-31 117-68-15,49-6-15 16,-15 18-539-16,-10 10-1079 0</inkml:trace>
  <inkml:trace contextRef="#ctx0" brushRef="#br0" timeOffset="1088">2605 833 1761 0,'0'0'266'0,"0"0"-232"16,0 0 103-16,0 0 124 0,0 0-111 15,102 179-77 1,-96-118-48-16,-6-2-24 0,0-11 19 15,0-11-20-15,0-16 0 16,-3-19 18-16,-11-2-5 16,3-13 8-16,0-29 3 15,3-11 4-15,8-13 28 16,0-3-40-16,12 0 5 16,20 8 16-16,8 11-13 15,8 18 5-15,-1 18-1 16,1 14 0-16,-4 7 62 15,-9 36-66-15,-1 13-7 16,-12 2 2-16,-4 4-19 16,-7-3-30-16,4-2-111 15,2-4-59-15,1-15-260 0,1-15-550 0</inkml:trace>
  <inkml:trace contextRef="#ctx0" brushRef="#br0" timeOffset="1554">3479 764 2092 0,'0'0'647'15,"0"0"-463"-15,0 0-33 16,0 0 62-16,-186 108-71 16,151-48-84-16,20 2-23 15,15-3-35-15,3-4-17 16,41-11-32-16,15-16-89 0,5-14-45 15,2-14-58-15,-3 0 7 16,-16-19 103-16,-11-21 78 16,-18-6 53-16,-11 0 87 15,-7 0 1-15,0 3 114 16,0 14-20-16,-10 6-22 16,0 17 11-16,1 6-95 15,9 3-32-15,0 42-5 16,0 23-38-16,9 15 7 15,16 19-8-15,7 21 1 16,9 7 23-16,6 11-9 16,-3-6-9-16,-11-14 21 0,-12-20-21 15,-14-19-6-15,-7-22-1 16,-13-18 1-16,-35-22-4 16,-11-17 4-16,-3-3 0 15,-3-25 3-15,10-34-3 16,7-18-2-16,19-18-19 15,26-15-55-15,22-52-4 16,31 30-237-16,13 15-730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20.6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0 811 2114 0,'0'0'294'16,"0"0"-286"-16,0 0 82 15,0 0 125-15,0 0-17 16,0 0-105-16,0 0-53 15,158 106 43-15,-145-38-37 16,2 11-1-16,-1-4-3 16,5-3-34-16,6-13 2 15,0-17-10-15,6-18 2 16,-3-18-14-16,1-6-45 0,0-13 24 16,1-28 31-1,3-17-11-15,-5-7 2 0,6-7-2 16,-2 0-13-16,9-19-20 15,-9 20-207-15,-7 13-465 0</inkml:trace>
  <inkml:trace contextRef="#ctx0" brushRef="#br0" timeOffset="661">1029 787 2087 0,'0'0'544'16,"0"0"-487"-16,0 0 142 15,0 0 26-15,-190 113-73 16,160-61-69-16,16 4-81 15,11 3 14-15,3-3-16 16,3-7-25-16,33-13 1 16,8-9-106-16,7-18-27 15,4-9-57-15,-4 0-19 16,-7-33 24-16,-12-6 104 0,-10-1 96 16,-10 1 9-16,-9 10 58 15,-3 12 131 1,0 14 75-16,-11 3-86 0,-8 0-78 15,9 29-31-15,10 7-27 16,0 3-18-16,3-2-24 16,34-6-50-16,7-17-10 15,7-7-134-15,3-7 76 16,-3-7-70-16,-4-28-9 16,-9-7 129-16,-10-8 41 15,-9-3 27-15,-9 11 70 16,-10 9 71-16,0 10 109 15,0 17-25-15,-10 6-105 16,-9 3-15-16,4 37-71 0,12 5-7 16,3 11 23-16,0 2-49 15,40-2 0-15,14-9-1 16,12-10 0-16,7-23-13 16,-7-14-26-16,-12 0 28 15,-10-14 11-15,-19-30 1 16,-19-5 29-16,-6-10 34 15,-16-1-16-15,-34 2 24 16,-16 6-72-16,-14 8-17 16,-37 2-59-16,21 12-264 15,10 8-612-15</inkml:trace>
  <inkml:trace contextRef="#ctx0" brushRef="#br0" timeOffset="819">827 460 2633 0,'0'0'475'0,"0"0"-451"15,0 0-24-15,256-30-21 16,-133 30-90-16,-9 23-762 0</inkml:trace>
  <inkml:trace contextRef="#ctx0" brushRef="#br0" timeOffset="1369">2771 269 654 0,'0'0'1196'0,"0"0"-885"16,0 0-170-16,0 0 49 0,0 0 66 15,0 0-65-15,34 214-94 16,-34-95-46 0,-6 8-41-16,0-6 26 0,2-12-36 15,4-18-25-15,0-18-54 16,0-11-250-16,10-20-379 15,2-18-737-15</inkml:trace>
  <inkml:trace contextRef="#ctx0" brushRef="#br0" timeOffset="1734">2588 824 1669 0,'0'0'539'16,"0"0"-392"-16,0 0-17 0,0 0 49 15,0 0-8-15,0 0-72 16,0 0-84-16,147-47 1 16,-83 47 32-16,6 0-37 15,4 0-1-15,-10 21-9 16,-4 16-1-16,-10 4 16 16,-12 10-16-16,-10 0 0 15,-14 2 1-15,-6-3-1 16,-8-11-19-16,0-11-30 15,0-11-2-15,0-15 49 16,0-2-10-16,-11-4 5 16,0-36-2-16,3-12 9 15,8-15 0-15,0-6-3 0,0 1 9 16,30 5-12-16,6 8 4 16,11 12-9-16,9 15-12 15,2 12-150-15,11 20-114 16,-18 0-185-16,-7 16-258 0</inkml:trace>
  <inkml:trace contextRef="#ctx0" brushRef="#br0" timeOffset="2304">3667 745 1408 0,'0'0'351'16,"0"0"-129"-16,0 0 55 15,0 0-40-15,0 0-79 16,0 0-60-16,0 0-72 0,-51 185-3 15,51-130-23-15,0 1 0 16,9-7-48-16,26-3-10 16,9-15 51-16,7-16-87 15,0-15-45-15,1-7 138 16,-13-42-33-16,-14-13 34 16,-9-8 7-16,-16 3 59 15,0-1 30-15,-22 20 31 16,-14 12 31-16,-1 10-26 15,5 12-104-15,13 12 3 16,16 2-31-16,3 0-1 16,10 0-10-16,34 12-35 0,13 11-29 15,13 1-11 1,4-2-17-16,2 9 34 16,-3 0 11-16,-4 5 58 0,-14 4-4 15,-18 7 17-15,-15-2-9 16,-16 1-4-16,-6-7 5 15,0-5-6-15,0-18 1 16,0-10 0-16,-3-6 52 16,0 0-33-16,3-32 6 15,0-15-25-15,0-5 15 16,13-3-15-16,21 2 6 16,-2 10 6-16,5 11 43 15,-1 13 8-15,-7 17 24 0,-2 2-11 16,-10 7-9-16,-2 29 5 15,-5 2-34-15,-2 9-37 16,-4 0 15-16,3-5-16 16,1-3-111-16,-1-9-116 15,15-8-144-15,-4-8-1 16,3-11-704-16</inkml:trace>
  <inkml:trace contextRef="#ctx0" brushRef="#br0" timeOffset="2726">5140 780 1373 0,'0'0'873'16,"0"0"-593"-16,0 0 15 15,0 0-48-15,0 0-22 16,-193 77-77-16,143-28-79 0,18 4-20 16,16-4-49-16,16-7-22 15,0-8 5-15,44-9-68 16,7-8-36-16,6-14-62 15,-1-3-51-15,-8-3 97 16,-8-26 51-16,-19-4 86 16,-10 3 3-16,-11 0 71 15,0 11 93-15,0 5-16 16,-11 14-7-16,-3 0-11 16,2 23-103-16,5 33-4 15,7 20 17-15,0 23-32 16,0 16 5-16,12 16 10 15,9 4-4-15,-3-5-4 0,-6-17-17 16,-12-22-1 0,0-24 29-16,0-23-23 0,-34-20 3 15,-10-24-9-15,-3-5 0 16,-4-43 11-16,0-21-11 16,16-16-9-16,13-13-12 15,22-40-75-15,17 22-135 16,23 19-649-16</inkml:trace>
  <inkml:trace contextRef="#ctx0" brushRef="#br0" timeOffset="4864">5906 1008 616 0,'0'0'1277'0,"0"0"-1154"15,0 0-82-15,0 0-21 16,193-56 56-16,-108 10 15 16,3-10-24-16,3-17-14 15,-1-10-10-15,-9-14-18 16,-12-4 29-16,-15 0 17 16,-17 10 11-16,-23 11 71 0,-14 18-45 15,0 19-2-15,-17 20 17 16,-20 23-63-16,-7 0 4 15,-3 42-43-15,3 27-21 16,8 20 30-16,6 19-30 16,13 4 0-16,5 6-3 15,8-7 3-15,4-11-17 16,0-23-17-16,0-17-25 16,0-24 31-16,0-20-34 15,0-16 62-15,0 0 3 16,0-21-3-16,0-23 0 15,12-15-9-15,9-11 9 0,9 5-7 16,6 3 7 0,8 12 0-16,3 13 15 0,0 20-15 15,1 12-2-15,-11 5-4 16,-12 17 6-16,-11 22-13 16,-14 6 2-16,0 8 11 15,-29-3 23-15,-7-10-23 16,-4-15-1-16,8-11 1 15,5-14 0-15,6 0 18 16,6 0-18-16,8-4 0 16,2-8 13-16,5 0-11 15,0 10-4-15,0 2-16 16,0 0 11-16,19 0-11 0,6 16-12 16,6 7-34-1,1-2 5-15,5-7-47 0,5-6 6 16,6-8-16-1,8-3-13-15,1-40 19 0,2-15-17 16,2-21 26-16,-2-17 42 16,-1-6 11-16,-2 2 48 15,-12-3 32-15,-9 14 135 16,-10 14 30-16,-13 15-77 16,-12 20 48-16,0 17 44 15,-3 15-76-15,-19 8-55 16,-8 3-57-16,-3 35-16 15,-4 20 22-15,2 9-30 16,6 11 0-16,-2 6 5 16,15 0-5-16,4-2-24 0,2 1-20 15,10-7-7 1,0-14 4-16,0-9-90 0,0-17-6 16,0-13 31-16,10-20 14 15,12-3 33-15,6-14 24 16,3-17 41-16,1-13-7 15,0 6 1-15,-1 4 6 16,-6 10 0-16,-8 13 33 16,-5 11-1-16,-6 0-8 15,-2 35 42-15,-4 13 48 16,0 10-82-16,5 0-19 16,2-5-12-16,15-10 0 15,10-19-1-15,12-9-3 0,7-15-48 16,4-3-7-1,-1-33 0-15,-3-12-61 0,-10-3 47 16,-9-1 61-16,-13 8 11 16,-9 13 11-16,-5 17 73 15,-5 14 47-15,0 0-95 16,0 38 0-16,0 15-8 16,0 10-28-16,17 0 24 15,16-4-1-15,6-8 7 16,14-11-30-16,-6-17-43 15,-3-18-5-15,-5-5-9 16,-14-15 29-16,-9-30 16 16,-16-8 24-16,0-9 27 15,-11-4 26-15,-29 3-11 0,-4 8 28 16,0 12-13-16,3 14-27 16,9 11 36-16,17 14-58 15,15 4-19-15,0 0-1 16,34 4-40-16,23 16 10 15,19 4-58-15,12-7-29 16,10-10 43-16,6-4-11 16,-6-3 43-16,-10 0 27 15,-16 0-10-15,-24 0 24 16,-23 0 1-16,-18 0 27 16,-7 0 143-16,-10 0-3 15,-34 0-94-15,-15 9 8 16,-2 14-20-16,-2 3 5 0,6 9-39 15,9 6-15-15,18-2 5 16,20 4-17-16,10 0-39 16,6-11-3-16,38-3-54 15,11-15-48-15,11-14-15 16,-1 0 23-16,-2-16 59 16,-12-21 35-16,-16-8 18 15,-8-2 24-15,-16 4 8 16,-11 7 94-16,0 17 65 15,0 12 11-15,0 7-41 16,-11 7-132-16,3 29 13 16,8 7-19-16,0 6 2 15,0-3-2-15,29-6-28 16,8-11-32-16,7-13 7 16,3-12-26-16,1-4 51 0,-4-7-13 15,-1-25 20-15,-4-12 22 16,-1-4-7-16,-3-2 7 15,-4 4 18-15,-9 12-18 16,-9 23 0-16,-4 11 42 16,-6 0-33-16,0 39 2 15,-3 13 6-15,0 8-16 16,0-2-2-16,0-2-7 16,0-14-16-16,0-9-18 15,0-19-10-15,0-14 9 0,0 0 41 16,0-20-22-1,0-23 23-15,7-10-25 0,12-5 26 16,3-1 8-16,6 7-2 16,1 8-6-16,-2 19 10 15,-1 15 38-15,-1 10 59 16,-8 12-32-16,-2 28-14 16,0 9-26-16,-5 1-35 15,6-5-3-15,-3-3-102 16,9-2-105-16,0-12-349 15,0-17-387-15</inkml:trace>
  <inkml:trace contextRef="#ctx0" brushRef="#br0" timeOffset="5278">9669 758 1864 0,'0'0'500'0,"0"0"-316"16,0 0 71-16,0 0-79 15,0 0-74-15,0 0-74 16,0 0-16-16,-88 181-12 16,88-154-39-16,4-11-44 15,21-7-59-15,1-9-18 16,4 0 42-16,-8-9 25 16,-5-18 50-16,-2-6 43 15,-11 4 26-15,-4 7 72 16,0 8 22-16,0 9 53 15,0 5-12-15,0 5-98 0,0 34-36 16,0 17 58 0,0 17-56-16,0 15-7 0,15 15 29 15,10 7 6-15,4 6-21 16,-7-8-17-16,-7-10-10 16,-12-16 35-16,-3-17-44 15,-3-21 9-15,-34-22 26 16,-7-15-16-16,-7-7-11 15,-3-17-8-15,3-32-45 16,4-20-47-16,-9-61-212 16,16 14-551-16,7 6-1248 0</inkml:trace>
  <inkml:trace contextRef="#ctx0" brushRef="#br0" timeOffset="5491">8641 0 1965 0,'0'0'364'0,"0"0"-226"16,0 0-10-16,0 0 42 15,0 0-27-15,0 0-101 16,0 0-42-16,117 207-240 15,-151-141-611-15</inkml:trace>
  <inkml:trace contextRef="#ctx0" brushRef="#br0" timeOffset="6016">10452 187 1891 0,'0'0'521'0,"0"0"-503"16,0 0 56 0,0 0 123-16,19 256-33 0,-7-158-71 15,-2 1-69-15,9-6 4 16,3-9-19-16,0-11-9 15,-5-14-58-15,-2-9-119 16,-8-18-123-16,-7-16-437 0</inkml:trace>
  <inkml:trace contextRef="#ctx0" brushRef="#br0" timeOffset="6197">10238 623 2027 0,'0'0'747'0,"0"0"-639"16,0 0-76-16,0 0 63 15,0 0-59-15,226-26-29 16,-112 26-7-16,-20 0-326 16,-18 7-564-16</inkml:trace>
  <inkml:trace contextRef="#ctx0" brushRef="#br0" timeOffset="6759">11452 27 1776 0,'0'0'535'0,"0"0"-480"15,0 0 111-15,0 0 84 0,-76 214-24 16,29-103-106 0,-9 14-41-16,-2 2-10 0,-1-2-31 15,8-6-13-15,4-15-25 16,11-15-25-16,14-14-29 15,11-12-193-15,11-17-410 16,0-24-365-16</inkml:trace>
  <inkml:trace contextRef="#ctx0" brushRef="#br0" timeOffset="7418">11849 650 2031 0,'0'0'529'16,"0"0"-447"-16,0 0 130 15,0 0 45-15,0 0-119 16,-186-72-64-16,129 106-40 16,1 17-16-16,12 15 4 15,15 6-11-15,19-2-11 16,10-5-24-16,0-12-49 15,39-14-55-15,12-17-41 16,11-15-52-16,1-7 45 16,-5-10 32-16,-8-26 96 15,-9-4 48-15,-12-1 7 16,-14 4 81-16,-5 8 49 0,-10 13 81 16,0 8-33-16,0 8-92 15,0 12-63-15,5 36-23 16,2 18 7-16,8 12-10 15,-1 10 7-15,8 10 13 16,3 5 6-16,-6-5-24 16,-9-3 3-16,-5-6 4 15,-5-10-7-15,0-16-6 16,-19-18 2-16,-15-16-2 16,-5-19 28-16,-5-10-28 15,1 0-12-15,2-26 11 0,12-22-34 16,11-15-8-1,18-24-26-15,0-11-14 0,25-9 13 16,31-7-70-16,13 1 11 16,0 12 69-16,-4 16 11 15,-6 17 49-15,-15 24 1 16,-15 14 47-16,-11 13 67 16,-11 17-9-16,-7 0 3 15,0 5-12-15,0 21-35 16,0 9 5-16,0 5-42 15,0 3-24-15,0-4-2 16,0-5-74-16,0-6-109 16,0-9-93-16,7-19-254 15,-2 0-12-15,-2 0-1064 0</inkml:trace>
  <inkml:trace contextRef="#ctx0" brushRef="#br0" timeOffset="7548">12298 578 1627 0,'0'0'516'0,"0"0"-393"16,0 0-55-16,0 0 61 16,0 0-129-16,0 0-122 15,0 0-266-15,72-13-696 0</inkml:trace>
  <inkml:trace contextRef="#ctx0" brushRef="#br0" timeOffset="8206">12594 768 967 0,'0'0'985'15,"0"0"-682"-15,0 0-51 0,0 0-27 16,0 0-118-16,0 0-43 16,0 0-19-16,-126 40-40 15,123 2-5-15,3 4-18 16,0-3-55-16,0-4 5 15,22-6-54-15,7-13-53 16,5-10-48-16,-2-10-19 16,2 0 35-16,-6-20 103 15,-2-19 60-15,-4-4 37 16,-7-3 14-16,-5 10 41 16,0 7 126-16,-5 15 30 15,-1 14 13-15,-4 0-115 0,3 21-20 16,0 15 3-16,4 5-70 15,5-1-3-15,7-3-4 16,-2-15-8-16,1-5-9 16,4-14-42-16,-3-3 51 15,-1-3-16-15,-1-26 16 16,2-4 0-16,3-3 7 16,-3 6-6-16,3 3-1 15,-7 13 6-15,2 14-6 16,-6 0 0-16,-4 17-9 0,0 24 8 15,-7-3-19 1,0-2-28-16,0-2 14 0,0-15-11 16,0-6-8-16,0-13 28 15,0 0 25-15,0-16 11 16,0-21 8-16,0-12 17 16,8-3 53-16,9-3-51 15,5 1 19-15,5 12 14 16,-1 16-11-16,-1 15 35 15,1 11 11-15,-1 14-14 16,-3 30 14-16,0 11-28 16,-9 10-11-16,3-3-19 15,2-6-46-15,-4-5 11 16,8-16-13-16,-4-12-28 16,1-23-104-16,-6 0-428 0,-4 0-537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32.0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0 754 1375 0,'0'0'254'0,"0"0"-187"15,0 0 40-15,0 0 66 0,0 0-28 16,0 0-26-16,0 0-55 15,124-145-20 1,-99 138-4-16,-3 7-16 0,0 0-3 16,-9 17 8-16,3 27-23 15,-10 10 21-15,0 4-11 16,-3 5-1-16,-3-3-6 16,0-15-9-16,0-9 1 15,0-16-1-15,0-10-9 16,0-10 9-16,0 0 34 15,0-19 2-15,0-21-5 16,0-10-16-16,0-10 20 16,13 2-3-16,13 3-32 0,1 7 33 15,2 13-22-15,-1 19-1 16,5 16 8-16,-8 0-18 16,2 27 23-16,-5 19-10 15,-9 9-7-15,-6 1-12 16,-2 3-10-16,-5-6-53 15,0-4-71-15,0-3-161 16,0-10-215-16,0-10-763 0</inkml:trace>
  <inkml:trace contextRef="#ctx0" brushRef="#br0" timeOffset="756">815 786 1744 0,'0'0'402'16,"0"0"-151"-16,0 0-22 16,0 0 26-16,0 0-98 15,0 0-82-15,0 0-16 16,-177 102-59-16,177-56-6 16,0-3-18-16,7-4-67 15,26-10-109-15,6-10-6 16,2-9-39-16,3-10 9 15,-9 0 69-15,-4-29 101 16,-9-7 66-16,-9-3 28 16,-13 6 121-16,0 11 37 15,0 7 3-15,0 13 13 16,0 2-75-16,0 7-112 0,-3 28 22 16,3 4-17-16,0 7-20 15,15-7-41-15,14-9-39 16,3-10 11-16,5-14-34 15,-1-6 35-15,-2 0 68 16,-6-26 0-16,-2-9 0 16,-4-8 20-16,-7 4 30 15,-5 2 53-15,-7 7 9 16,-3 14 7-16,0 13 2 16,0 3-70-16,0 3-51 15,0 32-12-15,0 13 12 16,9 4-1-16,8-3-22 0,10-3-66 15,8-15 54-15,3-10-68 16,-3-14 6-16,-6-7 32 16,-2-7 63-16,-14-23 2 31,-1-12 14-31,-5-1 51 0,-7 1 77 0,0 5-1 16,0 9 2-16,0 11-26 15,0 9-39-15,0 8 5 16,0 0-83-16,0 44-3 15,0 15 3-15,15 20 6 16,2 14-5-16,5 8-1 16,4 3 0-16,-1-1 14 15,-6-10-13-15,-1-6-1 0,-11-21 6 16,-4-18-6-16,-3-17 1 16,-3-19 32-16,-26-12-9 15,-3 0 16 1,-9-17-39-16,9-21-2 0,5-9-1 15,10-13-28-15,9-7-34 16,8-34-104-16,0 14-179 16,8 5-538-16</inkml:trace>
  <inkml:trace contextRef="#ctx0" brushRef="#br0" timeOffset="948">773 238 2177 0,'0'0'774'0,"0"0"-756"15,0 0 22-15,0 0-40 16,0 0 48-16,218 23-48 16,-91 3-64-16,-17 0-493 15,-19-3-861-15</inkml:trace>
  <inkml:trace contextRef="#ctx0" brushRef="#br0" timeOffset="1169">1869 0 1625 0,'0'0'1114'0,"0"0"-1055"16,0 0-12-16,0 0 166 15,217 198-31-15,-135-90-42 16,3 22-66-16,-9 34-44 16,-32 35 4-16,-44 31-34 15,-32 6-43-15,-75-29-134 16,9-69-597-16,17-53-1583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34.5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479 724 1724 0,'0'0'346'15,"0"0"-193"-15,0 0-17 16,0 0 63-16,0 0-5 15,0 0-42-15,0 0-56 16,-179-140-53-16,124 143 14 16,1 32 24-16,-2 22-65 15,6 7 17-15,9 9-1 16,16-1-20-16,11 0 1 16,14-6-5-16,0-13 1 0,14-6-18 15,30-19-74 1,6-8-4-16,10-20-44 0,1 0-43 15,5-29 34-15,-4-25 0 16,-8-17 41-16,-10-21 64 16,-7-16-5-16,-15-13 40 15,-11-5 45-15,-8 0 65 16,-3 13 58-16,0 21 45 16,0 20-48-16,0 27-15 15,0 17-74-15,0 28 2 16,0 0-44-16,0 59-26 15,0 27 52-15,0 30-47 16,8 14 2-16,-4 8-1 16,-1-4-14-16,-3-16-17 15,7-12-7-15,-4-24-82 0,6-22-45 16,-9-29-223-16,0-14-239 16,0-17-399-16</inkml:trace>
  <inkml:trace contextRef="#ctx0" brushRef="#br0" timeOffset="171">169 475 763 0,'0'0'1688'16,"0"0"-1429"-16,0 0-184 0,0 0 113 16,0 0-50-1,193-13-87-15,-98 10-51 0,50 3-133 16,-25 0-352-16,-13 0-429 15</inkml:trace>
  <inkml:trace contextRef="#ctx0" brushRef="#br0" timeOffset="587">1066 918 2032 0,'0'0'295'0,"0"0"-286"16,0 0-9-16,0 0 42 16,0 0 4-16,218-124-19 15,-140 69-26-15,-2-15-2 16,-7-10-35-16,-15-11 36 15,-13-7 16-15,-23-4 18 16,-18 6 53-16,0 11 27 16,-18 21 59-16,-23 24 20 15,-3 29-87-15,-6 11-10 16,2 43-13-16,8 39-40 16,7 26 11-16,18 23-27 15,12 10-15-15,3-3 31 16,0-6-43-16,34-21 0 15,5-23-12-15,8-20 0 0,4-30-43 16,8-18-54-16,25-20-89 16,-11 0-343-16,-15-23-209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37.2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0 450 1385 0,'0'0'953'0,"0"0"-824"16,0 0-28-16,0 0 62 15,0 0 8-15,204 234-6 16,-141-163-92-16,-2 0-17 16,-2-9-30-16,-5-14-25 15,-13-7-2-15,-13-13-6 16,-9-5-91-16,-9-7-59 0,-10-6-318 15,0-5-169-15,0-5-1079 0</inkml:trace>
  <inkml:trace contextRef="#ctx0" brushRef="#br0" timeOffset="204">456 480 1478 0,'0'0'696'0,"0"0"-453"15,0 0-87-15,0 0 124 0,0 0-83 16,-74 168-53 0,38-96-109-16,-8 0-25 0,-3 0 19 15,0-7-29-15,6-9-66 16,12-6-91-16,4-4-229 16,6-13-297-16,9-16-1184 0</inkml:trace>
  <inkml:trace contextRef="#ctx0" brushRef="#br0" timeOffset="582">1214 480 2060 0,'0'0'556'0,"0"0"-437"16,0 0 44-16,0 0 21 16,-215-27-64-16,149 38-72 15,15 19-33-15,11 8-15 16,25 8 0-16,15 8 6 16,0 0-6-16,37 4-15 15,22-7-7-15,9-1-10 16,9-7 14-16,3-4-16 15,-4-7 34-15,-10 0 17 16,-19-1-16-16,-21-4 0 16,-26-10 5-16,0 4 0 0,-43-7 12 15,-22-5-12 1,-8-2 1-16,-2-7-7 0,11 0-52 16,12-7-117-16,16-13-161 15,21 1-493-15</inkml:trace>
  <inkml:trace contextRef="#ctx0" brushRef="#br0" timeOffset="869">2274 0 2045 0,'0'0'385'16,"0"0"-247"-16,0 0-45 15,0 0 168-15,-189 217-41 16,135-42-132-16,6 45-25 16,20-6 4-16,12-46-22 15,16-45 30-15,4-44-75 16,40 3-33-16,51 10-72 15,-4-13-459-15,0-34-652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35.8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0 728 1672 0,'0'0'394'0,"0"0"-198"16,0 0 10-16,0 0-57 16,0 0 12-16,0 0-15 15,0 0-95-15,120 200 0 0,-83-120-36 16,7-8-5-16,-1-11 2 16,9-11-3-16,-10-17-3 15,6-16-6-15,-11-17 0 16,0 0 24-16,-8-34-24 15,-7-20 0-15,-3-17 18 16,-9-11-12-16,-4-3 3 16,-2 0-9-16,4 13-24 15,6 16-48-15,4 19-425 16,1 21-258-16</inkml:trace>
  <inkml:trace contextRef="#ctx0" brushRef="#br0" timeOffset="529">947 863 430 0,'0'0'1924'16,"0"0"-1578"-16,0 0-244 16,0 0 79-16,0 0 10 15,0 0-107-15,0 0-15 16,-152 210-69-16,152-151 1 15,0-3-18-15,19-3 16 16,13-11-31-16,8-12-86 16,4-17-18-16,4-13-30 15,-4-13-21-15,-9-40 101 16,-6-13 85-16,-7-10-11 0,-10-3 12 16,-9 4 18-16,-3 10 32 15,0 20 73-15,0 11-10 16,-3 17 4-16,-6 15-31 15,6 2-74-15,3 0-12 16,0 16-26-16,22 9-2 16,19 6 1-16,6-5-112 15,4-4 15-15,-1 2 96 16,-6-1 5-16,-3 3 23 16,-12 2 0-16,-11 6 17 15,-3 5 95-15,-8 0-77 16,-3 0 23-16,-1-1-10 15,0-8-33-15,6-11 6 0,4-9-21 16,3-10-3 0,2 0-21-16,8-17 24 0,-1-23-71 15,-3-9-5-15,0-6-13 16,-9-1 7-16,-13-17-131 16,0 14-154-16,-10 11-491 0</inkml:trace>
  <inkml:trace contextRef="#ctx0" brushRef="#br0" timeOffset="714">893 502 2016 0,'0'0'508'16,"0"0"-421"-16,0 0 56 0,0 0 21 15,0 0-56-15,0 0-26 16,215-66-51-16,-193 103-31 15,-14 11-16-15,-8 35-168 16,-15-11-274-16,-10-10-349 0</inkml:trace>
  <inkml:trace contextRef="#ctx0" brushRef="#br0" timeOffset="835">1470 259 2118 0,'0'0'484'15,"0"0"-454"-15,0 0-30 0,199-214-154 16,-151 169-829-16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39.8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0 107 1654 0,'0'0'400'0,"0"0"-273"16,0 0-99-16,0 0 120 16,223-9 32-16,-135 9-45 15,13 0-8-15,13 0-48 0,9 3-4 16,13 1-8-16,6-4-18 15,12 0 74-15,30 0-81 16,43 0-19-16,35-10 14 16,5-8-16-16,-46 4-20 15,-57 6 6-15,-50 6-1 16,-13-3 10-16,21 5-15 16,12 0-1-16,23 0 17 15,-8 0-8-15,-2 0 1 16,-8 5 2-16,-6 5-12 15,-4 1 10-15,-13 0-9 16,-2 2-1-16,-9 0 0 16,1-3 1-16,-1-4 13 0,5 4-14 15,-2-7 1 1,2 3 12-16,7-3-13 0,0-3-5 16,3 7 5-16,0-2 1 15,5-2 9-15,-5-1-9 16,-7 5-1-16,-1-3 0 15,-6-1-12-15,-7 0 12 16,-1 0 6-16,-7 1-5 16,-3-4 1-16,-4 0 4 15,-1 0-6-15,2 0 0 16,6 0 6-16,7 0-7 16,0 0 1-16,1-10 0 15,4-4 0-15,-5 4 0 16,0 3 0-16,-3 2 0 15,-1-2 1-15,1 5-1 16,-4-6 0-16,4 2 6 0,0-1-13 16,8-2 8-16,2-1-1 15,5 0 11-15,-2 2-11 16,2 3-2-16,-9-2 1 16,-6 5 1-16,-10-3 0 15,-6 5 0-15,-1-3 0 16,1 3-6-16,6-7 12 15,6 1-6-15,4-1 0 16,7 1 0-16,-4 0-5 16,-4 2 5-16,1 4 0 15,-7 0 0-15,0 0 14 16,-9 0-26-16,3 0 12 0,-3 0 0 16,-6 0 4-16,0 0-4 15,-1-3 0-15,-2-1-1 16,-4 4 10-16,0-3-18 15,-1-1 6-15,-4 2 3 16,5-1 13-16,0 3-13 16,0 0 0-16,4 0-9 15,-1 0 17-15,-3 0-10 16,-5 0 2-16,-5 0 0 16,-6 0 6-16,-2 0-6 15,-4 0-3-15,-5 5-7 16,1 2 10-16,8 0 0 15,6 0-6-15,1-1 6 16,6 1 3-16,2-4-3 0,-1 1 0 16,-1-2 0-16,2 5 9 15,0-4-3-15,-3 2 1 16,10-3-7-16,-1 5 71 16,0-2-71-16,1 0 0 15,-1 1 46-15,0 1-30 16,-3-1-5-16,4 0-5 15,-1 1 15-15,4 0 9 16,-4-1-30-16,1 2 0 16,-5 1 52-16,-10 1-38 15,-8-3-13-15,-10 2 0 16,-8-2-1-16,-4-4 31 16,-3 0-31-16,-3-3 0 0,-2 0 32 15,1 0-23 1,1 0 13-16,0 0-16 0,-6 0-6 15,2 0 21-15,1 0-21 16,-10 0 0-16,-2 0-9 16,-4-3-51-16,0 3-158 15,0 0-1211-15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8:41.1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0 824 1840 0,'0'0'318'15,"0"0"-318"-15,0 0 28 16,0 0 104-16,0 0-23 15,0 0-70-15,233-133-39 0,-165 82 14 16,1-8-14-16,-6-6 0 16,-16-8-8-16,-13 6 20 15,-17-5 3-15,-14 4 56 16,-3 5 46-16,0 15 51 16,-3 12-65-16,-19 13 0 15,0 13 25-15,-3 10-67 16,-4 0-32-16,-7 43-29 15,-1 26 0-15,0 18 11 16,5 22-11-16,6 6 0 16,8 1-15-16,4-1 13 15,6-8-7-15,4-12-37 0,4-18-56 16,0-19 67-16,0-24-44 16,0-15 10-16,0-19 48 15,0 0-15-15,7-14 36 16,-2-28 2-16,-1-11 4 15,2-7 23-15,1-2-29 16,8 4 0-16,7 5 33 16,4 14-32-16,3 13 6 15,8 9-7-15,-2 14 0 16,9 3-4-16,-7 0 4 16,-4 18-2-16,-11 6-10 15,-11 6 12-15,-11-1-27 16,0-2 27-16,-22-4 0 0,-15-7 29 15,-3-9-21 1,4-4-8-16,7-3 37 0,7 0-17 16,7 0 14-16,12 0-4 15,3-3-17-15,0 3-13 16,0 0-10-16,10 0-1 16,15 17 1-16,9 12 10 15,-2 5-3-15,5 1-18 16,-1-8-12-16,5-8 21 15,3-9-110-15,0-10-8 16,0 0 46-16,-2-10-36 16,-8-23 32-16,-6-4 60 15,-9 2 28-15,-4 1 67 0,-8 12 26 16,-7 6 56 0,0 9 63-16,0 7-104 0,0 0-71 15,0 23-31-15,0 20 8 16,0 3 29-16,0 3-43 15,13-6-1-15,3-7 0 16,6-10-35-16,0-13-22 16,0-10-210-16,-4-3-214 15,-8-14-62-15,-6-11-1136 0</inkml:trace>
  <inkml:trace contextRef="#ctx0" brushRef="#br0" timeOffset="144">976 493 1892 0,'0'0'489'15,"0"0"-450"-15,0 0-39 16,0 0-84-16,0 0-444 0</inkml:trace>
  <inkml:trace contextRef="#ctx0" brushRef="#br0" timeOffset="520">1490 749 2152 0,'0'0'550'0,"0"0"-385"16,0 0 51-16,0 0-46 15,-189-14-72-15,145 44-32 16,11 9-52-16,11 7-8 16,16 3-6-16,6-2-36 15,6-4-37-15,30-12-59 16,13-14-43-16,2-13 28 16,-1-4 4-16,-6-16 94 15,-8-15 35-15,-14-4 14 16,-10 5 67-16,-9 11 105 15,-3 2-15-15,0 14 21 0,0 3-103 16,0 0-38-16,0 3-37 16,0 23-9-16,4 7-1 15,6 6-95-15,20 7-202 16,-8-10-326-16,4-9-720 0</inkml:trace>
  <inkml:trace contextRef="#ctx0" brushRef="#br0" timeOffset="771">1742 0 2371 0,'0'0'563'15,"0"0"-548"-15,0 0 12 16,0 0 146-16,0 0 61 15,205 224-128-15,-129-135-62 16,-4 4 34-16,-2 13-63 16,-19 13 9-16,-23 13-24 15,-23 8-6-15,-52 73-68 16,-34-32-240-16,-11-31-740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33.4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0 487 2228 0,'0'0'358'16,"0"0"-250"-16,0 0-87 15,0 0 190-15,0 0-39 16,0 0-100-16,0-170-3 15,32 123-26-15,8-1 20 16,8 1-27-16,6 4-12 16,5 7 22-16,-2 17-35 15,3 10-10-15,-10 9 38 0,1 0-29 16,-4 32 7-16,1 13 2 16,-4 13-7-16,-4 7 39 15,1 0-49-15,-2 1 5 16,5-7 38-16,0-9-28 15,0-12 10-15,7-11-21 16,-1-19 0-16,6-8 22 16,5-12-28-16,2-36 0 15,-1-15 7-15,-4-8-7 16,-14-3-1-16,-12 6-46 16,-17-32-83-16,-12 26-80 15,-3 3-820-15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5:34.9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164 65 1689 0,'0'0'476'15,"0"0"-405"-15,0 0-3 16,0 0 115-16,0 0-9 16,0 0-27-16,7 233-62 15,-7-144-28-15,0 3 15 16,0-4-29-16,3-6-2 15,-3-10-23-15,4-11-12 0,-4-6 24 16,5-14-30 0,-5-11 0-16,3-7 3 0,4-13-3 15,5-8-38-15,1-2-4 16,9 0-25-16,12-21 43 16,9-23-49-16,12-11-20 15,3-14 2-15,11-13-12 16,1-10 8-16,-4-3-4 15,-4 2 39-15,-8 9 60 16,-13 9 0-16,-16 10 1 16,-11 14 50-16,-9 13 16 15,-5 8 38-15,0 10 10 16,0 2 7-16,-22 12 28 16,0 6-83-16,-9 0-39 15,3 0 1-15,-5 24-28 0,5 15 4 16,-3 17-5-16,9 9 0 15,5 11 19-15,6 2-9 16,4 4-10-16,-2 1-1 16,6-5 1-16,3-8 0 15,-3-9 0-15,-1-5-7 16,4-13 5-16,-3-8 2 16,-1-4-1-16,4-11-12 15,-3-3 13-15,3-12-11 16,0 0-13-16,0-5-7 15,0 0 16-15,0-15-46 16,3-14-7-16,14-6 15 16,10-8 26-16,-1 1 26 0,3-6-28 15,-1 9 13 1,1 7 10-16,1 4 6 0,-1 19 0 16,-7 9 12-16,4 0 27 15,-4 19 28-15,0 22-48 16,-4 5 10-16,2 4 16 15,2 1-35-15,5-6 4 16,6-1-13-16,2-8-1 16,9-13 0-16,-3-14-116 15,3-5-15-15,-4-4 45 16,-4-7-93-16,-2-25 63 16,-2-4 69-16,-7-7 35 0,-6 0 4 15,-1 0 16 1,-4 7 27-16,-2 11 37 0,-6 8 23 15,-2 10-12-15,-4 7 2 16,3 0-43-16,6 27 76 16,-3 5-66-16,5 3-10 15,4 6-5-15,7-10-31 16,3 0 12-16,7-8-18 16,5-9-9-16,4-14-17 15,-2 0-69-15,-5 0 29 16,-5-17 33-16,-7-6-3 15,0-5 24-15,-7 11 5 16,-5-1 7-16,-7 11 25 16,1 7 18-16,1 0 5 15,-5 4-5-15,7 22-19 0,-1 1 9 16,1 2-33-16,5-3 0 16,6 0-12-16,1-6-5 15,6-3-127-15,8-10 3 16,-5-7-379-16,-6 0-273 0</inkml:trace>
  <inkml:trace contextRef="#ctx0" brushRef="#br0" timeOffset="295">2272 678 1827 0,'0'0'396'15,"0"0"-185"-15,0 0 97 16,0 0-29-16,0 0-111 16,0 0-90-16,0 0-30 15,-193 134 5-15,184-99-53 16,9 0 1-16,0-5 13 16,0-1-14-16,16-6-14 15,9-3-19-15,4-8-20 16,-4-4-13-16,0-6-36 15,-3-2-13-15,-3 0-95 16,-16 0-47-16,-3-22-46 16,-6 2-174-16,-20-3-1188 0</inkml:trace>
  <inkml:trace contextRef="#ctx0" brushRef="#br0" timeOffset="518">1695 315 1731 0,'0'0'376'0,"0"0"-246"16,0 0-10-16,0 0 67 16,0 0-37-16,186-31-63 15,-174 45-61-15,-9 22-26 16,-3 8-77-16,0 3-38 15,-40 19-176-15,7-14-245 0,3-12-614 0</inkml:trace>
  <inkml:trace contextRef="#ctx0" brushRef="#br0" timeOffset="653">2074 282 1637 0,'0'0'354'0,"0"0"-132"16,0 0-79-16,213-165-38 15,-137 127-105-15,-18 8-78 16,-11 10-448-16</inkml:trace>
  <inkml:trace contextRef="#ctx0" brushRef="#br0" timeOffset="995">0 504 1639 0,'0'0'891'16,"0"0"-757"-16,0 0-116 15,259-40-18-15,-132 31-23 16,1 4-527-16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32.5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467 41 962 0,'0'0'811'16,"0"0"-587"-16,0 0-40 16,0 0 23-16,0 0 50 15,0 0-18-15,0-41-117 16,0 41-35-16,0 0-29 0,5 0-13 15,12 29 30-15,17 29-18 16,10 24-12-16,10 27 30 16,8 22-36-16,3 11 13 15,4-2-16-15,0-2-22 16,1-14 27-16,-1-11-41 16,0-14 0-16,-6-22 9 15,-6-10-9-15,-9-19 0 16,-11-12 0-16,-12-9 0 15,-9-11-20-15,-10-6 20 16,-2-7-64-16,-4-3 2 16,0 0-110-16,-19-16-294 0,-6-16-346 15,-1-12-1127-15</inkml:trace>
  <inkml:trace contextRef="#ctx0" brushRef="#br0" timeOffset="375">1609 215 1842 0,'0'0'400'0,"0"0"-285"15,0 0 47-15,0 0 119 0,0 0-95 16,0 0-43-16,0 0-77 15,-7-20-22-15,-22 34 23 16,-18 28-46-16,-16 17 1 16,-25 23-2-16,-17 19-20 15,-23 15 43-15,-11 9-42 16,-6 2 4-16,-1 2 42 16,4-12-32-16,14-8 16 15,7-14-22-15,20-13-8 16,13-16 26-16,25-17-27 15,21-15 0-15,15-19-5 16,20-8 5-16,7-7-43 16,0 0-64-16,85-62-113 15,-2-4-321-15,5-3-661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34.3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408 478 1510 0,'0'0'255'0,"0"0"-100"16,0 0 31-16,0 0 38 16,0 0-35-16,0 0-49 15,-10 246 36-15,10-114-39 16,0 22-50-16,-4 3 24 15,-11-23-62-15,3 11-11 0,2-18 16 16,0-18-36 0,2-23-2-16,1-18-16 0,0-19 1 15,2-16-7-15,5-14-67 16,0-15-116-16,0-13-171 16,0-31-382-16,0-10-1137 0</inkml:trace>
  <inkml:trace contextRef="#ctx0" brushRef="#br0" timeOffset="381">0 632 1824 0,'0'0'347'15,"0"0"-232"-15,0 0 89 16,19-178 4-16,13 116-14 15,12 4-86-15,14 4-46 16,11 12-15-16,9 12-1 16,11 17-14-16,6 13 35 15,5 0-66-15,1 20 1 16,1 22 25-16,-8 18-27 16,-6 5 6-16,-15 14-6 15,-17 3 1-15,-21 3 8 16,-23 1-9-16,-12-2 0 15,-18-4 10-15,-42-1-9 16,-16-7 11-16,-12-14-12 0,-10-8 0 16,0-18 3-1,10-11-3-15,12-15 0 0,14-6 17 16,26 0-17-16,17 0-54 16,19-37-177-16,29 2-570 15,15-2-1310-15</inkml:trace>
  <inkml:trace contextRef="#ctx0" brushRef="#br0" timeOffset="995">1793 1065 1960 0,'0'0'269'0,"0"0"-208"15,0 0 20-15,0 0 153 16,0 0 22-16,-215 17-135 16,183 35-80-16,3 16 47 15,7 18-37-15,11 2 6 16,11 6-21-16,3-8-27 15,41-6 4-15,15-17-13 16,17-18-4-16,12-21-2 16,7-24-45-16,-4 0-2 15,-5-34 22-15,-16-25-2 0,-23-9 19 16,-21-15 8 0,-26-6 6-16,-4-2 45 0,-47-2-37 15,-18 11 2 1,-10 17 38-16,-3 22-15 0,6 21-1 15,14 15-31-15,14 7 7 16,20 2 4-16,24 29-12 16,4 8-23-16,44 4 22 15,32-4-46-15,26-9-52 16,26-8-116-16,8-9 11 16,2-6 4-16,-11 0-25 15,-17 0 68-15,-24 6 138 0,-16 6 19 16,-26 14 71-1,-19 6 72-15,-17 11 77 0,-8 8-13 16,0 3-61-16,0-6-26 16,-11-3-38-16,7-8-48 15,4-9-34-15,0-16-12 16,0-19-206-16,15 0-289 16,-1 0-429-16</inkml:trace>
  <inkml:trace contextRef="#ctx0" brushRef="#br0" timeOffset="1163">2742 756 1162 0,'0'0'1666'0,"0"0"-1464"16,0 0-156-16,0 0-33 15,0 0-13-15,0 0-7 16,0 0-325-16,35-32-374 15,-8 38-921-15</inkml:trace>
  <inkml:trace contextRef="#ctx0" brushRef="#br0" timeOffset="1561">3572 1029 2399 0,'0'0'557'0,"0"0"-498"16,0 0-22-16,0 0 87 15,0 0-26-15,-228-43-43 16,181 53-55-16,6 23-1 16,7 9 1-16,17 5-9 15,17 4 8-15,0 2-10 16,14 0-6-16,26 0 7 15,15-8-28-15,0-2 23 16,6-1 5-16,2-2 10 16,-1-3 6-16,-4 1 0 15,-11-4 6-15,-10-3 39 0,-20-1-45 16,-17-2 10 0,0-4 11-16,-50 0-20 0,-20-4 23 15,-9-3-30-15,-6-11 0 16,9-6-1-16,7 0-70 15,18 0-7-15,22-33-59 16,17-3-331-16,12-7-341 0</inkml:trace>
  <inkml:trace contextRef="#ctx0" brushRef="#br0" timeOffset="1943">4440 1087 2340 0,'0'0'477'0,"0"0"-364"15,0 0-105-15,0 0 58 16,-203-82 106-16,130 82-93 16,4 0-37-16,6 17-30 15,16 20-10-15,15 5 5 16,20 7-7-16,12 7-1 15,3 3-8-15,41-1-12 16,19 2 12-16,10-4-21 16,3-8 30-16,0 2-7 15,-2-4 7-15,-13-2-6 16,-10-9 5-16,-14 2 1 16,-18-5 33-16,-19-2-22 0,-9-1 22 15,-41-3 17-15,-23-6-50 16,-10-4 15-16,-2-13-15 15,9-3-18-15,14 0-7 16,33-63-102-16,17 5-205 16,12-8-581-16</inkml:trace>
  <inkml:trace contextRef="#ctx0" brushRef="#br0" timeOffset="2582">4947 1183 2220 0,'0'0'670'0,"0"0"-546"16,0 0-116-16,0 0 69 15,-76 190 61-15,76-124-88 16,0-4-16-16,36 1-33 16,30-8-1-16,10-8 0 15,8-17-49-15,-4-18-8 16,-6-12-3-16,-16 0-2 15,-21-40 43-15,-20-11-18 16,-17-15 35-16,0-13-10 16,-36-1 12-16,-23 6 0 15,-5 5 1-15,-5 16 0 16,3 16 38-16,10 15-39 16,24 12 1-16,16 7 9 15,16 3-10-15,19 0-21 0,37 0 20 16,17 3-41-16,9 13 24 15,0 15-30-15,-6 8 36 16,-14 8 2-16,-14 16 8 16,-16 6 1-16,-10 4 1 15,-4-1 0-15,-11-9 25 16,0-16-25-16,-4-12 0 16,2-18 21-16,-5-17-19 15,0 0 31-15,0-31-4 16,4-23-28-16,6-18 24 15,8-15-25-15,15-5 0 16,11 4 23-16,15 3-2 16,10 13 18-16,7 15 16 0,0 25-11 15,2 18 48-15,-9 14-56 16,-14 24 26-16,-11 38 34 16,-19 27-18-16,-15 13-3 15,-10 8-27-15,0-4-36 16,0-11 42-16,0-16-54 15,0-23 0-15,9-24-13 16,7-15 13-16,10-17-72 16,33-40-71-16,-8-25-155 15,-7-3-715-15</inkml:trace>
  <inkml:trace contextRef="#ctx0" brushRef="#br0" timeOffset="2986">7909 0 1877 0,'0'0'378'0,"0"0"-205"16,0 0-52-16,0 0 145 15,0 0 26-15,-191 96-126 16,108 29-73-16,-20 72 34 15,1 69-10-15,11 30-4 16,33-4-35-16,40-34-41 16,18-70 23-16,10-46-60 15,30-48-10-15,20-25-1 16,85 13-104-16,-6-19-86 16,-1-15-551-16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38.4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265 239 1785 0,'0'0'338'15,"0"0"-190"-15,0 0 24 16,0 0 72-16,0 0-7 16,0 0-138-16,0 0-35 15,-3-91-27-15,21 110-13 16,14 46 77-16,12 30-25 16,10 57-42-16,-1-5 34 15,1 14-53-15,-3-3 0 16,-11-31 0-16,11 11-8 15,-4-20 11-15,1-17-18 0,-4-17 0 16,-4-19 33 0,-14-19-32-16,-8-19-1 0,-11-16 0 15,-7-6 0-15,0-5 21 16,-3 0-21-16,-23-10-19 16,-7-20-1-16,-6-9 20 15,-5-17 0-15,-4-6-21 16,-4-14 16-16,-2-2-14 15,0 5 16-15,-2 11 3 16,2 16 4-16,6 19-4 16,8 25 0-16,1 2 0 15,2 13 0-15,1 30 31 0,2 9-31 16,2 4 0-16,-2 2 21 16,6 1-20-16,-1-10-1 15,3-1 0-15,4-16 0 16,7-10-7-16,9-5-7 15,6-14-89-15,0-3-87 16,0-20-323-16,13-12-296 0</inkml:trace>
  <inkml:trace contextRef="#ctx0" brushRef="#br0" timeOffset="503">1479 0 1982 0,'0'0'326'0,"0"0"-145"0,0 0-65 16,0 0 121-16,0 0-25 15,0 0-128-15,0 0-9 16,82 30-8-16,-25 5-26 16,9 12 35-16,7 11-57 15,3 18 5-15,5 17 39 16,-1 14-46-16,4 44 19 16,-4 45-9-16,-21 45 15 15,-24 14 31-15,-35-19-62 16,-6-50-10-16,-42-60 33 15,-3-34-34-15,-8-10-14 16,-57 36-82-16,11-16-114 0,2-14-525 16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41.8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464 880 2225 0,'0'0'481'0,"0"0"-423"16,0 0-46-16,0 0 209 15,0 0-67-15,-198-126-74 16,151 121-52-16,-4 5-22 15,0 0 51-15,4 16-56 16,10 23 5-16,11 7-6 16,20 7-5-16,6 2 4 0,28 2-16 15,35-5-38 1,20-8 28-16,8-9-41 0,12-6 10 16,-5-2 29-16,-6-5-6 15,-19 2 35-15,-16-5-8 16,-23 3 8-16,-21-1 15 15,-13 5-2-15,0-1 47 16,-47 5 26-16,-14 0-58 16,-8-4-1-16,-4-6 6 15,4-10-22-15,16-7 29 16,14-3-40-16,24-6-81 16,15-60-118-16,26 5-484 15,14-7-428-15</inkml:trace>
  <inkml:trace contextRef="#ctx0" brushRef="#br0" timeOffset="277">884 1076 1908 0,'0'0'551'16,"0"0"-449"-16,0 0-39 16,0 0 179-16,0 0-41 15,0 175-138-15,25-147-62 16,14-4 11-16,8-8-12 15,6-12-37-15,-6-4-4 16,-5 0-42-16,-8-28-40 16,-12-7 32-16,-8-12 24 15,-6-8 55-15,-5-7-13 0,-3-3 25 16,0 2-2-16,0 11 13 16,-18 6 15-16,-14 17 31 15,-16 9-21-15,-40 16-36 16,12 4-280-16,-2 0-637 0</inkml:trace>
  <inkml:trace contextRef="#ctx0" brushRef="#br0" timeOffset="490">856 640 2235 0,'0'0'563'16,"0"0"-509"-16,0 0 128 15,0 0 71-15,195-180-117 16,-148 159-74-16,-3 12-58 0,-5 9 7 16,2 0-22-1,-4 30-62-15,-5 7-170 0,5-6-275 16,21-8-125-16,-4-12 95 16,-2-11-876-16</inkml:trace>
  <inkml:trace contextRef="#ctx0" brushRef="#br0" timeOffset="578">1660 463 861 0,'0'0'952'0,"0"0"-364"15,0 0-315-15,108-220-51 16,-67 148-138-16,21-3-84 16,-14 18-166-16,-4 18-768 0</inkml:trace>
  <inkml:trace contextRef="#ctx0" brushRef="#br0" timeOffset="975">2619 976 2246 0,'0'0'379'16,"0"0"-343"-16,0 0-7 15,0 0 163-15,0 0-63 16,0 0-59-16,7 189-61 15,-1-126-3-15,3-5-6 0,-6-5 0 16,1-13-10-16,-1-17-5 16,-3-17-21-16,0-6 30 15,0 0-9-15,0-40-13 16,0-15-5-16,3-17 3 16,16-4 13-16,10-2-14 15,8 6 25-15,3 18-4 16,-1 19 20-16,2 22 14 15,-4 13 46-15,-1 13-11 16,-8 39 24-16,-2 10-76 16,1 9-6-16,-2 1-2 15,4-4-13-15,22-9-47 16,-4-20-285-16,-6-16-444 0</inkml:trace>
  <inkml:trace contextRef="#ctx0" brushRef="#br0" timeOffset="1465">3737 978 2186 0,'0'0'647'0,"0"0"-520"16,0 0 72-16,0 0 37 16,0 0-80-16,-225 53-78 15,177-1-24-15,15 4-48 16,22-1-6-16,11-1-13 15,7-9-41-15,41-8-29 0,7-14-67 16,3-18-77 0,-4-5-62-16,-2-9-9 0,-16-27 133 15,-11-10 123-15,-13-8 42 16,-12 3 91-16,0 4 84 16,0 8 67-16,0 13 8 15,-12 14-79-15,2 12-40 16,2 12-74-16,-2 49-57 15,6 25 47-15,1 49-41 16,3 53-5-16,22 45 17 16,29-16-18-16,6-40 11 15,-1-49 34-15,-9-43-36 16,-3 6 21-16,-5 1-30 16,-5-3 0-16,-21-30 10 0,-13-22-4 15,-3-26 9 1,-41-11-9-16,-10-4 6 0,-12-47 30 15,3-21-28-15,9-19-14 16,14-25 29 0,23-14-29-16,17-12-33 0,57-61-95 15,24 35-130-15,2 21-716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40.88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322 97 1187 0,'0'0'505'15,"0"0"-350"-15,0 0 12 16,0 0 15-16,0 0 57 16,0 0 2-16,-70-92-74 0,70 92-43 15,0 13-78-15,22 48-9 16,32 61 107-16,19 68-58 16,15 47-19-16,-8-15-16 15,-18-49-36-15,-18-57 10 16,-12-41-14-16,5 8-10 15,-1 2 9-15,1 1-10 16,-8-21 0-16,-10-15 0 16,-9-15 0-16,-7-16-12 15,-3-12 6-15,0-7-21 16,0 0 20-16,-10-26-52 16,-19-23 10-16,-8-14 15 0,-2-5-4 15,-5-1 37-15,0 5-19 16,0 9 20-16,7 19 17 15,5 14-8-15,3 15 17 16,-5 7 7-16,2 0-12 16,-12 29 20-16,-7 13-29 15,-8 10 6-15,-2 3 12 16,-1 4-30-16,-4-3 0 16,12-8 0-16,10-11-14 15,18-15 14-15,20-15-54 16,22-20-103-16,37-30-206 15,4-10-393-15</inkml:trace>
  <inkml:trace contextRef="#ctx0" brushRef="#br0" timeOffset="266">1615 890 2600 0,'0'0'539'0,"0"0"-494"16,0 0 11-16,0 0 71 16,0 0-70-16,0 0 6 15,209-16-59-15,-115 2 4 16,4 9-16-16,-3 5-28 0,6 0-164 15,-26 0-465-15,-24 14-278 16</inkml:trace>
  <inkml:trace contextRef="#ctx0" brushRef="#br0" timeOffset="461">1648 1447 2657 0,'0'0'524'16,"0"0"-449"-16,0 0-54 16,0 0 88-16,0 0-8 0,233 0-80 15,-126-9-21-15,9-4-24 16,42-13-163-16,-32 6-541 16,-21 4-1168-16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43.7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0 508 2165 0,'0'0'560'0,"0"0"-519"15,0 0 12-15,0 0 136 16,0 0-35-16,0 0-49 16,48 217-78-16,-16-149-15 0,8 2-12 15,8-5 0 1,2-11 27-16,1-16-27 0,-4-22-16 15,1-16 10-15,-8 0-22 16,-4-42 13-16,-6-21 13 16,-1-19 2-16,-7-9-6 15,0-5 6-15,-3 5-10 16,-2 8-67-16,13 11-226 16,-8 19-458-16,-5 21-710 0</inkml:trace>
  <inkml:trace contextRef="#ctx0" brushRef="#br0" timeOffset="616">1042 560 2046 0,'0'0'592'16,"0"0"-477"-16,0 0 63 0,0 0 34 15,0 0 5-15,-222 0-124 16,178 39-82-16,11 14 29 15,16 13-32-15,12 3-8 16,5 3 0-16,11-3-25 16,30-13 5-16,10-14-106 15,3-19-91-15,5-23-76 16,-5 0-55-16,-6-44 40 16,-4-10 136-16,-12-9 112 15,-10 2 60-15,-7 11 64 16,-8 12 144-16,-7 10 146 15,0 22-31-15,0 6-107 0,0 9-113 16,0 35-34-16,0 5 4 16,0 7-73-16,18-5-12 15,18-4 11-15,8-14-69 16,7-17-14-16,1-16-31 16,-1 0-136-16,-11-26 112 15,-8-23 45-15,-3-7 38 16,-10-7 55-16,-4 0-5 15,-5 15 6-15,-6 12 102 16,-4 13 46-16,0 23 64 16,0 0-95-16,0 23-69 15,0 26 33-15,0 10-59 16,25 6 1-16,19-2-23 0,18-7 10 16,11-14-26-16,7-19 7 15,-3-19-35-15,-12-4 37 16,-18-25 14-16,-16-19-4 15,-21-17 11-15,-10-9 38 16,-19-7 48-16,-38 2-38 16,-16 6-31-16,-19 11-2 15,-2 8-29-15,-20 2-80 16,23 11-210-16,22 8-795 0</inkml:trace>
  <inkml:trace contextRef="#ctx0" brushRef="#br0" timeOffset="782">1010 12 2995 0,'0'0'332'0,"0"0"-332"15,0 0 0-15,313-12-80 16,-197 12-189-16,-14 0-1170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45.1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274 0 1824 0,'3'0'471'0,"0"40"-428"0,1 32 58 0,-4 26 76 0,0 24 5 0,0 8-69 0,0 10-72 0,0-13 16 0,0-8-57 0,0-18-11 0,0-22-37 0,12-31-184 0,10-18-375 16,-9-27-1150-16</inkml:trace>
  <inkml:trace contextRef="#ctx0" brushRef="#br0" timeOffset="373">0 544 1918 0,'0'0'394'0,"0"17"-306"15,3 3 17-15,26 3 124 16,8-6-59-16,7-1-89 15,7-6-15-15,-4-3-44 16,0-4 29-16,-3 3-4 16,-12 6-40-16,-6-1 40 15,-4 13-47-15,-10 8 0 16,-9 11 29-16,0 10-29 0,-3-1-1 16,4-3 1-1,-4-5 0-15,5-14-9 0,-2-6 9 16,1-11-38-16,-4-6 37 15,0-7-23-15,0 0 24 16,0-32 0-16,0-15 0 16,6-9 8-16,10-6-8 15,2-4 0-15,8 7-5 16,6 3 11-16,8 11-7 16,-1 13 1-16,20 2-58 15,-11 12-208-15,-8 6-618 0</inkml:trace>
  <inkml:trace contextRef="#ctx0" brushRef="#br0" timeOffset="1695">943 808 1182 0,'0'0'849'16,"0"0"-731"-16,0 0-110 15,0 0 81-15,0 0 95 16,0 0-61-16,0 0-83 16,44 88-26-16,-28-64 62 15,-10 2-69-15,-2-3 2 16,-4 2 22-16,0-1-31 0,0-8 7 15,0 0-6-15,0-4-1 16,0-7 36-16,0-5-36 16,0 0 21-16,0 0 43 15,0 0-13-15,0 0 7 16,0 0-35-16,0 0-22 16,0 0 46-16,0-2-47 15,0 2 0-15,0-3 25 16,5-2-25-16,8 5 0 15,9 0 0-15,-7 0 1 16,-1 0 8-16,-2 0-9 16,-5 0 0-16,-4 0 12 0,0 8-5 15,2 1 2-15,-1 1 3 16,-1-1-4-16,7 1 15 16,6-7-23-16,2-3 0 15,8 0 22-15,6 0-21 16,2-27-1-16,-2-4 0 15,0-6 0-15,-2-3-3 16,-1 0 3-16,-7 2 0 16,3-3-2-16,-6 6 2 15,0 3 0-15,-3 5 0 16,-4 11 1-16,-2 3-6 16,-1 6 5-16,-6 7 0 15,-3 0-1-15,4 0 7 16,-1 0-6-16,0 23 0 0,1 3 0 15,-1 8 6 1,6-1-6-16,-3 0 0 0,1-3-15 16,8-9 15-16,-4-4-1 15,0-4-16-15,-4-6 2 16,2-4 0-16,-3-3 14 16,1 0-5-16,2 0-8 15,1 0 15-15,0 0-1 16,9-16 0-16,-1 0 0 15,1 1-6-15,-6 3 6 16,-1 2 0-16,-5 7 4 16,-4 3-3-16,-3 0-1 15,0 0 0-15,0 0 0 0,0 0 6 16,0 11-6 0,0-1 0-16,5 1 2 0,-1 3-1 15,2-4-1-15,5-4 0 16,-6 1 0-16,1-7-5 15,-6 3 5-15,4-3 0 16,-4 0 8-16,0 0-7 16,0 0-1-16,0 0 0 15,0 0 0-15,3 0-2 16,1 0 2-16,-4 0 0 16,0 0 2-16,5 0-2 15,-5 4 0-15,0 1 0 16,0 2 1-16,0 7 12 15,0-4-13-15,0 6 0 0,0-6-6 16,0-1 6-16,0-2 0 16,0-3 0-16,0-2 1 15,0-2 21-15,0 0-11 16,0 0-11-16,0-9 29 16,0-11-29-16,0-7 0 15,3-5-2-15,4-5 2 16,3-5-6-16,2 2 6 15,6 2 0-15,-1 1 3 16,5 11-3-16,0 3 0 16,0 10 0-16,4 5 0 15,4 6 19-15,2 2-19 16,9 0 0-16,-2 17 11 0,8 15 4 16,-3 8 28-16,-10 6-31 15,-5 3-4-15,-14 1 12 16,-8-5-20-16,-4 1-31 15,-3-5 22-15,0-17-63 16,0-4-15-16,0-10-105 16,3-10-116-16,6-10-253 15,1-12-217-15</inkml:trace>
  <inkml:trace contextRef="#ctx0" brushRef="#br0" timeOffset="2185">2760 670 1815 0,'0'0'484'0,"0"0"-247"0,0 0 72 15,0 0-85-15,0 0-61 16,0 0-92-16,0 0 2 16,-227 128-16-16,180-69-38 15,21-1 25-15,16-4-44 16,10-10-15-16,7-7 3 15,30-13-84-15,14-19-33 16,0-5-67-16,-1-5-28 16,-6-28 52-16,-6-6 87 15,-10-4 85-15,-14-1 14 16,-2 9 87-16,-9 7 56 16,-3 16 68-16,0 12-49 15,0 3-33-15,-7 47-111 0,-8 26-1 16,5 26 31-16,5 43-52 15,5 44 5-15,0-5 69 16,8-21-57-16,3-25 3 16,-8-35-30-16,-3 2 0 15,0-4 24-15,0-25-23 16,-22-27 14-16,-10-26-3 16,-16-20-4-16,-2-3 29 15,-1-44-37-15,0-28 9 16,14-19 0-16,15-20-9 0,19-17 0 15,3-6-6 1,47-16-56-16,70-46-68 0,-16 35-492 16,-3 30-2059-16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48.3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0 971 1408 0,'0'0'402'0,"0"0"-295"16,0 0-56-16,0 0 125 16,0 0 25-16,0 0-42 15,236-28-85-15,-151-20-36 16,6-8 8-16,1-13-37 0,2-3 3 16,-4-10-9-1,-6-7-3-15,-18 1 0 0,-18 6 7 16,-20 7-6-16,-16 12 97 15,-12 10 12-15,0 14-17 16,-22 8 13-16,-15 14-46 16,-3 6 2-16,-11 11-17 15,0 4-27-15,4 35 24 16,3 21-35-16,8 17 5 16,6 16 9-16,8 14-20 15,5 8-1-15,5 8 0 16,5 1 2-16,4-2-10 15,3-11 7-15,0-13-47 16,10-21-1-16,19-26-26 16,15-25 45-16,12-26 12 15,8-3-15-15,2-47 32 0,0-15-41 16,-12-10 42-16,-17 3-6 16,-18 3 6-1,-19 13 0-15,0 12 0 0,-22 13 6 16,-19 11 50-16,-3 10-35 15,9 7-2-15,4 3 18 16,18 0-36-16,13 0-2 16,0 13-8-16,35 10 9 15,21 3-9-15,5 0 9 16,5 1-15-16,0 4 9 16,0 6-10-16,-9 3 16 15,-1 6-8-15,-14-1 16 0,-8 1 7 16,-12 1-14-16,-12-4-1 15,-3-4 6-15,2-11-5 16,1-7-2-16,2-11-51 16,-2-10-97-16,2 0-32 15,-2-43-148-15,-4-11-205 16,-1-1-86-16</inkml:trace>
  <inkml:trace contextRef="#ctx0" brushRef="#br0" timeOffset="125">1199 628 1617 0,'0'0'537'0,"0"0"-354"16,0 0-10-16,0 0-4 0,0 0-169 15,0 0-41-15,0 0-269 16,98-61-543-16</inkml:trace>
  <inkml:trace contextRef="#ctx0" brushRef="#br0" timeOffset="929">1571 839 1209 0,'0'0'663'15,"0"0"-486"-15,0 0 14 16,0 0-20-16,28 197-40 16,-16-145-70-16,2 1-24 15,-2-10-10-15,-2-9-27 16,-2-13-12-16,-4-13-21 0,-4-8-41 15,0 0 45-15,0-37 16 16,0-6 10-16,0-9 3 16,10-4 9-16,5 3 35 15,10 4 26-15,8 11-32 16,4 4 12-16,7 18 3 16,3 13-9-16,4 3 19 15,-4 10-5-15,-3 29 26 16,-7 7-33-16,-5 6-45 15,-10 10 0-15,-6 1-6 16,-13-1 0-16,-3 1-8 16,0-15-20-16,0-8-59 15,0-12-11-15,0-16-7 0,0-12 43 16,0 0 26 0,7-20-13-16,22-27 47 0,8-14-10 15,14-14 12 1,6-18-1-16,17-6-6 0,6-2 6 15,-1 0-7-15,3 5 8 16,-13 7 5-16,-15 12 53 16,-13 7 28-16,-19 15 52 15,-12 8-26-15,-10 12 4 16,0 11-9-16,-22 8-35 16,-10 9 10-16,-6 7-34 15,0 0-32-15,4 16 17 16,5 24-33-16,4 15 0 0,3 18 0 15,6 8 2 1,3 16 4-16,1 1-6 0,5 6 0 16,-5 2-1-16,6-4-54 15,-1-14 10-15,4-13 2 16,-1-25 20-16,4-18 22 16,0-18-32-16,0-14 30 15,7 0-11-15,18-30 7 16,12-17 5-16,6-4 2 15,4 1 0-15,0 4 10 16,6 11-2-16,-6 15 2 16,-4 13 37-16,-3 7-23 0,-3 7 4 15,-8 32-1 1,-4 7-3-16,-6 6 22 0,-4 1-29 16,-1-10-17-16,-2-11 0 15,-6-8-52-15,-2-19-84 16,-4-8-194-16,0-30-324 15,-22-7-1496-15</inkml:trace>
  <inkml:trace contextRef="#ctx0" brushRef="#br0" timeOffset="1123">1764 0 1360 0,'0'0'1643'16,"0"0"-1568"-16,0 0-75 0,0 0 0 15,226 42 0-15,-138-42-129 16,-12 3-1022-16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39:50.4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316 203 1415 0,'0'0'498'0,"0"0"-300"16,0 0-39-16,0 0 74 0,0 0-60 16,0 0-84-1,0 127 32-15,0-34-31 0,3 26 13 16,6 11-70-16,-3 8-5 15,1-5-1-15,-3-7-18 16,-4-14-1-16,0-20-8 16,0-23-62-16,0-30-101 15,0-22-342-15,0-17-214 0</inkml:trace>
  <inkml:trace contextRef="#ctx0" brushRef="#br0" timeOffset="438">0 764 1592 0,'0'0'520'0,"0"0"-439"15,0 0-20-15,0 0 137 16,0 0-15-16,0 0-71 16,208 85-66-16,-129-82-20 15,6-3 51-15,-2 0-35 16,-7 5-1-16,-10 4 5 15,-7 7-26-15,-15 14-7 16,-15 6-3-16,-11 17-2 16,-11 5 34-16,-7 8-42 15,0 0 0-15,0-8 0 16,3-5 0-16,16-13-50 16,6-21-44-16,12-15-36 15,6-4 81-15,4-30-97 0,0-23 15 16,-3-6 91-1,-6-4 40-15,-10 5 3 0,-9 12 99 16,-5 13 53-16,-6 16 72 16,-8 14-82-16,3 3-41 15,-3 10-23-15,7 30-37 16,-4 2-18-16,9 9-18 16,-2-3-7-16,2-8-2 15,2-8-17-15,-2-9-115 16,3-23-121-16,-2 0-263 15,-6-10 2-15</inkml:trace>
  <inkml:trace contextRef="#ctx0" brushRef="#br0" timeOffset="629">1035 624 1699 0,'0'0'377'0,"0"0"-139"16,0 0 47-16,0 0-1 15,0 0-123-15,0 0-67 16,189 72-11-16,-186-34-68 16,-3 15-15-16,-18 0-43 15,-40-1-265-15,8-13-434 16,6-19-1230-16</inkml:trace>
  <inkml:trace contextRef="#ctx0" brushRef="#br0" timeOffset="815">1490 0 2131 0,'0'0'351'16,"0"0"-237"-16,0 0-38 15,219 59 67-15,-142-34-104 16,29 11-39-16,-20-6-483 15,-13-4-1741-15</inkml:trace>
  <inkml:trace contextRef="#ctx0" brushRef="#br0" timeOffset="1391">3259 436 1861 0,'0'0'365'0,"0"0"-258"0,0 0 136 15,0 0-18 1,-198-65-83-16,125 65-55 0,4 31-54 16,4 22 18-16,18 10 9 15,22 3-50-15,20-1 10 16,5-8-20-16,25-12-71 16,27-16-2-16,3-20-141 15,2-9 4-15,-5-5-4 16,-4-34 83-16,-16-10 131 15,-7-9 8-15,-9 10 84 16,-10 7 108-16,-2 10 12 16,-4 18 5-16,0 13-42 0,0 6-79 15,0 44-23 1,3 24-37-16,6 22-12 0,1 13 25 16,8 9-41-16,4 2 2 15,0-4-10-15,-3-8 6 16,-2-12 42-16,-12-21-48 15,-5-20 0-15,0-15 41 16,-31-14-32-16,-19-16 7 16,-16-10-16-16,-4 0-21 15,-2-36 5-15,6-17-94 16,15-54-87-16,22 9-259 16,22-1-522-16</inkml:trace>
  <inkml:trace contextRef="#ctx0" brushRef="#br0" timeOffset="1888">3433 929 2087 0,'0'0'358'0,"0"0"-260"16,0 0 92-16,0 0-3 15,230-40-120-15,-164 8-23 16,3-12-44-16,-6-5 0 15,-9-9 3-15,-10-5 3 16,-15-3-6-16,-14 0 0 16,-12 10 1-16,-3 13 87 0,-3 14 7 15,-28 22-10 1,-4 7 14-16,-6 14-77 16,-3 38 16-16,12 17-17 0,3 17-20 15,14 5 32-15,5 8-33 16,10-1 0-16,-5 1-9 15,5-5 9-15,0-12-14 16,-3-12-4-16,3-21-27 16,0-21 32-16,0-25-29 15,0-3 1-15,3-21 31 16,27-29-20-16,14-5 17 16,7-4 4-16,3 10 9 15,0 16 3-15,-1 13-3 16,-11 20 0-16,-5 0 39 0,-5 33 11 15,-6 16 7-15,-11 6-27 16,-3 5-21-16,-9-7 32 16,-3-7-41-16,4-14-18 15,-1-12-21-15,19-20-184 16,-3-17-411-16,-1-18-848 0</inkml:trace>
  <inkml:trace contextRef="#ctx0" brushRef="#br0" timeOffset="2054">4862 1043 2629 0,'0'0'327'0,"0"0"-250"16,0 0-21-16,191 0-53 15,-96-13-3-15,-16-4-355 16,-9 7-1113-16</inkml:trace>
  <inkml:trace contextRef="#ctx0" brushRef="#br0" timeOffset="2405">5770 1214 709 0,'0'0'1876'16,"0"0"-1876"-16,0 0-78 0,0 0 78 16,0 0 195-1,0 0-147-15,151-184-34 0,-116 128-14 16,-1-6 1-16,-5-7 57 16,-4 1 44-16,-6 0-32 15,-9 10 26-15,-3 18-5 16,1 21 2-16,-4 19-3 15,-1 0-68-15,4 48 38 16,5 21-32-16,-2 13-27 16,2 14 26-16,-2-1-27 15,-2 1-2-15,-1-5-25 16,-4-11-54-16,1-17-73 16,2-25-230-16,0-15-402 0,4-23-1137 0</inkml:trace>
  <inkml:trace contextRef="#ctx0" brushRef="#br0" timeOffset="2744">6783 439 1575 0,'0'0'1051'16,"0"0"-813"-16,0 0-114 15,0 0 99-15,0 0-33 16,-83 199-91-16,58-106-63 15,3 9 7-15,7-1-43 0,15 4 1 16,0 2-7-16,25-14 6 16,31-8-40-16,17-20 17 15,10-30-19-15,8-22 26 16,-3-13-23-16,-15-34 39 16,-11-31 6-16,-14-21 10 15,-20-15 22-15,-16-17-1 16,-12-10-7-16,-27-2 33 15,-27 4-24-15,-15 14-33 16,3 24-1-16,8 27-5 16,18 27-75-16,18 34-110 15,15 0-626-15,7 22-1361 0</inkml:trace>
  <inkml:trace contextRef="#ctx0" brushRef="#br0" timeOffset="3305">7470 967 1741 0,'0'0'1223'16,"0"0"-1223"-16,0 0-124 15,0 0 124-15,0 0 118 16,208-88-61-16,-151 56-57 15,3-16 0-15,-3-4-10 16,-9-7 6-16,-8-8 4 16,-11-3 2-16,-14-2-2 0,-15 5 63 15,0 19 18-15,0 11 13 16,-25 21 26-16,-1 16-51 16,-4 4-21-16,5 48-23 15,-1 20-23-15,8 17 32 16,1 18-33-16,1 12 0 15,5 9 16-15,-3 1-17 16,-1-5-7-16,5-17 6 16,1-18 1-16,9-22-8 15,0-28 8-15,0-20-16 16,0-19 16-16,12 0-23 16,17-39 23-16,5-17 0 0,8-10 0 15,5-1 9 1,6 4-9-16,-3 14 0 0,-2 18 20 15,-1 24-6-15,-6 7 13 16,-9 24 30-16,-10 31 22 16,-7 18 14-16,-15 9-33 15,0-1-21-15,0-1 12 16,0-10-36-16,3-22-3 16,4-14-12-16,8-20-7 15,2-14-19-15,36-22-82 16,-2-27-114-16,-7-11-483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5.1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 2290 0,'0'0'303'0,"0"0"-220"15,0 0-82-15,0 0 72 16,0 0 115-16,0 0-84 16,0 0-34-16,255 0 21 15,-123 0-52-15,17 0 21 0,15 0 9 16,3 0-27 0,1 0 43-16,-7 0-77 0,-13 0 2 15,-19 0 40-15,-19 0-44 16,-24 0-5-16,-17 0-1 15,-21 3-69-15,-11 6-22 16,-1-7-138-16,-9 3-430 16,-10-5-530-16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43.2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2268 0,'0'0'524'0,"0"0"-524"16,0 0-7-16,0 0-57 15,0 0-30-15,0 0-452 16,0 0-1412-16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5.3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2817 0,'0'0'152'16,"0"0"-152"-16,0 0-498 16,0 0 233-16,0 0-215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5.4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2636 0,'0'0'487'0,"0"0"-487"16,0 0-43-16,0 0-228 0,0 0-1139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4.3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25 200 1603 0,'0'0'295'15,"0"0"-157"-15,0 0 42 16,0 0-25-16,0 0 65 16,0 0-52-16,-25-63-104 15,25 63 1-15,0 0-16 0,0 9-33 16,17 40 46-16,23 31 3 15,23 54-15-15,-9 4 25 16,5 7-66-16,-1-2 4 16,-18-37 8-16,8 2-13 15,-8-23 16-15,-8-23-24 16,-6-16 0-16,-8-20 17 16,-4-18-4-16,1-8-10 15,4-24 43-15,13-44-8 16,12-57 21-16,12-58-59 15,-9 1 0-15,-15 15 21 16,-13 26-20-16,-9 46-2 16,2 7-13-16,1 8-64 0,6 38-22 15,6 29-199-15,29 13-297 16,-6 26 102-16,-4 3-535 0</inkml:trace>
  <inkml:trace contextRef="#ctx0" brushRef="#br0" timeOffset="487">1214 311 1698 0,'0'0'590'15,"0"0"-406"-15,0 0 56 16,0 0-18-16,0 0-111 16,0 0-53-16,0 0-22 15,0 144-10-15,7-56 38 16,0 12-52-16,-4 1-12 15,-3-6 14-15,0-9-4 0,3-21-10 16,-3-12 0-16,5-24 1 16,-5-16-10-16,0-13 9 15,0 0 0-15,0-20 29 16,0-32-29-16,0-24-12 16,-5-22 11-16,-8-24 1 15,-2-13-6-15,1 1 6 16,6 7 0-16,4 22 18 15,4 19-12-15,0 27-6 16,12 19 0-16,17 21 12 16,15 13-4-16,13 6-8 15,9 6 0-15,7 37 25 16,8 13-18-16,-1 18-7 0,-8 13 3 16,-9 7 5-16,-16 8 13 15,-18 1-21-15,-19-2 0 16,-10-9 12-16,-10-10-11 15,-37-7-1-15,-11-12 3 16,-8-7 4-16,0-11-13 16,7-13 6-16,12-8-94 15,-4-4-146-15,10-11-515 16,13-2-549-16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6.6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0 698 1588 0,'0'0'273'0,"0"0"-238"0,0 0-35 16,0 0 90-16,0 0-11 16,0 0-9-16,179-190-70 15,-128 115 0-15,0-6 71 16,-7-2-3-16,-12 5 43 15,-2 8 33-15,-16 14 34 16,-2 17-19-16,-5 15-80 16,-7 22-19-16,0 2 29 15,0 39-80-15,0 40 0 16,0 32 32-16,0 24-29 16,0 7 39-16,0-8-51 15,0-15 0-15,0-26 16 0,0-13-5 16,0-17-22-16,0-18-19 15,0-7-97-15,18-13-191 16,4-15-492-16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9.0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337 622 2112 0,'0'0'332'0,"0"0"-221"0,0 0 114 15,0 0-4-15,0 0-65 16,-202-52-81-1,167 58-74-15,1 30-1 0,5 14 0 16,7 9 8-16,12 5-20 16,5 4 12-16,5-6-2 15,0-10-4-15,22-12-57 16,15-19 6-16,11-7-26 16,6-14-58-16,8-3 5 15,4-43-13-15,-5-15-1 16,-2-21 58-16,-8-21 21 15,-10-8 46-15,-9-15 25 16,-7-1 1-16,-9 2 88 0,-10 22 9 16,-2 19 22-16,-4 31 61 15,0 31-14-15,0 22-27 16,0 9-83-16,0 57-48 16,-4 27 72-16,-6 27-45 15,-2 15-9-15,9 5 23 16,0-3-50-16,3-17 0 15,0-14 0-15,0-19-35 16,6-15 4-16,13-19-103 16,10-16-229-16,-7-18-284 15,3-16-889-15</inkml:trace>
  <inkml:trace contextRef="#ctx0" brushRef="#br0" timeOffset="547">1291 731 2083 0,'0'0'500'0,"0"0"-411"16,0 0 78-16,0 0 84 16,-225 12-123-16,165 27-64 15,10 11-20-15,2 10-36 16,16 2 6-16,7 2-14 15,13-1-22-15,12-3 16 16,0-11-63-16,37-8-26 16,11-20-4-16,9-14-123 15,9-7 3-15,0-17-9 16,-8-25 18-16,-6-9 117 16,-10-3 61-16,-11 8 32 0,-18 11 59 15,-4 14 118-15,-9 18 103 16,0 3-46-16,0 9-132 15,0 28 18-15,0 5-58 16,0 8-14-16,0-7-24 16,10-4-24-16,22-14-7 15,5-6-26-15,7-14-32 16,-3-5 37-16,1-5-51 16,-5-26 6-16,0-8 16 15,-4-8-10-15,-8 1 50 0,-3 8 16 16,-3 8 1-16,-13 14 30 15,-2 13 19-15,-4 3 15 16,0 22 29-16,0 28-39 16,0 2 7-16,0 7-10 15,0-6-42-15,0-4 21 16,3-14-30-16,12-9-99 16,7-15-76-16,0-8-394 15,-7-3-337-15</inkml:trace>
  <inkml:trace contextRef="#ctx0" brushRef="#br0" timeOffset="689">1955 684 2094 0,'0'0'70'16,"0"0"-70"-16,0 0-189 15,0 0-22-15,0 0-1479 0</inkml:trace>
  <inkml:trace contextRef="#ctx0" brushRef="#br0" timeOffset="845">1171 159 2451 0,'0'0'370'16,"0"0"-360"-16,0 0-10 15,0 0-9-15,248 63-76 0,-163-44-574 16</inkml:trace>
  <inkml:trace contextRef="#ctx0" brushRef="#br0" timeOffset="1039">183 321 2428 0,'0'0'1'0,"0"0"-1"16,226 0-68-16,-90 0 53 16,-6 2-493-16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16.9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243 0 2397 0,'0'0'367'0,"0"0"-340"16,0 0 46-16,0 192 89 15,0-92-83-15,0 13-36 16,12-6-31-16,-2 3-3 15,2-12-3-15,-2-12-6 16,2-9-67-16,-5-11-53 16,-7-1-409-16,0-19-160 15,0-15-1014-15</inkml:trace>
  <inkml:trace contextRef="#ctx0" brushRef="#br0" timeOffset="688">0 686 1857 0,'0'0'348'0,"0"0"-321"15,0 0-26-15,0 0 57 16,0 0-16-16,255-20-23 16,-175 16 17-16,-3 4-23 15,-16 0 18-15,-10 4 11 16,-14 26-18-16,-15 13 44 15,-7 10-28-15,-8 2-6 16,0 0 21-16,5 1-26 16,10-5 27-16,13-10-48 0,13-15 5 15,11-11-26-15,5-15 7 16,2 0-33 0,-10-41 3-16,-14-12 4 0,-15-6 32 15,-23-5 15-15,-4-6 17 16,-19 5 65-16,-28 2-53 15,-4 15 0-15,-5 14 34 16,9 13-36-16,8 16-30 16,8 5-12-16,18 0 0 15,9 2-15-15,4 22-27 16,4 4 8-16,31-5 14 16,9 5-10-16,12 2 20 15,5-6 0-15,2 4 10 16,-2-1-3-16,-6 5 3 15,-7 1-3-15,-13 3 2 0,-9 3 2 16,-8-1-2 0,-9 3-13-16,-6-9-46 0,-3-9 32 15,0-9-67-15,0-14 63 16,0 0 23-16,3-7-3 16,4-25-37-16,8-11-4 15,7-7 17-15,10-5 30 16,12-1-37-16,11 7 43 15,7 10 8-15,4 13 24 16,0 18 37-16,-8 8 12 16,-4 22 37-16,-10 26 37 15,-7 7-81-15,-8 1-43 0,-11 4 7 16,-3-12-24-16,-8-5-14 16,0-7-47-16,-4-9-112 15,9-22-137-15,-2 0-352 16,2-5-1167-16</inkml:trace>
  <inkml:trace contextRef="#ctx0" brushRef="#br0" timeOffset="1128">2224 752 1348 0,'0'0'999'15,"0"0"-771"-15,0 0-70 16,0 0 60-16,-193 117-17 0,149-68-101 15,19-2-52 1,13-8-48-16,12-6-36 0,0-10 18 16,40-7-99-16,8-13-26 15,6-3-95-15,-2-3-5 16,-1-26 30-16,-12-4 93 16,-9 3 120-16,-16 6 9 15,-6 10 100-15,-8 6 77 16,0 8 28-16,0 0-60 15,0 30-71-15,0 22 19 16,-5 20-15-16,5 13 6 16,0 14-72-16,19 10 24 15,21 3 28-15,4 2-52 16,-3 1 4-16,-16-10-10 16,-18-10-3-16,-7-11 31 0,0-24-42 15,-32-17 9-15,-9-16 8 16,-6-18-11-16,0-9 20 15,-4-3-21-15,4-37-6 16,9-18 0-16,10-21-24 16,12-22-78-16,6-70-134 15,7 24-383-15,-6 7-839 0</inkml:trace>
  <inkml:trace contextRef="#ctx0" brushRef="#br0" timeOffset="1365">627 512 1820 0,'0'0'286'15,"0"0"-209"-15,0 0 64 16,0 0 98-16,186-154-102 15,-135 133-89-15,-4 12-48 16,-3 6-31-16,22 3-142 16,-15 0-174-16,-7 0-296 0</inkml:trace>
  <inkml:trace contextRef="#ctx0" brushRef="#br0" timeOffset="1537">1425 29 833 0,'0'0'880'0,"0"0"-668"0,0 0-16 16,0 0 27-16,0 0-15 16,0 0-87-16,215-12-47 15,-189 41-41-15,-8 7-11 16,-18 10-22-16,0 33-123 16,-32-7-218-16,-5-9-422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21.4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256 391 2288 0,'0'0'372'16,"0"0"-351"-16,0 0-21 15,0 0 146-15,0 0-13 16,17 197-18-16,-17-99-93 15,0 16 8-15,0 12 63 16,0-1-66-16,0-3-11 0,5-16-16 16,5-13-66-16,9-18-41 15,6-21-233-15,-3-19-354 16,-9-25-1149-16</inkml:trace>
  <inkml:trace contextRef="#ctx0" brushRef="#br0" timeOffset="380">0 1083 2089 0,'0'0'331'0,"0"0"-324"16,0 0-7-16,0 0 118 15,0 0-28-15,187-42-14 16,-118 42-74-16,-5 0 25 0,-1 19 83 15,-13 17-50-15,-2 14-3 16,-11 6-48-16,-12 2-2 16,-3 2 37-16,-11-11-44 15,-3-7 0-15,-5-12-14 16,-3-13 14-16,0-11-1 16,0-6 1-16,0 0 0 15,-3-29 14-15,-5-14-14 16,8-7 0-16,0-5 2 15,0-4-1-15,22 4 0 16,3 5 21-16,9 10-7 16,1 10 6-16,6 18-21 15,-1 7-17-15,8 5-23 0,18 17-199 16,-12 13-405 0,-7 0-765-16</inkml:trace>
  <inkml:trace contextRef="#ctx0" brushRef="#br0" timeOffset="932">1677 174 1380 0,'0'0'859'0,"0"0"-711"15,0 0-51-15,-109 176 227 16,43-43-135-16,-18 45-70 16,8-5 0-16,10-15-46 15,12-20-16-15,13-30-27 16,-6 5-21-16,-1 10 12 16,4-24-21-16,12-22-45 15,10-19 9-15,7-20-66 16,15-27-97-16,0-11-372 15,8 0-156-15</inkml:trace>
  <inkml:trace contextRef="#ctx0" brushRef="#br0" timeOffset="1424">1976 406 2223 0,'0'0'246'0,"0"0"-191"15,0 182 61-15,0-80 84 16,0 13-46-16,0 6-130 16,0-6-10-16,0-7 23 0,0-13-36 15,0-16 0-15,0-17-1 16,0-19-4-16,-3-13-4 15,-4-21-20-15,3-9 15 16,-4 0 2-16,5-39-26 16,3-10 14-16,0-10-5 15,0-11 17-15,11 6-5 16,15 3-5-16,9 16-21 16,2 13 35-16,7 17-19 15,4 15 26-15,3 0 0 16,3 24 11-16,-7 20 52 15,-3 7-28-15,-12 2 21 16,-13-3 10-16,-19-1-35 0,0-7 14 16,-14-3-20-16,-30-5 7 15,-12-6 25-15,-4-11-57 16,-6-4 0-16,6-13 26 16,10 0-26-16,11 0-17 15,12-19-79-15,23-20-84 16,4 5-312-16,0-2-622 0</inkml:trace>
  <inkml:trace contextRef="#ctx0" brushRef="#br0" timeOffset="1646">2666 1073 2092 0,'0'0'303'15,"0"0"-202"-15,0 0 100 16,0 0 30-16,32 192-124 16,-17-153-78-16,2-3 4 15,-2-10-33-15,1-10-59 16,-6-3-81-16,-7-13-176 16,-3 0-149-16,0-16-83 0</inkml:trace>
  <inkml:trace contextRef="#ctx0" brushRef="#br0" timeOffset="1754">2661 663 1659 0,'0'0'198'0,"0"0"-198"0,0 0-93 16,0 0-149-16,0 0-877 0</inkml:trace>
  <inkml:trace contextRef="#ctx0" brushRef="#br0" timeOffset="2520">2935 959 552 0,'0'0'1010'0,"0"0"-857"15,0 0-23-15,0 0 46 16,3 171-62-16,-3-139-31 0,0-6-61 16,0-9-21-1,0-8-1-15,0-9-17 0,0 0-5 16,0-5-40-16,0-26-8 15,0-8 37-15,12-6 4 16,17-1 29-16,8 6 5 16,-1 7-4-16,-4 13 53 15,2 17 81-15,-6 3-8 16,-2 9 31-16,-1 31-33 16,5 10-41-16,-1 3 52 15,0 2-107-15,0-5-4 16,1-4 14-16,-1-8-38 15,-4-8-1-15,-6-7 0 16,-6-10-49-16,-1-6 31 16,-5-7-62-16,5 0 9 0,1-7 44 15,6-25-46-15,10-21-15 16,11-16-20-16,8-13-51 16,9-17 9-16,13-3-13 15,7-5 75-15,3 1 28 16,-1 4 25-16,-13 18 35 15,-18 8 79-15,-23 20 114 16,-20 13 157-16,-5 14-79 16,-5 16-85-16,-24 6-15 15,-11 7-82-15,1 4-9 16,-9 31-46-16,4 21-16 16,0 16 35-16,4 14-53 15,8 16 0-15,3 3 19 0,7 4-19 16,7-2 9-16,5-9-9 15,1-9 0-15,6-17-15 16,3-19-6-16,0-17-10 16,0-17-5-16,3-19-12 15,23 0 30-15,7-10 6 16,11-22 12-16,4-8-6 16,2 5 6-16,1 5 0 15,0 13 1-15,0 12 1 16,-7 5 10-16,0 0 30 15,-7 29-17-15,-5 7 56 16,-3 0-80-16,1-1 22 0,-10-4 11 16,-1-5-33-1,-4-7 8-15,-8-9-9 0,-4-3-55 16,2-7-5-16,-5 0-184 16,-5-14-462-16,-12-11-1430 15</inkml:trace>
  <inkml:trace contextRef="#ctx0" brushRef="#br0" timeOffset="2729">2708 0 1891 0,'0'0'843'16,"0"0"-843"-16,0 0-230 16,0 0 161-16,249 59-273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21.0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303 539 1723 0,'0'0'243'0,"0"0"-145"0,0 0 24 16,0 0 64-16,0 0-21 16,-219 89-87-16,179-31-41 15,14 7 34-15,11 1-48 16,15-7 4-16,4-7-27 15,43-16-69-15,22-16 35 16,12-15-85-16,14-5-52 16,7-30 1-16,-8-24-24 15,-9-2 138-15,-19-2 32 16,-19 2 24-16,-18 16 131 0,-22 15 26 16,-7 15 27-16,0 10-6 15,0 3-102-15,-17 34-39 16,2 11 5-16,11 8-19 15,4 4 3-15,10-12-26 16,38-5-51-16,14-14 50 16,8-19-26-16,6-10-1 15,-10-5 5-15,-12-39 23 16,-20-5 18-16,-24-10-12 16,-10-4 69-16,-10 1 53 15,-34 3-71-15,-12 7-18 16,-8 9-39-16,1 14-90 15,9 9-137-15,10 6-279 16,19 7-89-16,13 0-924 0</inkml:trace>
  <inkml:trace contextRef="#ctx0" brushRef="#br0" timeOffset="133">1021 368 1927 0,'0'0'501'0,"0"0"-409"16,0 0 79-16,0 0 29 15,197-195-200-15,-59 127-42 16,-14 12-336-16,-8 7-897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30.8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1685 0,'0'0'388'0,"0"0"-255"16,0 0-108-16,0 0-25 0,0 0-190 15,0 0-665-15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28.0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250 268 1475 0,'0'0'323'0,"0"0"-137"15,0 0-29-15,0 0 59 16,0 0-1-16,0 0-36 16,-48-76-50-16,48 59-74 15,0-3-10-15,14-5 43 16,15-2-82-16,8-3 9 0,7 5 33 15,3 1-35 1,4 7 14-16,-4 15-27 16,1 2 8-16,-4 13-5 0,-7 29-3 15,-8 21 0-15,-19 16 25 16,-10 12-23-16,0 11 8 16,-36 7-10-16,-23-4 0 15,-7-7 9-15,-7-12-9 16,-3-15 0-16,7-16 7 15,3-15-6-15,8-17 0 16,11-13-1-16,10-10 7 16,11 0 13-16,8 0-20 15,11 0 0-15,7-13 29 16,0 4-29-16,0 2 0 16,29 7-5-16,15 0 5 0,12 0-10 15,1 10 10-15,6 13 0 16,-6 6 4-16,6-2-4 15,-2-7 6-15,-2-1-6 16,-2-9 0-16,-1-7-7 16,-5-3-38-16,11 0-171 15,-14-13-348-15,-13-6-193 0</inkml:trace>
  <inkml:trace contextRef="#ctx0" brushRef="#br0" timeOffset="2463">1631 585 876 0,'0'0'339'16,"0"0"-176"-16,0 0 46 0,0 0-2 15,0 0-6-15,0 0-36 16,0 0-9-16,-8-108 16 16,-6 99-68-16,-4-1-25 15,-4 2 27-15,-4 8-42 16,-11 0-2-16,-7 5-38 16,2 30-16-16,-2 15 32 15,3 10-39-15,13 9-1 16,9 2 32-16,16-6-31 15,3-9-2-15,3-9-1 16,34-15-17-16,11-13 8 16,9-8-86-16,13-11 7 15,-1 0 23-15,0-20-28 16,-3-15 12-16,-8-9 4 16,-3-1 54-16,-16 1 13 0,-8 8 13 15,-14 11-1-15,-9 11 73 16,-4 14-17-16,-4 0 22 15,0 14-77-15,0 21 9 16,0 8 18-16,3 3-28 16,12-3 0-16,7-7 11 15,7-10-11-15,3-10-33 16,5-12-61-16,-1-4 23 16,4 0 63-16,-8-27-20 15,2-8 13-15,-5-5 3 16,-4-5 24-16,-6-3-7 15,-9 13 14-15,-1 5 8 0,-6 18 37 16,-3 7-39-16,0 5 2 16,0 10-8-16,0 27-19 15,0 3 0-15,0 6 0 16,3-8 0-16,8-2 16 16,0-12-16-16,8-8-59 15,3-6 25-15,0-10-60 16,3 0 49-16,1 0 14 15,-1-13 31-15,0-14-12 16,-3 5-19-16,0-2 18 16,-3 7-3-16,-5 10 14 15,1 5 1-15,-5 2-16 16,2 0-4-16,-2 9 20 0,9 8 1 16,-1 0 0-16,1-4 17 15,3-2 5-15,-9-8-21 16,2-1 20-16,-1-2-21 15,-6 0 45-15,3 0-15 16,-8-19 1-16,0-4 24 16,-3-7-14-16,0 1 22 15,0 0 7-15,0 0-37 16,-17-1 35-16,-5 7-47 16,-3-1 9-16,0 8 21 15,-6 2-30-15,9 5 0 16,0 2-21-16,9 4 0 15,6 3 13-15,7 0-13 0,0 0-40 16,0 0 24 0,20 0-14-16,18 0 3 0,9 7-42 15,12-4-13-15,9-3 33 16,6 0-51-16,6 0 41 16,-1-10 58-16,-10-6-6 15,-9-1 7-15,-25 8 0 16,-13 2 1-16,-13 3 74 15,-9 4 35-15,0 0 23 16,-9 0 7-16,-23 4-99 16,-9 20-5-16,3 11-15 15,-3 9-3-15,4 4 37 16,11 5-55-16,13 0 6 16,8-5 30-16,5-5-36 0,0-4 0 15,22-12-2 1,15-4-55-1,7-11 7-15,3-5-128 0,7-7 15 0,-13 0-158 16,-12 0-377-16</inkml:trace>
  <inkml:trace contextRef="#ctx0" brushRef="#br0" timeOffset="2678">2585 311 1881 0,'0'0'397'0,"0"0"-270"0,0 0 41 15,0 0-1-15,0 0-82 16,0 0-51-16,0 0-34 16,205-116-95-16,-171 185-53 15,-9 3-155-15,-11 7-287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43.3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 66 1224 0,'0'0'1463'0,"0"0"-1223"0,0 0-62 15,0 0 23-15,0 0-89 16,0 0-112-16,0 0-312 15,-55-66-2004-15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31.9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355 327 1945 0,'0'0'364'0,"0"0"-204"15,0 0-53-15,0 0 142 16,0 0-82-16,-193-74-97 15,146 90-42-15,3 33-27 16,9 12 7-16,13 6 20 16,13 2-28-16,9-7-4 15,9-5-2-15,29-18-57 16,15-14-46-16,4-15-75 16,3-10 41-16,-3 0 52 15,-6-19-20-15,-7-17 66 0,-10-1 44 16,-9-4 2-16,-11 5 53 15,-6 9 26-15,-5 11 28 16,-3 9 76-16,0 7-61 16,0 0-75-16,0 39-17 15,0 17 7-15,0 16-1 16,0 10-28-16,0 7-2 16,4 4 34-16,2 0-26 15,-6-1-2-15,0-6 20 16,0-7-24-16,0-13 9 15,-25-13-10-15,-7-11-7 16,-5-17 34-16,1-10-34 16,-1-11-1-16,5-4 17 0,1 0-17 15,15-28 0 1,7-18-33-16,9-17-42 0,0-18 30 16,41-11-81-16,16-10-34 15,18 1 15-15,4 1-2 16,1 9 36-16,-3 13 25 15,-11 9 60-15,-12 8 26 16,-18 19 15-16,-14 10 102 16,-10 15 37-16,-12 12-4 15,0 5-2-15,0 0-93 16,0 22-37-16,0 10 46 16,0 10-56-16,7 5 4 15,8-4 14-15,10-3-25 0,4-8-2 16,3-9-6-1,2-5-34-15,-2-18 18 0,-2 0-49 16,-4-8 39-16,-9-28 33 16,-9-11-6-16,-8-4 5 15,0-12 1-15,0 0 0 16,-25 2 45-16,-9 12-37 16,2 12 11-16,-5 13 7 15,8 15-26-15,4 9-2 16,9 0-8-16,10 0 10 15,6 9-17-15,0 8 7 16,10 3 10-16,20-4-8 16,6 2 9-16,4-9-1 15,8-7 0-15,-4-2 0 0,3 0-7 16,-6 0 7-16,-6 0 0 16,-1 0 17-16,-9 5-11 15,1 4 18-15,-4 7-9 16,-5 1 0-16,4 6 37 15,-2 3-43-15,-7 4 5 16,-2-4-7-16,-3 0 4 16,-2-6-22-16,-5-3-5 15,0-1-75-15,0-6-102 16,0-1-394-16,0-5-87 0</inkml:trace>
  <inkml:trace contextRef="#ctx0" brushRef="#br0" timeOffset="162">1475 0 1568 0,'0'0'604'16,"0"0"-500"-16,0 0-104 16,0 0 0-16,0 0-64 15,0 0-186-15,0 0-773 0</inkml:trace>
  <inkml:trace contextRef="#ctx0" brushRef="#br0" timeOffset="328">1159 1263 954 0,'0'0'1574'0,"0"0"-1276"16,0 0-186-16,0 0 30 15,0 0-142-15,0 0-66 16,0 0-796-16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33.1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595 0 940 0,'0'0'722'0,"0"0"-551"16,0 0-82-16,0 0 30 16,0 0 59-16,0 0 1 0,-105 207-47 15,68-95-14-15,-11 17-56 16,-3 6 16-16,-3-2-5 15,4-5-16-15,-3-7 3 16,9-12-51-16,5-21 13 16,11-12-19-16,-3-17 12 15,12-13-16-15,3-10 1 16,4-13-7-16,5-7-11 16,7-2-124-16,0-14-85 15,0 0-311-15,19 0-581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36.7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136 479 1582 0,'0'0'374'0,"0"0"-177"15,0 0-1-15,0 0-10 0,0 0-34 16,0 0-67-16,0 0 16 16,-10 238-8-16,10-132-45 15,0 3 16-15,0-2-25 16,0-8-9-16,0-5 4 16,0-12-34-16,0-10 0 15,0-12 17-15,0-10-16 16,0-10-1-16,0-15-21 15,0-5-67-15,0-10-93 16,6-10-141-16,4 0-261 16,-1-7-43-16</inkml:trace>
  <inkml:trace contextRef="#ctx0" brushRef="#br0" timeOffset="282">0 546 1594 0,'0'0'295'0,"0"0"-114"16,0 0 48-16,0 0 11 15,0 0-97-15,0 0-53 16,186-101 44-16,-113 101-68 16,2 0-3-16,-3 15 14 15,-11 13-44-15,-5 11-6 16,-17 4-27-16,-21 3 0 0,-14 7 15 15,-4 2-14 1,-26 0-1-16,-21 3 7 0,-4-13-7 16,4-5-27-16,6-11-70 15,23-12-200-15,11-12-295 16,7-5-279-16</inkml:trace>
  <inkml:trace contextRef="#ctx0" brushRef="#br0" timeOffset="1152">697 639 1676 0,'0'0'358'16,"0"0"-235"-16,0 0 52 0,0 0-6 15,0 0-101-15,0 0-54 16,208-187 4-16,-164 135-18 15,-3-7-3-15,-12 0 2 16,-11-4 2-16,-11 5 7 16,-7 5 1-16,0 10 46 15,0 10 46-15,-22 13-20 16,0 13-34-16,-7 7 0 16,0 16-47-16,-4 37 1 15,4 24-1-15,3 15 9 16,8 12 12-16,8 9-21 15,5-3 0-15,5-2 12 16,0-11-11-16,0-20-2 16,0-17-3-16,0-21-5 0,0-13 3 15,0-16-18-15,0-10 10 16,8 0 14-16,14-19 0 16,0-17-10-16,14-14-21 15,8 1-2-15,3-5 27 16,4 16-52-16,-4 9-15 15,-3 17 50-15,0 12 22 16,-3 5 1-16,-6 34 0 16,-1 11 0-16,-5 3 15 15,-1 2-15-15,1-6 0 16,2-9 0-16,-6-11 0 0,0-10-12 16,-3-12-26-16,0-7-1 15,-5 0 38-15,5-16-6 16,0-21 7-16,0-5 1 15,-3-4 1-15,-4 0 11 16,-5 3 20-16,-6 14 10 16,-1 10 46-16,-3 11-18 15,0 8-28-15,0 0-43 16,0 15-17-16,8 13 3 16,3 6 14-16,4-2-1 15,10-3 0-15,4-3-59 16,8-12 20-16,2-4 19 15,-2-10-55-15,0 0 38 16,-4-5 17-16,-8-14 21 16,-3 0 17-16,-7 6-4 0,-8 3 59 15,-4 6 14-15,-3 4-20 16,0 0-33-16,0 0-33 16,0 20-2-16,0 11-14 15,7 1 16-15,8 0 0 16,4-2 10-16,6-7-10 15,4-5-53-15,5-9-6 16,-2-7-46-16,0-2 23 16,-2 0-85-16,-4-19-79 15,-13-31-10-15,-4 8-263 16,-6-3-324-16</inkml:trace>
  <inkml:trace contextRef="#ctx0" brushRef="#br0" timeOffset="1402">2280 285 1347 0,'0'0'365'0,"0"0"-158"15,0 0 74-15,0 0 14 16,0 0-111-16,0 0-120 16,0 0-4-16,0 75 24 15,0-15-14-15,0 11-27 16,0 8-20-16,4 0-7 15,2 0-16-15,6-11-6 16,-5-10-4-16,0-4-91 0,5-11-67 16,-6-7-103-16,-2-17-210 15,-1-10-58-15,-3-9-892 0</inkml:trace>
  <inkml:trace contextRef="#ctx0" brushRef="#br0" timeOffset="1545">2214 728 1553 0,'0'0'539'16,"0"0"-374"-16,0 0 0 16,0 0-3-16,0 0-101 15,0 0-45-15,0 0-16 16,215-59-193-16,-156 48-178 16,-20-1-586-16</inkml:trace>
  <inkml:trace contextRef="#ctx0" brushRef="#br0" timeOffset="1741">1441 209 1713 0,'0'0'523'16,"0"0"-523"-16,0 0-16 15,0 0-2-15,291-137 9 16,-188 117-177-16,-11 10-635 0</inkml:trace>
  <inkml:trace contextRef="#ctx0" brushRef="#br0" timeOffset="2028">2842 1099 2165 0,'0'0'663'0,"0"0"-562"16,0 0-78-16,0 0-23 15,0 0-15-15,0 0-683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2.0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256 554 1923 0,'0'0'355'16,"0"0"-253"-16,0 0 94 15,0 0 2-15,0 0-114 16,0 0-31-16,0 0-53 15,-146-75 11-15,124 100-16 16,4 12 5-16,8 2 0 16,10 6-12-16,0-1-3 15,6-1 15-15,28-8-40 16,5-3-1-16,5-4 34 16,-3-3-14-16,-4-3 6 15,-5 2 6-15,-13 0-6 0,-6 3 14 16,-13-6-8-16,0 6 9 15,-10 0 21-15,-27-2-14 16,-7-5-6-16,-7-3 13 16,0-5-13-16,4-7-2 15,6-5-12-15,13 0-93 16,18-5-93-16,4-14-267 16,6-1-823-16</inkml:trace>
  <inkml:trace contextRef="#ctx0" brushRef="#br0" timeOffset="444">858 770 1850 0,'0'0'264'0,"0"0"-121"15,0 0 83-15,0 0-8 16,0 0-59-16,0 0-118 16,0 0 7-16,-208-108-6 15,176 111-27-15,3 32 24 16,2 12-39-16,13 6 0 16,8-2 7-16,6 0-6 0,0-10-2 15,17-7-28 1,23-15-58-16,1-11 10 15,6-8-25-15,0 0 8 0,-6-13 30 16,-5-10-27-16,-11 5 53 16,-6 9 27-16,-9 9-3 15,2 0 14-15,-6 7 11 16,1 18 22-16,5 6 24 16,3-2-32-16,7-6 0 15,-2-3-25-15,14-10-16 16,2-9-33-16,4-1-80 15,1 0-135-15,3-41-1 16,-9 1-342-16,-9-2-651 0</inkml:trace>
  <inkml:trace contextRef="#ctx0" brushRef="#br0" timeOffset="642">1267 140 1498 0,'0'0'368'16,"0"0"-125"-16,0 0-73 15,0 0 117-15,0 0-76 16,0 223-53-16,0-117-83 16,0 2-28-16,4-7 18 15,2-6-52-15,1-14-4 16,5-11-9-16,-2-10-60 16,2 5-150-16,-2-19-294 15,-3-10-242-15</inkml:trace>
  <inkml:trace contextRef="#ctx0" brushRef="#br0" timeOffset="807">1271 861 2029 0,'0'0'495'16,"0"0"-382"-16,0 0 28 15,0 0-21-15,0 0-102 16,203-107-18-16,-134 84-124 15,-13 7-370-15,-17-2-293 0</inkml:trace>
  <inkml:trace contextRef="#ctx0" brushRef="#br0" timeOffset="1015">596 241 2063 0,'0'0'344'16,"0"0"-256"-16,0 0-64 16,243-150-24-16,-140 101-67 15,-16 7-595-15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0.2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1000 330 871 0,'0'0'734'16,"0"0"-570"-16,0 0-102 15,-63-173 32-15,24 127 89 16,-5 3-14-16,-3 10-5 16,-4 12-87-16,-8 12-34 15,-7 9 33-15,-14 12-50 0,-4 42 2 16,-7 23 9-16,1 23-17 16,2 18 60-16,15 14-74 15,14 1-5 1,20-3 52-16,17-19-51 0,22-16-1 15,0-16-1-15,17-17 2 16,27-20 1-16,19-20-3 16,9-22-9-16,16 0-12 15,7-41 11-15,6-28-16 16,-2-17 1-16,-8-15-11 16,-13-11 27-16,-17-9-21 15,-24 2 30-15,-24 12 6 16,-13 9-5-16,0 21-2 0,-6 26-9 15,-20 30-124 1,4 19-198-16,0 2-334 0</inkml:trace>
  <inkml:trace contextRef="#ctx0" brushRef="#br0" timeOffset="542">504 540 1642 0,'0'0'266'16,"0"0"-142"-16,0 0-97 16,0 0 110-16,0 0-31 15,0 0 47-15,0 0-89 16,110 168-48-16,-68-105 23 0,6 0-39 16,-4-3 0-16,8-10 10 15,-1-11-10-15,3-13-6 16,8-12-32-16,-1-14-53 15,5 0 48-15,4-36-81 16,-8-10-34-16,-8-10 91 16,-10-7-26-16,-12 4 59 15,-13-1 24-15,-12 16 10 16,-7 13 76-16,0 20 32 16,0 11-7-16,0 4-41 15,0 43-29-15,5 12 20 16,5 10-10-16,9-3-20 15,6-3 9-15,4-8-30 0,5-12 0 16,1-17 9 0,6-13-8-16,3-13-2 0,0-3-5 15,-5-33-5-15,1-16 1 16,-8-4-5-16,-1-5 15 16,-9 6-12-16,-5 10 22 15,-9 11-10-15,-1 22 6 16,-7 7 14-16,0 5 6 15,0 15-26-15,3 17 0 16,1 8-6-16,11-1 6 16,3-4-1-16,11-1-74 15,19-7-147-15,-4-16-122 16,-9-6-1387-16</inkml:trace>
  <inkml:trace contextRef="#ctx0" brushRef="#br0" timeOffset="1344">2397 535 1527 0,'0'0'228'15,"0"0"-150"-15,0 0 49 0,0 0 46 16,0 0 3 0,-230 82-71-16,186-31-41 0,3 8 40 15,16-1-65-15,6 2-29 16,16-7 19-16,3-5-23 16,3-4-12-16,34-16 3 15,7-7-66-15,10-21 5 16,9 0-68-16,0-13-44 15,-3-26 48-15,-9-12-1 16,-7-4 79-16,-10 0 24 16,-17 5 26-16,-5 8 0 15,-12 16 1-15,0 16 75 16,0 10 77-16,0 10-121 16,0 32 42-16,0 11-9 0,0-2-38 15,15 0 5-15,-2-12-32 16,9-10 0-16,0-12-6 15,0-13-6-15,4-4-7 16,-4-7 3-16,3-27-33 16,0-8 33-16,1-7-51 15,-1 0 3-15,-6 7 64 16,-1 11-30-16,-4 15 20 16,-2 16-22-16,-5 3 31 15,1 41 0-15,-8 11 1 16,3 7 0-16,1 3 25 15,3-2-24-15,1-12 51 16,2-16-41-16,-3-12 4 16,-4-17-18-16,-3-6 16 15,0-6-10-15,0-30 33 0,5-14-13 16,-1-9 28-16,6-10-28 16,5 1-17-16,4 1 36 15,3 9-41-15,-2 12-1 16,7 13 29-16,2 20-27 15,0 13 4-15,3 5 16 16,2 36 19-16,1 14 184 16,2 3-169-16,-8 7 18 15,-4-4 33-15,-6-1-92 16,-7-8 31-16,-5-8-41 16,-7-9 7-16,3-12-24 15,-3-11-9-15,7-12-123 16,1 0-153-16,-1 0-383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3.8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208 199 1435 0,'0'0'247'0,"0"0"-142"16,0 0-20-16,0 0 142 0,0 0-75 15,0 0-72-15,0 0 49 16,7 123 3-16,1-16-33 15,-8 10-29-15,0 9-14 16,0-8 12-16,0-13-68 16,3-15 0-16,7-13-7 15,2-17-98-15,10-8-127 16,0-16-278-16,-8-19-222 0</inkml:trace>
  <inkml:trace contextRef="#ctx0" brushRef="#br0" timeOffset="472">0 878 1597 0,'0'0'266'16,"0"0"-214"-16,0 0 98 15,0 0 19-15,0 0-52 16,0 0-32-16,0 0-45 15,226 17 1-15,-156-30 28 16,-1 2-42-16,-8 9-5 16,-10 2 11-16,-11 0-11 15,-11 19 0-15,-10 12-4 16,-11 4 9-16,-5 5 39 16,-3 2-48-16,0 0-3 15,0-2-5-15,11-10-4 16,14-11-6-16,9-9-33 0,10-10-38 15,6 0-4-15,1-17-72 16,-3-19 23-16,-1-5 38 16,-12-10 46-16,-1 5 30 15,-12 7 10-15,-8 6 18 16,-6 10 118-16,-4 14 10 16,-1 9-39-16,-3 0-68 15,3 16 35-15,-3 17 7 16,4 6-36-16,1-1-33 15,2 3 6-15,-1-7-18 16,6-6-78-16,2-8-85 16,8-13-183-16,-7-7-193 15,-5 0-664-15</inkml:trace>
  <inkml:trace contextRef="#ctx0" brushRef="#br0" timeOffset="660">1025 579 1551 0,'0'0'294'16,"0"0"-165"-16,0 0 101 15,0 0-20-15,0 0-54 16,0 0-120-16,0 0-8 16,101 44-28-16,-101-5-1 15,0 16-197-15,-7-12-334 0,-11-13-1278 16</inkml:trace>
  <inkml:trace contextRef="#ctx0" brushRef="#br0" timeOffset="845">1272 0 2080 0,'0'0'352'0,"0"0"-254"16,0 0-24-16,223 0-18 16,-107 5-56-16,-17 18-498 15,-15-6-1540-15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5.7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548 402 1453 0,'0'0'239'0,"0"0"-156"16,0 0 74-16,0 0 63 16,-5-198-79-16,-15 158-3 15,-10 7-49-15,-9 8-31 16,-9 11 17-16,-11 14-29 16,-7 0 21-16,0 26-66 0,2 27 5 15,1 15 37-15,19 14-16 16,16 4-11-16,16-4-10 15,12-8 2 1,12-11-5-16,32-16-3 0,10-25-60 16,8-14 34-16,-4-8-18 15,-2-19 17-15,-9-25 10 16,-8-5 17-16,-14 0 2 16,-6 3-2-16,-12 8 0 15,-2 7 60-15,-5 13 13 16,0 16 20-16,0 2-48 15,3 26-44-15,7 30 52 16,9 23-47-16,-1 12 3 0,4 8 25 16,-3 0-24-16,-6-5 8 15,-9-8-18-15,-4-7 0 16,0-13 47-16,-29-13-45 16,-15-11 11-16,-10-12 34 15,-9-16-28-15,-6-6 4 16,3-8-22-16,5-3-1 15,11-23 29-15,12-11-29 16,28-1-92-16,17-24-128 16,37 8-336-16,7 5-248 0</inkml:trace>
  <inkml:trace contextRef="#ctx0" brushRef="#br0" timeOffset="526">741 790 1642 0,'0'0'234'0,"0"0"-105"0,0 0 122 0,208-159-114 0,-132 89-50 16,0-5-14-16,-6-4-54 15,-14-3-5-15,-18 2-1 16,-22 9 18-16,-16 5 71 15,0 14-52-15,-19 16 19 16,-16 16 33-16,-6 20-53 16,-6 0 9-16,-1 56-49 0,-3 26 8 15,8 24 59-15,5 14-53 16,13 12-14-16,6-2 28 16,13-4-35-16,2-11 10 15,4-17-12-15,0-19 0 16,0-20 3-16,0-20-3 15,0-18-1-15,0-17 0 16,0-4 2-16,0-11-2 16,10-29-2-16,16-19-6 15,11-6-10-15,7-12-10 16,3 5-7-16,4 9 36 16,-4 18-38-16,-3 23 22 15,-6 22-2-15,-13 0 18 0,-3 45 27 16,-12 14-26-1,-3 7 10-15,-7 0 31 0,0-8-36 16,0-12-1-16,12-11-5 16,6-11-56-16,11-11-68 15,40-13-353-15,-3 0-188 16,-5-19-1098-16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8.7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127 0 1579 0,'0'0'229'16,"0"0"-114"-16,0 0 4 15,0 0 71-15,0 0 47 16,0 0-144-16,25-13 0 16,39 85 116-16,21 33-97 15,6 25-8-15,4 15-38 16,-4 4-33-16,-8-12 27 16,-2-19-60-16,-11-16 0 15,-13-27 9-15,2-12-9 0,-8-21-55 16,0-12-89-1,18-30-176-15,-9 0-229 0,-18-7-237 0</inkml:trace>
  <inkml:trace contextRef="#ctx0" brushRef="#br0" timeOffset="272">1140 75 1813 0,'0'0'379'0,"0"0"-206"0,0 0-44 16,0 0 73-1,0 0-22-15,-267 222-98 0,165-122 2 16,-14 9-58-16,-8 11-14 16,-1-1 51-16,10-8-54 15,15-13 1-15,24-14-10 16,22-30 0-16,20-14-15 15,21-17-54-15,13-16-132 16,21-7-25-16,27-14-106 16,6-14-183-16</inkml:trace>
  <inkml:trace contextRef="#ctx0" brushRef="#br0" timeOffset="504">2058 397 1982 0,'0'0'340'16,"0"0"-255"-16,0 0 107 16,0 0-21-16,202-7-35 15,-133-2-84-15,4 5-52 16,-1 4-91-16,8 0-219 15,-21 0-300-15,-20 20-379 0</inkml:trace>
  <inkml:trace contextRef="#ctx0" brushRef="#br0" timeOffset="683">1957 1013 2264 0,'0'0'535'0,"0"0"-467"16,0 0-3-16,0 0 79 16,0 0-68-16,250-12-14 15,-128-1-62-15,59 3-98 16,-31 3-220-16,-16 0-871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46.5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0 667 2008 0,'0'0'475'0,"0"0"-420"15,0 0 17-15,0 0 59 16,0 0 21-16,0 0-46 15,198 0-86-15,-118-11-20 16,4 6-26-16,14 5-198 16,-18 0-352-16,-17 0-312 0</inkml:trace>
  <inkml:trace contextRef="#ctx0" brushRef="#br0" timeOffset="396">1186 794 1287 0,'0'0'653'16,"0"0"-600"-16,0 0-12 15,0 0 65-15,0 0-7 16,211-209-21-16,-163 146-56 15,-4-2 0-15,-4-5 13 16,-8-2 14-16,-6-2 46 16,-8 1-42-16,-7 8 28 15,-8 11 16-15,2 22-9 0,-5 15 21 16,0 17-24-16,0 5-52 16,0 43 25-16,0 27-28 15,-8 25 12-15,-3 11 29 16,0 7-41-16,0-3-7 15,8-6-14-15,3-13-1 16,0-9 8-16,0-15-16 16,0-17-47-16,0-12-18 15,0-9-188-15,3-17-345 16,13-10-236-16</inkml:trace>
  <inkml:trace contextRef="#ctx0" brushRef="#br0" timeOffset="755">2130 217 1896 0,'0'0'347'16,"0"0"-256"-16,0 0 126 15,-142 203 120-15,98-121-135 16,8 7-93-16,14 3-74 15,19-1-29-15,3-1 30 16,29-11-36-16,28-9 0 16,12-10-9-16,9-13 9 0,2-22-15 15,-8-17-18 1,-6-8-8-16,-11-20 41 0,-15-31-33 16,-15-21 33-16,-21-16 9 15,-4-13-3-15,-22-10 5 16,-29-5-5-16,-18 12-6 15,-4 13 25-15,4 24-25 16,6 24-19-16,24 23 1 16,21 20-181-16,18 27-326 15,0 6-161-15</inkml:trace>
  <inkml:trace contextRef="#ctx0" brushRef="#br0" timeOffset="1363">2816 712 1661 0,'0'0'195'0,"0"0"-167"16,0 0 47-16,0 0 17 15,244-213 15-15,-175 148-71 16,-6-5-26-16,-12 2 95 15,-12 0 23-15,-21 8 10 16,-14 7-4-16,-4 10-24 16,-4 11 16-16,-25 11-48 15,-8 16-2-15,-2 5 30 0,-1 0-64 16,2 19-24-16,3 25 32 16,1 11-34-16,14 14-1 15,-2 12-15-15,7 15 1 16,4 4 16-16,3 7-17 15,-2-1 0-15,1-6 1 16,3-11 5-16,2-14-12 16,1-20-3-16,3-15 5 15,0-19-11-15,0-19-1 16,0-2 16-16,0-5 6 16,7-32-5-16,8-12-2 15,7-7-9-15,-5-6 10 16,10 3 0-16,-2 3 0 0,4 12 0 15,3 12-10 1,5 15 17-16,-1 14-13 0,1 3 7 16,4 17-1-16,-6 32 56 15,2 9-30-15,-1 12-16 16,-2 5 55-16,-9-6-20 16,-3-6-15-16,-8-11-17 15,-3-13-11-15,0-12 28 16,-3-11-30-16,9-16-5 15,10 0-10-15,12-7-1 16,49-54-82-16,-12 3-209 16,-3-13-848-16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2.5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2196 0,'0'0'584'15,"0"0"-524"-15,0 0-60 16,0 0-101-16,0 0-647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6.2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0 575 2031 0,'0'0'360'0,"0"0"-360"16,0 0 1-16,0 0 190 15,0 0-49-15,0 0-90 16,25 219-3-16,-25-160-32 15,0-9 7-15,0-11-8 16,0-14-9-16,0-11 17 16,0-14-16-16,0 0 4 15,0-14 24-15,0-24-36 16,0-15-36-16,10-10 6 16,21-9-6-16,8 4 23 0,8 5-29 15,0 11 16 1,6 19 25-16,-9 20 2 0,-5 13-1 15,-5 10 30-15,-9 36 0 16,-7 19 37-16,-7 10-59 16,-8 9 7-16,0-2 10 15,-3-11-19-15,0-5-5 16,0-14-1-16,4-13 1 16,4-12-19-16,-1-18-2 15,8-9-47-15,7 0 10 16,7-31 25-16,18-27 8 15,7-14-43-15,9-12-47 16,6-7 46-16,-3-8-79 16,-5-3 49-16,-2-1 84 15,-8 5 14-15,-14 7 3 0,-11 8 62 16,-16 15 3-16,-7 12 61 16,-3 9-20-16,0 16 4 15,-13 13 57-15,-13 12-91 16,-1 6-4-16,-5 17-65 15,-5 31-4-15,1 22 50 16,4 15-43-16,-2 11 13 16,12 9-4-16,9-4-14 15,8 1 20-15,5-6-28 16,0-10 1-16,0-8 5 16,15-14-6-16,0-14-21 15,-1-13-17-15,1-18-16 0,-5-10 17 16,2-9-63-16,7-3 16 15,-2-32 68-15,13-13-35 16,2-6 10-16,5 0 15 16,-1 6 23-16,-2 19-14 15,-2 15 8-15,-7 14 9 16,1 3 64-16,-1 37 51 16,-6 8-50-16,-4 8-22 15,-5 3-34-15,-3-5 25 16,1-9-34-16,9-7-49 15,5-10-109-15,22-21-213 16,-3-7-259-16,-9 0-1146 0</inkml:trace>
  <inkml:trace contextRef="#ctx0" brushRef="#br0" timeOffset="725">1703 601 1976 0,'0'0'555'16,"0"0"-483"-16,0 0 130 16,0 0 48-16,0 0-96 15,-208 39-91-15,171 0 6 16,5 11-47-16,13-1 7 16,9 0-29-16,10-2-11 15,0-5 5-15,20-10-40 0,21-5-27 16,6-18-32-16,4-9-85 15,1 0-1-15,-4-14-11 16,-6-17 17-16,-5-10 57 16,-8 7 53-16,-11 4 63 15,-6 12 12-15,-5 13 63 16,-4 5 78-16,1 10-15 16,-1 22-37-16,9 10-10 15,2 2-52-15,11-6-14 16,5-8 4-16,9-12-16 15,5-18-1-15,0 0-33 16,4-21-15-16,-1-21 10 16,-7-8-34-16,-2-9 2 15,-6 5 23-15,-7-4 44 16,-6 13-18-16,-6 11 16 0,-4 20 5 16,-6 14 74-16,-3 1 12 15,0 39 9-15,0 10-38 16,0 5-26-16,0 1 44 15,0-11-74-15,0-8 4 16,0-11 16-16,0-14-15 16,0-12-6-16,0 0 30 15,0-12-24-15,0-23 16 16,0-14-22-16,0-4 0 16,0-6-1-16,26 0-21 15,6 4 7-15,8 8 0 16,8 12 9-16,-1 17 6 0,4 18 34 15,-4 0 57-15,-3 42 8 16,0 20-42-16,3 11 28 16,-6 6-35-16,0-2-40 15,-6-10 41-15,-3-8-39 16,-5-12 4-16,-10-18-16 16,-5-16-3-16,-9-13-8 15,-3 0-36-15,0-10-116 16,-28-38-205-16,-10 1-337 15,-6-2-1231-15</inkml:trace>
  <inkml:trace contextRef="#ctx0" brushRef="#br0" timeOffset="963">1363 256 2045 0,'0'0'323'16,"0"0"-218"-16,0 0-84 16,0 0 165-16,0 0 42 15,201-171-111-15,-153 155-60 16,-10 12-33-16,3 4-14 16,-4 11-20-16,-1 29-84 15,4 58-168-15,-2-10-411 16,-18 1-1287-16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41.7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74 1646 0,'0'0'329'0,"0"0"-149"16,0 0-81-16,0 0 56 15,0 0 34-15,0 0 39 16,-7-19-122-16,7 16-49 16,0 3 33-16,0 0-32 15,0 0 8-15,0 0-16 16,0 0-19-16,0 0 21 15,0 5-52-15,14 36 0 16,16 18 38-16,9 25-11 16,5 23-6-16,4 10 3 15,-4 2-15-15,-4-9 19 16,1-3-28-16,-6-16 0 16,-3-14 18-16,-1-9-18 0,-2-17 2 15,-7-11-2-15,-4-10 1 16,-4-11 12-16,-6-8-13 15,2-11 0-15,2 0 9 16,9-21-8-16,16-35 13 16,7-28-2-16,6-25-2 15,-2-16-2-15,-11-7-8 16,-5 5 0-16,-13 13-2 16,-6 14 4-16,-1 25-4 15,-5 24-29-15,-4 17-47 0,-3 11-44 16,16 12-225-1,-6 5-330-15,1 6-77 0</inkml:trace>
  <inkml:trace contextRef="#ctx0" brushRef="#br0" timeOffset="594">1171 182 1403 0,'0'0'708'0,"0"0"-524"16,0 0-43-16,0 0 64 16,0 0 21-16,0 0-65 15,0 0-74-15,10 152-21 16,-2-80 39-16,-1 10-46 0,-3 4-18 16,-1-2-11-1,0-2-29-15,1-10 14 16,-4-6-15-16,0-10 0 0,0-11 17 15,0-15-16-15,0-5 4 16,0-16-5-16,0-4 1 16,0-5 5-16,0 0-6 15,0 0 0-15,0-25-8 16,0-22 8-16,0-15-7 16,0-16 6-16,0-18 1 15,0-12-3-15,0-8 3 16,0-1-10-16,0 6 9 15,0 17 1-15,0 17 0 16,0 25-3-16,0 20 10 16,15 11 2-16,7 12-9 0,3 9 0 15,13 0 24-15,6 3-23 16,6 24 0-16,4 8 18 16,6 12-19-16,-3 7 3 15,6 6-2-15,-6 1-1 16,-6 7 51-16,-11-10-45 15,-14 1 5-15,-19 3-3 16,-7-3-7-16,-11 6 22 16,-33 3-23-16,-10-8-3 15,-5-1-4-15,-2-5 7 16,2-9-21-16,5-8-3 16,7-12-51-16,-4-18-96 0,14-7-518 15,5 0-1035-15</inkml:trace>
  <inkml:trace contextRef="#ctx0" brushRef="#br0" timeOffset="1270">0 1676 1687 0,'0'0'518'0,"0"0"-443"16,0 0 45-16,0 0 116 0,0 0 3 15,0 0-79-15,0 0-112 16,-15 10-32-16,15-10 59 16,12 0-33-16,20 0 8 15,16 0 15-15,6 0-29 16,15-3 30-16,9-4-45 16,8 2-10-16,9 3 53 15,8 2-43-15,2 0 0 16,5 0-7-16,3 0 5 15,4 0 31-15,-1 0-50 16,5 0 0-16,-8 0 29 16,-5 0-28-16,-13 0 11 0,-11 0-6 15,-18 0 0-15,-22 0 4 16,-15 0-10-16,-10 0 0 16,-16 0-4-16,0 0 11 15,-3 0-5-15,0 0-2 16,0 0-17-16,0 0-16 15,0-7-105-15,0-32-97 16,0 4-337-16,0-8-403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0.2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488 713 1545 0,'0'0'245'15,"0"0"-178"-15,0 0-32 16,0 0 125-16,-192-24-20 16,126 24-77-16,0 21 22 15,8 11-54-15,7 4-7 16,14 3-10-16,19 4-12 0,18-3 28 16,0 1-30-1,22 2 0-15,25-6-2 0,16-4 2 16,9-8-1-16,1 1-1 15,0-2 2-15,-11-4-21 16,-8-1 21-16,-10-5 0 16,-18-2-3-16,-14-2 9 15,-12 3 11-15,0 5 17 16,-16-3 19-16,-24 2 23 16,-8-1-42-16,-6-3-20 15,4-6 35-15,2-7-43 16,14 0-6-16,12 0 0 0,22-39-156 15,5 3-171 1,24-7-327-16</inkml:trace>
  <inkml:trace contextRef="#ctx0" brushRef="#br0" timeOffset="299">718 713 1279 0,'0'0'567'15,"0"0"-456"-15,0 0-37 16,0 0 128-16,0 0 17 16,0 166-119-16,0-116-36 15,0 2-49-15,7-5-9 0,12-5 1 16,6-12-7 0,1-15-49-16,4-8 2 0,-1-7-40 15,3-12 40-15,-7-31-11 16,1-13 3-16,-11-6 43 15,-5-10-26-15,-10 1 38 16,0 10 6-16,0 8 7 16,0 13-13-16,-7 19-1 15,-15 12-103-15,4 4-104 16,1 5-434-16</inkml:trace>
  <inkml:trace contextRef="#ctx0" brushRef="#br0" timeOffset="539">842 466 1410 0,'0'-30'336'0,"12"-9"-132"16,13 0 32-1,11-7-87-15,4 7-20 0,1 9-99 16,-1 14-21-16,-4 12-18 16,-2 4-1-16,-6 0-84 15,1 23-54-15,0-4-24 16,1-2 66-16,-1-10 23 15,3-7 56-15,6 0 26 16,5-24 1-16,8-14 0 16,7-8 0-16,33-24-3 15,-15 12-115-15,-7 5-1418 0</inkml:trace>
  <inkml:trace contextRef="#ctx0" brushRef="#br0" timeOffset="1892">2674 699 1058 0,'0'0'874'15,"0"0"-659"-15,0 0-86 0,0 0 77 16,0 0-14-16,-187-68-52 15,132 68-37-15,1 21-49 16,-6 26-17-16,10 18 72 16,11 12-65-16,12 7-32 15,20 2 38-15,7-4-49 16,3-12 13-16,34-19-14 16,18-18 0-16,14-16-15 15,7-17 0-15,5 0-88 16,-1-19 6-16,-2-22-63 15,-6-11 18-15,-14-7 5 16,-8-1 24-16,-9 2 101 0,-12 8-21 16,-11 13 33-1,-6 18 57-15,-8 14 13 16,-4 5-3-16,0 15-21 0,0 31 37 16,0 10 16-16,3 3-67 15,11 1-31-15,13-11 25 16,5-16-26-16,3-11 0 15,9-18-40-15,4-4-9 16,-1-10 35-16,-3-30-59 16,-7-13-5-16,-5-2 77 15,-3 3-22-15,-10 5 23 16,-8 15 0-16,-4 13 14 16,-3 15 67-16,-4 4-63 15,3 13-11-15,5 27 20 16,-1 6-21-16,8 1-4 0,7-3-2 15,4-4-2-15,6-14-10 16,5-13-7-16,-1-13-42 16,1 0 38-16,-5-23-56 15,0-19-14-15,2-8 30 16,-5-5-21-16,5 1 39 16,-9 6 13-16,-3 8 26 15,-9 17 6-15,-1 20 1 16,-8 3 0-16,-4 10 40 15,0 30 20-15,0 8 44 16,3 5-51-16,4-3-7 16,8-4 34-16,4-10-10 15,3-13-48-15,-5-11-12 0,-2-12-10 16,-5 0 23-16,-2-26-24 16,-4-14-15-16,-4-8 14 46,0-2 1-46,-7 1-2 16,-18-2-22-16,-2 13 5 0,1 6 7 0,4 8-25 16,9 8 8-16,4 13 28 0,9 3-74 0,0 0-37 15,27 0 74-15,12 0 15 16,12 10-20-16,8-6-61 16,7-1-6-16,3-3 99 15,4 0-9-15,-4 0 9 16,-8-9 11-16,-8-9 0 0,-18 5 110 15,-13 3-36 1,-15 2 21-16,-7 8 162 0,0 0-92 16,-29 0-81-16,-11 8-15 15,-3 21 0-15,-1 11 40 16,0 6-73-16,11 6 3 16,7 4 42-16,16-3-60 15,10-8 4-15,0-6-25 16,15-8-3-16,24-12-4 15,9-12-56-15,7-7-153 16,18-7-65-16,-15-19-398 16,-18-2-988-16</inkml:trace>
  <inkml:trace contextRef="#ctx0" brushRef="#br0" timeOffset="2103">3627 526 2228 0,'0'0'353'15,"0"0"-228"-15,0 0-11 16,0 0 35-16,0 0-43 16,0 0-94-16,0 0-12 15,220-99-65-15,-162 187-124 16,-7-9-288-16,-11 10-485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4.5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280 0 1558 0,'0'0'229'15,"0"0"-52"-15,0 0 52 16,0 0-47-16,0 0 38 16,0 0-63-16,-18 229-35 15,8-105-16-15,-2 8-59 16,5-3-3-16,4-10-35 16,3-16-8-16,0-13 2 15,0-25-3-15,3-19-171 16,16-23-131-16,-1-17-320 0,-11-6-989 15</inkml:trace>
  <inkml:trace contextRef="#ctx0" brushRef="#br0" timeOffset="381">0 565 1733 0,'0'0'374'15,"0"0"-291"-15,0 0 54 0,0 0 73 16,0 0-93 0,204 0-51-16,-134 0 22 0,-6 2-28 15,-1 18 5-15,-13 13-30 16,-9 13-19-16,-16 4 30 16,-10-1-46-16,-8 3 0 15,-7-6 10-15,0-10-10 16,0-7-1-16,0-12-11 15,0-15 12-15,-3-2 12 16,-4-2-12-16,-1-35-5 16,4-15 4-16,4-11 1 15,0-1 0-15,0-2-12 16,12 3 12-16,13 14 2 16,11 13-2-16,5 9-8 15,6 15-2-15,4 12-10 0,-1 0-101 16,20 9-101-1,-11 18-270-15,-12-4-153 0</inkml:trace>
  <inkml:trace contextRef="#ctx0" brushRef="#br0" timeOffset="1004">1043 557 1594 0,'0'0'324'0,"0"0"-197"15,0 0 140-15,0 0-31 16,0 0-108-16,-81 172-38 16,81-120-61-16,0 0-15 0,3-5-14 15,26-15 0 1,2-6-9-16,4-12-13 0,2-14-35 16,4 0 19-16,-2-24-32 15,-2-21 10-15,-8-11 5 16,-11-6 6-16,-14-8 21 15,-4 9-9-15,0 2 26 16,-29 16 11-16,-5 9 1 16,9 21-1-16,-1 11-6 15,16 2 6-15,7 0 0 16,3 10 0-16,7 4 0 16,28 4-9-16,9-2 0 0,4 0-12 15,4 2-10 1,-10 7 31-16,-1 5-14 15,-9 6 14-15,-5 10 0 0,-10 0 42 16,-5 4-34 0,-5-2-2-16,-7-5 0 0,0-14-5 15,0-5 1-15,0-14-2 16,0-10 0-16,0 0 8 16,0-5-7-16,6-30-1 15,10-12-7-15,9-4 7 16,12-8-13-16,10 4-1 15,8 3-2-15,7 14 16 16,-1 15 2-16,-5 17 58 16,-9 6-33-16,-8 16 95 15,-8 33-5-15,-9 11-38 0,-6 1-19 16,-4 9-17-16,-8-5-35 16,-1-10-8-16,0-7-11 15,6-13-48 1,1-12-102-16,19-20-200 0,1-3-192 15,-4 0-1068-15</inkml:trace>
  <inkml:trace contextRef="#ctx0" brushRef="#br0" timeOffset="1499">2562 607 1815 0,'0'0'597'16,"0"0"-530"-16,0 0 204 0,0 0 17 15,-196 72-125-15,148-30-46 16,8 8-54-16,11-1-27 16,19 1 1-16,10-8-37 15,0-2-19-15,29-11-2 16,15-9-64-16,0-17 1 16,3-3-66-16,-8 0-10 15,-9-30 73-15,-4-13 10 16,-9-5 65-16,-6-5 12 15,-7 0 0-15,-4 9 79 16,0 13 27-16,0 11 29 16,0 20 6-16,0 0-89 15,-4 44-38-15,-2 28 57 16,1 19-24-16,5 24-13 16,0 9-23-16,0 13-1 0,11 15 65 15,8 2-75-15,-5 0 6 16,1-5 14-16,-8-19-20 15,-7-22 6-15,0-26 2 16,-22-19-8-16,-17-26 24 16,-9-16-24-16,-7-21 0 15,0 0 20-15,5-44-20 16,2-19 17-16,11-19-17 16,15-16 7-16,22-10-14 15,9-7-2-15,48 0-78 16,78-36-80-16,-11 27-472 15,-4 15-1204-15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3.6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541 487 1669 0,'0'0'514'15,"0"0"-420"-15,0 0 69 16,0 0 47-16,0 0-46 15,-189-159-37-15,126 149-57 16,3 10-31-16,-6 0 21 16,8 34-52-16,11 21-7 15,10 10 38-15,21 14-39 16,16 0 1-16,0-4-1 16,44-9-19-16,16-16 13 0,9-18-69 15,7-16-64 1,3-16 30-16,-6 0-39 0,-10-32 45 15,-9-13 20-15,-17-13 68 16,-12 0 15-16,-9 6 2 16,-10 6 54-16,-6 13 96 15,0 17-4-15,0 16-8 16,0 0-69-16,0 37-61 16,0 27 53-16,0 26-39 15,0 6-17-15,4 13 38 16,11-1-33-16,-1 4 18 15,-3-4-19-15,-7-4 35 16,-4-8 14-16,0-10-60 0,-4-21 0 16,-24-16 20-16,-6-12-14 15,-2-21 16-15,-4-13-21 16,-1-3-1-16,6-9 25 16,1-35-25-16,12-8-37 15,15-20 36-15,7-16-62 16,7-13-10-16,37-11-49 15,15-7-36-15,7 1 32 16,3 3-23-16,-1 10 28 16,-5 10 71-16,-9 17-1 15,-10 19 51-15,-19 20 61 16,-10 15 46-16,-11 21 32 16,-4 3-47-16,0 6-14 0,0 27 31 15,0 10-54 1,0 3-11-16,0 2-37 0,8 3 1 15,21-10 5-15,10-7-13 16,13-9-27-16,2-12 11 16,-3-13-50-16,-4 0 8 15,-6-10-14-15,-19-25 54 16,-12-14 0-16,-10-7 13 16,-3-3 5-16,-33-3 2 15,-11 4-1-15,-6 11-1 16,3 12 17-16,2 7-1 15,16 19 39-15,7 2-55 0,16 7 0 16,9 0 5 0,0 0 2-16,38 7-13 0,9 2 6 15,10 5 0-15,6-5-9 16,0 5 9-16,-9-2 0 16,-7 12-15-16,-6 8 26 15,-16 3-20-15,-3 9 9 16,-12 5 0-16,-1 1 18 15,-6-5-18-15,0-2-14 16,7-13-2-16,2-6-172 16,14-24-147-16,-4 0-206 15,-4-18-1262-15</inkml:trace>
  <inkml:trace contextRef="#ctx0" brushRef="#br0" timeOffset="135">1599 0 1603 0,'0'0'348'16,"0"0"-259"-16,0 0-37 16,0 0-52-16,0 0-147 15,0 0-581-15</inkml:trace>
  <inkml:trace contextRef="#ctx0" brushRef="#br0" timeOffset="282">1333 1378 2450 0,'0'0'512'0,"0"0"-397"15,0 0-115 1,0 0-3-16,0 0-181 0,0 0-697 16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9.7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186 91 1557 0,'0'0'237'16,"0"0"-161"-16,0 0 94 16,0 0 3-16,0 0 47 15,0 0-70-15,0 250-42 16,-15-132 18-16,-4 4-50 0,6-8-17 16,4-11-8-16,6-19-41 15,3-14-10-15,0-25-33 16,25-17-127-16,31-28-38 15,-8 0-273-15,-9-5-201 0</inkml:trace>
  <inkml:trace contextRef="#ctx0" brushRef="#br0" timeOffset="174">0 576 1820 0,'0'0'335'0,"0"0"-225"16,0 0-68-16,0 0 57 16,203 0-59-16,-68-16-40 15,-14 4-111-15,-15-1-407 0</inkml:trace>
  <inkml:trace contextRef="#ctx0" brushRef="#br0" timeOffset="419">1149 0 173 0,'0'0'1880'0,"0"0"-1631"0,0 0-96 15,-82 196 58-15,50-100 26 16,-5 9-144-16,2 2-41 15,-6 5 16-15,0-2-40 16,-3-3-5-16,6-5-23 16,4-11-34-16,20 8-42 15,14-29-286-15,0-25-378 0</inkml:trace>
  <inkml:trace contextRef="#ctx0" brushRef="#br0" timeOffset="1151">1702 499 2060 0,'0'0'384'0,"0"0"-261"16,0 0 122-16,0 0-12 15,0 0-113-15,-212-88-47 16,143 107-32-16,0 29-20 16,11 18 42-16,14 10-63 15,19 2 0-15,18-2 1 0,7-7-1 16,13-10-25-16,28-16-27 16,6-15-17-16,4-14 16 15,5-14-56-15,-5 0-6 16,-4-30 49-16,-3-12 27 15,-5-7 29-15,-9 0 2 16,-4 3 8-16,-9 10 30 16,-5 10 3-16,-2 15 27 15,-2 11 6-15,-1 0-42 16,3 37 16-16,5 21-10 16,4 19-12-16,3 10 46 15,0 16-35-15,3 5 5 16,1 3 5-16,-1-2-13 0,-10-3 12 15,-8-15-33 1,-7-14-4-16,0-10 22 0,-22-14-23 16,-10-19 0-16,-9-6 21 15,1-19-15-15,4-5-6 16,2-4 0-16,9-4 0 16,6-28-11-16,9-14-19 15,10-17-26-15,0-16-7 16,22-16-57-16,19-17-12 15,9-12-41-15,8-4-61 16,1 7 93-16,-1 13 15 16,-8 19 53-16,-6 24 73 15,-15 19 63-15,-14 22 98 16,-8 15 4-16,-7 9-30 16,0 0 36-16,0 9-87 0,0 18-17 15,0 6-16-15,0-2-28 16,0 4-13-16,0-2-10 15,0-2-59-15,0 1-53 16,5-11-245-16,9-1-270 16,-6-17-1145-16</inkml:trace>
  <inkml:trace contextRef="#ctx0" brushRef="#br0" timeOffset="1301">2121 285 2046 0,'0'0'280'0,"0"0"-240"16,0 0-40-16,0 0-11 15,0 0-220-15,0 0-464 0</inkml:trace>
  <inkml:trace contextRef="#ctx0" brushRef="#br0" timeOffset="2066">2781 576 1637 0,'0'0'535'0,"0"0"-393"16,0 0 125-16,0 0-10 15,0 0-93-15,-200-16-92 16,156 63-47-1,7 9 19-15,8 7-44 0,11-2 0 16,14-1-11-16,4-8-5 16,9-8-23-16,26-16-12 15,9-9-64-15,10-15 15 16,5-4-72-16,-4-10-2 16,0-27 23-16,-4-11 23 15,-12-8 45-15,-5-6 56 16,-9 2 27-16,-10 7 6 15,-4 11 44-15,-8 19 54 0,-3 23 73 16,0 0-85 0,0 27 5-16,0 29 13 0,0 6-38 15,12 7-3-15,10-1-69 16,7-6 0-16,3-12 15 16,8-13-15-16,1-23 19 15,-6-14-19-15,3 0 10 16,-10-23 23-16,1-26-33 15,-4-2-15-15,1-8 15 16,-4 1-32-16,0 0-12 16,0 17-13-16,0 14 25 15,-7 20 24-15,-1 7-28 16,-6 20 24-16,-1 23 2 16,0 6 16-16,-2 4-12 15,-5-4-1-15,0-10 7 0,0-13 10 16,0-9-10-16,0-17 0 15,0 0 32-15,-9-17-32 16,-4-22 15-16,4-10-15 16,6-7 0-16,3-6-1 15,0 0 1-15,7 2 0 16,26 6 7-16,8 10-6 16,-2 11-1-16,5 16 2 15,0 17 17-15,-4 0 48 16,-7 31-13-16,-1 15 33 15,-10 13 32-15,-4 6-39 16,-6 1-28-16,2-1-19 0,-3-5-21 16,8-12 15-16,-2-4-27 15,5-16-27-15,22-14-79 16,-7-5-177-16,-1-9-515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8:58.5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1046 643 0,'0'0'1110'15,"0"0"-929"-15,0 0-164 16,0 0 50-16,0 0 81 16,0 0-53-16,0 0-14 15,88 23-53-15,-15-55-14 16,10-18 14-16,1-13-28 16,4-12 0-16,-8-10-13 0,-11-11 13 15,-15-6 0-15,-17 8-6 16,-18 5 6-16,-19 17 5 15,0 17 8-15,-15 18-13 16,-18 24 67-16,-7 13 4 16,-4 13 2-16,0 40-4 15,5 19-19-15,2 19 35 16,11 11-59-16,8 10 1 16,8 0 20-16,1 3-39 15,9-4-2-15,0-5-6 16,0-12 0-16,0-12-1 15,0-18 1-15,-3-16-11 16,-1-21 1-16,1-18 17 0,-4-9-7 16,-1 0 1-1,-2-14 0-15,3-21 5 0,7-7-6 16,0-9-18-16,0-4 17 16,32 0-29-16,9-3 12 15,9 10-1-15,1 5 19 16,0 10-6-16,-4 14 6 15,-13 8 0-15,-12 11 3 16,-15 0-2-16,-7 18 4 16,0 14 37-16,-22 2-15 15,-15 3 25-15,4-13-52 16,5-1 1-16,6-9 25 16,10-8-26-16,5-3 7 0,7-3-7 15,0 0 0-15,0 4 0 16,0 4 0-16,4 6-10 15,11 7 4-15,7 8 7 16,-5 0-2-16,1 4-4 16,1-3 5-16,-1-4-7 15,8-6-40-15,-1-10-5 16,4-10 39-16,5 0-11 16,5-7 10-16,5-28-2 15,6-16-8-15,6-10 24 16,5-12-75-16,5-6-2 15,0-5 32-15,-3-6-25 0,-3-1 27 16,-12 6 40 0,-8 8 3-16,-14 12 78 15,-11 16-46-15,-12 12 34 0,-3 13 28 16,0 6-32 0,-11 11 15-16,-11 7-39 0,-7 0-27 15,0 14 50-15,0 21-53 16,4 9-8-16,3 8 35 15,0 8-29-15,7 6-3 16,1-2-3-16,-1 6 0 16,8-2 10-16,-1-2-10 15,1-7 0-15,4-7-13 16,3-5 11-16,0-12-19 16,0-8-25-16,0-14-31 15,0-10 45-15,0-3-13 0,13-16 12 16,18-27 32-16,4-6-32 15,12-7 6-15,1 0-22 16,-1 7 16-16,1 10 21 16,-8 18-2-16,-8 19 11 15,-13 2 3-15,-4 29 17 16,-12 27 39-16,-3 17-34 16,4 8-6-16,-1-2 20 15,9-3-36-15,10-11 0 16,7-14 15-16,11-23-13 15,8-18-2-15,2-10 0 16,8-15 0-16,-2-26-1 16,-2-9-45-16,-3-5-15 0,-11-4 41 15,-3 8-2 1,-11 2 22-16,-13 16-1 0,3 8 1 16,-10 18-10-16,-2 7 10 15,-1 0 0-15,-3 17 14 16,5 17-13-16,2 1 11 15,3-1 3-15,12-2 39 16,0-6-14-16,3-7-40 16,1-9 0-16,-4-10-7 15,-4 0 5-15,-2-5-5 16,-6-25-2-16,-10-8 9 16,0-3-6-16,0-9 6 15,-19 4-3-15,-13 4-8 16,0 6 20-16,-9 14-18 15,4 5 8-15,2 13 1 0,9 1 4 16,8 3-4-16,11 0 0 16,7 0 5-16,0 0-5 15,25 3 0-15,19 1 0 16,14-2 1-16,14-2-12 16,10 0 7-16,4 0-36 15,2 0 16-15,0 0 0 16,0-9 23-16,-16-4-6 15,-6-1 7-15,-18 5-3 16,-16 1 20-16,-14 3-14 16,-14 1 79-16,-4 4 21 15,0 0 9-15,-26 0-70 0,-11 0-16 16,-7 23 48 0,-3 14-41-16,8 5-6 0,2 7 26 15,8 4-31-15,14-1-11 16,11 0-11-16,4-2 0 15,0-12-1-15,33-3-25 16,7-12-47-16,11-18 35 16,5-5-39-16,-2-5-24 15,-7-32 34-15,-3-12-3 16,-12-11 52-16,-1 2-15 16,-14 2 32-16,-5 6 1 15,-9 18 0-15,-3 19 57 16,0 13 26-16,0 3-53 15,0 36 36-15,0 14-36 16,0 6-6-16,0 2 9 0,0-7-32 16,15-9 0-16,11-15-1 15,2-9 0-15,-2-18 1 16,-1-3-1-16,0-17 0 16,1-22-6-16,-1-14 6 15,6-2-24-15,-3-3-3 16,4 7-2-16,-1 8 28 15,-2 17-56-15,-7 17 13 16,-5 9 35-16,-6 9-7 16,-4 29 16-16,-3 15 0 15,1 1 6-15,-5-2 14 16,3-6-20-16,-3-10 0 16,0-13 9-16,0-10-8 0,0-10 13 15,0-3 35-15,0 0-21 16,-3-23-1-16,-6-7-27 15,9-2-10-15,0-4 9 16,0 0-53-16,22 0 23 16,15 0-6-16,11 2 25 15,6 12-2-15,0 8-5 16,-2 14 19-16,-9 0 7 16,-6 10 22-16,-8 30 75 15,-11 8-36-15,-3 5-18 16,-8 0 31-16,-7-5-69 15,4-4-12-15,-4-8 6 0,0-9-6 16,3-11-48-16,22-13-148 16,-3-3-187-16,4 0-432 0</inkml:trace>
  <inkml:trace contextRef="#ctx0" brushRef="#br0" timeOffset="474">4347 892 1962 0,'0'0'510'0,"0"0"-407"15,0 0 174-15,0 0-12 16,-212 105-90-16,175-60-105 0,18-2-43 16,16 4-27-1,3-9 1-15,12-4-2 0,27-8-78 16,5-7-32-16,3-12-55 15,0-7-61-15,-6 0-7 16,-9-17 56-16,-10-18 27 16,-3-7 127-16,-9-5 24 15,-5-2 3-15,-5 8 77 16,0 13 64-16,0 14 79 16,0 14-32-16,-9 7-102 15,-4 42 28-15,-6 27-30 16,7 19-14-16,2 24 14 15,10 13-29-15,0 8 16 16,0 1-35-16,0-1-21 16,16-3 32-16,-6-11-50 0,2-14 0 15,-6-20 16-15,-6-27-7 16,0-17 2-16,-3-31 1 16,-28-17-6-16,-7 0 25 15,-6-29-31-15,0-29-22 16,3-22-16-16,12-15-53 15,4-59-87-15,10 24-371 16,1 1-293-16</inkml:trace>
  <inkml:trace contextRef="#ctx0" brushRef="#br0" timeOffset="685">2899 0 1920 0,'0'0'295'0,"0"0"-228"16,0 0-5-16,0 0 44 16,0 0 12-16,39 180-118 15,-56-103-118-15,-14-9-548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02.7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483 682 2155 0,'0'0'488'0,"0"0"-440"16,0 0 37-16,0 0 148 15,0 0-92-15,-186-94-83 16,136 94-19-16,-6 0-25 15,5 13-13-15,4 20-1 16,11 11 1-16,6 4 13 16,16 5-14-16,6 2 0 15,8-2-11-15,0-7 8 0,18-3-15 16,16-14-28-16,10-10-26 16,-2-12 45-16,11-7-70 15,-2 0-14-15,-4-26 57 16,0-14-13-16,1-11 16 15,-4-17 14-15,-5-6 37 16,1-11-3-16,-6-14 3 16,-5-6 0-16,-4-4 19 15,-11 5 16-15,-6 6 33 16,-5 19 35-16,-3 26 11 16,0 19 34-16,0 23-79 15,0 11-13-15,0 9-25 0,0 37-31 16,-6 22 20-16,-6 18-14 15,5 10-4 1,4 2 28-16,3 4-30 0,0-3 0 16,0-8-6-16,0-7 6 15,17-12 0-15,1-12-17 16,4-17-36-16,4-23 21 16,4-20-43-16,6 0 23 15,1-30 13-15,2-16-17 16,-6-10 19-16,-4 0 1 15,-7 4 36-15,-12 15 3 16,-5 15 3-16,-5 18 45 16,0 4 13-16,0 7-53 0,-5 33 16 15,2 9 1-15,3 4-8 16,0 6 7-16,0 0-27 16,25-11 0-16,13-5 6 15,2-9-5-15,2-15 4 16,6-14-5-16,-8-5 0 15,1-3 27-15,-9-25-27 16,-7-15 0-16,-6-3 26 16,-7-7 5-16,-12 0 12 15,0 5-29-15,-31 2-5 16,-4 6 21-16,-6 8-30 16,-3 5-11-16,5 7 10 15,6 14-72-15,7 6-130 16,11 0-351-16,8 0-183 0</inkml:trace>
  <inkml:trace contextRef="#ctx0" brushRef="#br0" timeOffset="190">1376 240 2221 0,'0'0'328'0,"0"0"-195"15,0 0-35-15,244-154-40 16,-178 121-58-16,-10 10 0 16,-17 10-121-16,-21 7-123 15,-14 6-265-15,-4 0-1350 0</inkml:trace>
  <inkml:trace contextRef="#ctx0" brushRef="#br0" timeOffset="371">247 302 2569 0,'0'0'353'16,"0"0"-303"-16,240-2-23 15,-83 2-27-15,-30 0-129 16,-14 14-686-16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06.4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0 180 1773 0,'0'0'315'0,"0"0"-125"16,0 0-51-16,0 0 49 0,0 0 29 16,0 0-117-1,-5-23-83-15,49 23 76 0,12 0-19 16,13 0-12-16,11 0-29 15,4 0 0-15,11 0 34 16,3 0-61-16,7 11-6 16,8 1 48-16,-3-2-47 15,0-2 12-15,-9-3-13 16,-13 1 0-16,-18-6 9 16,-16 3-9-16,-14-3 0 15,-18 0 9-15,-11 0-3 16,-11 0 4-16,0 0 5 0,-4 0 0 15,-25-14 29-15,-8-7-44 16,-10-6 0-16,-7 3 27 16,-5-4-26-16,-7 2 12 15,5 7-12-15,-2-1 0 16,12 3 49-16,11 8-43 16,11 5-7-16,14 1 51 15,5 3-45-15,10 0 4 16,0 0-10-16,0 0 0 15,32 13-9-15,12 13 9 16,15 7 0-16,2 4-6 16,5-6 6-16,0 3 0 15,-4-5 0-15,-11-3 12 16,-7-3 2-16,-15-5-14 16,-11-6-5-16,-14 0 5 0,-4 2 0 15,-7 6 15-15,-34 6-15 16,-9 4 7-16,-9 3-17 15,8-2-4-15,10 0-97 16,31 3-54-16,10-10-519 16,0-10-1180-16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07.6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287 0 1445 0,'0'0'265'16,"0"0"-96"-16,0 0 63 15,0 0 41-15,0 0-81 16,0 0-122-16,0 0 21 16,-7 46-2-16,51 24 14 0,7 12 13 15,6 11-34 1,9 1 2-16,0-3-30 0,0-2-12 16,-5-7 41-16,-2-6-62 15,-4-14-12-15,-8-10 43 16,-10-9-51-16,-5-9 16 15,-6-10-17-15,-8-6 0 16,-3-6 14-16,-4-5-14 16,-5-3 0-16,-1-2-8 15,-1-2 8-15,3 5-10 16,-1-5-29-16,3 0-23 16,-2 0 43-16,3 0-57 15,5 3 10-15,-5-1 57 16,5 10-24-16,4 3 24 0,-4 1 3 15,-1 1 6-15,1 0 7 16,-2-5-7-16,-4-2 0 16,-2-3-4-16,-7-5 11 15,3-2-13-15,-3 0 6 16,0 4 0-16,0-4 15 16,0 0-15-16,0 0 0 15,0 0-18-15,3 0-13 16,1 0-75-16,11 0-86 15,4 0-103-15,-1-9-221 16,-8-7-558-16</inkml:trace>
  <inkml:trace contextRef="#ctx0" brushRef="#br0" timeOffset="404">1214 207 1627 0,'0'0'294'15,"0"0"-158"-15,0 0 69 16,0 0 17-16,0 0-48 0,0 0-16 15,0 0-92-15,-173 108 1 16,112-46 22-16,-13 8-22 16,-9 12-25-16,-12 2-18 15,1 6-8-15,2-5 44 16,8-3-59-16,8-7 0 16,10-5 47-16,0-12-47 15,8-8 9-15,4-4-10 16,7-7 1-16,6-11 11 15,13-4-12-15,12-13-21 16,10-5 20-16,6-6-96 16,38 0-137-16,25-22-133 15,3-9-242-15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08.8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76 398 1523 0,'0'0'286'0,"0"0"-189"16,0 0 62-16,0 0 52 16,0 0-26-16,0 0-103 15,0 0-54-15,-84-114 36 16,92 77-35-16,18 2 21 16,6-4-2-16,8 0-9 15,4 2 40-15,7 4-34 16,7 7 19-16,8 7 2 15,3 9-41-15,7 10 11 0,-2 0-7 16,2 16-16-16,-6 23 44 16,-9 13-56-16,-5 5 14 15,-6-2 27 1,-6-2-36-16,-5-7 23 0,-2-10-23 16,4-10-5-16,-6-9 56 15,3-14-56-15,2-3 6 16,3-11 40-16,12-24-46 15,3-18 13-15,8-5-14 16,-4-5 1-16,-7 1-6 16,-8 9 5-16,-10 14-72 15,-1 15-25-15,-11 14-438 16,-3 10-430-16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09.6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83 558 1490 0,'0'0'288'0,"0"0"-165"0,0 0 44 15,0 0 109-15,0 0-129 16,0 0-70-16,0 0 44 16,-26 213-30-16,26-91 5 15,0 0-40-15,0-8-11 16,0-8 23-16,0-18-58 16,0-15 2-16,0-20 3 15,0-18-8-15,0-19-6 16,0-13 0-16,0-3-1 15,0-3 32-15,-3-34-32 0,-9-11-17 16,5-14-1 0,0-14-32-16,4-9 17 0,-5-14-24 15,1-9 0-15,3-18 57 16,-2-4-28-16,6 0 13 16,0 3 8-16,0 26 7 15,10 24 0-15,27 19 25 16,2 23 6-16,12 15 46 15,11 14-37-15,8 6 2 16,2 0 12-16,4 12-39 16,-1 18 16-16,-11 10-22 15,-8 9-7-15,-21 11 26 16,-19 5-28-16,-16 6 11 16,-7 8 13-16,-40 0-23 15,-16-6-2-15,-6-8-17 0,-7-15-41 16,6-11 26-16,8-16-58 15,11-6-27-15,29-17-46 16,15 0-311-16,7 0-245 0</inkml:trace>
  <inkml:trace contextRef="#ctx0" brushRef="#br0" timeOffset="541">1089 917 1783 0,'0'0'296'16,"0"0"-177"-16,0 0 29 15,0 0 90-15,-215 45-42 16,175 1-69-16,7 10-46 15,18 3-3-15,15 6-44 16,0-6-7-16,41 1-27 16,16-11 1-16,13-9-10 15,11-18-16-15,-2-15-32 16,2-7-15-16,-8-17-23 16,-15-24 38-16,-14-14-15 0,-19-3 19 15,-22-8 51 1,-3 4-8-16,-10-2 10 0,-30 6 6 15,-4 9-5-15,0 11-1 16,8 11 0-16,7 14 0 16,14 7 0-16,15 6 0 15,0 0-17-15,19 0-19 16,28 6-1-16,11 4-12 16,4 3-19-16,1-1 26 15,-6 7 41-15,-9 12-4 16,-8 9 5-16,-14 5 18 15,-8 8-1-15,-8 3 40 16,-6-4-10-16,4-6-15 16,-4-5 3-16,6-13-35 15,5-11 0-15,14-17-128 0,-4 0-338 16,-3-20-489-16</inkml:trace>
  <inkml:trace contextRef="#ctx0" brushRef="#br0" timeOffset="699">1694 497 2061 0,'0'0'470'0,"0"0"-375"16,0 0-65-16,0 0-4 16,0 0-26-16,0 0-131 15,0 0-200-15,95 68-301 0</inkml:trace>
  <inkml:trace contextRef="#ctx0" brushRef="#br0" timeOffset="1064">2197 742 1709 0,'0'0'503'16,"0"0"-345"-16,0 0 99 15,0 0-47-15,0 0-105 16,-190-47-51-16,165 57-53 16,3 24 4-16,8 9-5 0,14 3-6 15,0 3 0-15,11-4 3 16,22-1-18-16,10-8 10 16,1-4-13-16,3-2 14 15,-6-1 8-15,-4-2-8 16,-8-2 10-16,-7 2-12 15,-16-4 12-15,-6-2 13 16,0 1-11-16,-10-6 13 16,-30 1 0-16,-4-7-15 15,-4-3-1-15,1-7-11 16,6 0-59-16,9 0-56 16,20 0-131-16,9-7-258 15,3-10-1325-15</inkml:trace>
  <inkml:trace contextRef="#ctx0" brushRef="#br0" timeOffset="1440">2669 729 1795 0,'0'0'520'0,"0"0"-423"0,0 0 52 15,0 0 70-15,0 0-92 16,-198-40-67-16,172 56-33 16,4 21-27-16,16 6 0 15,6 10-8-15,0 2 8 16,13-2 2-16,24 0-2 0,7-7-14 16,7-1 5-16,-4-6-45 15,1 1 44-15,-4-1-5 16,-9-3 15-16,-8-3-6 15,-10-3 12-15,-17 0-6 16,0-5 24-16,-7 2-14 16,-33-8 4-16,-14-6-13 15,-5-2 1-15,-2-8 18 16,5-3-20-16,14 0-70 16,20-3-131-16,10-17-327 15,12-11-569-15</inkml:trace>
  <inkml:trace contextRef="#ctx0" brushRef="#br0" timeOffset="2092">3036 864 1647 0,'0'0'657'0,"0"0"-548"16,0 0 95-16,0 0 57 15,-88 210-111-15,88-155-61 16,0-2-78-16,18-8-10 16,26-5 0-16,4-12-1 15,2-14 0-15,-6-11-19 0,-3-3 2 16,-16-3 16 0,-15-25-25-16,-5-15 2 0,-5-3-1 15,-5-7-5-15,-23-2 19 16,-8 5-4-16,-1 5-37 15,5 5 41 1,6 13-21-16,8 13 23 0,11 2-15 16,7 12-3-16,0 0-89 15,20 0 40-15,24 0 61 16,4 14 9-16,7 7-12 16,-4 10 3-16,0 1 5 15,-7 12 10-15,-3-1 13 16,-3 2-4-16,-4-2 12 15,-8 1 25-15,-1-13 24 16,-3-4-47-16,-9-8-23 0,-1-11 2 16,-5-8 13-16,-4 0-2 15,6-15-5-15,-2-17 5 16,5-11-13-16,8-9-9 16,10-4-3-16,6-6 0 15,11-4-1-15,0 6-1 16,4 7 14-16,-7 22 14 15,-3 21 10-15,-12 10 55 16,-7 22 34-16,-7 38 11 16,-5 12-8-16,-2 6-20 15,3 6-10-15,0-12-9 16,6-11-70-16,5-16 7 16,0-11-14-16,0-13 0 15,0-16-23-15,4-5-85 16,18-5-103-16,-7-25-170 0,-2-7-447 0</inkml:trace>
  <inkml:trace contextRef="#ctx0" brushRef="#br0" timeOffset="2372">5282 0 2322 0,'0'0'369'16,"0"0"-262"-16,0 0 28 0,-205 159 145 15,132-61-120-15,-13 40-45 16,-2 48-31-16,12 38-4 16,23-14-1-16,37-43-46 15,16-49-15-15,6-29-12 16,38 9-6-16,22 10-66 15,29-4-72-15,72-11-127 16,-18-34-573-16,-7-29-1480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57.6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814 198 975 0,'0'0'322'16,"0"0"-200"-16,0 0 29 16,0 0 55-16,0 0-69 15,0 0 11-15,0-26-14 16,0 16-23-16,0 1 72 15,0-2-50-15,0-1-24 16,0-2 45-16,0 1-78 16,0-3-1-16,-22-1-18 0,-4 0-35 15,-14 3 39-15,-4-1-61 16,-10 2 0-16,-6 6-1 16,0 7 1-16,-3 0-1 15,0 0-20-15,2 35 18 16,-4 13-14-16,5 21 17 15,3 16 0-15,9 11-13 16,11 0 8-16,9 7 4 16,9-8-10-16,12 0 11 15,7-10 4-15,0-8-4 16,0-7 0-16,19-12-9 16,13-9 10-16,12-14-2 0,7-4-4 15,11-19 1-15,11-8-23 16,11-4-25-16,11-11-23 15,10-28 51-15,5-14-54 16,3-9 30-16,4-13-56 16,0-4-11-16,-6-5 89 15,-8-8-6-15,-15-1 32 16,-23 5-4-16,-18-1 19 16,-22 10-15-16,-16 7 6 15,-9 13 35-15,0 12 76 16,-9 16-19-16,-11 11 60 15,-2 16-14-15,-8 4-107 16,-2 13-11-16,-6 43-26 0,3 23 0 16,-6 23-6-16,6 9 6 15,1 5 0 1,12-6-5-16,3-4 19 0,9-5-28 16,7-7 10-16,3-8 4 15,0-9 4-15,0-11-4 16,0-15-16-16,7-11 14 15,-1-14-71-15,3-13 6 16,-6-9-11-16,4-4 4 16,5-4 73-16,-2-35-25 15,9-13 17-15,6-11-6 16,4-5 3-16,8-2-10 16,-2 7-13-16,6 11 13 15,0 16 4-15,-9 20 18 16,-4 16-16-16,-6 0 1 0,-3 21 15 15,-4 17 18 1,-8 7-17-16,5 5 10 0,-5-4 16 16,-1-4-27-16,6-8 0 15,-2-12 7-15,6-5 0 16,6-6-14-16,0-11-15 16,6 0-50-16,1-11 16 15,0-19-40-15,1-6 36 16,-4-3 37-16,-1-4-24 15,-6 7 37-15,-6 8-2 16,-1 7 12-16,-9 15 19 16,-3 6-3-16,0 0-16 0,0 36 85 15,0 13-39-15,4 10-6 16,6 6-39-16,17-2 67 16,5-8 7-16,12-5-68 15,7-18 5-15,3-13 8 16,2-8-13-16,-2-11-14 15,-10 0 5-15,-9-30 2 16,-8-9 17-16,-16-9-17 16,-11-10 0-16,0-4 8 15,-4-3 4-15,-30 3 6 16,-8 4-14-16,-5 5 2 16,-6 13 24-16,9 14-24 15,9 12-3-15,6 14 7 0,7 0-10 16,10 0-1-16,9 21-17 15,3 4 6-15,0 9-6 16,7-5 18-16,23 2 0 16,6-9-6-16,8-2-22 15,3-4-9-15,7-9-38 16,5-5-2-16,-5-2 65 16,5 0-28-16,-4 0 32 15,-1 0-7-15,-2-6 26 16,-4 6-17-16,-13 0 6 15,-6 0 0-15,-7 11 68 16,-4 17 1-16,-2 9-7 16,-10 4 13-16,6 2-57 15,-5-3 9-15,3-7-27 16,-1-7 0-16,1-12 13 0,-4-9-13 16,3-5-2-16,-2 0 1 15,5 0-80-15,-2-22 62 16,5-15 0-16,2-3-33 15,1-4 50-15,-2-3-41 16,2-2-30-16,-4 3-6 16,1-15-72-16,-5 10-127 15,-6 13-1146-15</inkml:trace>
  <inkml:trace contextRef="#ctx0" brushRef="#br0" timeOffset="256">2151 389 441 0,'0'0'1342'15,"0"0"-1154"-15,0 0-96 16,0 0 71-16,0 0 65 15,0 0-104-15,0 0-1 16,146 82-36-16,-146-31-87 16,-19 33-3-16,-20-12-234 15,2-14-495-15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12.9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275 0 1681 0,'0'0'339'16,"0"0"-124"-16,0 0-1 16,0 0 71-16,0 0-82 15,0 0-121-15,0 0-19 16,34 53 36-16,2 38-24 16,4 20 4-16,1 5-57 15,-6-2 25-15,3-10-20 16,-3-8-15-16,-4-18-2 15,-6-11-10-15,-3-18 0 16,-8-16 11-16,-3-10-11 16,-4-14-11-16,-7-9-4 15,0 0 15-15,0-3-1 0,0-26-25 16,-13-4 26 0,-9-6-15-16,-9-4 9 0,2-1-1 15,1 6-1-15,-1 2 8 16,-2 3 0-16,6 3-2 15,3 8 2-15,0 5 12 16,0 7-11-16,-3 10-1 16,-1 0 1-16,-6 18 0 15,0 20 13-15,-8 15-13 16,2 10 14-16,3-2 11 16,1 4-26-16,2-6-1 15,3-4 1-15,7-11 0 16,4-11-6-16,11-10-44 15,7-13-72-15,0-7-84 16,35-3-139-16,16-19-139 0,1-10-134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13.2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 1553 0,'0'0'966'0,"0"0"-827"16,0 0-92-16,0 0 204 15,0 0-71-15,0 0-78 16,0 0-41-16,233 4-21 16,-160-4 1-16,3 0-40 15,-3 0 5-15,-4 0-12 16,-7 2-7-16,-7 12-69 16,-15 12-188-16,-11 0-341 31,-22-1-192-31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13.4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0 992 0,'0'0'1788'15,"0"0"-1505"-15,0 0-205 16,0 0 113-16,0 0-69 15,0 0-35-15,0 0-45 16,158 0-42-16,-77 0 0 16,46 9-119-16,-22 8-396 15,-9-4-595-15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47.5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1219 1741 0,'0'0'353'0,"0"0"-299"0,0 0-41 16,0 0 125-16,0 0 22 16,0 0-40-16,86-28-41 15,-49-4-40-15,11-11 16 16,2-10-24-16,10-12-22 16,9-11 9-16,4-14-4 15,3-1-10-15,0-3 63 16,-10 1-23-16,-12 12 55 15,-13 11-31-15,-16 18-14 16,-7 16 30-16,-11 17-51 16,-7 9 18-16,0 10 0 15,0 0-50-15,0 22 31 0,0 38-32 16,-3 31 0-16,-12 32 15 16,1 22-14-16,-1 4-1 15,1-2 0-15,6-15 10 16,5-17-7-16,3-21-3 15,0-17 0-15,0-17-9 16,0-19-6-16,0-7-112 16,33-27-135-16,-1-4-316 15,1-3-37-15</inkml:trace>
  <inkml:trace contextRef="#ctx0" brushRef="#br0" timeOffset="518">1312 522 1872 0,'0'0'552'0,"0"0"-470"16,0 0 83-16,0 0 66 15,0 0-99-15,0 0-26 16,251-166-73-16,-164 159-6 15,12 7 21-15,7 0-39 16,4 16 11-16,-8 19-13 16,-15 17-5-16,-14 10 38 15,-29 16-30-15,-30 8-1 0,-14 21 32 16,-32 3-41 0,-41 9 7-16,-25 0 9 0,-5-12-15 15,-2-9 34-15,2-19-19 16,23-16-4-16,14-13 41 15,22-18-43-15,19-11 8 16,18-16 5-16,7-3-22 16,0-2 10-16,25 0 3 15,26 0-11-15,18 0 30 16,16 0-33-16,13 0 0 16,7-2 0-16,8 0 6 15,4 2 10-15,-4 0-15 16,-3 0-1-16,-18 0 15 15,-25 0-14-15,-14 4-1 0,-25 6 0 16,-12-2 6-16,-13-5-18 16,-3-3-12-16,0 0-45 15,7 0-31-15,0-16-215 16,8-8-555-16</inkml:trace>
  <inkml:trace contextRef="#ctx0" brushRef="#br0" timeOffset="933">3506 351 2242 0,'0'0'514'16,"0"0"-399"-16,0 0 73 15,0 0 9-15,-212 108-90 16,158-34-21-16,7 26-52 16,15 15 10-16,10 13 17 15,22 3-59-15,0 0-1 16,51-9-1-16,28-18 11 16,28-15-5-16,13-27-6 15,12-25 0-15,-2-34 1 16,-7-3-1-16,-9-54-7 15,-26-23 6-15,-26-25 2 0,-33-15 5 16,-29-18 9-16,-4-10 2 16,-55 5 32-16,-20 9-49 15,-19 25 2-15,-5 31-2 16,4 25-2-16,17 30-17 16,19 20-85-16,44 11-80 15,19 27-350-15,0-1-598 0</inkml:trace>
  <inkml:trace contextRef="#ctx0" brushRef="#br0" timeOffset="1255">4301 0 2320 0,'0'0'480'15,"0"0"-325"-15,0 0-10 16,0 0 50-16,0 0-62 16,0 0-41-16,0 0 22 15,179 177-72-15,-62-39 7 16,21 57 8-16,-2 53 17 15,-31 24-14-15,-61-6-33 16,-51-20-21-16,-91-27-6 0,-41 5-20 16,-40-8-89-1,33-52-158-15,8-41-986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53.7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448 377 1423 0,'0'0'255'0,"0"0"-146"16,0 0-24-16,0 0 95 16,0 0 72-16,0 0-90 15,-50-33-36-15,46 33-35 16,-1 0 0-16,-2 26-24 15,4 33-41-15,0 26 29 16,3 33 21-16,0 17-44 16,0 12-4-16,0 2-6 15,0-14-2-15,3-22 4 0,4-17-23 16,1-20-1-16,-4-17 13 16,-1-20-13-16,4-13-76 15,8-19-198-15,-5-7-382 16,2 0-174-16</inkml:trace>
  <inkml:trace contextRef="#ctx0" brushRef="#br0" timeOffset="386">0 632 1657 0,'0'0'340'15,"0"0"-179"-15,0 0-47 16,0 0 86-16,0 0-14 16,0 0-67-16,88-203-22 15,-30 164-30-15,4 2 2 16,11 12 27-16,6 2-63 16,13 13-11-16,2 6-2 15,4 4-8-15,2 4-2 16,-13 22-9-16,-15 13-1 15,-16 7 18-15,-24 7-17 16,-20 10-1-16,-12 9 13 16,-22 10-7-16,-41 6 6 0,-16-1-12 15,-12-7 2 1,-4-11 2-16,7-15-4 0,15-26-9 16,14-12-9-16,20-16-42 15,17 0-51-15,22-25-213 16,22-15-348-16,14-7-1266 0</inkml:trace>
  <inkml:trace contextRef="#ctx0" brushRef="#br0" timeOffset="691">1732 62 1870 0,'0'0'351'0,"0"0"-244"0,0 0 29 15,0 0 141-15,-205 200-117 16,158-92-55-16,6 49-22 16,2 41-20-16,12-9-1 15,14-21-19-15,9-28-20 16,4-33 16-16,0 5-39 15,7-2 0-15,19-21-6 16,7-17 6-16,10-21-53 16,16-16-148-16,32-35-268 15,-8 0-108-15,-10-35-1335 0</inkml:trace>
  <inkml:trace contextRef="#ctx0" brushRef="#br0" timeOffset="969">2366 233 2192 0,'0'0'361'16,"0"0"-227"-16,0 0-103 15,0 0 184-15,0 0 12 16,149 218-117-16,-83-115-28 0,7 5-27 15,-1 4-26-15,6-7 1 16,-2-3-30-16,-6-15 0 16,-1-8 0-16,-11-13-27 15,-3-10-86-15,-1-16-69 16,12-20-287-16,-11-11-192 16,-11-9-760-16</inkml:trace>
  <inkml:trace contextRef="#ctx0" brushRef="#br0" timeOffset="1218">3481 249 2074 0,'0'0'326'0,"0"0"-201"0,0 0 56 15,-171 191 51-15,95-90-51 16,-16 10-54-16,-9 11-80 15,-6 5-20-15,-2-2-18 16,7-6-9-16,7-14 18 16,16-17-18-16,13-16-34 15,19-13-19-15,21-13-121 16,26-16-174-16,0-14-324 16,7-16-517-16</inkml:trace>
  <inkml:trace contextRef="#ctx0" brushRef="#br0" timeOffset="1414">4244 885 2167 0,'0'0'312'0,"0"0"-212"16,223-29-12-16,-125 19-17 15,-7 4-71-15,-5 6-146 16,-20 0-391-16,-28 6-1415 0</inkml:trace>
  <inkml:trace contextRef="#ctx0" brushRef="#br0" timeOffset="1608">4127 1334 1508 0,'0'0'1118'0,"0"0"-979"16,0 0-31-16,0 0 89 15,0 0-47-15,223 28-90 16,-133-28-48-16,20 0-12 16,57-21-126-16,-25 2-602 15,-10-9-1552-15</inkml:trace>
  <inkml:trace contextRef="#ctx0" brushRef="#br0" timeOffset="2035">5698 900 2177 0,'0'0'330'0,"0"0"-330"16,0 0 0-16,0 0 14 15,230-114 24-15,-139 49-36 0,4-7-2 16,-7-7-5-16,-12-2-5 15,-13 2 20-15,-21 3 13 16,-12 7 81-16,-16 13-16 16,-6 17 60-16,-8 15-49 15,0 22-8-15,0 2 11 16,0 33-83-16,0 35-18 16,-5 27 74-16,-12 19-28 15,2 9 3-15,5-5-26 16,5-10-18-16,5-11-6 15,0-16-14-15,30-6-156 16,9-23-405-16,-1-20-521 0</inkml:trace>
  <inkml:trace contextRef="#ctx0" brushRef="#br0" timeOffset="2373">7019 856 2027 0,'0'0'530'16,"0"0"-448"-16,0 0-64 15,145-180 114-15,-91 108 21 16,-3-5-74-16,5 0-19 16,-9-3-23-16,-8 7 19 0,-8 13-2 15,-14 16 0 1,-6 18 43-16,-7 13-51 0,-4 13-7 15,0 2 8-15,0 44-46 16,0 27 32-16,0 20-6 16,0 10-6-16,0 13 41 15,0-6-52-15,0-7-4 16,15-11 2-16,2-10-8 16,2-17-72-16,3-12-81 15,11-17-150-15,-7-17-448 16,-4-11-811-16</inkml:trace>
  <inkml:trace contextRef="#ctx0" brushRef="#br0" timeOffset="2710">8254 249 2239 0,'0'0'533'15,"0"0"-439"-15,0 0 135 16,0 0-30-16,-156 191-88 16,122-117-21-16,16 13-74 15,14-3-8-15,4-2 13 16,15-3-20-16,36-13-2 0,18-14-10 16,11-20-33-1,8-15 44-15,-4-17-56 0,-4-10 8 16,-18-35 29-16,-14-18-39 15,-23-10 57-15,-21-15-9 16,-4-7 10-16,-19-8 19 16,-23 9-19-16,-7 10 0 15,-2 21-18-15,4 23-197 16,11 21-451-16,11 11-1574 0</inkml:trace>
  <inkml:trace contextRef="#ctx0" brushRef="#br0" timeOffset="3027">8896 0 2402 0,'0'0'384'16,"0"0"-318"-16,0 0-8 15,0 0 84-15,190 107-15 16,-114-41 14-16,5 10-71 16,5 12-7-16,-8 10 0 15,-14 15-24-15,-16 5-7 16,-18 6-31-16,-23 0-1 16,-7 4 13-16,-26-9-13 15,-28-14-24-15,-12-12 2 16,4-19-73-16,8-15-32 15,3-19-183-15,17-17-434 0,16-20-871 16</inkml:trace>
  <inkml:trace contextRef="#ctx0" brushRef="#br0" timeOffset="3258">10325 803 2560 0,'0'0'604'15,"0"0"-517"-15,186-39-75 0,-91 23 24 16,13 6 100-16,9 3-105 16,8 3-28-16,2 4-3 15,-10 0-265-15,-33 14-494 16,-40 9-1519-16</inkml:trace>
  <inkml:trace contextRef="#ctx0" brushRef="#br0" timeOffset="3441">10310 1329 2900 0,'0'0'491'0,"0"0"-425"15,0 0-65 1,234 0 57-16,-114-14 13 0,18-2-71 16,70 9-21-16,-28 2-174 15,-32 5-616-15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59.7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810 0 2136 0,'0'0'341'16,"0"0"-251"-16,0 0-6 15,0 0 166-15,0 0-100 16,0 0-128-16,0 0-2 16,-208 123-20-16,117-53 0 15,-10 2 36-15,-3 5-35 16,13-5 32-16,8-7 29 16,21-13-40-16,18-10 16 15,22-11-26-15,18-18-6 16,4 3 31-16,15 1-37 0,33-5 16 15,9 5 19-15,9 3-29 16,7-6 3-16,3 7-9 16,-1-4 0-16,-6 6-10 15,-1 5-60-15,9 10-130 16,-19-9-351-16,-18-2-269 0</inkml:trace>
  <inkml:trace contextRef="#ctx0" brushRef="#br0" timeOffset="219">37 998 2372 0,'0'0'596'0,"0"0"-543"0,0 0 33 15,0 0 106-15,0 0-48 16,0 0-60-16,0 0-30 15,209 163-54-15,-137-132 0 16,11-6-6-16,42 5-115 16,-20-11-377-16,-10-10-1035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19:58.1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164 227 1622 0,'0'0'232'15,"0"0"-138"-15,0 0-46 16,0 0 81-16,0 0 63 16,-54 298-51-16,54-79 15 15,0 17-56-15,0-31-30 0,0-51 40 16,0-63-56-16,0-9-37 15,0-5 14-15,0-3-31 16,0-6-13-16,17-59-172 16,20-9-309-16,-2-14-44 0</inkml:trace>
  <inkml:trace contextRef="#ctx0" brushRef="#br0" timeOffset="319">0 387 1670 0,'0'0'350'0,"0"0"-259"15,0 0 37-15,0 0 96 16,0 0-40-16,164-170-57 16,-88 141-42-16,12 9-27 15,3 13 34-15,4 7-52 16,-4 3-13-16,-8 38 16 15,-13 10-34-15,-23 15 6 16,-25 9-15-16,-22 17 1 16,0-3 35-16,-54 2-36 15,-16-1 0-15,-14-16 20 16,-2-11-19-16,1-21-2 16,12-14-2-16,11-21-20 0,23-7-16 15,27-28-161 1,12-12-173-16,0-2-248 0</inkml:trace>
  <inkml:trace contextRef="#ctx0" brushRef="#br0" timeOffset="597">1612 0 1084 0,'0'0'1270'16,"0"0"-1085"-16,0 0-78 16,0 0 60-16,-195 217 20 15,127-44-22-15,2 58-93 0,16 24-2 16,19-14-9-16,25-55-17 16,6-59 10-16,0-36-54 15,25-18 0-15,19 1-12 16,18-2-20-16,21-20-99 15,56-31-161-15,-16-21-267 16,-13 0-214-16</inkml:trace>
  <inkml:trace contextRef="#ctx0" brushRef="#br0" timeOffset="873">2467 371 2378 0,'0'0'464'15,"0"0"-434"-15,0 0 103 16,0 0 45-16,95 224-11 16,-51-119-101-16,7 7-22 15,5-2 20-15,-2-1-44 16,0-9-2-16,5-10-18 15,-5-16-19-15,2-6-11 16,-5-13-131-16,-4-16-141 16,-15-10-365-16,-13-11-370 0</inkml:trace>
  <inkml:trace contextRef="#ctx0" brushRef="#br0" timeOffset="1088">2410 1526 1773 0,'0'0'810'16,"0"0"-629"-16,0 0-75 15,0 0 21-15,0 0 18 16,105-262-16-16,-21 144-99 16,11-7-30-16,6 9 37 15,-1 2-36-15,-5 23-1 16,0 18-25-16,25 14-139 0,-22 18-208 15,-22 22-460-15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0:02.0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16 666 0,'0'0'2290'0,"0"0"-2061"0,0 0-227 15,0 0 38-15,247-16 2 16,-171 16-6-16,9 0-27 15,10 0-9-15,3 0-36 16,-4 0-280-16,-21 14-403 16,-32 0-1033-16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0:02.2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2356 0,'0'0'867'15,"0"0"-738"-15,0 0-84 16,0 0 27-16,205 5-17 16,-126-5-46-16,56 0-9 15,-21 0-290-15,-16 0-1138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0:00.4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1080 2054 0,'0'0'453'0,"0"0"-444"16,0 0-9-16,0 0 116 0,0 0-13 16,205-131-53-16,-136 49-45 15,4-13 2-15,-13-3-14 16,-4-8 17-16,-12-2-10 15,-15 14 57-15,-15 12 51 16,-6 24 22-16,-8 23-37 16,0 25 7-16,0 10 2 15,0 29-84-15,0 40-3 16,-3 32 4-16,-13 22 10 16,1 4 14-16,5 2-28 15,-2-14-1-15,9-10-4 16,3-20-10-16,0-13-16 15,0-19-53-15,0-11-82 0,25-19-204 16,-3-7-416-16,0-16-707 16</inkml:trace>
  <inkml:trace contextRef="#ctx0" brushRef="#br0" timeOffset="758">1119 683 1991 0,'0'0'552'0,"0"0"-522"0,0 0-3 15,0 0 104-15,0 0 8 16,187-226-60-16,-140 160-40 15,-8-3 3-15,-2 3 65 16,-12 15-42-16,-6 7-10 16,-12 16 24-16,-4 13-16 15,0 15-6-15,-3 10-28 16,0 43-17-16,0 33 43 16,0 20-53-16,0 24 17 15,0-3 13-15,0 2-16 16,0-21-16-16,0-10-1 15,0-18-28-15,16-15-28 16,34-23-169-16,-2-12-316 16,-4-16-234-16</inkml:trace>
  <inkml:trace contextRef="#ctx0" brushRef="#br0" timeOffset="1081">2107 430 2328 0,'0'0'597'15,"0"0"-498"-15,0 0 43 16,-186 227 88-16,127-133-92 16,17 9-64-16,15-2-23 15,27-11-50-15,0-19 2 16,44-9-3-16,28-15-23 0,25-22 16 15,4-25-37-15,4 0-14 16,-5-35 32-16,-21-28-19 16,-19-9 36-16,-28-14-6 15,-22-6 15-15,-10-12 17 16,-22-1-17-16,-29-10 0 16,-10 13-11-16,-5 20-35 15,-3 30-105-15,18 22-427 16,11 24-680-16</inkml:trace>
  <inkml:trace contextRef="#ctx0" brushRef="#br0" timeOffset="1389">2501 0 2583 0,'0'0'386'0,"0"0"-271"16,0 0-58-16,0 0 66 15,0 0 39-15,168 195-90 16,-99-99-30-16,4 21 28 16,6 9 8-16,-9 9-24 15,-11 5-46-15,-19 6-8 0,-23-1 30 16,-17-4-30-1,0-10-44-15,-35-13 20 0,-9-17-60 16,0-27-18-16,0-32-95 16,15-16-287-16,11-19-318 15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59.2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0 699 1458 0,'0'0'247'0,"0"0"-181"15,0 0-9-15,0 0 54 16,0 0 9-16,0 0-53 15,0 0-44-15,157-79 57 16,-113 36-40-16,0-13-6 16,-3-2 6-16,-2-8-40 15,-6-6 56-15,-7 3 6 16,-13 0-1-16,-1 4 66 16,-5 12-59-16,-7 10 47 15,0 17-10-15,0 13-42 0,0 13 38 16,0 0-74-16,0 46-13 15,0 32 10-15,0 25-18 16,0 18-5-16,0 7 8 16,0-4-3-16,-7-9 9 15,7-9-15-15,0-17 0 16,0-17 3-16,0-21-3 16,0-8-27-16,19-27-81 15,6-6-272-15,1-10-298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2:16.4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603 207 1433 0,'0'0'302'16,"0"0"-209"-16,0 0 4 0,0 0 90 15,0 0 26-15,0 0-35 16,-173-92-44-16,148 76-52 15,3 2 18-15,-4 8-29 16,4-1-15-16,-6 7 23 16,-10 0-43-16,-1 10-11 15,-5 28 4-15,-3 25-19 16,0 17 55-16,6 15-48 16,12 9-16-16,14 7 49 15,8 2-44-15,7-5 10 0,0-12-16 16,29-12 1-1,12-11 14-15,6-15-15 0,4-12 0 16,11-11-3-16,-4-14 3 16,5-14-21-16,-6-7-7 15,-1-16 25-15,-2-34-20 16,-10-22 23-16,-9-16 0 16,-4-17-6-16,-24-10 20 15,-7-3-10-15,0 0 11 16,-41 12-9-16,-3 22 36 15,5 18-42-15,2 26 0 16,15 20 47-16,8 20-47 16,14 0-52-16,0 20-104 15,33 52-200-15,14-9-297 0,4-4-518 16</inkml:trace>
  <inkml:trace contextRef="#ctx0" brushRef="#br0" timeOffset="206">1215 1109 1294 0,'0'0'1232'0,"0"0"-949"16,0 0-154-16,0 0 53 15,0 0-51-15,0 0-88 16,0 0-43-16,-76 33-18 15,76-33-184-15,28 4-442 0,-2-4-417 16</inkml:trace>
  <inkml:trace contextRef="#ctx0" brushRef="#br0" timeOffset="625">2038 138 2099 0,'0'0'472'16,"0"0"-410"-16,0 0 11 0,0 0 117 15,-223 103 7-15,181-42-116 16,5 21-42-16,15 13 33 15,15 10-46-15,7 5 2 16,0-8-23-16,22-6-4 16,17-14 26-16,20-16-27 15,4-16 0-15,9-21-12 16,1-20 12-16,-4-9-13 16,4-14-11-16,-7-33 24 15,-8-23-13-15,-11-18 13 16,-13-15 0-16,-17-7-8 15,-17-8 20-15,0 2-12 16,-26 8 0-16,-18 19 2 0,2 21-13 16,5 21-44-16,22 45-189 15,11 2-329-15,4 2-234 0</inkml:trace>
  <inkml:trace contextRef="#ctx0" brushRef="#br0" timeOffset="1091">3004 272 1870 0,'0'0'397'0,"0"0"-201"0,0 0-64 15,0 0 96-15,0 0-32 16,0 0-117-16,0 0-34 15,146-152-9-15,-84 152-18 16,11 0 51-16,8 5-61 16,2 20 25-16,-2 8 34 15,-20 11-45-15,-14 11 2 16,-25 8 2-16,-22 11-25 16,0 9 38-16,-25 9-39 15,-26 3 0-15,-11-2 27 16,-3-2-26-16,-1-9 0 15,11-16-1-15,7-11 0 0,20-19 23 16,6-13-23-16,15-7 0 16,7-4 4-16,0-8 2 15,0 3-3-15,10 1-3 16,20-4 0-16,6 1 11 16,8-2-11-16,3-3 0 15,12 0 17-15,2 0-17 16,5 0-10-16,7 0-56 15,3 0-68-15,31 0-84 16,-16-3-468-16,-18-11-300 0</inkml:trace>
  <inkml:trace contextRef="#ctx0" brushRef="#br0" timeOffset="1832">4383 131 2068 0,'0'0'383'0,"0"0"-309"16,0 0 19-16,0 0 133 15,0 0-90-15,0 0-67 16,255-32-36-16,-171 29-27 15,11 3 49-15,0-5-35 16,-9 4 1-16,-8-4-5 16,-21 2-10-16,-23 3-6 0,-17-3-2 15,-17 3 2-15,0 0 43 16,-32 0-43-16,-22-4 0 16,-15 1 8-16,-13-3-8 15,0-5 12-15,-10-1-12 16,4-2 0-16,0 2 27 15,9 5-17-15,6 7-7 16,17 0 36-16,14 0-14 16,8 9 10-16,12 10-16 15,9 5-13-15,1 5 47 16,8 5-53-16,4 5 11 16,0 4 13-16,0 0-12 15,0-1 6-15,4-2-17 0,8-5 1 16,-2-2 31-16,2-3-33 15,-2-7-5-15,0-7-1 16,2-3 12-16,3-4-3 16,-1-4-3-16,4-2 0 15,8-3 10-15,6 0-10 16,5 0 0-16,10 0-1 16,1 3 2-16,6 10-1 15,1 10 0-15,0 7 1 16,-8 12 1-16,-10 11-2 15,-8 1 0-15,-19 11 0 16,-10 0 0-16,0 0 6 0,-10-3-6 16,-34 1 0-16,-10-8 22 15,-9-5-21-15,-9-10-1 16,-5-11 8-16,0-13-8 16,1-8 18-16,-1-8-17 15,1 0-1-15,10 0 0 16,4-11 0-16,14-6-90 15,8-5-84-15,14 0-528 16,8-2-1787-16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2:55.3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2989 0,'0'0'0'0,"0"0"-503"16,0 0-1821-16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2:54.4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1006 1938 0,'0'0'299'16,"0"0"-299"-16,0 0 0 15,0 0 94-15,0 0-45 16,142-174-38-16,-87 99 3 16,4-4-14-16,-5-9 0 15,-10-6-1-15,-4 13 1 16,-14-1 28-16,-8 24 42 15,-11 15 33-15,-3 20 50 0,-4 16-5 16,0 7-37-16,0 20-46 16,0 39-42-16,0 33 59 15,0 19-41-15,-11 20-17 16,6 1 30-16,2 0-29 16,3-11 2-16,0-11-26 15,0-10 7-15,15-15-4 16,4-13-4-16,-2-9-39 15,1-10-5-15,4-31-120 16,0-9-362-16,-10-13-201 0</inkml:trace>
  <inkml:trace contextRef="#ctx0" brushRef="#br0" timeOffset="714">1561 402 1955 0,'0'0'389'16,"0"0"-244"-16,0 0-47 15,0 0 142-15,0 0-71 16,-44-200-64-16,26 158-56 0,-8-2-29 15,1 6 16 1,-9 4 0-16,-10 10-5 0,-3 12 23 16,-11 12-54-16,-1 4 10 15,-2 39-3-15,2 18-7 16,8 11 33-16,11 10-32 16,11 7 10-16,19-6 8 15,10-1-19-15,0-13 0 16,25-10 0-16,23-17-19 15,9-8 5-15,9-23-54 16,3-11 2-16,1 0 21 16,-4-19-44-16,-9-20 34 15,-9-7 22-15,-8-6 32 16,-8 0 1-16,-13 5 0 16,-7 8 27-16,-9 9 63 0,-3 15-39 15,0 8 33-15,0 7-17 16,0 0-33-16,0 22 17 15,0 35-50-15,0 18 16 16,0 13 38-16,0 16-46 16,0 12 18-16,0 6 2 15,19-1-22-15,3 0 38 16,3-6-36-16,-8-10-8 16,-5-10 29-16,-12-16-28 15,0-13 8-15,-4-7-2 16,-33-15-8-16,-13-9 43 15,-13-12-43-15,-6-7 0 0,-11-8 21 16,1-8-21-16,1 0 6 16,5-21-6-16,7-12 1 15,12 0 10-15,13-3-11 16,13 4-35-16,12 2 19 16,16 7-83-16,0 4-42 15,60-11-123-15,6 0-405 16,-5 1-448-16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2:53.7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725 236 1465 0,'0'0'265'0,"0"0"-179"16,0 0-48-16,0 0 149 15,0 0 18-15,0 0-72 16,0-50-18-16,0 34-19 16,0-5 16-16,0 2-21 15,-10 0-33-15,-5-4 45 16,-2 0-61-16,-13 4-7 15,-6-2 29-15,-8 8-46 16,-7 6 19-16,-8 7-28 16,-7 0 2-16,-3 30 23 15,0 23-34-15,8 18 1 16,5 25 20-16,14 15-15 16,4 11 9-16,13 9-9 0,10 1 1 15,8-4 10 1,7-10-17-16,0-10 0 0,12-12 10 15,23-14-9-15,16-24-1 16,8-15 0-16,14-14 6 16,7-22-15-16,7-7 8 15,1-23-26-15,-1-26 27 16,1-30-18-16,-7-12 11 16,-12-21 5-16,-15-10 2 15,-18-8 2-15,-18-10-2 16,-18 3 0-16,0 6 16 15,-35 17-5-15,-13 22 5 16,-7 30-5-16,1 22-2 16,3 26 12-16,7 14-21 0,12 4-36 15,16 29-38-15,16 26-167 16,19-8-296-16,13-3-252 0</inkml:trace>
  <inkml:trace contextRef="#ctx0" brushRef="#br0" timeOffset="260">1491 1151 622 0,'0'0'1899'0,"0"0"-1634"16,0 0-187-16,0 0-5 15,0 0 60-15,0 0-91 16,0 0-42-16,26-22-238 16,-1-12-448-16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4.3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 0 1551 0,'0'0'299'16,"0"0"-137"-16,0 0-27 15,0 0 73-15,0 0-12 16,0 0-52-16,-25 57-66 16,42-12-3-16,23 21 58 15,8 16-53-15,11 13-38 16,-2 5 47-16,6-4-70 15,-9-7 20-15,-7-10-22 0,-6-16-11 16,-9-10 25 0,-7-17-31-16,-6-13-9 0,-7-10 0 15,1-10-88-15,3-3-146 16,16-46-218-16,-2-13-34 16,-4-7-483-16</inkml:trace>
  <inkml:trace contextRef="#ctx0" brushRef="#br0" timeOffset="261">889 242 1776 0,'0'0'373'0,"0"0"-112"16,-64 238-9-16,17-109-6 15,-9 5-43-15,-17 29-93 16,4-15-46-16,-4 6-29 15,4-3-13-15,15-29 26 16,-2 2-48-16,13-19 0 16,10-19 7-16,11-24-7 15,8-19 0-15,2-17-16 16,9-13-54-16,3-13-23 16,0-27-257-16,15-24-368 15,7-8-738-15</inkml:trace>
  <inkml:trace contextRef="#ctx0" brushRef="#br0" timeOffset="497">1386 774 2263 0,'0'0'310'0,"0"0"-227"15,0 0 32-15,0 0 31 16,208 37 11-16,-140-27-67 16,7-6-66-16,1-4 5 15,-4 0-29-15,-6 0-80 0,-8 0-137 16,-21 0-412 0,-18 0-381-16</inkml:trace>
  <inkml:trace contextRef="#ctx0" brushRef="#br0" timeOffset="710">1605 1189 1958 0,'0'0'920'15,"0"0"-755"-15,0 0-149 16,0 0-9-16,0 0 115 15,0 0-53-15,236 72-56 16,-144-72-13-16,35-29-88 16,-18-11-283-16,-24 7-1059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6.1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354 466 1536 0,'0'0'187'0,"0"0"-120"16,0 0-19-16,0 0 50 16,-226 39 77-16,178-6-42 15,8 2-43-15,14 2 9 16,16-2-69-16,10 0-17 16,0 0-7-16,10 2-6 0,28-2 23 15,6-2-23 1,3 0 0-16,7 0 6 0,-3-6 2 15,-1-2-13-15,-2 2 5 16,-8-1 0-16,-7 1 9 16,-11-1-8-16,-11 0-1 15,-11 4 43-15,0 2 2 16,-18 1 20-16,-26 3-16 16,-7-2-34-16,-8-5 42 15,5-6-50-15,6-10-6 16,8-7 25-16,14-6-26 15,23-30-109-15,3-16-207 16,0-7-356-16</inkml:trace>
  <inkml:trace contextRef="#ctx0" brushRef="#br0" timeOffset="338">794 689 1724 0,'0'0'346'0,"0"0"-267"16,0 0 44-16,0 204 101 15,0-142-41-15,0-6-73 16,0-11-82-16,22-1-26 16,12-15 23-16,-2-9-25 15,2-14-22-15,1-6 16 16,-6 0-14-16,2-23 13 0,-9-14-9 15,-9-8 16 1,-6-8 0-16,-7-6 1 0,0-2-1 16,0-2 28-16,-4 4-14 15,-18 7 5-15,0 9-19 16,6 6 1-16,-3 8-2 16,4 3-21-16,1 7-191 15,2 5-152-15,2 7-297 0</inkml:trace>
  <inkml:trace contextRef="#ctx0" brushRef="#br0" timeOffset="613">769 347 1388 0,'0'0'287'0,"0"0"-192"15,0 0-34-15,0 0 5 16,0 0-34-16,0 0-32 15,0 0-7-15,110-120-49 16,-92 120-10-16,1 16-5 16,-6-4 14-16,6-2 51 15,-4-5 6-15,-1-5 31 16,-2 0 87-16,1 0 36 16,2 0 70-16,7-18-27 15,7-14-86-15,12-10-93 16,20-27-18-16,-9 13-337 15,-5 3-1226-15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8.31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2372 0,'0'0'584'16,"0"0"-584"-16,0 0-136 0,0 0-49 15,0 0-457-15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7.9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225 179 1971 0,'0'0'306'0,"0"0"-225"0,0 0 51 16,0 0 102-16,0 0-10 16,0 0-151-16,-196 156-55 15,174-77 30-15,15 8-12 16,7-2-5-16,0-11-30 16,22-7 0-16,20-15-2 15,11-12-43-15,8-21-92 16,4-16-21-16,5-3-90 0,-8-30 45 15,-4-18-23 1,-11-8 20-16,-6-7 161 16,-12 5 16-16,-7 4 28 0,-7 16 51 15,-8 15 45-15,-4 12 14 16,0 11 25-16,1 4-43 16,4 33 40-16,-1 5-29 15,8 5-57-15,-1 1-9 16,8-9-37-16,12-12 0 15,1-11-52-15,9-16-16 16,0 0 8-16,0-11-32 16,-9-21 43-16,-4-4 17 15,-9-8 9-15,-5 9 22 16,-2 5 1-16,-8 9 14 16,-4 14 39-16,2 7 18 0,-1 0-25 15,2 32 8-15,1 8 7 16,2-2-21-16,4 3-29 15,6-6-10-15,-1-9-2 16,8-13-20-16,2-5-85 16,6-8 14-16,-2 0 40 15,1-24-50-15,-8-10-28 16,2-4 40-16,-5-1 71 16,-5-1-1-16,-2 8 13 15,0 6 7-15,-4 9 9 16,-8 17 14-16,0 0 32 15,1 17 36-15,1 22 20 16,-2 4-64-16,7 5-1 0,12-5-10 16,4-4 29-16,14-9 66 15,4-13-58-15,4-11-49 16,-4-6-24-16,-6 0-11 16,-4-20-14-16,-12-13 4 15,-3-4 21-15,-16-4 5 16,-3-7 1-16,0 1 32 15,-8 0 24-15,-21 2-1 16,-7 8 18-16,-4 8-36 16,-1 5-14-16,6 15 31 15,4 4-42-15,14 5-17 16,6 0 2-16,11 0-3 16,0 0-31-16,18 0-3 15,23 0-49-15,16 0 9 16,13 0-31-16,14 0 20 0,11 0 63 15,6-14-8-15,1-6 29 16,-7-1-6-16,-18 6 7 16,-16-2 20-16,-20 11-1 15,-19-1 15-15,-15 7 59 16,-7 0 62-16,0 0 3 16,-11 0-48-16,-22 23-41 15,-6 10 9-15,-2 6-55 16,6 7-12-16,4 2 32 15,13-1-34-15,11-5-9 16,7-1 0-16,0-12-15 16,25-3-6-16,12-9-73 0,-1-7-48 15,20-10-101-15,-12-7-108 16,-12-16-277-16</inkml:trace>
  <inkml:trace contextRef="#ctx0" brushRef="#br0" timeOffset="229">1275 175 1440 0,'0'0'1041'15,"0"0"-922"-15,0 0-91 0,0 0 104 16,0 0 0-16,186-157-49 15,-135 150-67-15,0 7-16 16,1 10-58-16,12 65-135 16,-11-3-125-16,-14 7-479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9.7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1986 0,'0'0'473'16,"0"0"-426"-16,0 0 34 15,0 0-81-15,0 0-48 16,0 0-555-16,0 0-1241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20.4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223 294 1401 0,'0'0'612'16,"0"0"-446"-16,0 0 11 16,0 0 52-16,0 0 17 15,0 0-113-15,0 0-69 16,0 182 23-16,0-79-38 15,0 14-11-15,0 4 11 16,0-6-43-16,0-6 7 16,0-18-13-16,0-18-12 0,0-18 11 15,15-19-119-15,2-16-139 16,5-20-217-16,-3 0-43 16,-7-23-1077-16</inkml:trace>
  <inkml:trace contextRef="#ctx0" brushRef="#br0" timeOffset="495">0 873 1585 0,'0'0'374'0,"0"0"-269"15,0 0-93-15,0 0 41 0,0 0-3 16,0 0-23-16,204-63 5 15,-134 53-31-15,-4 8 41 16,-4 2 30-16,-4 0 7 16,-7 0 25-16,-4 19-36 15,-6 17 24-15,-9 9 62 16,-2 9-66-16,-8 5-22 16,3 0-40-16,-3-6-13 15,4-11 14-15,3-10-27 16,3-15-51-16,8-10-49 15,1-7-38-15,3-14-23 16,-9-22-30-16,-6-10 72 16,-7-3 56-16,-3-3 20 0,-7 2 40 15,-6 11 3 1,-2 5 66-16,-1 20 73 0,6 9 3 16,-3 5-35-16,4 0-9 15,6 36 25-15,-1 7-34 16,-2 9 1-16,6 2-30 15,-4 2-17-15,-1-11-19 16,1-6-24-16,-5-6 14 16,2-13-14-16,-2-11-54 15,-6-9-42-15,1 0-154 16,-5-16-111-16,0-16-210 16,0-4-1106-16</inkml:trace>
  <inkml:trace contextRef="#ctx0" brushRef="#br0" timeOffset="701">1072 601 1646 0,'0'0'371'16,"0"0"-170"-16,0 0 60 16,0 0 28-16,0 0-80 15,0 0-73-15,0 0-65 16,142-22-43-16,-142 45-2 15,0 15-26-15,0 2-57 16,-35 13-118-16,6-11-379 16,-2-12-328-16</inkml:trace>
  <inkml:trace contextRef="#ctx0" brushRef="#br0" timeOffset="894">1441 0 2306 0,'0'0'356'16,"0"0"-244"-16,0 0-10 16,196 6-76-16,-79-6-26 15,-14 0-255-15,-17 0-862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2:59.5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357 13 2123 0,'0'0'392'16,"0"0"-319"-16,0 0 27 16,0 0 120-16,0 211-104 0,0-132-40 15,0 5-51 1,0 5-17-16,0 1 53 0,0-6-50 15,0-2-10-15,4-2-1 16,-4-8-53-16,11 2-147 16,0-21-456-1,-3-16-12-15</inkml:trace>
  <inkml:trace contextRef="#ctx0" brushRef="#br0" timeOffset="424">0 601 1927 0,'0'0'363'0,"0"0"-282"16,0 0 17-16,0 0-4 16,0 0 1-16,215-35-79 15,-137 30-15-15,-2 5 58 16,-7 0-19-16,-8 10 21 15,-2 20 2-15,-11 6-32 16,-8 13 19-16,-7 4-43 16,-8 2-7-16,-3 4 51 15,-10-2-50-15,-5-12 7 16,-7-9-8-16,0-9-9 16,0-17 3-16,0-10 1 15,0 0 5-15,0-14 37 0,-7-28-37 16,-2-14 10-16,9-9 29 15,0-8-38-15,0 1 25 16,9 6-26-16,16 11 0 16,4 11-2-16,6 18 2 15,9 10-30-15,4 11 2 16,8 5-110-16,4 0-51 16,28 11-291-16,-12 9-68 15,-6-6-1096-15</inkml:trace>
  <inkml:trace contextRef="#ctx0" brushRef="#br0" timeOffset="726">1561 541 1930 0,'0'0'520'0,"0"0"-383"15,0 0 43-15,0 0 16 16,0 0-71-16,0 0-92 15,-77 191 18-15,77-131-51 16,0 1 12-16,22-4 9 16,18-9-19-16,14-8 4 15,9-10-6-15,-1-21 6 16,-1-9-18-16,-5 0 1 16,-12-26 11-16,-15-17 15 15,-16-9-15-15,-13-7 29 16,0-4 20-16,-13 5-34 15,-24 5 5-15,-21-16-20 0,7 16-189 16,4 7-535-16</inkml:trace>
  <inkml:trace contextRef="#ctx0" brushRef="#br0" timeOffset="909">1379 0 2599 0,'0'0'361'0,"0"0"-270"15,0 0-73-15,0 0 10 0,316 63-28 16,-162-34-251-16,-12-3-792 16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19.6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388 113 1579 0,'0'0'324'0,"0"0"-213"16,0 0-11-16,0 0 117 15,0 0-21-15,0 0-56 16,-186-111-24-16,146 111-16 16,-1 3 0-16,2 39-44 15,2 20-33-15,12 21 22 16,6 8-36-16,19 8 9 16,0-7-18-16,12-20-10 15,23-12-2-15,9-28-66 16,7-16-73-16,5-16 41 0,-9-6-57 15,-4-36 25 1,-10-11 34-16,-7-9 78 0,-11-4 29 16,-5 4 2-16,-6 4 44 15,-1 13 53-15,-3 15 24 16,0 16 19-16,0 9 28 16,0 5-55-16,0 19-20 15,8 34-75-15,6 27-18 16,8 18 44-16,3 13-39 15,6 7 6-15,-3 5-12 16,5-6 0-16,-8 4 20 16,-6-6-20-16,-9-6 0 0,-10-10 24 15,0-15-24 1,-10-12 21-16,-19-12-16 16,-5-18-4-16,-2-11 30 0,-4-20-31 15,4-8 0-15,-1-3 15 16,0-14-15-16,5-33-1 15,3-25-33-15,10-45-20 16,13-9 7-16,6-18-80 16,0-8-64-16,32 25 47 15,15-8-11-15,7 20 62 16,2 16 29-16,-2 22 64 16,-3 7 10-16,-10 18 7 15,-9 10 50-15,-5 18 31 16,-10 14-12-16,-2 10 5 15,-5 0 9-15,2 29 20 16,-2 18-20-16,2 7-67 16,1 7-6-16,3-6-8 0,9-5-19 15,9-8-1-15,1-12-39 16,9-14-14-16,-3-9 6 16,-2-7-61-16,-9-4 36 15,-4-26 46-15,-16-9 27 16,-10-6 20-16,0-8 22 15,-10-6 20-15,-28 4 15 16,-9 0-42-16,-4 14 7 16,1 12 6-16,6 10-13 15,6 9 25-15,13 5-41 16,6 5-17-16,16 0-2 0,3 0 0 16,0 0-30-16,22 0-12 15,25 0 0-15,13-6 25 16,9-8-26-16,0-2 22 15,-4 2 13-15,-6 9-12 16,-12 5 20-16,-6 0 0 16,-6 13 2-16,-9 23 56 15,-4 7-21-15,-7 10-1 16,-8 2 3-16,-4-3-39 16,-3-3 8-16,5-9-8 15,-2-13-48-15,4-14-9 16,8-13-187-16,2-13-292 15,-5-17-234-15</inkml:trace>
  <inkml:trace contextRef="#ctx0" brushRef="#br0" timeOffset="303">1364 1147 2390 0,'0'0'508'0,"0"0"-499"16,0 0-9-16,0 0-152 15,0 0-531-15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26.3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530 217 1239 0,'0'0'535'0,"0"0"-390"16,0 0 27-16,0 0 67 15,0 0 3-15,0 0-72 16,-40-33-31-16,30 23-75 16,-2-6 11-16,-5 3 2 15,-5-6-29-15,-4 1 14 16,-11 2-50-16,0 3 1 16,-10 6 23-16,-1 7-36 15,1 0 9-15,0 10-9 16,-1 26 0-16,13 17 9 15,4 13-9-15,14 9 0 0,14 4-17 16,3-4 17 0,0-6 0-16,39-9-16 0,8-15-62 15,16-15 10-15,3-17-108 16,3-13-3-16,0 0-12 16,-4-30-7-16,-9-6 64 15,-13-5 53-15,-10-3 64 16,-11 1 17-16,-7 4 6 15,-8 6 92-15,-7 10 68 16,0 7-19-16,0 9 27 16,0 7-4-16,0 0-88 15,0 16-6-15,6 31-68 0,-2 15 16 16,8 18 43 0,-6 11-38-16,-2 7 2 0,-1 0-22 15,-3 2-8-15,0-6 45 16,0-6-46-16,-25-6 6 15,-4-9 42-15,-12-15-36 16,-6-12 24-16,0-13-9 16,-1-10-8-16,4-13 41 15,-3-10-60-15,8 0 0 16,-1-16-2-16,2-22-2 16,18-9-31-16,20-42-98 15,0 11-225-15,14 5-436 0</inkml:trace>
  <inkml:trace contextRef="#ctx0" brushRef="#br0" timeOffset="644">1029 802 1592 0,'0'0'236'0,"0"0"-201"15,0 0 16-15,0 0 94 16,242-159 3-16,-181 104-26 16,5-4-42-16,-4-7-38 0,-11 1 19 15,-19 2-24-15,-13 0 42 16,-16 0-3-16,-3 5-6 15,0 6 8-15,-18 9-17 16,-8 10 14-16,-2 14 41 16,2 15-54-16,1 4-16 15,-1 23-22-15,4 40-16 16,1 22 14-16,-1 26-20 16,3 14 4-16,5 6 28 15,3-2-32-15,0-5 24 16,8-12-24-16,-2-17-1 15,5-16 19-15,0-20-19 16,0-23-1-16,0-14 7 0,0-14-6 16,0-8-1-16,0 0 0 15,0-10 0-15,5-27-12 16,15-15 12-16,7-13-10 16,12-7 9-16,9-5-34 15,2 14 28-15,10 11-10 16,2 17 17-16,-1 18-12 15,2 17 12-15,3 0 0 16,-9 36 39-16,-6 17-14 16,-11 10 23-16,-11 10-21 15,-14-3-12-15,-11-1 54 16,-4-10-60-16,0-12-3 0,0-15 20 16,0-13-26-16,0-12-2 15,0-7-59-15,18 0-116 16,8-16-318-16,2-15-398 15</inkml:trace>
  <inkml:trace contextRef="#ctx0" brushRef="#br0" timeOffset="1433">2834 768 1053 0,'0'0'923'0,"0"0"-673"16,0 0-22-16,0 0 37 15,0 0-17-15,0 0-66 0,0 0-132 16,12 17-29-16,35-17 13 15,19 0-20-15,10 0-5 16,19 0-9-16,11 0 0 16,9 0 12-16,10-4-12 15,6 1 0-15,-6-1 0 16,-5-2 6-16,-19-1 13 16,-19 1-19-16,-22 0 0 15,-22-1 30-15,-16 4-23 16,-19-4 17-16,-3-3 51 15,0-3 6-15,-19-6-36 16,-13-9-15-16,-8 2 2 0,-4-3 8 16,-4-2-32-16,1 0 2 15,3 2-9-15,9 7-1 16,1 1 28-16,12 7-27 16,8 8 13-16,11 3-4 15,3 3-10-15,0 0-1 16,0 0-23-16,29 13 24 15,15 13-13-15,6 1 20 16,8 5-7-16,4-3 6 16,4 1-5-16,-5-3-2 15,-2-1 1-15,-11-3 0 16,-11-4 13-16,-12-6-13 16,-11 2 0-16,-14-3 26 15,0 1-17-15,-10 10 21 16,-31 6-20-16,-13 11-8 0,-5 2-4 15,1-3-20-15,11 0-71 16,10-8-63-16,18-8-349 16,9-14-776-16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28.90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609 413 492 0,'0'0'1080'15,"0"0"-882"-15,0 0-126 16,0 0 79-16,0 0 93 16,0 0-55-16,0 0-79 15,-44-88-10-15,26 66-51 16,-11-2-1-16,-8-2 7 15,-7 4 24-15,-10 1 11 0,-6 8-48 16,-4 13 14-16,-2 0 3 16,7 17-38-16,8 32 16 15,11 13-17-15,14 17-19 16,16 6 32-16,10 4-32 16,0-7-1-16,36-10 9 15,16-10-9-15,12-16-18 16,6-16-49-16,2-20-28 15,3-10-2-15,-11-7-34 16,-5-31 55-16,-15-11 56 16,-12-2 5-16,-13-8 15 15,-9 6 11-15,-1 8 25 16,-9 6 79-16,0 15-6 0,0 11-3 16,0 13-1-1,0 0-62-15,3 27-17 0,7 29-20 16,5 22 3-16,4 17 44 15,-2 13-41-15,1 7-10 16,-2-3 38-16,-6-4-31 16,-2-12 15-16,-8-17 0 15,0-11-10-15,-12-16 49 16,-23-8-36-16,-9-12 4 16,-7-13 23-16,-5-7-30 15,2-12-4-15,3 0-20 16,4-15 1-16,7-17-2 0,7-15-53 15,15-12-77-15,18-36-81 16,0 13-542-16,25 7-738 0</inkml:trace>
  <inkml:trace contextRef="#ctx0" brushRef="#br0" timeOffset="564">1071 902 1719 0,'0'0'277'0,"0"0"-166"16,0 0 59-16,186-139-6 16,-130 80-26-16,-6 5-56 0,-6-9-39 15,-11-5-23-15,-15 3 45 16,-8-4-12-16,-10 1 39 15,0 10 6-15,-6 9-1 16,-16 16-18-16,0 10-10 16,-4 18-3-16,1 5 18 15,-4 19-59-15,4 39-16 16,-2 24-3-16,10 23-5 16,5 11 10-16,5 8-11 15,4 0 0-15,3 1 6 16,0-10-6-16,0-13-7 15,0-17 6-15,0-19 0 16,0-25 0-16,0-13-13 0,0-21-10 16,3-7 12-16,1 0-19 15,7-35 19-15,6-12-11 16,9-13-2-16,7-1 13 16,3-2-21-16,5 10 21 15,3 15 12-15,-4 17-27 16,-4 21 26-16,4 0 1 15,-8 32 0-15,2 18 47 16,-2 6-16-16,-6 0 8 16,-8-3 4-16,1-8-29 15,-6-6-10-15,-1-12-4 16,-5-11-16-16,5-9-37 0,10-7-131 16,0-10-361-16,-5-18-239 15</inkml:trace>
  <inkml:trace contextRef="#ctx0" brushRef="#br0" timeOffset="850">2245 233 853 0,'0'0'0'0</inkml:trace>
  <inkml:trace contextRef="#ctx0" brushRef="#br0" timeOffset="1728">2245 233 1397 0,'22'46'363'0,"-22"-46"-221"16,0 3-48-16,0 1 110 15,8-4-31-15,24 3-61 16,19-3-35-16,8 5-61 15,7-5-7-15,10 1 11 16,-3 2-19-16,0 2 37 16,-7-3-21-16,-16-2-1 0,-12 3 9 15,-16-3-25 1,-16 0 0-16,-6 0 30 0,0 0 77 16,-15 0 19-16,-17 0-84 15,-12 0-18-15,-10 0 31 16,-2 0-55-16,-1-3-1 15,-6 3 1-15,5 0 14 16,-1 0 10-16,12 0 6 16,3 0-6-16,8 9 31 15,11 2-44-15,6-4 2 16,4-1-5-16,5-3 2 16,10 4 17-16,0-1-27 0,0 8 1 15,0 5 17 1,0 7-12-16,19 11-6 0,-6-1 0 15,2 9 0-15,4 2 26 16,-9-2-25-16,5-2 12 16,-1-5 12-16,-2-3-24 15,-2-11 0-15,2-10-1 16,-5-5 0-16,3-4 23 16,-2-5-22-16,2 0 0 15,5 0 11-15,4 0-3 16,6 0-10-16,4 0 1 15,8-5 0-15,2 3 4 16,9 2-4-16,2 0 0 16,3 7-6-16,1 23 8 15,-3 6-3-15,-7 7 1 0,0 9 0 16,-9 4 16 0,-8 4-16-16,-10-2 0 0,-8 1 35 15,-9-5-20-15,0 1 9 16,-26-10-8-16,-14-5-8 15,-4-8 43-15,-7-9-35 16,0-7-7-16,-1-8 41 16,1-8-28-16,4 0 14 15,-1-5-13-15,8-14-11 16,8-4 21-16,3 1-33 16,10 2 0-16,4 3-14 15,5 7 7-15,6 0-32 16,4 4-65-16,0-13-68 0,4-1-170 15,14 0-674-15</inkml:trace>
  <inkml:trace contextRef="#ctx0" brushRef="#br0" timeOffset="2066">3398 0 1987 0,'0'0'674'0,"0"0"-549"16,0 0 107-16,0 0-2 15,0 0-59-15,0 0-107 16,0 0-31-16,-66 163-33 16,7-83-40-16,8-10-410 15,0-17-1937-15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37.4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507 0 1837 0,'0'0'485'16,"0"0"-387"-16,0 0 94 15,0 0 57-15,-145 173-16 16,91-65-114-16,-16 47-7 15,11-4-13-15,2 16 10 16,4 4 44-16,25-23-88 16,2 14-31-16,19-16 22 15,7-18-47-15,0-22-3 16,33-22-6-16,7-18-35 16,7-20 22-16,1-13-143 15,6-19-89-15,-13-11-469 16,-16-3-1206-16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34.9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73 193 1847 0,'0'0'665'16,"0"0"-568"-16,0 0-91 16,0 0 104-16,0 197 141 15,15-95-123-15,4 8-56 16,-6 9-31-16,2 3 2 16,4-4 33-16,-9-7-76 0,5-9 0 15,-4-14 14-15,-5-22-14 16,3-21 0-16,-6-18-16 15,-3-13 3-15,0-14-5 16,0 0-9-16,0-10-8 16,0-31 35-16,0-7-39 15,-15-18 11-15,-2-9 1 16,-5-14-14-16,-3-9 40 16,-6-10-41-16,2-17 0 15,-3-10 42-15,10-3-36 16,7 7 12-16,15 13 13 15,3 24 11-15,41 24-18 16,22 28 9-16,14 22 9 0,11 20 8 16,4 0 5-16,-4 20 13 15,-10 24-11-15,-16 14-9 16,-18 7 45-16,-22 15-50 16,-19 2 15-16,-6 9 34 15,-31-2-29-15,-26-5-17 16,-13-8-4-16,-2-17-30 15,2-20 2-15,4-29-146 16,22-10-124-16,15 0-381 0</inkml:trace>
  <inkml:trace contextRef="#ctx0" brushRef="#br0" timeOffset="547">1104 593 1568 0,'0'0'949'0,"0"0"-833"16,0 0-86-16,0 0 158 15,-138 214 45-15,121-149-123 16,8-3-64-16,9 1-22 15,0-8-24-15,34-2 0 16,5-4-15-16,5-16-35 16,7-11-16-16,-4-17-43 0,1-5-24 15,-4-27 66-15,-11-23 3 16,-11-15 22-16,-15-7 18 16,-7-3 24-16,0 0 9 15,-18 5-8-15,-8 18-1 16,-3 13 49-16,7 20-15 15,4 12 11-15,4 7-40 16,6 0-4-16,8 2-2 16,0 17-28-16,12 2 5 15,20-5 3-15,12-2-25 16,3-7 6-16,4-2-5 16,-4 2 26-16,-3 3 1 15,-3 3 18-15,-6 10 0 0,-4 10 13 16,-6 9 15-16,-11 14 42 15,-11 10-14-15,-3 6-16 16,0-4 17-16,0-5-57 16,-3-17-5-16,3-18-1 15,0-25-91-15,8-20-183 16,17-29-183-16,-3-10-495 0</inkml:trace>
  <inkml:trace contextRef="#ctx0" brushRef="#br0" timeOffset="687">1593 236 1370 0,'0'0'889'0,"0"0"-809"16,0 0-80-16,0 0-23 0,0 0-66 16,0 0-602-16</inkml:trace>
  <inkml:trace contextRef="#ctx0" brushRef="#br0" timeOffset="1079">2341 554 2331 0,'0'0'465'0,"0"0"-436"16,0 0 81-16,0 0 49 16,-215 20-72-16,178 2-50 15,8 12-37-15,22 6 1 16,7 2-16-16,0 7-27 16,36-3-32-16,11-1 38 15,4 2-2-15,5-1 17 16,-9-1-3-16,-6-2 24 15,-9-4-12-15,-14 4 13 16,-11-7-1-16,-7 3 35 16,0 1 5-16,-35-8 23 15,-14 2-35-15,-6-9-8 0,-2-5 26 16,-6-10-46-16,13-10-1 16,6 0-26-16,22-23-78 15,12-17-134-15,10-2-503 0</inkml:trace>
  <inkml:trace contextRef="#ctx0" brushRef="#br0" timeOffset="1472">3016 581 2292 0,'0'0'490'16,"0"0"-427"-16,0 0 27 0,0 0 128 16,0 0-102-16,0 0-58 15,-198-41-24-15,177 68-34 16,6 11-1-16,15 11-6 16,0 2-27-16,19 5 14 15,25 2-40-15,10 5-7 16,3-7 29-16,13-2-11 15,-4-3 31-15,3-9-3 16,-10-3 21-16,-11-2-9 16,-23-1 9-16,-18-3 0 0,-7 4 28 15,-29-2-20 1,-34-2 2-16,-13-5-10 0,-5-7 1 16,-2-14 9-16,7-7-10 15,14 0-25-15,24-35-50 16,21-12-237-16,12-2-379 0</inkml:trace>
  <inkml:trace contextRef="#ctx0" brushRef="#br0" timeOffset="2191">3511 752 2143 0,'0'0'483'0,"0"0"-398"16,0 0-16-16,0 0 160 16,-40 216-50-16,40-167-120 15,15-6-29-15,20-4-30 16,6-11 1-16,3-7-16 16,-4-8-24-16,-1-13-48 15,-5 0 32-15,-8-13-29 16,-4-27 32-16,-12-13 8 15,-5-5 7-15,-5-8 22 16,0 4 5-16,-22 7-12 16,-9 12 21-16,-1 14-3 15,3 12 4-15,-1 13 0 16,13 4 0-16,5 0-7 0,12 0 7 16,0 0-67-1,4 4-9-15,29-1-21 0,6-3 27 16,5 0-4-16,9 0 59 15,-2 7-1-15,-4 10 16 16,-8 11 0-16,-5 11 9 16,-9 14 37-16,-10 6 26 15,-5 0-26-15,-3 1-14 16,-2-15 22-16,-5-8-53 16,4-15 7-16,-4-12 10 15,0-10 9-15,0 0 34 16,0-10-39-16,0-21-8 0,0-16-2 15,13-6-12 1,9-6-2-16,12-6-5 0,5 2 7 16,13 4-1-16,6 10-1 15,4 10 2-15,3 15 32 16,1 14 49-16,-4 10 34 16,-11 8-42-16,-14 30 16 15,-8 17 19-15,-14 13-43 16,-5-1-12-16,-3 3 13 15,-7-11-53-15,3-7 17 16,2-11-27-16,-5-12 9 16,4-10-12-16,-1-6 6 15,1-9-12-15,-1-1 6 16,0-3-106-16,6 0-27 16,1-17-197-16,-3-15-309 0,5-5-669 15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33.6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1622 0,'0'0'330'15,"0"0"-151"-15,0 0-40 16,0 0 50-16,0 0-52 16,0 0-68-16,-7 16 26 15,51 11 11-15,11 9-16 16,10 9-24-16,12 9-22 16,7 1 48-16,-1-3-58 15,2 0-19-15,-9-2 43 0,1-7-57 16,-12-4 4-16,-9-3-5 15,-9-4 2-15,-12-4-17 16,-9-6-47-16,-4-2-92 16,-4-11-79-16,-2-9-246 15,-6 0-7-15,-7-9-560 0</inkml:trace>
  <inkml:trace contextRef="#ctx0" brushRef="#br0" timeOffset="278">1072 14 1147 0,'0'0'853'0,"0"0"-642"16,0 0-103-16,0 0 115 0,0 0-48 16,-72 196-9-16,35-95-48 15,-6 18-55-15,-13 16-8 16,-1 9-10-16,-2 6-18 15,-2-1 38-15,2-12-60 16,11-19-4-16,1-16 27 16,10-17-27-16,8-16-2 15,4-17-7-15,3-13-37 16,15-18-15-16,7-21-189 16,0-21-301-16,22-16-356 0</inkml:trace>
  <inkml:trace contextRef="#ctx0" brushRef="#br0" timeOffset="629">1817 787 1980 0,'0'0'515'0,"0"0"-441"16,0 0-30-16,0 0 69 15,50-200 54-15,-9 161-43 16,6 9-101-16,4 14 0 0,7 16-9 16,-3 0 11-16,3 32 50 15,-7 21-42-15,1 2-3 16,-10 5 17-16,2-4-47 15,-3-10 6-15,3-17-6 16,3-13 7-16,1-16 4 16,9 0-11-16,6-36-60 15,38-46-36-15,-13 7-265 16,-12 3-528-16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8:23:42.5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76 592 1525 0,'0'0'331'16,"0"0"-138"-16,0 0 15 0,0 0 59 15,0 0-20-15,0 0-90 16,-5-50-33-16,5 54-85 16,8 37-11-16,21 29 80 15,12 24-40-15,3 25-13 16,7 9-3-16,3 3-26 16,0-10 43-16,2-6-61 15,-2-10-7-15,-4-16 26 16,-2-17-25-16,-11-16 4 15,-5-17-6-15,-13-13 0 16,-4-9-10-16,-8-7 10 0,-7-7-6 16,0-3-12-16,0 0-5 15,0 0-10-15,-4-16-52 16,-18-14-6-16,0-3 70 16,-6-7-56-16,-3-4 4 15,2 2 59-15,1-7-19 16,-4 8 33-16,4 5-6 15,3 8 6-15,8 7 40 16,-1 11-10-16,-1 10 11 16,-3 0 46-16,-3 33-60 15,-13 16 10-15,0 17-4 16,-6 6-17-16,0 3 43 16,0-3-59-16,8-7 0 0,6-9 27 15,8-13-27 1,8-10-21-16,6-13-50 0,8-15-92 15,0-5-135-15,27-22-356 16,1-7-100-16</inkml:trace>
  <inkml:trace contextRef="#ctx0" brushRef="#br0" timeOffset="296">1020 1339 2029 0,'0'0'319'0,"0"0"-129"16,0 0 85-16,0 0-39 15,0 0-74-15,233-32-94 16,-163 22-49-16,6 1 24 15,0-1-42-15,2 3-1 16,-9 3 24-16,-12 4-24 16,-13 0-15-16,-15 0-88 15,-25 0-101-15,-4 14-172 16,0 2-327-16</inkml:trace>
  <inkml:trace contextRef="#ctx0" brushRef="#br0" timeOffset="543">1152 1769 1936 0,'0'0'666'0,"0"0"-545"16,0 0-17-16,0 0 158 15,0 0-55-15,0 0-70 16,0 0-17-16,231 4-64 15,-156-4-16-15,-2-7-14 16,-1-4-25-16,1 8-1 16,-4 3-3-16,-3 0-87 0,0 0-78 15,-15 0-416 1,-22 0-775-16</inkml:trace>
  <inkml:trace contextRef="#ctx0" brushRef="#br0" timeOffset="1336">2714 1307 1844 0,'0'0'272'0,"0"0"-155"15,0 0-110-15,0 0-5 16,0 0 117-16,0 0-7 16,0 0-71-16,139-108 1 15,-76 50-36-15,-1-9 1 16,-1-12 1-16,2-11-8 0,-9-6 63 15,-3-7-38 1,-11 1 15-16,-8 8 42 0,-10 6-16 16,-6 17 40-16,-10 16-9 15,-2 22-20-15,-4 13 34 16,0 13-75-16,0 7 10 16,0 4 18-16,0 45-44 15,0 53-1-15,0 65-17 16,0 4 11-16,-4-7 53 15,-2-17-66-15,2-32 9 16,-3 8 19-16,2-3-22 16,5-25 8-16,0-19-14 15,0-26 0-15,0-20-2 16,0-16 2-16,0-9-55 16,0-5-34-16,0-5-56 0,0-59-180 15,16 5-318-15,-1-7-165 16</inkml:trace>
  <inkml:trace contextRef="#ctx0" brushRef="#br0" timeOffset="1772">3871 476 1523 0,'0'0'850'0,"0"0"-696"15,0 0-14-15,0 0 133 0,0 0-66 16,0 0-51-16,0 0-83 16,-135 154-24-16,98-75 23 15,5 10-45-15,3 6 14 16,10-1-17-16,13 2-15 16,6-8 25-16,0-5-32 15,28-8-2-15,20-9 6 16,18-7-6-16,10-13-1 15,12-20-24-15,6-19 4 16,4-7 10-16,-6-16-14 16,-9-34 10-16,-14-12 4 15,-13-11 2-15,-21-9 9 16,-16-9-11-16,-19-12 11 0,0-4 20 16,-32-11-20-16,-21 3 0 15,-4 13 24-15,-6 20-18 16,6 26-2-16,6 23-4 15,10 21-7-15,4 12 1 16,15 0-83-16,22 26-137 16,0 4-407-16,0-4-525 0</inkml:trace>
  <inkml:trace contextRef="#ctx0" brushRef="#br0" timeOffset="2186">4585 0 2228 0,'0'0'347'0,"0"0"-254"16,0 0 54-16,0 0 121 15,0 0-40-15,0 0-151 16,0 0-56-16,47-7 44 16,-3 14-23-16,19 16 21 15,13 14-26-15,12 12-2 16,10 19 37-16,7 21-59 16,2 15 1-16,2 46 56 15,-4 39-49-15,-24 51 11 0,-38 17-22 16,-43-18-9-16,-26-30 35 15,-43-53-36-15,-4-36 0 16,4-32 13-16,0-16-12 16,-14 7-2-16,-9-3-8 15,-2 0-47-15,18-29 4 16,10-22-151-16,18-22-263 16,14-3-807-16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10.6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 0 1914 0,'0'0'293'0,"0"0"-120"15,0 0-31-15,0 0 29 16,0 0 31-16,0 0-24 15,-34 0-87-15,34 0-19 16,0 9-21-16,12 18-31 16,38 23 33-16,20 32 1 15,21 30-4-15,7 22 16 0,0 17-41 16,-7-2 17-16,-3 3-7 16,-11-10-17-16,-8-18 48 15,-7-15-66-15,-11-27 1 16,-12-17 28-16,-8-18-28 15,-9-19-2-15,-12-11-20 16,-4-7-79-16,-6-10-20 16,0 0-217-16,-3-10-575 0</inkml:trace>
  <inkml:trace contextRef="#ctx0" brushRef="#br0" timeOffset="286">78 1496 2134 0,'0'0'348'16,"0"0"-214"-16,0 0 5 16,0 0 128-16,0 0-96 15,0 0-81-15,0 0-48 16,105-259-41-16,-10 131 9 15,18-13-4-15,4 1-6 16,0 7 6-16,-11 22-5 16,-23 23-1-16,-24 26 0 15,-23 25-3-15,-18 15-22 0,-14 15-143 16,-4 7-452-16,0 0-861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15.5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44 202 2602 0,'0'0'300'16,"0"0"-300"-16,0 0-198 16,0 0-320-16,-44-202-1442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14.4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404 82 1877 0,'0'0'475'0,"0"0"-386"16,0 0 27-16,0 0 12 15,0 0 29-15,-7 203-68 16,7-91-38-16,0 12-10 16,-5 2-34-16,2-8 11 15,-4-3-18-15,4-14 0 16,-6-13 17-16,6-12-17 15,3-23 0-15,0-21-9 16,0-19-13-16,0-13-35 16,19-9-72-16,21-40 102 0,11-25 14 15,18-15-10-15,11-21-30 16,11-9 26 0,4-4-24-16,-1-2 13 0,-6 5 17 15,-15 15 21-15,-17 8 12 16,-27 25-12-16,-19 19 50 15,-10 14 78-15,0 10 13 16,-10 12 2-16,-19 7-21 16,-5 7-40-16,-1 3 11 15,-3 3-93-15,1 29 9 16,5 15-14-16,3 18 5 16,11 17 0-16,8 18-17 15,1 8 17-15,9 6-12 16,0-2 12-16,0-1-34 0,0-10-11 15,0-8-15-15,0-15 20 16,0-21-4-16,0-21 34 16,0-16-7-16,3-20-19 15,13 0-32-15,6-30 46 16,6-19 22-16,10-14 9 16,2-2-2-16,-1 5-7 15,2 8 0-15,-4 20 3 16,-8 13-11-16,-7 19 5 15,-5 0 3-15,-6 31 23 16,-4 19-13-16,2 2-8 16,1 4-2-16,8-8-14 15,4-5 14-15,7-15-142 16,3-22 24-16,2-6-104 0,5-9-44 16,-2-32 65-16,-5-5 108 15,-5-4 52-15,-6 12 41 16,-9 8 13-16,-6 13 69 15,-6 11 104-15,0 6-2 16,0 0-54-16,4 26-19 16,4 8-28-16,6 4-32 15,8-1-44-15,8-2-7 16,9-7 25-16,12-12-25 16,1-16-79-16,-1 0 8 15,-4-16-9-15,-3-23-2 16,-12-1 40-16,-6-2 42 15,-4 7 15-15,-10 9 39 16,-9 16 47-16,-3 8 33 0,0 2-10 16,0 0-23-16,0 26-68 15,0 11-25-15,0 4 26 16,7 7-34-16,8-6-1 16,-2-7-23-16,6-5-127 15,10-11 39-15,18-19-121 16,-6 0-322-16,-1-9-61 0</inkml:trace>
  <inkml:trace contextRef="#ctx0" brushRef="#br0" timeOffset="684">2748 765 948 0,'0'0'1250'16,"0"0"-984"-16,0 0-77 15,0 0 110-15,-204 72-61 16,160-37-112-16,15 5-53 16,10 2-66-16,16 5 1 15,3-4-2-15,0-4-6 16,34-6-48-16,10-10-75 16,10-10-40-16,12-13 24 15,-2 0 43-15,-1-20-71 16,-9-23 102-16,-10-2 41 15,-14-1 18-15,-10 5 6 16,-11 19 10-16,-6 13 130 0,-3 9 32 16,0 0-73-16,0 26-35 15,0 13-45-15,0 9-7 16,22 2-11-16,7-4 0 16,12-10 16-16,3-17-17 15,-5-11-42-15,-2-8 30 16,-5-10-44-16,-2-26 8 15,-1-8 12-15,0-4 36 16,0-2-8-16,-4 8 8 16,-3 12-3-16,-7 18 3 15,-5 12 11-15,-5 0 32 16,-5 26-11-16,4 16-7 16,-4 8 9-16,3 0-34 0,4-9 0 15,-4-7 2-15,6-15 4 16,-9-12 0-16,3-7-6 15,-3 0 22-15,3-26-10 16,4-14-12-16,8-9-6 16,7-5-3-16,7-1 9 15,12 6 5-15,-1 12-5 16,-1 18 0-16,2 19 12 16,-1 0-5-16,-7 42 49 15,0 24 5-15,-4 13-10 16,-3 7 19-16,-8-7-49 15,-1-7-4-15,-2-20-1 16,1-16-16-16,-6-17 0 16,-7-19-71-16,-3-25-44 0,0-31-138 15,-3-2-657-15</inkml:trace>
  <inkml:trace contextRef="#ctx0" brushRef="#br0" timeOffset="903">2496 623 2261 0,'0'0'329'0,"0"0"-248"16,0 0 59-1,0 0 44-15,215-193-33 0,-178 176-132 16,0 17-19-16,-1 0-103 15,5 67-199-15,-9 4-286 16,-7 8-871-16</inkml:trace>
  <inkml:trace contextRef="#ctx0" brushRef="#br0" timeOffset="1303">0 581 2700 0,'0'0'325'0,"0"0"-200"15,0 0-119-15,0 0 2 16,0 0-16-16,389-56-8 16,-184 56-601-16,3 7-1740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01.8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508 558 2244 0,'0'0'249'0,"0"0"-157"16,0 0-75-16,0 0 75 15,-193-16 141-15,131 22-161 16,1 26-44-16,1 12 3 16,13 8-14-16,7 3 34 15,14 6-51-15,13-3 0 16,9-3 16-16,4 3-10 16,4-10-3-16,31-5-3 0,9-11 9 15,12-11-21-15,8-11-55 16,6-10-6-16,7 0 73 15,6-21-61-15,5-26 5 16,7-11 0-16,3-17-34 16,3-11 2-16,3-13-3 15,-10-1 8-15,-14-6 74 16,-11 4-6-16,-18 7 15 16,-17 10 11-16,-21 9 13 15,-13 17 69-15,0 14 17 16,-3 13 52-16,-22 11 14 15,-4 17-82-15,-8 4-38 16,1 11-28-16,-1 35-22 0,5 16 23 16,3 13-29-16,4 14 0 15,9 3 5-15,5 9-4 16,4 2-1-16,0-2 0 16,4 1 7-16,-1-9-11 15,4-11 4-15,0-10 0 16,0-21-17-16,0-11 17 15,0-14-28-15,0-17-2 16,0-9-20-16,7 0 28 16,7-22-28-16,4-24-26 15,4-7 70-15,12-12-39 16,-2 2-8-16,9 1 9 0,-6 11-14 16,6 10 28-16,-9 17-19 15,-7 17 1-15,-3 7 47 16,-7 3-2-16,1 29 3 15,-10 8 37-15,1-2-21 16,2 6 15-16,1-9-31 16,2-1 0-16,1-15 12 15,2-7-12-15,7-8-1 16,0-4-26-16,0 0-49 16,7-21 34-16,0-11-38 15,-4-3 0-15,1-5 59 16,-4 3-22-16,-7 13 32 15,-5 3 0-15,-2 17 8 0,-4 4 2 16,3 7 1-16,-1 28 66 16,10 13 43-16,6 7-44 15,10 3 2-15,12 0 8 16,6-10-45-16,6-10 28 16,2-10-40-16,-2-16-9 15,-9-8 19-15,-8-4-28 16,-14-4 1-16,-6-28 29 15,-12-11-29-15,-7-13 22 16,0-2-23-16,-14-5 0 16,-27 1 12-16,-3 7-12 15,-10 7-8-15,-5 10-4 16,5 11-26-16,3 10 38 16,11 12-26-16,14 5 20 0,8 0-4 15,11 0 10-15,7 2-12 16,0 15 6-16,7-1-6 15,27 1 3-15,1-4-31 16,9-1-30-16,3-2 34 16,1 1 3-16,-1-4 30 15,0 2-9-15,1-2 24 16,-4 0-18-16,-4 2 6 16,1 1 0-16,-2 2 33 15,-2 6-9-15,-5 1 2 16,-3 4 13-16,-2 6-27 0,-10 1 34 15,-2 7-19 1,-8-5-15-16,-4 4 45 0,-3-6-54 16,0-4 4-16,0-5-7 15,0-12-3-15,0-4-10 16,0-5 4-16,0 0 9 16,0 0 17-16,0-2-17 15,9-18-4-15,4-9-2 16,6-2 12-16,3 3-14 15,-4 2 8-15,1-4-30 16,3-12-21-16,-8 5-278 16,-3 1-442-16</inkml:trace>
  <inkml:trace contextRef="#ctx0" brushRef="#br0" timeOffset="244">1744 256 1972 0,'0'0'352'16,"0"0"-275"-16,0 0 118 16,0 0 37-16,0 0-57 15,0 0-66-15,196 16-77 16,-168 21 31-16,-15 8-63 15,-13 8-50-15,-10 34-66 16,-27-15-488-16,-4-11-875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16.3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309 209 1928 0,'0'0'498'16,"0"0"-415"-16,0 0-27 15,0 177 78-15,0-56 75 0,0 28-81 16,0 12-61-16,0-24 26 16,0 7-59-16,0-19-25 15,0-24 14-15,0-24-23 16,0-29-49-16,4-33-102 15,7-15-382-15,-4 0-229 0</inkml:trace>
  <inkml:trace contextRef="#ctx0" brushRef="#br0" timeOffset="181">0 987 1785 0,'0'0'650'0,"0"0"-548"16,0 0-14-16,0 0 100 16,0 0-43-16,233 8-67 15,-116-32-78-15,65-12-9 16,-26 6-272-16,-17 7-677 0</inkml:trace>
  <inkml:trace contextRef="#ctx0" brushRef="#br0" timeOffset="1163">1337 948 1746 0,'0'0'653'16,"0"0"-499"-16,0 0 35 15,0 0 65-15,0 0-67 16,-199-60-95-16,155 60-67 16,-3 25 15-16,3 13-40 15,6 17 0-15,13 8 5 16,11 7-5-16,14-5-1 16,0-3-10-16,29-14-53 15,19-8-8-15,6-19-148 16,5-21-29-16,-2 0 31 15,-6-27 42-15,-10-16 74 16,-13-10 66-16,-9 1 36 0,-16 5 114 16,-3 15 57-16,0 9 49 15,0 13 8-15,0 10-51 16,-3 0-78-16,3 10-84 16,0 24-14-16,7 2-2 15,23 3-20-15,14-4-37 16,4-7-60-16,6-16-35 15,-4-12 44-15,1 0 36 16,-7-16 42-16,-10-18 16 16,-14-5 15-16,-5-1 24 15,-11 12 19-15,-4 8 54 0,0 13 98 16,0 7-47 0,0 4-90-16,0 33-44 0,0 11-13 15,0 10-2-15,0 6-5 16,29-8-5-16,18-11-5 15,12-15 14-15,4-21-101 16,-6-9-21-16,-3-6 27 16,-6-33 12-16,-14-11 31 15,-6-4 54-15,-9-4 22 16,-9 3 24-16,-5 9 37 16,-5 10 75-16,0 9-35 15,0 11-6-15,0 9-31 16,0 7-29-16,0 0 11 15,0 0-68-15,0 0 0 16,0 0-7-16,0 0 8 0,0 4-2 16,0 13 1-16,0-2 0 15,0 6 19-15,0 1-19 16,0 7 0-16,0 5 20 16,0 1-8-16,-12 15-3 15,-6 6 0-15,4 12-9 16,-1 18 44-16,8 13-43 15,7 12 19-15,0 7 10 16,0 4-10-16,22-1 2 16,4-9-13-16,-4-11-9 15,-9-11 12-15,-1-19-12 16,-12-11 0-16,0-16 0 16,-15-10 8-16,-21-14 16 0,-11-13-18 15,-6-7 9-15,-4 0 12 16,-2-30-26-16,5-20 17 15,6-14-18-15,11-13 1 16,20-15-2-16,17-12 0 16,7-10-43-16,103-58-76 15,-9 31-196-15,6 13-971 0</inkml:trace>
  <inkml:trace contextRef="#ctx0" brushRef="#br0" timeOffset="1606">3507 281 1737 0,'0'0'519'16,"0"0"-377"-16,0 0 1 16,0 0 20-16,-47 187 57 15,35-71-99-15,5 10-42 16,4 0 2-16,3-11-54 16,0-11-12-16,0-18-15 15,7-20 0-15,11-17-48 16,14-30-110-16,-6-12-339 15,-4-7-328-15</inkml:trace>
  <inkml:trace contextRef="#ctx0" brushRef="#br0" timeOffset="2012">3022 941 1945 0,'0'0'492'0,"0"0"-417"15,0 0 3-15,0 0 62 16,0 0-28-16,201-23-60 16,-103 6 11-16,4 4-45 15,4 4-12-15,-4 6 33 16,-11 3-27-16,-11 0 1 16,-11 16-12-16,-17 14 1 15,-16 12 22-15,-7 3-24 0,-14 5 0 16,-5-4 25-1,-5-2-19-15,-5-13-4 0,3-7-2 16,-3-15 0-16,0-9 19 16,0 0-13-16,0-3 30 15,0-30-6-15,0-16-12 16,-8-10 6-16,5-11-10 16,-1 3-14-16,4 4 26 15,0 4-26-15,0 17-1 16,19 5 1-16,13 16-30 15,12 12-36-15,7 7-117 16,37 2-130-16,-12 2-237 16,-2 19-328-16</inkml:trace>
  <inkml:trace contextRef="#ctx0" brushRef="#br0" timeOffset="2567">4779 840 1807 0,'0'0'624'0,"0"0"-492"16,0 0 96-16,0 0 18 15,-215 0-89-15,165 29-43 16,6 10-82-16,12 10-9 16,13 10 7-16,10 1-30 15,9-2 0-15,9-1-12 16,30-13-52-16,13-7-22 15,6-16-91-15,4-19-11 0,-1-2 33 16,-5-9-73-16,-12-32 89 16,-12-7 100-16,-13-5 39 15,-12-3 67-15,-7 7 40 16,0 9 47-16,0 15 61 16,0 15-4-16,-4 10-39 15,-3 3-77-15,4 34-69 16,3 12-6-16,0 10-20 15,3-1 0-15,30 3-9 16,10-17-23-16,8-10-5 16,3-19-71-16,2-15-24 15,-5 0 14-15,-11-19 2 0,-7-20 37 16,-5-11 56 0,-9 2 23-16,-4-6 23 0,-8 16 16 15,-4 11 25-15,-3 14 120 16,0 13-34-16,0 0-78 15,0 33-44-15,0 12 10 16,0 9 8-16,0 6-25 16,9-9-12-16,-2-8 0 15,6-14-9-15,-1-13-38 16,-2-13-116-16,9-15-197 16,-7-29-271-16,-6-4-644 0</inkml:trace>
  <inkml:trace contextRef="#ctx0" brushRef="#br0" timeOffset="2681">5309 803 2022 0,'0'0'641'0,"0"0"-577"15,0 0-64-15,0 0-61 16,0 0-428-16,-60-177-1567 0</inkml:trace>
  <inkml:trace contextRef="#ctx0" brushRef="#br0" timeOffset="2846">4542 370 2753 0,'0'0'500'0,"0"0"-466"16,0 0-33-16,0 0-1 15,300-239-68-15,-180 166-588 16,-10 15-1723-16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20.8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479 788 1015 0,'0'0'829'0,"0"0"-693"16,0 0-35-16,0 0-6 15,-212-14 10-15,153 47 22 16,5 9-38-16,3 12-25 16,10 5-9-16,13 5-19 0,9-1-12 15,12 0-11 1,7-4-12-16,0-11 32 0,11-8-33 15,19-7 0-15,5-10 0 16,9-6-27-16,7-15-4 16,8-2-29-16,6-2-17 15,9-31 38-15,6-16-53 16,4-14 39-16,2-16 29 16,6-12-25-16,-8-14 12 15,-8-10 8-15,-16 1 29 16,-22 4 7-16,-16 15 24 15,-18 20 61-15,-4 19 70 16,0 19-15-16,-17 15 21 0,-14 12 21 16,-1 10-56-1,-8 0-37-15,-1 30-96 0,-1 30 1 16,1 17-10-16,7 24 9 16,14 12-1-16,5 0-13 15,8 7 14-15,7-9-1 16,0-2 1-16,0-13-18 15,0-14-9-15,14-18-32 16,-2-18 1-16,1-19-42 16,2-20 25-16,-5-7 26 15,9-7 13-15,3-34 29 16,7-7 7-16,5-10 7 16,1-5-7-16,9 5 0 15,-3 17 0-15,3 12-4 0,-5 13 4 16,-6 16 0-16,-4 0 3 15,-3 35 37-15,-4 12 7 16,-4 8-34-16,4 4-1 16,3 0-8-16,8-11 4 15,0-8-16-15,3-10 1 16,8-18-50-16,3-12 11 16,9 0-142-16,2-24 108 15,1-24 26-15,-5 0 8 16,-10-5 37-16,-15 0-7 15,-11 5 16-15,-14 4 76 0,-4 5 23 16,0 11 26 0,-33 4 61-16,-7 11-61 0,-4 10-8 15,-3 3-68-15,3 3-14 16,6 26 20-16,10 18-54 16,14 5 0-16,9 3 14 15,5 6-15-15,12-3-1 16,28-5-20-16,18-3 12 15,11-15-35-15,16-9-73 16,10-17-1-16,6-9 81 16,-3 0-77-16,-7-25-75 15,-14-25 13-15,-15-10 31 16,-18-12 92-16,-15-13 16 16,-14-13 37-16,-5-6 18 15,-10-9 76-15,0 6 93 0,0 15-39 16,0 23-13-1,0 27 48-15,0 21-29 0,0 21-37 16,0 14-62-16,0 38-41 16,0 27 11-16,0 16-13 15,9 11-3-15,-3 1 10 16,5-5-18-16,4-8-2 16,3-12-42-16,1-14-22 15,3-17-84-15,-8-24-352 16,1-19-151-16,-8-8-1216 0</inkml:trace>
  <inkml:trace contextRef="#ctx0" brushRef="#br0" timeOffset="169">2217 1122 1813 0,'0'0'531'0,"0"0"-442"15,0 0 46-15,0 0 47 16,0 0-91-16,223-26-73 15,-146 16-18-15,2 3-27 16,2-9-166-16,-20-2-167 16,-20 9-437-16</inkml:trace>
  <inkml:trace contextRef="#ctx0" brushRef="#br0" timeOffset="489">1236 870 1955 0,'0'0'507'15,"0"0"-461"-15,0 0 27 16,0 0 95-16,151-182-32 16,-94 147-21-16,-3 11-88 15,-5 8-12-15,-6 13-15 16,-6 3-45-16,-5 0-106 15,2 0-81-15,-2 10-227 16,-3-10 151-16,1 0-233 16,-4 0-77-16,-1-30 618 15,0-9 170-15,1-10 237 0,2-10-11 16,10-7-71 0,6-6-40-16,6 0-189 0,33-23-96 15,-8 19-193-15,-11 14-759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22.3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281 0 1585 0,'0'0'318'15,"0"0"-85"-15,0 0 35 16,0 0-51-16,0 0-72 16,0 194 31-16,0-77-85 15,0 21-21-15,0 7-20 16,0-10-23-16,-7-14 17 15,-1-17-44-15,5-19-7 16,3-20-7-16,0-23-103 0,0-40-214 16,11-2-379-16,3 0-905 0</inkml:trace>
  <inkml:trace contextRef="#ctx0" brushRef="#br0" timeOffset="371">0 686 1774 0,'0'0'362'0,"0"0"-247"15,0 0-24-15,0 0 96 16,0 0-19-16,0 0-85 16,237 23-41-16,-152-14 8 0,-2 11-37 15,-6 10 8 1,-12 5 1-16,-13 12-21 0,-16 2 5 15,-11 4 1-15,-13-1-7 16,-12-6 23-16,0-10-23 16,0-14 0-16,0-9 7 15,0-13-7-15,-4 0 30 16,-11-17-29-16,0-27 11 16,5-12 40-16,-2-10-43 15,12-6 3-15,0 4 30 16,0 1-30-16,19 15-12 15,18 10-4-15,7 12-16 16,10 14 8-16,3 11-118 0,31 5-97 16,-18 14-278-16,-8 13-265 15</inkml:trace>
  <inkml:trace contextRef="#ctx0" brushRef="#br0" timeOffset="1004">1218 758 1681 0,'0'0'565'16,"0"0"-383"-16,0 0-28 15,0 0-5-15,0 0-20 16,0 0-56-16,0 0-22 16,-98 196-51-16,98-146 0 15,32-4-6-15,19-7-27 0,11-10 4 16,8-8 11-1,-1-18-19-15,-3-3 12 0,-12-21-48 16,-17-24 47-16,-18-14 5 16,-19-4 21-16,0-1 11 15,-15 1-4-15,-26 17 44 16,-3 10 42-16,0 12-22 16,9 15-20-16,9 6-37 15,15 3-13-15,11 0-2 16,0 3-38-16,40 16-45 15,14 2 12-15,9 1-1 16,10 2 14-16,3-2 8 16,5 1-7-16,-5 6 50 0,-3 1-4 15,-7 11 5-15,-16 1 7 16,-12 2 0-16,-16 7 0 16,-12-5-44-16,-7-7-6 15,-3-11 49-15,0-10-21 16,0-15 22-16,0-3 34 15,0-10-4-15,0-25-2 16,0-16-10-16,0-4 1 16,0-7 23-16,4-1-42 15,17 7 1-15,13 14 30 16,-2 13-15-16,6 12 10 16,1 17 14-16,5 0 11 15,-4 19 72-15,1 24-25 16,-6 10-44-16,-1 5-16 15,-5 4-21-15,-7 1-16 0,0-7-1 16,3-11-57-16,1-11-110 16,28-24-150-16,-7-10-239 15,-3 0-146-15</inkml:trace>
  <inkml:trace contextRef="#ctx0" brushRef="#br0" timeOffset="1469">3004 863 1230 0,'0'0'787'16,"0"0"-438"-16,0 0-3 16,0 0-68-16,0 0-130 15,0 0-53-15,0 0-19 16,-164 131-1-16,154-79-59 0,10-1-15 16,0-6-1-16,25-8-30 15,16-12-61-15,3-15-69 16,3-10-45-16,-5 0 106 15,-4-16 20-15,-13-24 78 16,-6-2 1-16,-16-5 46 16,-3 3 81-16,0 7 12 15,0 11 11-15,-7 12 11 16,-5 9-71-16,6 5-34 16,-1 11-16-16,4 39-40 15,-3 26 10-15,6 25-10 16,0 24 0-16,19 39 35 0,10-5-35 15,1 4 0-15,-4-2 31 16,-13-37-30-16,-8 4 11 16,-5-30-1-16,-5-25 10 15,-27-24 48-15,-15-19-48 16,-7-21 4-16,-9-9 16 16,0-7-17-16,9-39 3 15,10-19-26-15,19-17 11 16,25-23-12-16,0-14-30 15,113-73-59-15,1 24-98 16,6 17-468-16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11.1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0 949 2378 0,'0'0'455'16,"0"0"-370"-16,0 0 0 0,0 0 6 15,230-27-5-15,-148 15-86 16,0 2-23-16,16 7-219 16,-20 3-504-16,-24 0-524 0</inkml:trace>
  <inkml:trace contextRef="#ctx0" brushRef="#br0" timeOffset="178">104 1497 2350 0,'0'0'469'0,"0"0"-396"15,0 0 17-15,0 0 8 0,0 0-24 16,258 17-74-16,-144-17-2 16,60-29-297-16,-20-5-418 15,-17 2-1167-15</inkml:trace>
  <inkml:trace contextRef="#ctx0" brushRef="#br0" timeOffset="605">2306 684 2347 0,'0'0'313'16,"0"0"-208"-16,0 0 53 16,0 0 80-16,0 0-59 15,0 0-90-15,0 0-65 16,-158-93-6-16,118 100-18 16,4 21 0-16,7 10-6 15,14 3 6-15,15 6-18 16,0 6-8-16,26-3-23 15,21 1 32-15,15-4-53 16,8-1 19-16,6-4 45 16,-3-2-1-16,-4-1 6 15,-15-1 0-15,-10-3 1 16,-15-5 24-16,-21-2-24 0,-8 2 49 16,-15-1 11-16,-36 4-30 15,-11-4-8-15,-8-2-14 16,1-14-8-16,12-6 0 15,16-7-30-15,34-37-92 16,7-16-227-16,0-5-566 0</inkml:trace>
  <inkml:trace contextRef="#ctx0" brushRef="#br0" timeOffset="891">2700 850 1982 0,'0'0'386'15,"0"0"-264"-15,0 0 75 16,0 0 73-16,0 222-41 16,0-158-153-16,6-2-67 15,27-2 18-15,10-8-25 16,5-13-2-16,3-11 0 16,1-18-36-16,-5-10 24 15,-4 0-50-15,-13-34 47 16,-13-9 15-16,-12-13 1 15,-5 0 21-15,-8-3 5 16,-28 3-18-16,-11 5 23 16,-1 1-32-16,1 5-72 15,-9-9-193-15,17 12-452 0,6 9-875 16</inkml:trace>
  <inkml:trace contextRef="#ctx0" brushRef="#br0" timeOffset="1067">2700 850 1594 0,'-92'-149'678'0,"92"115"-560"16,14-2 5-16,16-7 99 15,6 6-20-15,4 12-103 16,1 12-77-16,-6 13-22 16,6 0-136-16,-5 6-125 15,11 22-266-15,-6-7-49 16,-9-7-934-16</inkml:trace>
  <inkml:trace contextRef="#ctx0" brushRef="#br0" timeOffset="1171">3192 397 1560 0,'0'0'575'0,"0"0"-359"15,0 0 23-15,116-200-86 16,-68 145-75-16,25-5-78 16,-13 15-268-16,0 8-784 0</inkml:trace>
  <inkml:trace contextRef="#ctx0" brushRef="#br0" timeOffset="1641">4267 792 1753 0,'0'0'237'0,"0"0"-161"15,0 0 23-15,0 0 142 16,0 0-5-16,0 0-60 16,0 0-71-16,149 164-44 15,-142-106-25-15,-4 4 16 16,-3-5-50-16,0-11-2 15,0-9 9-15,0-16-8 0,0-11 7 16,0-10-8 0,0 0 25-16,0-15 5 0,0-24-30 15,16-15-16-15,12-9 4 16,13-4-6-16,13-3 16 16,5 14-4-16,2 20 6 15,-5 20 12-15,-5 16-12 16,-7 14 37-16,-9 35 10 15,-4 16 11-15,-3 8 11 16,-6 5-57-16,-3-6-9 16,1-9-3-16,2-18-27 15,22-27-121-15,-3-18-385 16,-4 0-286-16</inkml:trace>
  <inkml:trace contextRef="#ctx0" brushRef="#br0" timeOffset="2094">5546 855 1962 0,'0'0'619'0,"0"0"-513"15,0 0 104-15,0 0 39 16,-189 149-26-16,156-96-127 16,12 0-80-16,17-9 5 15,4-9-21-15,17-12-27 16,27-12-60-16,7-11-82 15,5-5 1-15,-9-27-18 16,-8-10 78-16,-12-5 108 16,-14 1 5-16,-13 6 80 0,0 11 66 15,0 13 21-15,0 9 22 16,-6 7-75-16,-1 13-65 16,-2 40-44-16,9 29 8 15,0 23 18-15,12 49-18 16,46 43 3-16,8-14 38 15,-4-15-50-15,-4-27 4 16,-14-39 5-16,-7 3-9 16,-5-7 20-16,-22-29-23 15,-10-23 1-15,-13-19 31 16,-43-25-25-16,-12-2 13 16,-13-25-10-16,-2-31-10 15,9-26 41-15,16-18-47 0,18-17-21 16,30-13-12-16,38-68-136 15,35 29-136-15,13 23-1007 0</inkml:trace>
  <inkml:trace contextRef="#ctx0" brushRef="#br0" timeOffset="13527">1700 3367 1485 0,'0'0'265'0,"0"0"-174"15,0 0-77-15,0 0 42 16,0 0 39-16,0 0-39 16,161-160 3-16,-104 92-2 15,-1-2 26-15,-5-3 37 16,-16 11-22-16,-4 10 6 0,-18 15 9 16,-6 18 2-1,-7 16 75-15,0 3-77 0,0 17-54 16,0 46 4-16,-3 24-62 15,-4 25 0-15,0 12-1 16,4-2 1-16,-2-11 5 16,5-18-6-16,0-18-12 15,0-12 6-15,18-28-181 16,8-12-398-16,-4-18-445 0</inkml:trace>
  <inkml:trace contextRef="#ctx0" brushRef="#br0" timeOffset="13939">3092 3290 1435 0,'0'0'946'15,"0"0"-837"-15,0 0-68 16,0 0 40-16,19 183 36 15,-19-130-54-15,0-4-45 16,0-4 17-16,0-6-34 16,-11-13 0-16,0-9 14 15,4-6-14-15,0-11 43 16,-1 0-15-16,4-14 1 16,4-19-30-16,0-13-9 0,0-10-35 15,29 1 13-15,15 0 4 16,12 11 15-16,1 16 12 15,9 11-21-15,-3 17 20 16,-2 0-22-16,-11 26 23 16,-2 20 28-16,-11 6-27 15,-12 7 32-15,-6-4-33 16,-12 1 0-16,0-13-20 16,-2-7 5-16,1-20-83 15,10-16-215-15,-3 0-243 16,2-16-1201-16</inkml:trace>
  <inkml:trace contextRef="#ctx0" brushRef="#br0" timeOffset="14497">4190 3342 1879 0,'0'0'556'0,"0"0"-470"15,0 0 95-15,0 0 48 16,0 0-69-16,-219 95-82 16,186-52-57-16,16 3 9 15,13 3-30-15,4-4-18 16,7-2 4-16,29-11-67 16,11-9-100-16,12-9-17 0,-1-14-18 15,-3 0 124 1,-7-17 21-16,-16-16 22 0,-10-2 49 15,-15-4 28-15,-7 6 108 16,0 3 71-16,0 6-10 16,0 12 24-16,0 8-93 15,0 4-10-15,0 0-70 16,0 26-41-16,0 30 22 16,0 20-29-16,0 15 0 15,15 22 9-15,10 6-9 16,4 4 0-16,5 2-1 15,1-2 9-15,-4-13 10 16,-9-15-18-16,-12-13 0 16,-10-13 10-16,0-16-1 0,-15-14-8 15,-17-9-1-15,-9-16 0 16,-3-6 24-16,2-8-24 16,-6 0 0-16,-1-28 12 15,2-16-6-15,15-11-12 16,10-10 5-16,19-7-7 15,3-10-5-15,25-2-29 16,34-4-35-16,43-37-30 16,-8 23-251-16,-9 11-512 0</inkml:trace>
  <inkml:trace contextRef="#ctx0" brushRef="#br0" timeOffset="15441">5145 3449 1669 0,'0'0'512'15,"0"0"-438"-15,0 0 15 16,0 0 127-16,0 0-28 16,0 0 5-16,0 0-96 15,-154-77-33-15,119 77-14 16,-2 14-43-16,1 21 11 0,7 7-18 16,11 12 2-16,9-3-5 15,9-2 3-15,0-3 0 16,31-10-11-16,13-13-91 15,6-20-105-15,8-3-48 16,-2-7 24-16,-6-29 66 16,-6-6 44-16,-15 0 77 15,-7 2 44-15,-15 3 6 16,-7 12 110-16,0 9 70 16,0 9 59-16,0 7-17 15,0 0-102-15,0 3-95 16,0 23 1-16,0 8-32 15,19-2 1-15,6 0-1 16,7-10-25-16,5-7-50 0,0-12-48 16,-1-3-32-16,-4 0 97 15,-5-29 17-15,-5-7 33 16,-5-3 8-16,-5 2 33 16,-5 6 56-16,-7 12 2 15,0 10 32-15,0 9 49 16,0 0-98-16,0 14-47 15,0 21-27-15,12 12 0 16,-2 1 15-16,8 2-15 16,8-8-15-16,9-9 15 15,6-13-51-15,9-14-43 0,6-6-29 16,-5-10 78 0,-4-22 30-16,-6-11-52 0,-12-4 43 15,-4 2 17 1,-10-4 7-16,-1 6 42 0,-7 10 40 15,-7 7 60-15,0 13-6 16,0 10-31-16,0 3-9 16,0 5-38-16,0 39-43 15,0 18 17-15,0 20-25 16,0 19 5-16,0 18 0 16,0 12 0-16,33 9 32 15,3-1-13-15,-2-8-31 16,-9-9 34-16,-18-17-34 0,-7-20 0 15,-3-19 23 1,-30-17-22-16,-7-19 17 0,-4-18 0 16,-4-12-9-16,5 0 59 15,-1-25-68-15,5-25 6 16,8-15 13-16,9-16-19 16,15-15-18-16,7-13-60 15,0-65-132-15,22 27-306 16,-3 6-815-16</inkml:trace>
  <inkml:trace contextRef="#ctx0" brushRef="#br0" timeOffset="15622">5054 2826 730 0,'0'0'2223'0,"0"0"-2038"15,0 0-185-15,0 0-10 16,0 0 9-16,299 52-81 16,-182-45-595-16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28.5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85 993 0,'0'0'1875'0,"0"0"-1826"16,0 0-27-16,0 0-22 15,0 0 47-15,0 0-47 16,0 0-491-16,95-74-302 0</inkml:trace>
  <inkml:trace contextRef="#ctx0" brushRef="#br0" timeOffset="179">528 3 2392 0,'0'0'115'0,"0"0"-115"16,0 0-139-16,0 0-53 16,0 0-320-16</inkml:trace>
  <inkml:trace contextRef="#ctx0" brushRef="#br0" timeOffset="330">1117 13 2068 0,'0'0'402'0,"0"0"-402"0,0 0-291 15,0 0 28-15,0 0-834 16</inkml:trace>
  <inkml:trace contextRef="#ctx0" brushRef="#br0" timeOffset="449">1714 0 1558 0,'0'0'1042'16,"0"0"-1042"-16,0 0-12 15,0 0-292-15,0 0-1420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27.8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0 503 2063 0,'0'0'574'16,"0"0"-512"-16,0 0-45 16,0 0 123-16,0 0 17 0,95 169-103 15,-59-97-27-15,8 8 3 16,0-11-20-16,-4-6 42 16,-1-22-52-16,-2-12 0 15,-8-17 18-15,-4-12-4 16,-3-17 37-16,-3-34-30 15,3-16-20-15,-3-20 11 16,-6-4-12-16,2 0-69 16,4 8-154-16,6 1-157 15,-3 26-272-15,-3 21-464 0</inkml:trace>
  <inkml:trace contextRef="#ctx0" brushRef="#br0" timeOffset="196">846 557 1527 0,'0'0'395'16,"0"0"-212"-16,0 0 32 15,0 0 80-15,0 0-65 16,-3 214-88-16,3-161-121 16,0-8-1-16,0-2-20 15,0-13-23-15,3-14-116 16,16-16-213-16,-6 0-338 15,-1-20-1059-15</inkml:trace>
  <inkml:trace contextRef="#ctx0" brushRef="#br0" timeOffset="324">787 347 1921 0,'0'0'489'15,"0"0"-475"-15,0 0-14 16,0 0-145-16,0 0-176 15,0 0-1535-15</inkml:trace>
  <inkml:trace contextRef="#ctx0" brushRef="#br0" timeOffset="482">947 0 1722 0,'0'0'764'0,"0"0"-634"16,0 0-43-1,0 0 42-15,0 0-67 0,0 0-62 16,274 82-176-16,-175-56-489 16,-12 1-1277-16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33.3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242 36 1588 0,'0'0'232'0,"0"0"-66"16,0 0-30-16,0 0 90 15,0 0 62-15,0 0-89 16,-56-36-96-16,56 36-15 16,0 5-58-16,15 36 6 15,26 25 30-15,9 25-5 16,8 24 22-16,5 13-39 15,2 7-18-15,-4-4 30 16,2-5-55-16,-4-16 18 16,-5-15-19-16,0-19 7 15,-10-11-8-15,-3-19 1 16,-6-6 0-16,-7-15 0 0,-12-9 0 16,-4-1 0-16,-5-12-2 15,-4-3-77-15,6 0-33 16,4-27-176-16,3-15-225 15,2-7-208-15</inkml:trace>
  <inkml:trace contextRef="#ctx0" brushRef="#br0" timeOffset="353">1175 200 1778 0,'0'0'488'0,"0"0"-409"15,0 0 82 1,0 0 106-16,0 0-83 0,0 0-86 16,0 0-65-16,-74 55-9 15,23 1 24-15,-15 24-30 16,-13 15 14-16,-16 21-8 15,-12 4-15-15,-1 5 40 16,-2-8-31-16,9-7-7 16,6-12 15-16,10-17-24 15,9-12-2-15,17-9 0 0,17-18 6 16,20-10-29 0,17-12-33-16,5-16-90 0,59-14-103 15,7-30-269-15,0-6-297 16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34.4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48 345 1340 0,'0'0'576'16,"0"0"-480"-16,0 0-23 15,0 0 141-15,0 0 14 16,0 0-65-16,0 0-92 16,-47-23-38-16,47 2 30 15,22-3-32-15,7 0 3 16,4-2 44-16,8-1-52 15,1 2 14-15,6 5-7 16,4 2-20-16,-1 7 50 0,0 3-54 16,-1 8-8-1,1 0 56-15,5 10-39 0,-2 23 15 16,0 3-6 0,-2 10-18-16,-1 1 48 0,-7-2-56 15,-2-7 1-15,-4-3 38 16,-1-10-40-16,-2-8 6 15,-2-12-1-15,0-5-4 16,3 0 38-16,4-22-39 16,4-21 0-16,0-9 11 15,0-9-11-15,-5-2-86 16,5-23-89-16,-13 18-495 16,-18 8-1703-16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35.6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115 292 1285 0,'0'0'299'16,"0"0"-143"-16,0 0-17 15,0 0 23-15,0 0-26 16,0 0-20-16,-44 30-73 16,44 25 25-16,-3 30 66 0,0 27-49 15,-1 19 0 1,-1 8-31-16,2-3-20 0,-1-12 33 15,4-11-58-15,0-21-3 16,0-23 13-16,0-17-19 16,0-14 0-16,0-19-1 15,0-15 1-15,0-4-15 16,4-4 14-16,-4-39-43 16,0-15 34-16,0-26-8 15,0-14 17-15,0-16-5 16,0-15 6-16,0-12-6 15,-14 0 6-15,-4-4 0 16,6 15 6-16,8 15-4 16,4 23 8-16,0 19 22 15,12 18-14-15,14 19 38 0,9 12-48 16,6 15-7 0,9 9 15-16,10 0-9 0,6 23 5 15,-2 16-4 1,-2 14 5-16,-7 2 23 0,-15 5-36 15,-15 2 1-15,-25 0 13 16,0 4-13-16,-32 2 20 16,-27 2-13-16,-14-1-7 15,-3-8 7-15,4-11-8 16,12-9 0-16,21-19-8 16,21-16-83-16,18-6-143 15,0-24-451-15,13-5-1257 0</inkml:trace>
  <inkml:trace contextRef="#ctx0" brushRef="#br0" timeOffset="534">1125 728 1950 0,'0'0'476'0,"0"0"-441"16,0 0 80-16,-193 36 156 15,134 1-91-15,15 2-83 16,12 3-63-16,13 9-26 0,19-4 17 16,0 7-25-1,29-6 0-15,23-1-6 0,18-12-15 16,9-11-36-16,6-12-55 15,1-12-16-15,-5-3 107 16,-15-33-27-16,-18-14 5 16,-23-8 37-16,-22-15-4 15,-3 1 10-15,-22 4 6 16,-22 2 7-16,-6 16 84 16,-1 12-19-16,4 8-39 15,6 14-6-15,16 5-20 16,18 9-13-16,7 2-1 15,3 0-53-15,41 0 13 0,17 19-12 16,8 7 2 0,4 7 28-16,-4 9 6 0,-6 7 16 15,-9 9-11-15,-17 0 12 16,-8 8-9-16,-14-1 9 16,-5-4 0-16,-6-4 2 15,-1-18-1-15,2-7 3 16,2-23-4-16,12-14-129 15,-2-24-234-15,-2-14-302 0</inkml:trace>
  <inkml:trace contextRef="#ctx0" brushRef="#br0" timeOffset="690">1570 332 2134 0,'0'0'472'0,"0"0"-380"15,0 0-3-15,0 0 23 16,0 0-112-16,0 0-267 16,0 0-346-16</inkml:trace>
  <inkml:trace contextRef="#ctx0" brushRef="#br0" timeOffset="1068">2190 597 2076 0,'0'0'542'0,"0"0"-474"16,0 0 13-16,0 0 120 15,0 0-108-15,-208 0-74 16,193 30-2-16,12 6-17 15,3 6 6-15,3 7-6 16,29-2 1-16,12 1-13 16,4 2 2-16,-1-7-8 15,-3 2 9-15,-3-3 7 16,-13-1 2-16,-9-2 1 16,-12-7 1-16,-7 1 23 0,0-7-24 15,-36-2-1-15,-11-5 11 16,-6-7-11-16,-1-7 24 15,4-2-24-15,9-3 0 16,12 0-18-16,29-30-164 16,0-3-137-16,4-6-388 0</inkml:trace>
  <inkml:trace contextRef="#ctx0" brushRef="#br0" timeOffset="1503">2781 632 1940 0,'0'0'567'0,"0"0"-509"16,0 0 61-16,0 0 160 16,0 0-140-16,0 0-88 15,0 0-39-15,-176 60-12 16,166-38 15-16,-2 6-15 15,8-3 0-15,1 4 5 16,3 1-4-16,0 5-1 16,0-4 0-16,0 3 0 15,0-5 9-15,10 3-9 16,5 0 0-16,7-1 1 0,0-2-1 16,4 3-2-1,-1 2 2-15,-3-1 0 0,0 0 3 16,-3-3-3-16,-6-1-11 15,-1-7 11-15,-12-1 1 16,0-2 1-16,0-6 5 16,-18 0-6-16,-15-3 34 15,-11-4-35-15,-3-6-8 16,0 0 7-16,6 0-43 16,12-6-18-16,18-34-175 15,11 2-223-15,0-1-380 0</inkml:trace>
  <inkml:trace contextRef="#ctx0" brushRef="#br0" timeOffset="2208">3163 786 2022 0,'0'0'315'15,"0"0"-229"-15,0 0 174 16,0 0-12-16,0 0-143 16,-73 192-35-16,73-146-69 15,0 3 8-15,19 0-9 16,13-7 0-16,15-2 17 16,1-11-17-16,7-16-42 15,-4-13 16-15,-7 0-29 0,-5-22 25 16,-14-24-9-16,-9-16 35 15,-13-8-16-15,-3-5 20 16,0 0 0-16,-29 5 11 16,1 16-11-16,-6 10 16 15,5 11 25-15,7 17-10 16,12 6 41-16,10 10-72 16,0 0 0-16,3 0-9 15,29 0 4-15,16 14 5 16,2 3-7-16,10 7 5 15,-6 6-23-15,-3 7 22 16,-7 9-9-16,-7 2 5 16,-9 9 0-16,-9 1 7 15,-9-1 0-15,-1-10 1 0,-6-3-10 16,0-14 7-16,-3-11-2 16,0-12 3-16,0-7 2 15,0 0 17-15,0-21-18 16,7-17 0-16,8-17-6 15,11-11 6-15,14-8-6 16,8-1 5-16,6 7 1 16,8 5 12-16,3 14 11 15,-6 13 9-15,-5 23 36 16,-13 13-19-16,-9 5 29 16,-5 49 4-16,-10 15-28 15,-5 13 33-15,1 9-19 16,-1 0-19-16,-2-7 22 0,5-15-53 15,4-17 0 1,6-19-18-16,4-19 1 0,8-14-13 16,11-11-56-16,31-74-118 15,-10 0-344-15,-9 0-774 16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40.5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 0 1302 0,'0'0'299'0,"0"0"-172"15,0 0 69-15,0 0 18 16,0 0-49-16,0 0-43 15,0 0-73-15,-7 3 12 16,7 8-17-16,0 7 13 16,0-2 8-16,0 3-59 15,15-2-4-15,-1 0 31 16,4-4-32-16,1-4 14 0,3-2-13 16,0 0-2-16,0-3 26 15,7-4-26-15,-1 0 0 16,6 0 21-16,2-4-21 15,4-12 2-15,4-1-2 16,0-3 1-16,4 3 4 16,-1 5-5-16,0-1 0 15,1 3-3-15,-1 3 3 16,4 7-1-16,-1 0 1 16,5 0 0-16,4 23 7 15,-2 3-7-15,2 7-3 16,-1 1 3-16,1 2 0 0,-1-1 1 15,-3-2 8 1,0-3-9-16,-5 0 40 0,-2-8-39 16,-4-2 4-16,-7-11 7 15,-5-2-5-15,-3-7 17 16,1 0-18-16,-1 0-5 16,0-7 49-16,4-15-50 15,6-7 0-15,5-1-1 16,0 0 1-16,4 4 10 15,-1 0-10-15,0 10 0 16,4 2 2-16,8 7-2 16,2 7 0-16,2 0 5 15,10 0-4-15,-1 10 27 0,6 13-20 16,5 5 2 0,-2-5-4-16,2 9 10 0,2-6-13 15,-3-5 5-15,3-3-8 16,-6-1 55-16,6-8-54 15,-5-4 20-15,1-5 33 16,-9 0-40-16,-2 0-1 16,-13-18-12-16,-6-1 0 15,-10 1 25-15,-8 1-26 16,-7-4-18-16,-9-14-87 16,-2 7-388-16,-12-4-986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03.8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139 0 1508 0,'0'0'282'0,"0"0"-130"0,0 0-56 16,0 0 52-16,0 0 44 15,0 0-20-15,69 184 4 16,-14-78-43-16,4 8-33 15,-2 8 16-15,2-4-56 16,-1-8-9-16,-7-7 9 16,-7-12-49-16,-7-8 20 15,-12-18-31-15,-6-12 0 16,-6-17 20-16,-6-9-20 16,-2-13-17-16,-1-14-38 15,6-5-113-15,5-31-200 16,-5-10-475-16</inkml:trace>
  <inkml:trace contextRef="#ctx0" brushRef="#br0" timeOffset="318">909 121 1696 0,'0'0'367'16,"0"0"-217"-16,0 0 32 16,0 0 98-16,0 0-57 15,0 0-127-15,-126 204 19 16,57-125-58-16,-10 5-15 0,-9 9 3 16,-7 3-37-1,7-5-8-15,5-2 0 0,10-10 1 16,11-8-1-16,11-9 0 15,11-11-29-15,11-9-2 16,7-16-58-16,15-10-33 16,7-16-125-16,10-12-217 15,19-18-122-15</inkml:trace>
  <inkml:trace contextRef="#ctx0" brushRef="#br0" timeOffset="922">1436 605 1612 0,'0'0'335'16,"0"0"-211"-16,0 0 118 16,0 0 36-16,0 0-49 15,0 0-135-15,0 0-35 16,-35-17 20-16,9 7-63 16,-11 3 8-16,0 3-24 0,-2 4 1 15,-1 0 22-15,4 0-23 16,2 0 0-16,9 11-5 15,10 9 7-15,4-1-4 16,8 4-4-16,3 4 6 16,0 2-10-16,3 0 10 15,23-2 0-15,3-1-3 16,4 0 12-16,3 1-18 16,1-5 6-16,-1 1 3 15,1 4-3-15,-2-1 3 16,-1 3 0-16,-5 0-3 15,-7 1 3-15,-3 3 0 16,-13-4-1-16,-2 5 1 0,-4-8 1 16,0 0 7-16,-22 1-8 15,-14-7 42-15,-11-6-30 16,-9-3 51-16,-5-8-26 16,-1-3-13-16,4 0 55 15,2 0-56-15,5-8-11 16,16-3 15-16,5 2-15 15,13-1-24-15,12 2-24 16,5-1-166-16,33 2-360 16,3 1-629-16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51.9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530 214 314 0,'0'0'1146'0,"0"0"-919"16,0 0-145-16,0 0 24 16,0 0 105-16,0 0-28 15,0-108-32-15,-3 103-48 16,-1 3-11-16,1 2 39 16,-1 0-8-16,-7 0-50 15,-5 0-31-15,-9 16-33 16,-7 19 33-16,-9 12-36 15,-3 19-5-15,-3 13 37 16,0 16-20-16,-1 12 14 16,1 12 1-16,3 13-17 0,8 9 41 15,8 9-49-15,6 4 8 16,6 0 19-16,6-3-1 16,10-6 2-16,0-17-9 15,0-11-20-15,4-14 20 16,18-14-21-16,6-13-6 15,-2-17 6-15,3-10-5 16,-4-10 11-16,-3-13-12 16,0-9-6-16,-7-4-5 15,4-13-82-15,16 0-104 16,-1-13-333-16,-2-14-418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53.2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265 112 1393 0,'0'0'320'0,"0"0"-202"16,0 0 60-16,0 0 121 15,0 0-54-15,0 0-64 16,0 0-37-16,-35-112-59 16,35 129 6-16,29 43-6 15,8 21-22-15,5 24 33 16,2 17-48-16,0 8-15 15,-3-1-5-15,-1-6-22 16,-4-10 29-16,1-18-35 16,-5-13 0-16,-3-17 15 15,-4-15-14-15,-6-14-2 0,-7-12-4 16,-6-12 5 0,-2-10 3-16,-4-2-3 0,0 0 0 15,0-2-9-15,0-28 5 16,-19-3 2-16,-3-12-25 15,-7-6-6-15,1-3 32 16,-4-5-35-16,-6 4 9 16,10 4 26-16,-1 10 2 15,-2 10 0-15,9 4-1 16,0 15 0-16,0 5 24 16,2 7-24-16,-7 0 0 15,-2 7 6-15,-6 22 3 16,-2 14-8-16,1 3-1 15,-1 0 6-15,5 0-1 16,-2-1-5-16,5-4-2 0,7-10-19 16,0-3-14-16,4-9-37 15,11-8-59-15,7-11-106 16,7 0-111-16,18-4-502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53.5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 1950 0,'0'0'474'16,"0"0"-443"-16,0 0 126 16,0 0 126-16,0 0-110 15,0 0-50-15,0 0-81 16,108 3-1-16,-61-3 36 15,9 0-51-15,2 0-4 0,4 0-21 16,-1 0 0 0,-2 0 22-16,-8 0-23 0,-3 0-24 15,-8 0-22-15,7 14-132 16,-14-1-296-16,-8 0-241 0</inkml:trace>
  <inkml:trace contextRef="#ctx0" brushRef="#br0" timeOffset="274">61 382 2080 0,'0'0'462'0,"0"0"-404"15,0 0 165-15,0 0 45 16,0 0-93-16,0 0-134 16,0 0-13-16,29 14 18 15,14-11-19-15,10-3 5 16,4 2-32-16,9-2-22 16,32 4-126-16,-18-1-606 15,-14-3-1594-15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8:55.6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733 589 1358 0,'0'0'320'0,"0"0"-248"0,0 0 14 16,0 0 132-16,0 0 11 15,0 0-84-15,0 0-47 16,-29-62-12-16,14 49 42 16,-4-1-47-16,-10 5-32 15,-8 1 26-15,-5 8-45 16,-14 0 9-16,-1 8-17 15,-9 25 2-15,-7 19 45 16,4 14-35-16,-1 18-10 16,8 18 36-16,14 8-40 15,13 0-2-15,16-1-8 0,16-1-9 16,3-13 19 0,17-6-20-16,32-17-9 15,15-16-8-15,14-17-32 0,8-17-32 16,5-17 7-16,1-5 9 15,-11-14 33-15,-12-25-41 16,-18-6 52-16,-22-8 21 16,-23-4 6-16,-6 10 60 15,-28 3-19-15,-35 9-9 16,-16 11 31-16,-16 14-49 16,4 10-4-16,6 0-7 15,16 17-9-15,21 11-20 16,31 6-110-16,17 14-154 0,26-8-371 15,18-9-1313-15</inkml:trace>
  <inkml:trace contextRef="#ctx0" brushRef="#br0" timeOffset="197">1446 1571 2271 0,'0'0'509'0,"0"0"-459"16,0 0 128-16,0 0-71 15,0 0-107-15,0 0-31 16,0 0-216-16,41-108-294 16,-4 80-182-16</inkml:trace>
  <inkml:trace contextRef="#ctx0" brushRef="#br0" timeOffset="737">2158 471 2078 0,'0'0'366'0,"0"0"-239"16,0 0 60-16,0 0 29 15,-230-105-75-15,190 98-92 16,11 7-37-16,14 0 20 0,5 38-32 16,10 13 0-1,0 12 7-15,3 5-6 0,26 5-2 16,11 1-5-16,11-2 6 16,5 0-2-16,1-4 2 15,3-3-12-15,1-3 12 16,1-3 0-16,-4 0-1 15,-3-4-7-15,-12-1 8 16,-6-6 12-16,-12-5-12 16,-13-3-1-16,-12-8 1 15,0-5 0-15,-18-4 28 16,-23-7-16-16,-6-9 0 16,-4-4 21-16,0-3-33 0,4 0 14 15,6-30-8-15,9-11-5 16,10-17 30-16,14-11-30 15,8-8 0-15,0-15-1 16,22-4-4-16,11 1 3 16,6 9 1-16,-1 11 0 15,-6 10 10-15,-10 15-4 16,-4 11 2-16,-6 13 17 16,-9 9-25-16,-3 11 0 15,4 6-46-15,14 0-171 16,4 16-415-16,-1 8-306 0</inkml:trace>
  <inkml:trace contextRef="#ctx0" brushRef="#br0" timeOffset="1535">2837 438 1921 0,'0'0'503'0,"0"0"-449"16,0 0 17-16,0 0 145 15,0 0-107-15,0 0-72 16,196-16-4-16,-127 16-15 16,1 0 17-16,2 3-28 15,-9 0-1-15,-6 1 18 0,-13-1-24 16,-15-3 0-1,-14 0 19-15,-11 0-19 0,-4 0 22 16,0 0 38 0,-36 0-40-16,-11 0 8 0,-9 0-28 15,-5-7 0-15,-2 1 8 16,4 0-7-16,9 1 22 16,-1 5 4-16,10 0 0 15,9 0 47-15,7 0-53 16,3 5-1-16,7 11 7 15,4 7-15-15,0 2 6 16,7 12-11-16,4 1 4 0,0 6 22 16,0-1-33-1,0-4 0-15,0-1 8 0,4-4-8 16,4-3 17-16,-5-6-17 16,-3-6 1-16,0 0 14 15,0-10-14-15,0-6-2 16,0-3 0-16,0 0 1 15,7 0 19-15,5 0-19 16,5 0 0-16,10 0 2 16,5-3-1-16,5-2-2 15,6 5 1-15,1 0 0 16,3 0 5-16,0 17-5 16,4 16 0-16,-4 7-2 15,6 5 3-15,-6 8-2 16,0 5 0-16,-8 0 1 0,-5-4 14 15,-15-1-14-15,-19-4 0 16,0-6 12-16,-19-6-12 16,-25-2 13-16,-10-8-7 15,-5-10-6-15,-7-5 39 16,5-10-39-16,-1-2 0 16,7 0 28-16,5-2-27 15,2-17 15-15,11-2-16 16,8 2 0-16,4 1-9 15,6 6-13-15,8 2-77 16,11 3-26-16,0-9-222 16,25 3-447-16,5-6-1345 0</inkml:trace>
  <inkml:trace contextRef="#ctx0" brushRef="#br0" timeOffset="1846">3806 0 2333 0,'0'0'300'15,"0"0"-200"-15,0 0-69 16,0 0 271-16,0 0-112 15,193 77-64-15,-116 2-54 16,10 22-17-16,12 21 8 0,6 16 12 16,12 33 27-16,-22 32-22 15,-41 37-53-15,-49 3 12 16,-20-44-26-16,-58-45-13 16,0-55-17-16,-40 33-114 15,11-16-134-15,3-13-630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09.1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2049 0,'0'0'385'16,"0"0"-217"-16,0 0-152 16,0 0 97-16,0 0 131 0,0 0-90 15,0 0-61 1,157 46-41-16,-99 33-16 0,4 16 30 15,-3 19-56-15,2 14 17 16,-7 4 12-16,6-4-27 16,-10-3 8-16,-2-14-9 15,-8-16-10-15,-4-16 7 16,-6-18-8-16,-4-10-30 16,-4-15-42-16,-9-10-34 15,2-6-110-15,-8-13-302 16,-4-7-121-16,-3 0-1183 0</inkml:trace>
  <inkml:trace contextRef="#ctx0" brushRef="#br0" timeOffset="292">120 1092 1955 0,'0'0'331'0,"0"0"-207"16,0 0-26-16,0 0 142 16,0 0-22-16,0 0-50 15,0 0-93-15,8-151-60 16,53 76 21-16,24-17-26 16,16-9-10-16,13-4 16 15,-1-1-4-15,-12 15-12 0,-9 8 40 16,-20 21-23-1,-21 19-17-15,-17 17 0 0,-20 16-63 16,-14 10-123 0,0 7-607-16,0 17-1373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07.9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601 364 1343 0,'0'0'243'0,"0"0"-103"16,0 0-41-16,0 0 51 15,0 0 40-15,0 0 11 16,0-82-55-16,0 82-43 16,-3 0 28-16,-4 0-54 15,4 20 2-15,-2 21 19 16,1 29-36-16,-3 52-15 16,4 55-10-16,0 0 2 15,3-13 33-15,0-26-72 16,0-36 0-16,0 2 27 0,0 5-27 15,0-23 0-15,0-14 0 16,3-21-24-16,0-11-24 16,1-12-160-16,-4-23-254 15,0-5-49-15,0 0-941 0</inkml:trace>
  <inkml:trace contextRef="#ctx0" brushRef="#br0" timeOffset="436">14 719 1677 0,'0'0'227'0,"0"0"-88"16,0 0-16-16,0 0 46 15,-25-184 24-15,47 134-65 16,22 2-51-16,13 1 7 15,9 0 5-15,10 3-15 16,9 2 14-16,6-2-28 16,4 11-20-16,3 4-2 15,4 6-20-15,1 10 15 16,2 5-33-16,1 8 22 16,-4 0 1-16,-8 24-22 15,-9 12-2-15,-16 14-6 0,-15 4 7 16,-16 9 3-16,-21 6-3 15,-17 4 0-15,0-1-6 16,-21 3 12-16,-31-5-15 16,-18-9 9-16,-9-7 0 15,-12-13 13-15,-4-7-13 16,7-18 0-16,9-9-7 16,9-7 7-16,19 0-27 15,21 0-86-15,30-3-199 16,0-1-323-16,5 1-1048 0</inkml:trace>
  <inkml:trace contextRef="#ctx0" brushRef="#br0" timeOffset="810">2457 213 770 0,'0'0'1243'16,"0"0"-993"-16,0 0-80 0,0 0 35 15,0 0 106-15,0 0-183 16,-197-24-72-16,140 95-28 15,-6 29 8-15,-3 49 27 16,9 44-22-16,16 38 3 16,16-19 9-16,16-51-52 15,9-55 14-15,0-43-7 16,12 1-7-16,14 5 12 16,11 0-13-16,5-10-33 15,10-12-68-15,31-5-158 16,-13-12-375-16,-1-19-607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2.0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12 1829 0,'0'0'557'0,"0"0"-413"16,0 0-22-16,0 0 105 15,0 0-85-15,0 0-70 16,0 0 4-16,169-7-71 15,-83 7-5-15,9 0-1 16,22 2-165-16,-26 17-408 16,-25 6-321-16</inkml:trace>
  <inkml:trace contextRef="#ctx0" brushRef="#br0" timeOffset="230">0 369 2162 0,'0'0'535'16,"0"0"-464"-16,0 0 15 16,0 0 103-16,0 0-52 15,0 0-77-15,0 0-30 16,234 0-30-16,-145 0-12 15,43 24-109-15,-22-5-425 16,-19 1-586-16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3.1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51 419 1866 0,'0'0'469'16,"0"0"-419"-16,0 0 7 15,0 0 158-15,0 0-64 16,0 0-73-16,245-92-14 16,-175 86-42-16,2 0 2 15,4 1-4-15,-3 3-14 16,-4 2 20-16,-9 0-26 16,-10 0 0-16,-9 0 15 15,-16 0-9-15,-15 0 3 16,-6 0-3-16,-4 0 3 0,0 0 71 15,-29 0-54 1,-18 7-25-16,-16-1 17 0,-6 0-18 16,-4 1-1-16,-3-3 1 15,0-2 0-15,3 5 48 16,4 0-47-16,6 2 17 16,12 5 9-16,8 1-7 15,10 3-5-15,15 5-14 16,3 3 14-16,11 7 15 15,4 2-29-15,0 5-1 16,0 6 1-16,0-4 0 16,7 5 12-16,1-8-12 15,-1-3 8-15,-3-6-1 16,-1-7-8-16,0-8 0 16,2-4 0-16,-1-8 0 0,-1-3 0 15,1 0 2-15,-1 0-2 16,12 0 0-16,0 0 10 15,11-14-10-15,2 1 0 16,5 2 2-16,4 3 1 16,3 4-3-16,3 4 0 15,1 0-17-15,0 18 17 16,0 14 0-16,-4 9 0 16,-8 0 2-16,-3 12-1 15,-10 2-1-15,-4 1 0 16,-12 3-7-16,-3-3 7 15,0-7 0-15,0-2 8 16,-28-10-7-16,-10-6 16 0,-2-8-17 16,-3-10 0-1,-4-10 28-15,-5-3-7 0,-2 0-4 16,-1-12 7-16,0-11-14 16,4-1 22-16,4 1-32 15,6 4 0-15,12 1 19 16,7 6-19-16,15 5-27 15,7 7-46-15,16 0-119 16,26 0-270-16,5 5-274 0</inkml:trace>
  <inkml:trace contextRef="#ctx0" brushRef="#br0" timeOffset="441">1101 0 1847 0,'0'0'292'16,"0"0"-72"-16,0 0-20 15,0 0 76-15,0 0-37 0,0 0-159 16,0 0-46 0,-10-36 16-16,54 74-13 0,7 15 35 15,10 17-59-15,8 12 2 16,5 11 30-16,3 13-45 16,-1 12 0-16,-7 7-1 15,-6 10 8-15,-9 3 26 16,-17 3-33-16,-24-4 0 15,-13-5 2-15,-3-11 7 16,-48-16-3-16,-11-14-6 16,-8-18 0-16,4-17-12 15,6-20 9-15,9-14-30 16,7-8 9-16,15-14-80 16,7 0-136-16,10-14-452 15,12-15-462-15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5.3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 91 1699 0,'0'0'516'15,"0"0"-350"-15,0 0 16 16,0 0 51-16,0 0-28 15,0 0-56-15,0 0-57 16,-62-86-34-16,69 81 14 16,30 5-60-16,20 0 9 15,13 0 7-15,14 0-14 16,11 0 11-16,0 5-25 16,3 4 0-16,-7 1-6 0,-6-1-100 15,-16 4-27-15,-15 4-158 16,-29 9-261-16,-14 0-137 15,-11-3-948-15</inkml:trace>
  <inkml:trace contextRef="#ctx0" brushRef="#br0" timeOffset="300">6 446 2000 0,'0'0'390'15,"0"0"-261"-15,0 0 84 0,0 0 26 16,0 0-80-16,0 0-51 16,0 0-81-16,-26 21 19 15,62-16 9-15,11 1-19 16,9 5 27-16,10-7-62 15,7-2 17-15,6 2 19 16,6-4-37-16,1 3-6 16,-1 7-74-16,9 14-176 15,-21-6-460-15,-22 2-569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8.0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62 1942 0,'0'0'593'16,"0"0"-425"-16,0 0-20 15,0 0-21-15,0 0-127 16,0 0-96-16,0 0-521 16,160-62-1509-16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07.0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0 322 1393 0,'0'0'252'0,"0"0"-124"16,0 0-45-16,0 0 67 15,0 0-67-15,0 0-25 16,0 0 32-16,39 32-58 15,8-22 8-15,6-4-18 16,4-1-21-16,2-5 34 16,-1 0-35-16,-4 0 0 15,-10-14 19-15,-7-13-19 16,-15-2 0-16,-12-7 5 16,-10-3 5-16,0-4 20 15,-7 0-30-15,-21 4 33 16,-6 3 23-16,-2 6-8 15,-4 7-11-15,-1 11 17 0,2 12-47 16,-1 0 49-16,2 24-56 16,10 27 0-16,6 11 24 15,12 10-22-15,10 10-2 16,0 0 0-16,3-2 1 16,29-8 14-16,9-11-15 15,6-11 0-15,7-14-6 16,9-17 6-16,-1-15-24 15,3-4-10-15,1-6-64 16,-7-27 44-16,-5-9-56 16,-7-9 26-16,-10-1 58 15,-1-1-18-15,-7-3 19 16,-4 0 19-16,-3 9 6 0,-3 3 22 16,-8 15-21-16,-4 12 52 15,-3 14 47-15,-1 3-57 16,0 6-19-16,2 30 31 15,-1 17-29-15,-1 3 15 16,-3 3-41-16,4-3 0 16,-4-8 2-16,0-12 0 15,0-9-2-15,0-11 0 16,3-13 7-16,-3-3 23 16,3 0-25-16,1-29-4 15,4-12 15-15,2-7-9 16,9 0-13-16,0-6 6 15,3 13 0-15,0 8-1 16,0 9 1-16,3 21-14 16,0 3 4-16,1 6 4 0,2 30 4 15,1 12 2-15,5 6 0 16,-5 2 33-16,-4 0-33 16,-6-7 0-16,-4-9 2 15,-8-10-1-15,-1-14-2 16,-6-10 1-16,0-6 0 15,0-3 48-15,0-30-48 16,0-7 0-16,0-8 3 16,0-5 5-16,0-3-8 15,4 1 0-15,21 2 0 16,12 10-5-16,7 7 5 16,14 9 0-16,8 11 2 0,7 13 11 15,-4 3 7 1,-7 10 30-16,-11 30 29 0,-14 8 7 15,-16 8-34-15,-6 3-39 16,-12-7 49-16,1-2-50 16,-4-14-5-16,5-9-7 15,2-8 6-15,3-11-18 16,30-8-116-16,1 0-241 16,3-24-522-16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7.4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0 126 1500 0,'0'0'645'16,"0"0"-481"-16,0 0-99 16,0 0 124-16,0 0 31 15,0 0-93-15,7-28-94 16,5 25-31-16,6-3-2 0,4 6-108 16,17 0-84-16,-2 0-290 15,-4 0-107-15</inkml:trace>
  <inkml:trace contextRef="#ctx0" brushRef="#br0" timeOffset="213">690 14 1714 0,'0'0'475'15,"0"0"-369"-15,0 0-15 16,0 0 69-16,0 0-56 0,0 0-104 16,0 0-53-16,61-14-127 15,-27 14-119-15,-5 0-41 16,-4 0-898-16</inkml:trace>
  <inkml:trace contextRef="#ctx0" brushRef="#br0" timeOffset="377">1368 61 1190 0,'0'0'526'0,"0"0"-435"16,0 0-40-16,0 0-51 0,0 0-21 15,0 0-937-15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20.9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729 0 2020 0,'0'0'242'16,"0"0"-188"-16,0 0-32 15,0 0 261-15,0 0 13 16,0 0-175-16,0 0-60 16,-101 82-49-16,35-32 32 0,-14 9-28 15,-4 5-1 1,-1 4 32-16,6-3-47 0,6-10 0 15,14-7 26-15,16-7-26 16,13-14 21-16,16-13-8 16,11-2-11-16,3-3 28 15,0 4-30-15,29 2 0 16,6-4 19-16,13 9-18 16,7 0 12-16,3 1-12 15,-4 0-1-15,5 3 14 16,-8-2-14-16,-4 4-6 15,1 1 0-15,-8 2-72 16,-4 6-169-16,-9 12-319 16,-10-4-77-16,-12-14-1105 0</inkml:trace>
  <inkml:trace contextRef="#ctx0" brushRef="#br0" timeOffset="251">0 968 1557 0,'0'0'853'0,"0"0"-698"16,0 0-97-16,0 0 121 16,0 0 42-16,0 0-41 15,0 0-80-15,76 50-58 0,-35-35 21 16,3 6-17-16,3-1-29 15,4-1 16-15,0 2-33 16,21 23-64-16,-12-4-123 16,-10-8-711-16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19.1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200 253 1498 0,'0'0'259'0,"0"0"-140"0,0 0 0 15,0 0 52-15,0 0 7 16,0 0 15-16,-15 125-44 16,23-17-48-16,2 20-1 15,-6 7-49-15,1 3 19 16,-2-17-46-16,-3-9-2 16,0-17 10-16,0-6-31 15,0-24 0-15,0-6-1 16,0-14-6-16,0-4 5 15,0-15-159-15,0-16-189 16,0-7-251-16,3-3-1192 0</inkml:trace>
  <inkml:trace contextRef="#ctx0" brushRef="#br0" timeOffset="346">0 283 1729 0,'0'0'394'16,"0"0"-234"-16,0 0-30 15,0 0 66-15,0 0-44 16,193-180-70-16,-113 159-10 16,4 11-32-16,4 10 8 15,-2 0 6-15,-1 34-26 16,-12 9 10-16,-16 13-31 0,-16 3-7 15,-19 6 9 1,-19 6 0-16,-3 6 0 0,-32 2-9 16,-22-4 0-16,-16-6 0 15,-7-14-6-15,-3-12 6 16,11-20 1-16,6-13 0 16,16-10-1-16,18 0-51 15,14 0-75-15,15-30-169 16,22 3-388-16,15 2-1216 0</inkml:trace>
  <inkml:trace contextRef="#ctx0" brushRef="#br0" timeOffset="637">1830 0 1982 0,'0'0'324'16,"0"0"-137"-16,0 0-89 15,-204 132 109-15,141-36-20 16,-1 47-70-16,16-1-23 16,11 15-55-16,15 4-12 15,22-23 27-15,0 9-52 16,0-19 15-16,22-16-17 15,19-19-13-15,9-19-32 0,33 6-168 16,-8-22-314-16,-11-20-184 16</inkml:trace>
  <inkml:trace contextRef="#ctx0" brushRef="#br0" timeOffset="984">2777 283 2252 0,'0'0'370'16,"0"0"-240"-16,0 0 35 15,0 0 0-15,0 0-38 16,0 0-70-16,0 0-18 16,139 244 24-16,-76-127-29 15,-6 4 13-15,-1-6-6 16,-14-10-40-16,2-9 17 16,-7-13-18-16,-1-10 0 15,-2-13-1-15,-6-11-24 16,-2-6-64-16,-4 3-69 15,-4-18-344-15,-7-11-265 0</inkml:trace>
  <inkml:trace contextRef="#ctx0" brushRef="#br0" timeOffset="1265">2661 1336 1960 0,'0'0'482'0,"0"0"-408"15,0 0-19-15,0 0 85 16,66-181 33-16,3 109-101 16,19-7-47-16,3-6 17 0,4-6-28 15,-9 2 32-15,-5 7 15 16,-8 6-32-16,-19 17-29 15,-10 20-5-15,-10 16-61 16,-9 23-146-16,-8 0-466 16,-1 0-610-16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23.3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 9 1859 0,'0'0'385'0,"0"0"-261"15,0 0-1-15,0 0 148 16,0 0-66-16,0 0-96 16,189-9-46-16,-133 9-62 15,2 0 13-15,1 0-14 16,-8 0-63-16,-4 16-62 16,0 10-210-16,-18 1-320 15,-10-8-664-15</inkml:trace>
  <inkml:trace contextRef="#ctx0" brushRef="#br0" timeOffset="198">0 466 2474 0,'0'0'488'0,"0"0"-457"0,0 0 68 15,0 0 64-15,0 0-84 16,199 0-76-16,-130 0-3 16,30 0-148-16,-15 0-205 15,-18 0-742-15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22.5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121 434 310 0,'0'0'1397'16,"0"0"-1083"-16,0 0-104 16,0 0 65-16,0 0-45 15,0 0-79-15,0 0-63 16,15-112-51-16,17 102 18 15,12 8-4-15,9-2-9 0,4 4 21 16,2 0-62-16,2 0 10 16,2 6 10-16,-9 9-20 15,-3-4 6-15,-7-1-7 16,-7 0 0-16,-12-3 20 16,-11-1-20-16,-9-2 0 15,-5-4 19-15,0 3 5 16,-9-3 19-16,-26 0-43 15,-12 0 1-15,-9 0 0 16,-5 0-1-16,-5 0-17 16,0 0 16-16,0 0-4 15,5-3 4-15,5-1 2 16,5 2 3-16,4 2 27 16,12 0-30-16,9 0 13 15,8 0-14-15,2 0 0 0,10 9 1 16,-3 12 13-16,9 3-10 15,0 10 10-15,0 1-13 16,0 9-1-16,0 2 3 16,0 4 8-16,0 1 11 15,0-6-20-15,0 2-2 16,0-12 11-16,0-5 1 16,0-10-6-16,0-7-6 15,0-7 0-15,0-6-6 16,0 0 6-16,12 0 0 15,7 0-1-15,3 0 2 0,3 0-1 16,7 0 0-16,9 0 9 16,-1 0-21-16,3 0 12 15,4 0-4-15,5 24-11 16,-8 6 15-16,-1 1 0 16,-3 6-9-16,-6 3 9 15,-9 4-12-15,-11-3 12 16,-6 2 0-16,-8-3 7 15,0 0-7-15,-15-10 0 16,-22 4 5-16,-7-7-5 16,-3-8 38-16,-1 1-37 15,1-17-1-15,5-3 44 16,-6 0-26-16,8 0 1 16,-4-10-7-16,7-6-11 15,4 0 14-15,8-1-15 0,6 7-24 16,9-6-14-16,5 9-67 15,5-6-112-15,9 5-326 16,16-1-320-16</inkml:trace>
  <inkml:trace contextRef="#ctx0" brushRef="#br0" timeOffset="457">852 0 1938 0,'0'0'398'15,"0"0"-266"-15,0 0-73 16,0 0 126-16,0 0 22 16,0 0-65-16,0 0-68 15,123 122-43-15,-72-57 44 16,-1 12-69-16,1 7-5 16,5 15 41-16,2 9-15 0,-3 10 15 15,3 5 19-15,-11 0-31 16,-3-1 28-16,-18-4-58 15,-20-8 0-15,-6 0 29 16,-10-15-29-16,-34-6 0 16,-3-11-10-16,-7-11 10 15,3-16-12-15,7-9 1 16,3-11-35-16,13-1-2 16,6-18-81-16,10-5-151 15,8-7-454-15,4 0-1271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6:59:25.7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39 1670 0,'0'0'379'0,"0"0"-239"15,0 0-91-15,0 0 106 16,0 0 31-16,0 0-109 0,0 0-59 15,19-23 1-15,-9 23-19 16,5 0-56-16,14 0-142 16,-4 7-154-16,-3 0-236 0</inkml:trace>
  <inkml:trace contextRef="#ctx0" brushRef="#br0" timeOffset="234">580 36 948 0,'0'0'1052'0,"0"0"-814"15,0 0-124-15,0 0 73 16,0 0-9-16,0 0-173 15,0 0-5-15,48-26-149 16,-20 26-208-16,1 0-278 0</inkml:trace>
  <inkml:trace contextRef="#ctx0" brushRef="#br0" timeOffset="423">1240 36 1560 0,'0'0'345'0,"0"0"-189"15,0 0-35-15,0 0-35 16,0 0-58-16,0 0-28 16,0 0-229-16,123-36-125 0</inkml:trace>
  <inkml:trace contextRef="#ctx0" brushRef="#br0" timeOffset="613">2003 39 1859 0,'0'0'634'0,"0"0"-525"0,0 0 123 15,0 0-55-15,0 0-110 16,0 0-67-16,0 0-464 16,130-29-1336-16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0:17.1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597 33 1609 0,'0'0'359'16,"0"0"-168"-16,0 0 106 15,0 0-33-15,0 0-82 16,0 0-73-16,-128 0-36 15,99 9 23-15,-8 18-37 0,-10 9-7 16,-4 14 18-16,-3 10-26 16,-5 13 1-16,8 9-9 15,3 11-3-15,13 5 24 16,5 2-56-16,13-4-1 16,12-3 23-16,5-7-22 15,0-11-2-15,37-12-6 16,10-14 7-16,11-17-1 15,8-18-8-15,6-14-6 16,13-30 9-16,-1-33 12 16,3-25 0-16,-3-13 3 15,-14-18 9-15,-20-3 45 16,-12-5-43-16,-18-1 8 16,-12 12 14-16,-8 18-12 15,0 26-22-15,0 19-8 0,-15 27-2 16,2 13-4-16,1 13-87 15,8 0-68-15,4 60-137 16,0-4-461-16,7 2-787 0</inkml:trace>
  <inkml:trace contextRef="#ctx0" brushRef="#br0" timeOffset="199">948 961 2433 0,'0'0'643'15,"0"0"-469"-15,0 0 15 0,0 0-35 16,0 0-112-16,0 0-42 16,0 0-88-16,-9 0-122 15,24-9-737-15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0:20.5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49 0 1092 0,'0'0'278'0,"0"0"-164"16,0 0-2-16,0 0-22 15,0 0-26-15,0 0-17 16,-22 10 30-16,13-10 36 15,3 3 0-15,-1-3-4 16,4 0-19-16,-3 0-10 16,6 0-23-16,0 0-26 0,0 0-31 15,0 0-14-15,19-3-224 16,3-4-569-16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1:24.2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655 299 1898 0,'0'0'308'16,"0"0"-238"-16,0 0-29 16,0 0 130-16,0 0 25 15,-66-167-50-15,52 134-58 16,-1 2-50-16,-4 7 52 16,2 0-38-16,-10 11 9 0,-5 6 26 15,-8 7-42-15,-15 0 18 16,-7 30-26-16,-2 32 2 15,-2 20 38-15,3 23-76 16,12 13 16-16,14 9 15 16,15 2-19-16,19-8 7 15,3-9-20-15,0-16 8 16,37-14-8-16,10-20-3 16,11-17 3-16,11-17-9 15,12-28-18-15,2-10 21 16,-2-48-20-16,-8-16 26 15,-15-18 0-15,-21-6 6 16,-22-1-6-16,-15 3 17 16,0 14-16-16,-37 14 50 0,-7 15-43 15,0 10 4-15,8 14-12 16,6 13-18-16,16 8-51 16,14 8-80-16,26 14-407 15,28 25-140-15,8 4-457 0</inkml:trace>
  <inkml:trace contextRef="#ctx0" brushRef="#br0" timeOffset="158">1121 1030 2198 0,'0'0'497'0,"0"0"-282"15,0 0 56-15,0 0-125 0,0 0-100 16,0 0-46-1,0 0-108-15,-6 76-381 0,31-79-366 0</inkml:trace>
  <inkml:trace contextRef="#ctx0" brushRef="#br0" timeOffset="622">1475 277 2099 0,'0'0'598'16,"0"0"-439"-16,0 0 54 16,0 0-84-16,0 0-42 0,248-53-17 15,-182 53-40 1,-1 19-7-16,-13 17-7 0,-16 13-16 16,-21 10 24-16,-15 4-22 15,0 2-2-15,-34-2 18 16,-10-4-17-16,2-10 11 15,-2-10-12-15,7-13 0 16,11-3 22-16,11-13-22 16,12-3-12-16,3-4 1 15,0 4-22-15,25 4 23 16,19 5-26-16,12 6 7 16,1 11 28-16,9 10-35 15,-8 6 35-15,-2 6 1 16,-12 4 0-16,-12 0 41 0,-22 1-8 15,-10-5-8-15,0-9 40 16,-42-2-59-16,-18-16 27 16,-6-8-3-16,-3-13-11 15,5-7 26-15,8-7-45 16,12-32-6-16,15-10-21 16,22-7-96-16,7-33-119 15,33 17-534-15,7 6-1515 0</inkml:trace>
  <inkml:trace contextRef="#ctx0" brushRef="#br0" timeOffset="1021">2638 390 2163 0,'0'0'491'16,"0"0"-444"-16,0 0 106 15,0 0 54-15,0 0-69 16,0 0-33-16,227-141-57 16,-166 152-12-16,-10 37 4 15,-7 17-10-15,-22 24 48 16,-22 17-67-16,0 4 23 15,-44 13 23-15,-26-10-45 0,-6 1 21 16,0-20-10-16,10-17 10 16,19-26 36-16,18-16-51 15,21-14 0-15,8-11-4 16,5-4-14-16,34-6 0 16,20 0 0-16,14 0-13 15,14 0 13-15,18-13-99 16,78-4-72-16,-22 1-280 15,-19 6-1032-15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1:25.8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701 0 2145 0,'0'0'483'15,"0"0"-316"-15,0 0 9 16,0 0-41-16,-230 125-9 16,131 0 5-16,-7 58-59 0,1 44 6 15,20 9-18-15,38-42-10 16,30-52 34-16,17-56-77 15,0-9 7-15,29-3-1 16,22 6-13-16,21-5-22 16,16-19-53-16,17-23-54 15,59-23-121-15,-25-10-507 16,-19 0-826-16</inkml:trace>
  <inkml:trace contextRef="#ctx0" brushRef="#br0" timeOffset="390">2016 613 1991 0,'0'0'480'0,"0"0"-330"16,0 0 81-16,0 0 1 16,0 0-81-16,-196-180-27 15,145 158-70-15,-1 7 15 16,-2 15-10-16,-4 0-14 16,-4 44 30-16,3 25-42 0,1 23 0 15,14 18 21-15,19 14-54 16,15 2 36-16,10 0-27 15,17-16-9-15,38-11 32 16,25-19-32-16,18-26-2 16,12-16-5-16,13-19-34 15,9-19-47-15,-2 0-68 16,31-29-115-16,-32-12-500 16,-28 2-965-16</inkml:trace>
  <inkml:trace contextRef="#ctx0" brushRef="#br0" timeOffset="655">2979 413 2472 0,'0'0'481'0,"0"0"-414"16,0 0 102-16,-4 171 41 15,-9-63 0-15,-2 17-132 16,-1 17-6-16,6-2 18 16,3-3-50-16,2-11-32 15,5-19-8-15,0-22-45 16,0-15-8-16,0-17-113 16,0-29-104-16,9-10-404 0,-9-14-178 15</inkml:trace>
  <inkml:trace contextRef="#ctx0" brushRef="#br0" timeOffset="1005">2586 679 1500 0,'0'0'944'16,"0"0"-735"-16,0 0 9 16,0 0 3-16,0 0-27 15,39-187-70-15,31 164-61 16,24 4-5-16,16 9 2 15,14 3-45-15,8 7 23 0,-6 0-13 16,0 26-4-16,-10 10 20 16,-14 15-17-1,-14 4 1-15,-16 11 22 0,-21 9-47 16,-15 7 33-16,-18 13-14 16,-18 4-4-16,0 12 29 15,-22-13-44-15,-25 1 15 16,-19-14 0-16,-7-14-6 15,-13-8-13-15,-9-20 4 16,-4-9-29-16,4-13 28 16,3-10-46-16,10-11-13 15,19 0-7-15,24-23-107 16,21-10-120-16,18-4-670 0</inkml:trace>
  <inkml:trace contextRef="#ctx0" brushRef="#br0" timeOffset="1292">4124 6 2340 0,'0'0'630'0,"0"0"-562"15,0 0-12-15,0 0 87 16,245 246 77-16,-176-116-79 16,14 34-21-16,2 38-9 15,-31 38-36-15,-32 6-12 16,-26-20-51-16,-58-45-11 0,-7-59-1 16,-1-35-72-16,-35 12-60 15,11-17-142-15,2-10-755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07.9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265 236 1839 0,'0'0'381'16,"0"0"-302"-16,0 0-29 0,0 0 112 15,0 0-16 1,0 0-12-16,0 208-80 0,0-117-5 15,0 7 50-15,0 1-50 16,-7 0-3-16,1-5-25 16,-3-5-1-16,6-7 43 15,-1-6-63-15,4-11 0 16,0-12 11-16,0-11-10 16,0-8 0-16,4-18-1 15,14-13 0-15,8-3-26 16,11 0 25-16,5-36-43 15,14-15 29-15,5-10-39 0,5-14-16 16,7-8-49 0,4-6 29-16,3-5 75 0,-4-4-94 15,-7 3 2 1,-9 1 77-16,-16 15 15 0,-16 12 15 16,-18 11 36-16,-10 11 47 15,0 8 76-15,0 11-32 16,-22 12-46-16,-6 14 1 15,-8 0-52-15,-1 19 8 16,-4 25-16-16,3 15-13 16,4 6 21-16,5 11-30 15,10 6 0-15,9 3 12 16,2 7-12-16,8 4 1 16,0-2-1-16,0-5 0 15,0-3-5-15,0-11 5 0,5-13-11 16,2-16 10-16,-1-13-28 15,-2-14 4-15,4-12 1 16,-1-7-2-16,8-3 16 16,2-33-10-16,8-10-19 15,9-7 38-15,-2-2-25 16,2 2 18-16,-2 7 7 16,0 14 1-16,-1 9-11 15,-6 15 11-15,-3 8 0 16,-5 0 5-16,2 17 22 15,-7 20 3-15,1 1-10 16,2 5-19-16,-4 0 50 16,4-7-51-16,0-4-7 0,2-5-1 15,10-10-86 1,20-17-157-16,1 0-321 0,-1 0-153 0</inkml:trace>
  <inkml:trace contextRef="#ctx0" brushRef="#br0" timeOffset="794">1902 916 1446 0,'0'0'694'0,"0"0"-584"15,0 0 46 1,0 0 94-16,0 0 27 0,-208-30-111 15,158 30-106-15,2 22 8 16,8 15-53-16,4 8-15 16,11 13 31-16,10 3-31 15,15 4 14-15,0 1-14 16,3-3-5-16,34-11-4 16,7-9-48-16,10-11-45 15,9-17 26-15,-6-15-88 16,2 0 29-16,-8-27-18 15,-12-14 41-15,-2-10 77 16,-11-5-14-16,-8-1 43 16,-8 9 6-16,2 10 1 15,-8 10 54-15,-4 22 58 0,0 6-9 16,0 0-40-16,0 29-48 16,0 14 13-16,6 1 21 15,10 0-35-15,6-4-9 16,3-10-1-16,0-7 4 15,-3-14-9-15,0-6 0 16,-3-3-42-16,-6-3 31 16,6-23 11-16,0-8-1 15,-1-1-15-15,-1 1-2 16,5 12 11-16,-3 6-25 16,-1 16-14-16,-2 0 45 15,-3 16-13-15,2 20 14 16,-4 10-2-16,0 0 4 0,0-1-1 15,4-4-1 1,-2-12-12-16,-1-6-1 0,-5-13-73 16,-4-10 36-16,-3 0 34 15,0-10-27-15,0-23 42 16,0-6-23-16,12-10 13 16,-2-7 4-16,12 0 7 15,4 4 0-15,4 1 7 16,6 10-6-16,1 10 36 15,-2 12-13-15,2 12 10 16,-4 7 67-16,-8 0-12 16,-3 26 31-16,-3 14-10 15,-4 2-32-15,-5 8 7 16,2 0-56-16,1-8-19 16,3-5 31-16,2-7-40 0,-1-8-1 15,5-9-24-15,22-13-132 16,-3 0-171-16,-1-16-424 0</inkml:trace>
  <inkml:trace contextRef="#ctx0" brushRef="#br0" timeOffset="1371">3435 1001 1987 0,'0'0'537'16,"0"0"-468"-16,0 0 150 16,0 0 23-16,0 0-47 15,-195 138-164-15,182-96-19 16,8 3 12-16,5 2-24 16,0-4 0-16,22-4-3 15,18-9-72-15,7-10-6 16,1-14-133-16,3-6-56 15,-7 0 10-15,-4-29 4 16,-14-7 114-16,-5-12 57 16,-10 3 77-16,-6-4 8 15,-5 3 60-15,0 8 65 16,0 11 113-16,-5 6 11 0,-6 18-3 16,0 3-93-16,1 17-102 15,3 31 37-15,3 27-25 16,4 11-15-16,0 20 22 15,0 5-15-15,14 8-2 16,15 5-11-16,8-2-20 16,-5-4 36-16,-2-3-58 15,-8-8 0-15,-8-4 13 16,-14-15-12-16,0-15 11 16,0-14 3-16,-29-19-15 15,-15-16 43-15,-3-9-43 16,-4-15 0-16,-3 0 7 15,7-21-6-15,3-15-1 16,6-13 0-16,16-6-5 16,12-15-1-16,10-5-46 0,0-11-41 15,26-8 21 1,40-60-130-16,-9 26-380 0,-9 11-311 0</inkml:trace>
  <inkml:trace contextRef="#ctx0" brushRef="#br0" timeOffset="1773">1899 364 1646 0,'0'0'358'16,"0"0"-239"-16,0 0 90 0,0 0 39 16,0 0 9-16,0 0-117 15,0 0-71-15,98 122-15 16,-54-113-53-16,15-9-1 16,27 0-98-16,-13-26-387 15,-14-7-252-15</inkml:trace>
  <inkml:trace contextRef="#ctx0" brushRef="#br0" timeOffset="1889">2592 118 1655 0,'0'0'301'0,"0"0"-200"16,0 0-101-16,0 0-152 0,222-118-819 15</inkml:trace>
  <inkml:trace contextRef="#ctx0" brushRef="#br0" timeOffset="2177">0 516 2268 0,'0'0'343'15,"0"0"-259"-15,0 0-48 16,240-14-36-16,-112-5 0 15,-4-1-329-15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1:38.1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588 306 1627 0,'0'0'322'0,"0"0"-105"0,0 0 14 16,0 0-31-16,0 0 70 15,0 0-126-15,-196 65-80 16,134-13 41-16,1 18-29 16,-2 21-4-16,0 22-17 15,13 14-25-15,9 11 45 16,12 0-73-16,16-11 4 15,13-12 12-15,0-19-18 16,25-17 0-16,23-20-49 16,9-16-131-16,38-24-170 15,-11-9-405-15,-11-10-851 0</inkml:trace>
  <inkml:trace contextRef="#ctx0" brushRef="#br0" timeOffset="286">1373 595 1555 0,'0'0'997'0,"0"0"-814"15,0 0-96-15,0 0 62 16,0 0 68-16,0 0-57 15,0 242-100-15,0-131-18 16,0 8-16-16,0 0-10 16,0-12 23-16,0-7-39 0,10-18 0 15,2-15-1-15,-5-11-35 16,5-20-81-16,-2-13-251 16,-3-16-241-16,-4-7-496 0</inkml:trace>
  <inkml:trace contextRef="#ctx0" brushRef="#br0" timeOffset="621">1282 712 1832 0,'0'0'359'16,"0"0"-172"-16,0 0 21 0,0 0 48 15,-4-180-50-15,33 148-84 16,12-2-76-16,9 9 20 15,8 5-11-15,8 10-2 16,7 10 7-16,8 0-50 16,-2 7 22-16,-3 22-22 15,-1 10-8-15,-18 7 41 16,-13 6-41-16,-18 3 2 16,-20 6 34-16,-6 1-31 15,-25 0 20-15,-41 1-27 16,-13-4 14-16,-13-9-8 15,1-12-6-15,8-11-24 16,10-10 13-16,18-15-41 0,19-2-50 16,24-16-162-16,12-20-581 15,0-1-1357-15</inkml:trace>
  <inkml:trace contextRef="#ctx0" brushRef="#br0" timeOffset="997">2579 506 2051 0,'0'0'387'0,"0"0"-249"15,0 0 11-15,0 0 113 16,0 0-62-16,0 0-81 16,0 0-40-16,-3 243-21 15,3-138 4-15,0 7 34 16,0 2-74-16,-11-6-8 15,3-6 10-15,1-9-17 16,0-22-7-16,7-11-28 16,0-22-86-16,0-17-99 0,0-15-367 15,0-6-393-15</inkml:trace>
  <inkml:trace contextRef="#ctx0" brushRef="#br0" timeOffset="1432">2285 575 1936 0,'0'0'361'0,"0"0"-257"16,0 0 29-16,0 0 138 15,0 0-60-15,0 0-139 0,0 0-20 16,225-148 26-16,-159 135-19 15,3 3 18-15,4 8-50 16,4 2-3-16,0 0 35 16,-1 4-53-16,0 31 27 15,-7 10-18-15,-3 15-14 16,-7 13 46-16,-15 10-17 16,-8 13-17-16,-14 2 37 15,-16 2-41-15,-6-8 10 16,0-6-8-16,-16-9-11 15,-25-12 48-15,-10-12-48 16,-11-10 0-16,-8-11 32 16,-2-8-30-16,-5-14 7 15,8-9-9-15,3-1 0 16,7 0-13-16,17 0 7 0,8-11-51 16,12-3-12-16,15-2-65 15,7-15-165-15,29 7-583 16,8 0-1307-16</inkml:trace>
  <inkml:trace contextRef="#ctx0" brushRef="#br0" timeOffset="1986">3692 0 1582 0,'0'0'257'0,"0"0"-183"16,0 0 98-16,0 0 89 16,0 0-83-16,0 0-45 15,0 0-53-15,237 142 29 16,-180-76-3-16,6 15-29 16,-1 22 8-16,-1 11 3 15,-2 18-17-15,-11 5-7 16,-11 4-27-16,-17 7 7 0,-15-7-32 15,-5-10-5 1,-40-7-1-16,-33-15-6 0,-56 6-142 16,16-30-373-16,15-23-1279 15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1:36.7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22 384 1672 0,'0'0'385'0,"0"0"-300"0,0 0 4 15,0 0 123 1,0 0-40-16,0 0-69 0,-22 30-52 15,22-30 32-15,18 0 4 16,8-5-36-16,6-20 14 16,1-8-30-16,0-13-14 15,-1-6 31-15,2-4-32 16,-9 0 1-16,-3 7 4 16,-3 10 16-16,-9 8 35 15,-4 15-42-15,-6 10-2 16,0 6 32-16,0 0-55 15,0 27 17-15,4 28 4 16,-4 25-8-16,0 16 41 16,0 16-55-16,0-3-1 0,-7-7 19 15,0-14-26-15,1-16-1 16,-3-14-6-16,6-11-55 16,3-15 5-16,0-15-129 15,0-17-323-15,0-2-223 16,15-24-1245-16</inkml:trace>
  <inkml:trace contextRef="#ctx0" brushRef="#br0" timeOffset="557">568 154 1818 0,'0'0'560'0,"0"0"-421"16,0 0 89-16,0 0 4 15,0 0-101-15,189-88-12 16,-123 81-79-16,0 3-4 16,4 4 37-16,-5 0-35 15,-10 7-2-15,-15 21-23 16,-18 3 5-16,-18 5 43 16,-4 4-60-16,-26 7 5 15,-21-2 23-15,-16-2-17 16,1-5-11-16,4-3-1 15,7-14 6-15,11-4 32 16,11-11-32-16,14-2-6 16,11-4 18-16,4 0-9 0,0 0 0 15,7 0-9 1,30 0 0-16,11 0 23 0,9-7-23 16,9 4-3-16,0 3 2 15,0 0 2-15,4 6 0 16,-5 27-1-16,0 7 0 15,-3 11-3-15,-11 7 3 16,-10 0-12-16,-19 4 12 16,-16-2 0-16,-6-4 8 15,-15-5-7-15,-32-4 17 16,-11-8 23-16,-11-11-40 16,-7-7 25-16,-2-11 9 15,5-10-19-15,4 0 47 16,5-10-42-16,8-15-4 0,12-6 5 15,15 8-22-15,7 0-16 16,15 8-67-16,7 4-95 16,0 4-177-16,7 4-1839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7T07:02:02.9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1116 22 1137 0,'0'0'297'0,"0"0"-127"15,0 0-12-15,0 0-15 16,0 0 31-16,0 0-73 15,0 0-14-15,-3 0-1 16,-5 0-33-16,-3-5 29 16,5 1-32-16,2-3-8 15,-8 4 40-15,-3 3-41 16,-5 0 0-16,-14 0-8 16,-6 10-32-16,-8 11 54 15,-6 14-43-15,0-2-10 16,-9 6 48-16,1 1-48 15,1 6 22-15,-2-1-8 0,1 4-16 16,4 4 47-16,-1-1-47 16,5 4 0-1,3 0 30-15,7 3-30 0,0-3 12 16,12-3-12-16,3-4 2 16,2-7 7-16,10 1-9 15,2-11 0-15,5-2 4 16,2-7 3-16,4-6-8 15,1-6 1-15,-1 1 0 16,4-9 5-16,0-3-5 16,0 3 0-16,0-3-16 15,0 0 16-15,0 0-27 16,0 0-71-16,4-10-103 0,14-7-149 16,1-2-227-16</inkml:trace>
  <inkml:trace contextRef="#ctx0" brushRef="#br0" timeOffset="441">48 554 1220 0,'0'0'359'16,"0"0"-167"-16,0 0-34 0,0 0 120 15,0 0-47-15,0 0-113 16,0 0-28-16,-48-2-66 16,48 30 68-16,0 9 2 15,0 8-28-15,0 1-14 16,0 1-20-16,0-9-19 15,0-1 38-15,0-7-51 16,0-11 1-16,0-5 10 16,0-5-10-16,0-2 19 15,0-1-20-15,0-6 1 16,0 0 25-16,0 0-19 0,4 0-7 16,11 0 15-1,7 0-9-15,7 0 29 0,8-13-35 16,7-8 6-1,6-7-6-15,20-5-5 0,50-23-104 16,-15 3-263-16,-9 8-669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11.4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25 1692 0,'0'0'533'0,"0"0"-464"16,0 0 23-16,0 0 136 15,0 0-70-15,0 0-70 0,145-25-47 16,-79 25-40-16,7 0 29 16,3 0-30-16,-3 0-139 15,11 9-150-15,-18 2-408 16,-27 2-1032-16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11.6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47 2131 0,'0'0'351'0,"0"0"-264"0,0 0 38 16,0 0 71-16,0 0-94 15,245 0-101-15,-81-16-1 16,-18-1-178-16,-18 3-709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9.5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2183 0,'0'0'374'16,"0"0"-247"-16,0 0-99 0,0 0 157 15,0 0 10-15,0 0-69 16,164 217-11-16,-88-122-61 16,9 4 10-16,1-5-25 15,-1 2-22-15,-3-11 29 16,-4-6-44-16,-12-14 11 16,-8-5-10-16,-11-8-2 15,-3-6-2-15,-12-7-75 16,2-7-69-16,-9-5-12 15,-6-17-447-15,-5-4-145 16,-11-6-1012-16</inkml:trace>
  <inkml:trace contextRef="#ctx0" brushRef="#br0" timeOffset="245">1035 13 1960 0,'0'0'530'0,"0"0"-396"16,0 0-36-16,0 0 111 15,-179 243-22-15,96-148-82 16,-17 10-49-16,-1 4-28 16,-1-5-20-16,7-2 18 15,14-9-26-15,20-15-22 16,21-6-26-16,14-9-99 15,26-4-171-15,0-16-368 16,7-17-1309-16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17.0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693 249 1058 0,'0'0'491'0,"0"0"-400"15,0 0 4-15,0 0 13 16,0 0 33-16,0 0 7 16,-37-66-60-16,27 54 6 0,-2 2 14 15,2-3-32-15,-5 0 23 16,-7 1-35-16,0 5-27 15,-7 0 37-15,-8 4-30 16,-2 3-17-16,-5 0-4 16,-7 0-7-16,-4 17 14 15,0 18-30-15,1 3 0 16,4 15 36-16,6 10-18 16,6 9 1-16,10 14 11 15,9 3-19-15,4 4 20 16,8-3-31-16,7-5 1 15,0-7 24-15,0-5-20 16,22-9 1-16,7-4-11 0,5-10 19 16,1-7-19-16,6-11 5 15,-1-9-16-15,4-7 5 16,-5-8-2-16,5-8-5 16,4 0 8-16,2-29-13 15,6-19 17-15,-2-10-13 16,-6-15 14-16,-8-11 4 15,-11-10 1-15,-14-8 0 16,-12-8 18-16,-3 3-11 16,0 8 31-16,-15 16-24 15,-7 17-14-15,-3 20 50 16,6 20-34-16,2 14-16 16,12 12-36-16,5 16-169 15,0 29-294-15,16 2-210 0</inkml:trace>
  <inkml:trace contextRef="#ctx0" brushRef="#br0" timeOffset="236">901 1381 2032 0,'0'0'586'16,"0"0"-522"-16,0 0 82 0,0 0 71 15,0 0-145 1,0 0-72-16,0 0-87 0,29-16-245 16,3-1-421-16</inkml:trace>
  <inkml:trace contextRef="#ctx0" brushRef="#br0" timeOffset="864">1331 6 1646 0,'0'0'324'15,"0"0"-177"-15,0 0 76 16,0 0 5-16,0 0-43 16,0 0-86-16,0 0-53 15,120-22 35-15,-66 38-45 16,9 2-17-16,3 1 2 15,7-3-9-15,-1 0-13 16,1-2 1-16,-4-5 0 0,-9 1 4 16,-13-6-4-16,-15-4 0 15,-13 3 0-15,-13-3 12 16,-6 2-12-16,0-2 65 16,0 5-2-16,0-2 37 15,0 1-52-15,0 11-11 16,-3 8 10-16,-16 16-46 15,-3 14 13-15,0 19-14 16,0 8 0-16,2 11 17 16,2 4-16-16,-1 0-1 15,0 0 18-15,6-7-6 16,1-6 0-16,2-5-12 16,-2-12 1-16,2-3 26 15,-2-6-27-15,2-11 0 16,-2-5 11-16,5-7-10 0,-3-7-1 15,2-6 0-15,4-7 6 16,-3-2 5-16,4-4-11 16,-2-2 0-16,2-5 2 15,-1 2-2-15,1-2-38 16,3 0-53-16,0-2-173 16,0-17-393-16,7-4-673 0</inkml:trace>
  <inkml:trace contextRef="#ctx0" brushRef="#br0" timeOffset="1084">1593 869 2150 0,'0'0'364'0,"0"0"-204"16,0 0-119-16,0 0 143 16,198-42-69-16,-5 10-115 15,-19-1-361-15,-13-1-1307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0.6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53 189 1617 0,'0'0'283'16,"0"0"-174"-16,0 0-36 15,0 0 39-15,0 0 49 16,0 0-18-16,-12 69-57 15,12 10 20-15,0 22 31 16,0 14-69-16,3 11-15 16,0-2-14-16,3-10-32 0,-3-9 43 15,0-19-50 1,1-14 0-16,-1-17 18 0,-3-15-18 16,3-13 0-16,3-17 0 15,-3-10-68-15,4 0-4 16,5-37-103-16,-6-25-33 15,1-17 71-15,-4-19 11 16,-3-12 43-16,0-10 10 16,-3-7-13-16,-22-3 85 15,-4 6-27-15,4 16 28 16,6 17 25-16,7 22 18 16,12 19 45-16,0 18 2 0,0 12-12 15,22 7 29 1,12 6-24-16,10 3-13 0,10 1 21 15,4 3-45-15,11 0 17 16,5-3-17-16,6 0-38 16,-4 0 44-16,2-4-52 15,-11 0 0-15,-7 2-2 16,-3 5-132-16,-16 0-164 16,-19 0-303-16</inkml:trace>
  <inkml:trace contextRef="#ctx0" brushRef="#br0" timeOffset="236">34 865 1810 0,'0'0'342'0,"0"0"-252"15,0 0 13-15,0 0 83 16,0 0-57-16,240-6-29 16,-152-4-100-16,3 6 0 15,29 4-119-15,-25 0-434 16,-19 0-1121-16</inkml:trace>
  <inkml:trace contextRef="#ctx0" brushRef="#br0" timeOffset="486">88 1395 1385 0,'0'0'830'16,"0"0"-741"-16,0 0-63 15,0 0 114-15,0 0 23 16,0 0-28-16,259 18-129 16,-164-18-6-16,4 0-59 0,32-6-200 15,-21-8-215 1,-23 2-621-16</inkml:trace>
  <inkml:trace contextRef="#ctx0" brushRef="#br0" timeOffset="1141">1142 917 1664 0,'0'0'488'16,"0"0"-444"-16,0 0 78 15,0 0 96-15,0 0-72 16,0 0-42-16,0 0-47 15,91 217-33-15,-88-161 7 0,-3-4-31 16,0-9 0-16,0-10-2 16,0-10 2-16,0-13-10 15,0-10 10-15,0 0 0 16,0-7 13-16,0-25-13 16,0-15-61-16,4-5 44 15,18-11-7-15,8 1 5 16,2 3-2-16,6 3 0 15,4 9 20-15,2 16-19 16,0 14 1-16,0 14 10 16,-4 3 18-16,4 28-8 15,-5 19 93-15,-2 16-46 16,-8 2 34-16,-3 5-53 16,-8-5-20-16,-3-9 22 0,-8-13-17 15,-7-14-8-15,4-10 0 16,-4-7-5-16,0-12 30 15,0 0-30-15,0-12 5 16,0-17 24-16,0-7-28 16,-4-10-1-16,4-4-1 15,0-1 0-15,0-5-10 16,26-4 7-16,6 8-28 16,8 3 23-16,11 9 2 15,8 14-1-15,2 13-7 16,8 13 14-16,-3 0 4 15,-10 26-3-15,-5 18-1 16,-16 11 46-16,-13 4-1 16,-6 6 2-16,-10-4-20 0,-6 2-3 15,0-5 6 1,0-13-30-16,0-8-23 0,0-13-31 16,34-13-133-16,-2-11-368 15,9 0-583-15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3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534 724 2270 0,'0'0'353'16,"0"0"-283"-16,0 0-63 15,0 0 86-15,0 0 89 16,0 0-130-16,-204-61-51 15,160 63 35-15,-7 35-3 16,4 7 5-16,-4 16-21 0,7 3-16 16,7-1 6-16,11 1-7 15,11-7 0-15,8-8 5 16,7-2-5-16,0-5 0 16,7-11 0-16,23-6-6 15,9-11-26-15,5-6-32 16,12-7-3-16,-2 0 46 15,12-16-36-15,-5-18-3 16,8-11 12-16,-3-6-28 16,0-12 17-16,4-8-5 15,-4-8-17-15,0-7 34 16,-5-5 1-16,-2-9 25 16,-5 2 20-16,-10 2 1 15,-4 7-8-15,-11 7 20 16,-10 17-10-16,-9 9 74 0,-7 14-14 15,-3 6 38-15,0 14 6 16,0 1 7-16,-6 11-1 16,-13 4-71-16,-6 6 9 15,-1 0 15-15,-3 0-58 16,-4 29 8-16,4 7-15 16,4 13 8-16,3 14-25 15,3 9 16-15,9 10 1 16,-2 11 4-16,2 1-2 15,3 4 2-15,-1-3-4 0,4 0 6 16,1-5-16 0,3-13 10-16,0-8-3 0,0-8-21 15,0-20 16-15,0-14-29 16,0-11 10-16,0-16-42 16,0 0-13-16,10-2 27 15,9-29 32-15,3-10 13 16,3-10 1-16,4-4-31 15,4-3-1-15,3-3-41 16,1 6 23-16,-1 5 4 16,-2 13 20-16,-6 14 24 15,-2 11 0-15,-4 12 11 16,-7 0 19-16,-5 31 8 16,-2 14 36-16,-8 4-22 15,4 6-27-15,-1 3 32 0,4-10-45 16,8-5 14-16,7-10-3 15,4-11-6-15,-1-7-12 16,4-15-14-16,-1 0-30 16,10-7 48-16,2-27-41 15,-1-4 18-15,5-11-23 16,-7 2-29-16,-1 0 35 16,-11 8 20-16,-6 9 22 15,-7 15-1-15,-9 11 2 16,-3 4 14-16,0 6 38 15,0 34-1-15,0 10 21 16,0 8-18-16,0-2 5 16,0 0 10-16,36-9-40 0,11-9 65 15,9-9-9 1,1-13-85-16,-9-11-1 0,-11-5-1 16,-8 0-47-16,-14-27 46 15,-5-13-14-15,-10-5 4 16,0-7 10-16,0-7-39 15,-22 2 17-15,-10 1-2 16,-9 5-10-16,1 4 35 16,-3 7-22-16,-1 17 11 15,4 7 6-15,11 10-11 16,10 6 16-16,13 0 1 16,6 0-1-16,0 9-14 0,17 8 15 15,20-2-9 1,7-6 0-16,10-4-27 0,5 0 21 15,-1-3 2-15,4-2 13 16,-8 0 0 0,0 2 10-16,-5 6-2 0,-10 1 20 15,-5 9-8-15,-8 1 21 16,-4 4 10-16,-9 6 22 16,-4 5 45-16,1 1-88 15,-4 3-12-15,3-10 2 16,1 2-14-16,2-7-12 15,-5-8 0-15,-1-4-29 16,3-8 35-16,-6-3-70 16,7 0-9-16,6 0 64 15,2-24 1-15,4-2 8 0,-2-6 6 16,-1-4 0-16,0 3 3 16,-9 1-3-16,-2 2-12 15,-8-20-143-15,0 7-335 16,-8 4-260-16</inkml:trace>
  <inkml:trace contextRef="#ctx0" brushRef="#br0" timeOffset="220">1718 196 1778 0,'0'0'493'0,"0"0"-453"15,0 0 157 1,0 0 30-16,0 0-57 0,0 0-71 16,193 67-66-16,-168-26-5 15,-16 11-12-15,-9 16-16 16,-15 18-25-16,-26-9-341 16,2-21-763-16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4.8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249 108 1333 0,'0'0'311'0,"0"0"-175"0,0 0 7 16,0 0 119-16,0 0-8 16,0 0-110-16,0 0-80 15,-8 49 63-15,19 52 24 16,8 22-78-16,-5 4-29 15,1 5-24-15,-5-8-9 16,-2-17 2-16,-1-13-13 16,0-19-19-16,8-20-11 15,-1-18-181-15,4-37-139 16,1 0-252-16,-12-17-1176 0</inkml:trace>
  <inkml:trace contextRef="#ctx0" brushRef="#br0" timeOffset="400">0 640 1568 0,'0'0'244'16,"0"0"-197"-16,0 0 3 15,0 0 139-15,215-6-30 16,-149-5-64-16,3 5-12 15,-3 3 3-15,-8 3 34 16,-2 0-65-16,-12 31-22 16,-9 13 55-16,-13 12-19 15,-7 6-21-15,-4 7-19 0,-11-4-28 16,0-4 3-16,0-14-4 16,0-10 0-16,0-14 4 15,0-17-4 1,0-6 11-16,0 0 14 0,0-31-19 15,0-16-12-15,0-12 6 16,0-10 0-16,0-4 3 16,0 5-2-16,0 3-1 15,6 7 0-15,16 16 7 16,9 10-16-16,8 15 3 16,8 7-55-16,44 10-108 15,-9 0-414-15,-10 0-502 0</inkml:trace>
  <inkml:trace contextRef="#ctx0" brushRef="#br0" timeOffset="700">1328 614 1883 0,'0'0'289'0,"0"0"-181"16,0 0 20-16,0 0 113 15,-98 176-60-15,93-123-104 16,5-4-23-16,0 0-39 16,30-2-6-16,2-9-6 0,9-8-3 15,3-10-28-15,3-12-29 16,-3-8-7-16,-5 0 31 16,-5-24-10-16,-9-15 43 15,-11-11-9-15,-14-6 22 16,0-7-26-16,0 1 11 15,-29 4-16-15,-18-21-150 16,3 20-369-16,3 6-1383 0</inkml:trace>
  <inkml:trace contextRef="#ctx0" brushRef="#br0" timeOffset="907">1189 0 2293 0,'0'0'287'0,"0"0"-216"15,0 0-53-15,0 0-18 16,291 55 0-16,-162-28-362 16,-13-5-624-16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7.0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305 586 2141 0,'0'0'487'0,"0"0"-448"16,0 0 49-16,0 0 89 15,0 0-79-15,-198 52-20 16,162-9-77-16,6 9-1 16,8 1 15-16,12 6-14 15,7-3-2-15,3-1-4 16,0-2 5-16,3-7-10 0,22-2 10 15,12-16-36 1,2-5-3-16,9-13-45 0,4-10-11 16,6 0 32-16,4-10 5 15,-1-22 23-15,8-15-60 16,4-12 9-16,5-13 1 16,8-13-38-16,2-11-5 15,4-8 10-15,-1-8 9 16,-15 3 90-16,-17 8 8 15,-20 13 11-15,-24 15 22 16,-11 15 23-16,-4 12 62 16,-7 12 54-16,-18 15-4 15,-9 9 35-15,-2 10-75 16,-4 0-36-16,4 23-24 16,-5 23-13-16,4 13 3 0,9 13-28 15,2 13-18-15,4 10 45 16,7 7-46-16,1 4 1 15,6-5 3-15,5-4-2 16,-1-11-4-16,4-9 1 16,0-14-11-16,0-12 6 15,0-14-66-15,0-19-22 16,0-7 9-16,12-11-72 16,5 0 69-16,5-29 39 15,3-14-23-15,9-7 20 16,10-6-58-16,0 1 9 15,3 5 18-15,1 9 26 0,-6 14 31 16,-8 10 16-16,-5 17 10 16,-14 0 27-16,-2 17 55 15,-4 22 38-15,-6 4-32 16,7 6-27-16,6-4-6 16,6-5-27-16,6-3-22 15,10-15 12-15,0-5-18 16,6-14-24-16,0-3-25 15,0 0-35-15,0-16-14 16,-8-15 2-16,-2-1 16 16,-9-1 43-16,-10 0-4 15,-5 10 28-15,-6 9 13 16,-4 12 17-16,0 2 59 16,0 7-16-16,0 29 31 15,0 10-10-15,0 7-8 16,0 2-38-16,22-5 7 0,15-4 27 15,7-14-34-15,3-12-27 16,4-11-2-16,-4-9-3 16,-3 0-3-16,-11-32-1 15,-8-11-5-15,-10-10 12 16,-15-5-12-16,0-1-1 16,0-4-8-16,-34 7 14 15,-10 10-48-15,-3 8 4 16,0 10 32-16,-4 15 1 15,7 10 2-15,8 3-1 16,11 0 11-16,13 0-6 16,9 0-13-16,3 7-30 0,12 0 23 15,23 2-26-15,13 3-4 16,6-8 18-16,8 3 38 16,4 3 10-16,-3-3-10 15,-2 3 7-15,-11 3 11 16,-2 6 11-16,-14 7 39 15,-9 7 26-15,-6 6 18 16,-9 1 14-16,2 2-66 16,-6-2-30-16,1-8-2 15,5-4-20-15,-5-12-8 16,3-7-5-16,5-9-114 16,4 0-64-16,3-6 0 15,0-27 11-15,3-7 55 0,-3-6 27 16,-3-6-2-1,-6 3 24-15,-10-23 26 0,-3 16-54 16,0 7-661-16</inkml:trace>
  <inkml:trace contextRef="#ctx0" brushRef="#br0" timeOffset="220">1817 254 1783 0,'0'0'239'15,"0"0"-166"-15,0 0 125 0,0 0 20 16,0 0-48-16,0 0-115 16,0 0-48-16,142 142 11 15,-142-64-18-15,0-6-156 16,-7-9-372-16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8.1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475 555 1972 0,'0'0'356'0,"0"0"-290"0,0 0-38 16,0 0 122-1,-242 31-1-15,181 6-72 0,2 7-66 16,12 13 13-16,11 1 50 16,14 1-35-16,14 0-15 15,8-2-24 1,0-9 1-16,34-5-2 0,10-14-9 15,10-11-98-15,8-17 23 16,3-1-13-16,-3-16 7 16,1-26-24-16,-9-14 1 15,-10-9 55-15,-7-11 15 16,-8-12 39-16,-4-7 5 16,-6-10 25-16,-6-3 40 15,-4-1 5-15,-2 8-20 0,-7 15 20 16,0 23 27-1,0 28-9-15,0 22 70 0,0 13-56 16,0 16-50-16,0 47 5 16,0 18-8-16,0 21 17 15,0 13-37-15,0 4 4 16,0-8 19-16,10-13-32 16,12-16-12-16,8-16-8 15,2-17-1-15,0-16-11 16,2-17-78-16,2-16-51 15,1 0 14-15,-5-20 8 16,2-23 8-16,-5-5-18 16,-7-5 29-16,-9 8 69 15,-4 8 10-15,-9 18 21 16,0 14 70-16,0 5 13 0,0 24-35 16,0 29 32-1,0 5-4-15,0 9 48 0,0 1-73 16,25-5-36-16,16-8 17 15,9-8-31-15,8-15 20 16,8-12-21-16,0-20 9 16,-9 0-15-16,-9-13 6 15,-11-26-3-15,-15-11 3 16,-19-9 6-16,-3-4 40 16,-3 2 26-16,-38 1-27 15,-13 4 12-15,-12 14-32 16,0 5-24-16,0 15-2 15,12 8-56-15,17 8-177 0,17 3-424 16,11 0-930-16</inkml:trace>
  <inkml:trace contextRef="#ctx0" brushRef="#br0" timeOffset="158">1586 259 2056 0,'0'0'359'16,"0"0"-292"-16,0 0-36 16,240-165-31-16,-170 118-81 15,-23 19-301-15,-16 9-1079 0</inkml:trace>
  <inkml:trace contextRef="#ctx0" brushRef="#br0" timeOffset="369">204 339 2780 0,'0'0'358'0,"0"0"-274"16,0 0-78-16,209-26-6 0,-49 16 0 15,-21 3-235 1,-12 7-784-16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29.4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281 197 1685 0,'0'0'231'0,"0"0"-131"0,0 0 20 16,0 0 53-16,0 0 21 16,110-168-52-16,-52 151-87 15,8 10-18-15,-1 7 1 16,-4 17 0-16,-13 32 56 16,-14 19-71-16,-31 21 2 15,-3 15 25-15,-47 9-37 16,-30 3 10-16,-14-6-23 15,-12-8 0-15,5-17 17 16,7-16-17-16,11-23 0 16,17-20 5-16,20-11-5 15,17-15 10-15,19 0-2 0,7-8-8 16,0-16 30-16,38 2-30 16,9 5-12-16,14 8 12 15,1 9 0-15,1 0 1 16,-6 26 0-16,-2 7-1 15,0 2 28-15,3-5-28 16,1-7-3-16,2-9-9 16,8-14-48-16,26-14-144 15,-22-22-493-15,-11-10-432 0</inkml:trace>
  <inkml:trace contextRef="#ctx0" brushRef="#br0" timeOffset="356">1350 197 1169 0,'0'0'920'0,"0"0"-603"16,0 0-122-16,0 0 30 16,0 0-18-16,0 0-89 15,-176 189-39-15,151-110-35 16,10 5-19-16,15 5 8 15,0 2-33-15,27 0 0 16,30 0 20-16,19-20-20 0,12-11-10 16,10-24-24-1,5-19-7-15,-11-17 40 0,-9-14-48 16,-14-34 2-16,-22-20 46 16,-18-16 1-16,-17-10 0 15,-12-12 0-15,-19 0 0 16,-31 1 9-16,-10 10-9 15,-4 17 0-15,-2 22 7 16,19 22-7-16,25 34-96 16,18 0-269-16,4 0-459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31.64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2926 0,'0'0'0'16,"0"0"-533"-16,0 0-324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30.2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1032 2399 0,'0'0'38'15,"0"0"-29"-15,0 0-9 16,189-66 101-16,-126 27-31 16,6-8-51-16,7-5-4 15,-3-11-15-15,-1-11-1 16,-12-8 0-16,-13-9 2 0,-15-6 4 16,-13-4-5-16,-19 5 2 15,0 12 26-15,-7 14-1 16,-30 24 15-16,-7 22 76 15,-7 24-24-15,4 5-16 16,-4 50-46-16,4 25 3 16,6 21 34-16,5 17-42 15,14 10 4-15,7-1 28 16,12-1-25-16,3-9-12 16,0-8-10-16,25-14-12 15,9-13 0-15,5-19-6 0,5-14-83 16,0-16-27-16,7-16-108 15,25-17-127-15,-14 0-248 16,-8-17-535-16</inkml:trace>
  <inkml:trace contextRef="#ctx0" brushRef="#br0" timeOffset="773">1236 778 1962 0,'0'0'380'16,"0"0"-219"-16,0 0 119 16,0 0-15-16,0 0-124 15,-215-34-24-15,152 36-67 16,3 27 9-16,7 11-28 0,14 6-14 16,14 8 2-16,10 1-19 15,15 4-1-15,0 0-5 16,6-6 6-16,32-8-26 15,6-13-52-15,10-8-14 16,0-15-4-16,5-9-23 16,-5 0-33-16,-6-36 80 15,-4-14 18-15,-7-4 37 16,-12-5-4-16,-11 3 21 16,-6 13-5-16,-8 9 19 15,0 23-14-15,0 11 112 16,0 0-42-16,0 29-34 15,0 16-11-15,0 8-10 0,0 3-7 16,0-11-8-16,10-5 0 16,12-14 11-16,4-10-11 15,2-11-5-15,3-5 4 16,1-8-8-16,-3-21 3 16,1-11-14-16,2-6-59 15,-3 5 30-15,-4 4 5 16,-3 14 34-16,-6 14 9 15,-6 9-14-15,-2 9 15 16,-4 30 33-16,-1 14 0 16,4 2 40-16,-4 1-37 15,6-3-3-15,-6-8-33 16,4-12 2-16,-7-13-1 16,0-10-1-16,0-10 0 15,0 0 42-15,0-13-25 0,0-20 1 16,0-10-13-16,0-3-4 15,0-3-2-15,22-6-11 16,6 3-8-16,10 2 14 16,2 7 2-16,4 14 3 15,-2 8 0-15,-1 19 1 16,0 2 15-16,-9 10-9 16,-7 23 36-16,1 13 40 15,-8-1-28-15,-3 5-4 16,-1-6-22-16,-2 0-28 0,-2-6 1 15,2-4-1 1,-9-8-70-16,0-9-71 0,-3-17-154 16,-6 0-391-16,-16 0-1245 15</inkml:trace>
  <inkml:trace contextRef="#ctx0" brushRef="#br0" timeOffset="1038">933 600 1661 0,'0'0'217'0,"0"0"-160"15,0 0 30-15,0 0 137 16,0 0 2-16,179-198-108 15,-135 169-68-15,-8 2 13 16,-2 11-39-16,-9 1-12 16,0 11-12-16,14-1-131 15,-1 0-200-15,-10 0-317 0</inkml:trace>
  <inkml:trace contextRef="#ctx0" brushRef="#br0" timeOffset="1178">1593 189 1906 0,'0'0'385'0,"0"0"-257"16,0 0-48-16,0 0 8 15,236 45-33-15,-107-6-55 16,-16-1-140-16,-11-6-464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0.2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555 7 1305 0,'0'0'317'0,"0"0"-189"0,0 0 24 15,0 0 96 1,0 0-44-16,0 0-24 0,-48-6-78 15,33 6 6-15,-7 0 26 16,-3 0-76-16,-16 25-29 16,-6 22-11-16,-7 17-12 15,-6 23 60-15,3 14-65 16,1 15 4-16,9 1 35 16,11 2-31-16,7-8 9 15,14-6-18-15,12-11 14 16,3-12-2-16,0-13-12 15,18-8 0-15,11-12-8 16,12-6 1-16,1-8-111 16,32-9-145-16,-16-9-282 15,-11-12-465-15</inkml:trace>
  <inkml:trace contextRef="#ctx0" brushRef="#br0" timeOffset="512">1319 823 1220 0,'0'0'399'0,"0"0"-241"16,0 0-69-16,0 0 132 15,0 0 10-15,0 0-61 16,0 0-66-16,-54-25-37 16,35 18 47-16,-9 4-56 0,-10 3 6 15,-9 0-18-15,-4 7-44 16,-3 19 16-16,-2 14-11 16,9 4 2-16,11 12 30 15,11 10-38-15,17 0-1 16,8 3 25-16,0-11-24 15,44-5-2-15,15-10-4 16,17-16-9-16,12-10 8 16,10-14-148-16,34-3-141 15,-27-20-261-15,-21-7-892 0</inkml:trace>
  <inkml:trace contextRef="#ctx0" brushRef="#br0" timeOffset="940">1826 1017 1699 0,'0'0'484'15,"0"0"-314"-15,0 0 63 16,0 0-8-16,0 0-55 15,-223-35-76-15,169 40-56 16,3 35 41-16,1 7-79 16,12 8 0-16,13 4 33 15,18 1-33-15,7-8 1 16,14-6-2-16,33-13-52 16,12-10 3-16,4-20-86 0,1-3-24 15,-5-3 25-15,-8-30 39 16,-14-6 47-16,-8-3 27 15,-10 2 22-15,-13 7 64 16,-6 12 43-16,0 12 9 16,0 9 28-16,0 0-90 15,0 16-26-15,0 24-16 16,0 2-5-16,7 1 5 16,19 0-12-16,7-4-82 15,37-10-157-15,-9-10-391 16,1-8-537-16</inkml:trace>
  <inkml:trace contextRef="#ctx0" brushRef="#br0" timeOffset="1195">2476 1027 1739 0,'0'0'522'16,"0"0"-305"-16,0 0-4 15,0 0 42-15,-205 0-103 16,158 39-71-16,3 14-12 16,12 6-30-16,10 0-1 15,17 4-31-15,5-3-1 0,18-9 15 16,30-8-21 0,18-10-58-16,6-15-4 0,13-17-97 15,32-1-177-15,-23-26-316 16,-18-7-148-16</inkml:trace>
  <inkml:trace contextRef="#ctx0" brushRef="#br0" timeOffset="1401">1804 555 2199 0,'0'0'371'0,"0"0"-282"0,0 0-55 16,0 0 44-16,219-82-56 15,-47 33-22-15,-23 5-143 16,-14 12-505-16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8.1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350 827 1735 0,'0'0'392'0,"0"0"-206"16,0 0-3-16,0 0 91 16,0 0-65-16,0 0-105 15,0 0-33-15,-164-79-28 16,120 118-23-16,0 14 11 16,8 9-31-16,2 8 0 15,16-3 17-15,8 1-16 0,10-10-1 16,0-9-1-16,6-12-24 15,25-16-5-15,1-11-41 16,9-10-56-16,-2 0 7 16,5-35-5-16,0-19-20 15,-7-11 15-15,-5-9 57 16,-7-13 73-16,-6-7-18 16,-4-11 18-16,-8-9 63 15,0-9 7-15,-4-8-14 16,2 7 4-16,-5 15 19 15,0 24 75-15,0 29-47 16,0 30-5-16,0 26 27 16,3 10-95-16,4 52 8 15,3 30-13-15,2 22 0 0,-2 21 57 16,2-1-68-16,-5-3 10 16,0-6 22-16,5-16-50 15,-6-17 0-15,3-17-9 16,-2-16-57-16,-4-11 15 15,0-13-145-15,-3-9-278 16,0-17-317-16</inkml:trace>
  <inkml:trace contextRef="#ctx0" brushRef="#br0" timeOffset="219">193 589 1731 0,'0'0'887'16,"0"0"-741"-16,0 0-79 15,0 0 146-15,0 0-74 16,0 0-85-16,0 0-37 16,182-75-17-16,-112 75-73 15,36 21-240-15,-16 16-451 16,-12-2-426-16</inkml:trace>
  <inkml:trace contextRef="#ctx0" brushRef="#br0" timeOffset="532">1410 837 971 0,'0'0'1479'15,"0"0"-1259"-15,0 0-157 16,0 0 146-16,0 0-61 16,0 0-67-16,-196-145 0 15,145 145-54-15,-8 0 10 16,5 27 41-16,0 22-39 16,5 13 39-16,7 12-38 15,11 10 7-15,18-6 14 16,13 1-46-16,0-10 21 0,22-11-36 15,35-14 8-15,19-15 15 16,24-20-23-16,17-9-41 16,69-14-80-16,-31-23-150 15,-23-3-743-15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2.1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1054 1780 0,'0'0'187'0,"0"0"-137"15,0 0-49-15,0 0 67 16,251-177 61-16,-170 100-87 16,2-8-29-16,1-6-13 15,-15-7 0-15,-14-1 19 16,-22 4-17-16,-22 7 7 15,-11 6 44-15,0 15-11 16,-26 15 23-16,-6 19 40 16,-5 23 19-16,-4 10-18 0,-3 27-72 15,2 38-5-15,1 26 12 16,8 21-6-16,16 12 13 16,5 6-18-16,8-3 8 15,4-8 36-15,0-15-74 16,19-12 1-16,10-20 22 15,3-16-23-15,9-17-18 16,3-20-49-16,3-14-72 16,34-5-81-16,-17-30-368 15,-4-3-678-15</inkml:trace>
  <inkml:trace contextRef="#ctx0" brushRef="#br0" timeOffset="749">1269 554 1864 0,'0'0'485'0,"0"0"-286"16,0 0 27-16,0 0-14 16,-234 14-74-16,178 22-39 15,9 5-69-15,12 17-15 16,9 1 24-16,18 3-30 15,8 0 3-15,0-7-12 16,37-5-25-16,10-10 8 16,13-17-73-16,0-10-30 0,3-13-40 15,0 0 13-15,-9-30 32 16,-7-16 22-16,-6-4 43 16,-13-1 49-16,-9 4-3 15,-9 11 4-15,-10 14 74 16,0 13 39-16,0 9 8 15,0 0-67-15,0 28-15 16,0 16 25-16,0 1-64 16,12-1 6-16,2-6 3 15,8-11-9-15,-1-8-24 16,5-14-60-16,-1-5 27 16,1 0 56-16,-1-24-17 0,0-13 13 15,-3-3 5 1,0 5 0-16,-3 3 0 0,-4 11 0 15,-1 14 0 1,-2 7-1-16,-6 10-9 0,-2 29 10 16,4 7 27-16,-8 7-15 15,7 0-4-15,3-8-8 16,2-5 0-16,6-14 5 16,-4-10-5-16,-2-11 0 15,-2-5 15-15,-7 0 0 16,2-34-14-16,2-1-1 15,0-12 0-15,5-5 14 16,5-2-14-16,5 6-6 16,8 3 6-16,-1 8 0 15,6 13 0-15,-1 15 0 0,2 9 0 16,1 3 34-16,-2 34-25 16,6 12 72-16,3 6 16 15,0 4-24-15,-3-3-35 16,-6-2-16-16,-6-10-14 15,-4-7 4-15,-10-11-12 16,-3-10-80-16,-8-6-37 16,-4-10-153-16,-4 0-320 15,-18-7-1034-15</inkml:trace>
  <inkml:trace contextRef="#ctx0" brushRef="#br0" timeOffset="992">1001 456 1403 0,'0'0'675'0,"0"0"-574"15,0 0-5-15,0 0 101 16,0 0-31-16,161-186-52 15,-114 167-93-15,1 9-21 16,-1 10 0-16,16 0-124 16,-12 12-263-16,-11 8-531 0</inkml:trace>
  <inkml:trace contextRef="#ctx0" brushRef="#br0" timeOffset="1118">1790 216 1337 0,'0'0'612'0,"0"0"-509"16,0 0-60-16,0 0-25 16,243 39-18-16,-165-18-197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4.6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312 505 2244 0,'0'0'313'15,"0"0"-215"-15,0 0-68 16,0 0 146-16,-198 108-16 16,163-59-94-16,6 11-14 15,7-1-40-15,7 2 8 16,11-1 29-16,4-8-28 0,0-10-12 16,4-5-9-16,18-7 1 15,10-11-1-15,5-12-12 16,4-7-32-16,6 0 29 15,0-10-43-15,11-25-18 16,4-13-31-16,1-10 1 16,5-11 14-16,6-10-14 15,-5-13 2-15,1-7 67 16,-6-2 17-16,-1-1 10 16,-16 4 2-16,-10 9 8 15,-11 15 42-15,-13 18-25 16,-13 13 25-16,0 16 117 0,-3 18-9 15,-23 9-23 1,-6 0-76-16,-5 32-23 0,2 17 23 16,1 14-50-16,8 14 7 15,4 10 17-15,4 1-8 16,8 5-4-16,-2-2-12 16,8-3 0-16,1-8 6 15,3-7-7-15,0-11 0 16,0-10-21-16,0-12 14 15,0-15-41-15,0-8-9 16,0-11-63-16,7-6 44 16,5 0 15-16,6-20 12 15,4-16 13-15,7-10-15 16,0 1 12-16,8-6 2 16,-2 7 15-16,-1 7 11 0,2 11-8 15,-7 13 19-15,-8 10 2 16,-2 3 26-16,-7 3 52 15,-2 31 17-15,-7 8-24 16,1 7 9-16,8-3-68 16,1 2-8-16,9-5 57 15,12-10-45-15,-2-10-8 16,5-9-10-16,-1-12 0 16,1-2-1-16,-1 0-55 15,4-29-29-15,-3-9 61 16,-4-6-22-16,-8-5 18 15,-3 2-11-15,-3 5 24 16,-9 5 4-16,-7 18-4 0,2 10 15 16,-5 9 5-16,0 6-4 15,0 33 33-15,3 12 12 16,11 4-8-16,8 4 19 16,12-8-20-16,5 0-27 15,8-12 14-15,9-13-22 16,-2-10-2-16,-3-8-2 15,-7-8-10-15,-7 0 11 16,-15-24-31-16,-12-12 32 16,-10-7 0-16,0-8 0 15,-13-7-1-15,-25 0-8 16,-9 2-11-16,-12 4 12 16,1 9-22-16,-4 9 12 0,11 15 17 15,10 6 1 1,16 10-1-16,15 3-9 0,10 0-18 15,0 0 10-15,10 10-55 16,27 3-39-16,11 4 66 16,9-7-11-16,9 2 22 15,3-2 5-15,-3 4 6 16,0-2 24-16,-8 7-18 16,-11 2 18-16,-10 2 12 15,-8 5 22-15,-7 9 42 16,-7 1-12-16,-5 0 2 15,-3-1 4-15,-2-2-44 16,-5-6-24-16,0-10 20 16,0-1-22-16,0-12-20 0,0-6-38 15,4 0 18-15,2-16-17 16,10-20-17-16,-3-10 56 16,6-10 18-16,3-3 9 15,0-4 18-15,0 1 4 16,-4 10-14-16,-1 6-17 15,-12-4-73-15,-1 15-404 16,-4 5-1408-16</inkml:trace>
  <inkml:trace contextRef="#ctx0" brushRef="#br0" timeOffset="212">1457 167 1868 0,'0'0'386'16,"0"0"-225"-16,0 0 56 16,0 0-15-16,0 0-72 15,0 0-36-15,196 10-84 16,-162 41-2-16,-17 12 13 16,-12 7-21-16,-5 28-126 15,-5-13-359-15,-17-21-623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5.7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353 90 1480 0,'0'0'303'15,"0"0"-97"-15,0 0 83 16,0 0-48-16,0 0-122 15,0 0 51-15,-19 185-35 16,19-72-65-16,-3 1-1 16,0 2-60-16,-4-9 0 15,-2-8 25-15,3-13-26 16,-1-18 2-16,-5-12-10 16,9-19 2-16,-4-16-4 15,4-12 2-15,3-9 0 16,0-5-4-16,0-30 4 0,0-14-27 15,13-21-14 1,28-7 1-16,9-9-3 0,13-7-81 16,16 2 16-1,9 9 59-15,7 3-3 0,3 14 31 16,-6 8 3-16,-11 16 15 16,-20 10 2-16,-21 15 2 15,-18 9 31-15,-22 7 75 16,0 0 56-16,-25 10-52 15,-34 24-32-15,-14 8-27 16,-10 3 16-16,-2 5-47 16,6-4-9-16,10-3 37 0,13-4-31 15,20-5 1 1,14-3-12-16,19 2-6 0,3-1 12 16,0 5-13-16,29-2 0 15,11 2 6-15,8-4-6 16,-1 0 7-16,0-6-7 15,1-6 0-15,-4 0-10 16,-5-2-20-16,1-2-79 16,1-6-49-16,9-11-194 15,-6 0-353-15,-11 0-1203 0</inkml:trace>
  <inkml:trace contextRef="#ctx0" brushRef="#br0" timeOffset="359">1577 145 1896 0,'0'0'494'0,"0"0"-340"16,0 0 84-16,0 0-27 16,-199 63-48-16,145-5-25 15,6 11-66-15,11 6-20 16,15 7-23-16,19 5-28 15,3-13 22-15,25-2-23 16,29-11-12-16,19-12 1 16,15-14 1-16,7-18 10 15,3-17-31-15,2 0-4 16,-9-29 34-16,-12-27-51 16,-13-18 24-16,-18-12 19 15,-19-13 15-15,-26-7-6 0,-3 2 0 16,-22 2 1-16,-32 13 5 15,-19 17-6-15,-3 27-41 16,-5 24-74-16,-24 21-193 16,20 26-487-16,13 14-1127 0</inkml:trace>
  <inkml:trace contextRef="#ctx0" brushRef="#br0" timeOffset="707">0 1430 1943 0,'0'0'472'15,"0"0"-397"-15,0 0 99 16,0 0 85-16,0 0-94 15,0 0-75-15,0 0 6 16,223-61-26-16,-122 45-4 16,19 2-6-16,16 4-21 15,34 1 28-15,49-1-43 16,44 4 12-16,6 2 36 16,-42 1-48-16,-60 3-3 0,-68 0-18 15,-27 0-2-15,1 0-2 16,1 7-107-16,-4 9-74 15,-28-4-298-15,-23-2-554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8.1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477 951 1438 0,'0'0'243'0,"0"0"-125"16,0 0-20-16,0 0 34 16,0 0 52-16,-61-184-61 15,27 161-46-15,-1 10 21 16,-9 13-34-16,-4 0-28 15,-7 23-5-15,0 26-16 16,8 9 23-16,3 15-27 16,15-1-10-16,14 5 25 15,15-12-25-15,0-2 6 16,15-14-7-16,26-12-12 16,6-18-20-16,7-16-49 15,9-3-13-15,-6-19 51 0,-2-32-8 16,-3-4 36-1,-13-7 9-15,-9 1 6 0,-13 10 2 16,-8 15 41-16,-6 13 13 16,-3 20 47-16,0 3-52 15,0 0-36-15,0 34-1 16,7 1-12-16,8 9 4 16,7-9-6-16,7-5 0 15,3-11 4-15,9-14-3 16,-1-5 0-16,-1 0-1 15,5-31 7-15,-7-10-19 16,-5-1 6-16,-6 7 6 16,-8 4 5-16,-9 15-4 15,-6 13 5-15,-3 3-6 16,0 7-18-16,0 22 17 0,0 10-4 16,0 0 5-16,0 1 6 15,0-14-6-15,0-7 1 16,7-12-2-16,0-7-4 15,5 0-4-15,-2-31 5 16,5-17 4-16,-5-4 4 16,5 0-4-16,1-1 0 15,-6 7-3-15,5 13 11 16,-2 19-7-16,3 14-1 16,-1 0 0-16,2 28 15 15,1 21 0-15,4 14-8 16,-3 5-1-16,0-2 2 15,-6-1-8-15,6-5 0 0,-4-11-6 16,-2-9 6-16,3-11 0 16,-3-10-9-16,2-11 1 15,-3-8-29-15,5 0 36 16,9-27-20-16,4-17-34 16,9-11 39-16,8-10-27 15,12-14-12-15,11-10 0 16,9-10 16-16,6-2 10 15,-6-7-8-15,-1-1 17 16,-9 5 20-16,-14 9 0 16,-15 8 40-16,-14 20 36 15,-20 14 6-15,-6 14 44 0,0 13-49 16,-25 8 16-16,-12 16 10 16,-7 2-36-16,-7 6-16 15,4 34-3-15,-1 18-23 16,4 12 16-16,9 14-41 15,6 12 6-15,7 9 8 16,3 6-13-16,4 1 6 16,5-4-7-16,-2-2 7 15,9-15-16-15,-1-9 9 16,4-17-28-16,0-14 28 16,0-19-23-16,0-15-17 15,22-17-26-15,7 0 17 16,8-33 49-16,11-16-7 0,6-7-8 15,0 2 6 1,2 9 9-16,1 16 0 0,-6 17 0 16,-4 12 2-16,-6 0 37 15,-7 24 18-15,-5 19-30 16,-4 3 44-16,-6 4-41 16,-6-12 0-16,-4-3-8 15,-3-10-21-15,1-12-2 16,2-3-67-16,-9-10-162 15,3-4-149-15,-3-18-655 0</inkml:trace>
  <inkml:trace contextRef="#ctx0" brushRef="#br0" timeOffset="243">382 0 2009 0,'0'0'181'15,"0"0"-118"-15,0 0 11 16,0 0 72-16,0 0 7 16,0 0-41-16,0 0-63 15,139 117-16-15,-139-44-33 16,0 48-97-16,0-19-149 15,0-17-491-15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49.9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1267 2102 0,'0'0'233'0,"0"0"-231"16,0 0-2-16,0 0 59 16,0 0 42-16,202-165-24 15,-152 114-66-15,8-12 1 16,-2-3-11-16,-6-6 7 16,-9-3-11-16,-16-4 3 15,-15 3 0-15,-10 7 3 16,0 13-2-16,-18 10 14 15,-18 20-3-15,-8 23 21 16,0 3 48-16,-6 36-57 16,2 30 2-16,4 22 37 0,4 17-36 15,14 9-9-15,4 2 10 16,12 2-26-16,7-7 19 16,3-3-21-16,0-15 0 15,0-14 3-15,0-18-3 16,0-21 1-16,0-19-1 15,0-21-21-15,3 0 14 16,11-31 2-16,8-20-8 16,3-17 5-16,9-4-7 15,1-3-13-15,6 5-5 16,0 10 14-16,-6 17 11 16,2 20 4-16,-5 19-10 0,-1 4 3 15,-2 27 19-15,-4 22-8 16,-3 10 18-16,0-1-18 15,0-2 4-15,0-6-4 16,3-9 0-16,4-13 6 16,0-12-5-16,1-13-1 15,-1-3 0-15,3-9-18 16,2-26 17-16,-5-12-11 16,0-2 9-16,-1-5 3 15,-6 10 0-15,0 6 2 16,-10 13-2-16,-5 15 6 15,-4 10-4-15,1 7 5 16,-4 28 7-16,3 15 43 0,5 2-38 16,-1 0-4-16,8-2-5 15,7-15-4-15,11-8-12 16,7-10 6-16,7-13-15 16,1-4 8-16,3-11-18 15,-7-26 5-15,-4-1-5 16,-4-6-3-16,-8 2 27 15,-2 2-14-15,-8 8 0 16,-2 9 9-16,-10 11 12 16,-2 12-12-16,-4 0-3 15,8 12 9-15,-1 18 0 16,0 5 0-16,8-1 0 16,4-1 3-16,6-7 3 15,0-7-6-15,4-9 1 16,0-10 7-16,-4 0-14 0,1-6 6 15,1-21-14-15,-2-4 7 16,0-10 2-16,1 2-8 16,-4 0 12-16,0 4-20 15,-9 7 20-15,-1 7-12 16,-9 19 13-16,1 2 8 16,-4 0-7-16,0 27 36 15,0 8 2-15,3 12-15 16,1 2 21-16,4 0-24 15,6-3-8-15,11-3 30 16,5-8-42-16,6-7 20 16,-2-14-21-16,-6-9 7 15,-2-5 2-15,-11-8-9 0,-8-20 2 16,-7-13 8-16,0-1-9 16,0-3 1-16,-15-1-2 15,-14 3-12-15,-3 4 11 16,-2 6-33-16,5 7-7 15,11 9 40-15,11 9-4 16,7 6 4-16,0 2-10 16,7 0-9-16,26 0 14 15,10 0-12-15,4 2-40 16,2 10 43-16,2 4 5 16,-4 7 2-16,-8 3 8 15,-5 10-3-15,-5 7-9 0,-7 4 7 16,-7 4 5-16,-2 1 9 15,-4 1-7-15,-6-10 20 16,-3-6-7-16,0-12-3 16,0-11-7-16,0-11 6 15,0-3-11-15,-8 0 33 16,8-31-32-16,0-1 11 16,0-10-6-16,27-5 4 15,8 0-13-15,6-4 3 16,3 9-6-16,7 5 6 15,-4 15 0-15,0 8 10 16,-3 14-1-16,-8 0 11 16,1 14 36-16,-8 15-35 0,-4 3 0 15,-3 8 29 1,0-4-38-16,-3 1-2 0,3-1-10 16,25-8-124-16,-3-4-192 15,0-11-485-15</inkml:trace>
  <inkml:trace contextRef="#ctx0" brushRef="#br0" timeOffset="505">3300 1195 1817 0,'0'0'482'15,"0"0"-408"-15,0 0 190 16,0 0 47-16,0 0-126 15,-174 209-114-15,174-159-53 0,0-8-17 16,17-6-2-16,16-9-30 16,6-10-61-16,2-15-11 15,0-2-45-15,-9-5 24 16,2-29 10-16,-12-4 29 16,-6-13 83-16,-4 2-24 15,-12-1 26-15,0 8 44 16,0 10 65-16,0 8 37 15,0 18 26-15,-6 6-41 16,-3 16-51-16,6 37-67 16,3 19 25-16,0 20 32 15,0 13-34-15,18 13-14 16,18 13 61-16,4 7-56 16,8 2 33-16,-8 7-60 0,-4-7 0 15,-9-2 19-15,-14-17-18 16,-13-20 13-16,0-25 2 15,-10-26-15-15,-27-25 50 16,-10-22-27-16,-4-3-23 16,-3-28 30-16,-2-32-23 15,9-15 1-15,11-21-9 16,11-8-8-16,10-11-7 16,15-10-84-16,18-52-82 15,26 33-282-15,-5 12-419 0</inkml:trace>
  <inkml:trace contextRef="#ctx0" brushRef="#br0" timeOffset="860">1813 614 1458 0,'0'0'478'0,"0"0"-352"16,0 0 10-16,0 0 115 15,0 0-56-15,0 0-40 16,0 0-20-16,175-60-71 16,-165 89-10-16,-5 8-38 15,-5 6-16-15,0 6-143 16,-37 17-178-16,1-15-316 16,-5-10-795-16</inkml:trace>
  <inkml:trace contextRef="#ctx0" brushRef="#br0" timeOffset="1052">1485 659 1395 0,'0'0'594'16,"0"0"-474"-16,0 0 71 15,0 0 51-15,0 0-85 16,0 0-9-16,0 0-97 15,95 146-51-15,-107-81-90 16,-13-13-172-16,-1-12-363 0</inkml:trace>
  <inkml:trace contextRef="#ctx0" brushRef="#br0" timeOffset="1279">1922 0 1729 0,'0'0'313'16,"0"0"-166"-16,0 0 10 15,0 0-53-15,0 0-18 16,62 204-86-16,-84-116-248 15,-7-12-483-15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3:52.1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0 890 1530 0,'0'0'232'16,"0"0"-178"-16,0 0 4 0,0 0 108 15,0 0-23-15,0 0-34 16,0 0-60-16,15 37-18 16,46-62 12-16,17-13-42 15,5-20 0-15,8-9 8 16,-6-12-7-16,-6-11-4 16,-16-3-10-16,-16-3 6 15,-15 4 5-15,-20 3 2 16,-12 14 6-16,0 12 11 15,-12 20 4-15,-20 24 76 16,-12 19-46-16,-7 10-24 16,-4 49 56-16,0 26-33 15,8 21 13-15,10 18-2 0,11 7-32 16,13-3 21-16,10-3-36 16,3-15-13-16,0-13 32 15,22-19-34-15,13-19 0 16,16-18-5-16,15-24-121 15,44-17-127-15,-19-21-331 16,-12-12-524-16</inkml:trace>
  <inkml:trace contextRef="#ctx0" brushRef="#br0" timeOffset="714">1094 601 1603 0,'0'0'347'0,"0"0"-182"16,0 0 48-16,0 0-1 16,-198 44-26-16,144 4-45 15,3 4-82-15,7 7-3 16,12 3-20-16,10 1-35 16,11 0 25-16,11-4-25 15,0-15-2-15,15-4-8 16,20-17-55-16,9-16-4 15,4-7-18-15,7 0-8 16,-4-36 46-16,0-10 15 16,-7-7 33-16,-12-2-6 0,-10-1 14 15,-7 11 5 1,-11 11-2-16,-4 18 17 0,0 12 70 16,0 4-30-16,0 17-39 15,0 24-2-15,0 10-26 16,0 1 6-16,3-5-7 15,19-8-3-15,7-11-10 16,8-11-23-16,3-13 9 16,-1-4 26-16,5-14-4 15,-6-25-5-15,-3-10 1 16,-1 0 9-16,-5 6 3 16,-7 7-3-16,-12 14 1 15,-2 15 18-15,-4 7-17 16,-4 9-3-16,0 27 2 15,0 13-1-15,0 4 32 0,0-4-26 16,-4-2-6-16,-4-15 0 16,4-9 12-16,1-8-24 15,0-15-12-15,-1 0 24 16,4-15 7-16,0-21-6 16,0-13-1-16,0-3 0 15,4-4-16-15,18 0 15 16,3 9-19-16,0 8 17 15,4 14-4-15,-3 14 7 16,-1 11-1-16,0 0-8 16,-3 34 2-16,4 12-2 15,1 3 9-15,1 6 0 0,1-3 16 16,3-5-16-16,-1-12-13 16,1-5-58-16,-7-13-199 15,-3-8-238-15,-10-9-889 16</inkml:trace>
  <inkml:trace contextRef="#ctx0" brushRef="#br0" timeOffset="971">918 594 1234 0,'0'0'688'0,"0"0"-515"16,0 0-92-16,0 0 50 15,0 0 22-15,103-178-101 16,-52 157-37-16,3 0-15 16,-3 12-57-16,1 2-97 15,3 7-129-15,-15 0-107 16,-8 0-456-16</inkml:trace>
  <inkml:trace contextRef="#ctx0" brushRef="#br0" timeOffset="1142">1483 197 977 0,'0'0'283'0,"0"0"-40"16,0 0-9-16,0 0-44 16,0 0-2-16,0 0 35 0,0 0-64 15,161 44-61-15,-121-6 3 16,8-4-58-16,3-10-20 15,-1-7-23-15,9-13-14 16,18-4-99-16,-15-7-189 16,-14-16-258-16</inkml:trace>
  <inkml:trace contextRef="#ctx0" brushRef="#br0" timeOffset="2142">2829 542 1687 0,'0'0'294'0,"0"0"-199"16,0 0 9-16,0 0 39 16,-6 199 39-16,-3-134-94 15,6 3-45-15,-4-4-34 16,-1-7-1-16,1-12-10 0,0-9 2 16,0-17 0-16,2-12 12 15,5-7 5-15,0 0 0 16,0-26-17-16,0-10-4 15,0-9 4-15,9-4-37 16,13-4-2-16,3-3 38 16,4 1-8-16,3 2 9 15,2 10-6-15,1 7 12 16,6 14-21-16,-4 11 1 16,-1 11 14-16,-8 0 3 15,3 16-3-15,-14 21 13 16,-2 8 38-16,-3 1 4 15,-5 7 0-15,-7-3-24 16,3-5-17-16,-3-3 14 16,3-5-27-16,4-7 0 0,-2-8 5 15,5-2 11-15,2-10-34 16,-2-4 13-16,12-6-41 16,4 0 45-16,11-6-22 15,2-27-4-15,5-9-13 16,3-7-40-16,4-11 45 15,5-6-30-15,-2-9 2 16,0-7 56-16,-7-11-10 16,-3 2 16-16,-10 2 5 15,-12 8 2-15,-15 8 47 16,-7 18-11-16,0 15 36 16,-12 14 46-16,-13 12-35 15,-4 14 7-15,0 0-25 0,0 24-53 16,-1 20 8-16,4 14-26 15,10 7 5-15,-3 8 32 16,7 2-26-16,5 4-11 16,4 0 8-16,0-4 5 15,3-7-19-15,0-5 5 16,0-10 0-16,0-11 8 16,0-12-8-16,0-8-11 15,3-8 5-15,11-14-51 16,4 0 47-16,16 0-9 15,1-14-14-15,13-10 4 16,3-4-28-16,1 6 23 0,-5 9 0 16,1 6-13-1,-6 7 47-15,-1 9-18 0,-4 31 18 16,-8 12 55-16,-4 10 20 16,-3 6-30-16,0-7 22 15,-7-5-45-15,-1-7 3 16,1-10-25-16,-8-13-4 15,4-9-8-15,3-10-67 16,20-7-123-16,-2-7-166 16,-3-15-392-16</inkml:trace>
  <inkml:trace contextRef="#ctx0" brushRef="#br0" timeOffset="2922">4685 768 1639 0,'0'0'484'0,"0"0"-246"16,0 0 44-16,0 0 23 16,0 0-102-16,0 0-125 15,0 0-19-15,-205-7-16 16,166 41-33-16,2 8 37 15,8 4-37-15,11 3-8 16,11 4-2-16,7-1-3 16,0-1-9-16,7-10-72 15,26-5-25-15,3-10 25 16,5-12-10-16,-1-11-20 0,-1-3 51 16,-2-7-17-16,-1-24 54 15,-6-13 5-15,-4-1 15 16,-4-3 6-16,-12 10 17 15,2 8 44-15,-9 11 78 16,-3 11-22-16,0 8 2 16,0 0-102-16,0 10-10 15,0 20 10-15,7 6-17 16,3 3 9-16,9-1-9 16,6-10-1-16,5-8-14 15,2-10-14-15,6-6-19 0,-6-4 48 16,0-7-15-16,-2-23 15 15,-8-5-1-15,-1-9 11 16,1 4-25-16,-7-1 15 16,0 7 0-16,-8 11 58 15,-4 7-15-15,-3 11-5 16,0 5-2-16,0 5-26 16,4 25-1-16,-4 13 2 15,8 2-10-15,-1 5 39 16,3-6-39-16,5-4 18 15,7-10-2-15,0-11-16 16,7-12 16-16,0-7-17 16,1 0 0-16,-1-26 25 0,-4-10-24 15,1-5 0 1,-4-7 31-16,-7 5-31 0,-5 2 23 16,-3 4-24-16,-2 11 0 15,-5 11 27-15,3 11-10 16,-3 4-17-16,0 0-1 15,0 12-8-15,4 21-7 16,2 6 4-16,6 0-53 16,-2 4 11-16,9-2-116 15,13 1-144-15,2-10-47 16,-12-13-461-16</inkml:trace>
  <inkml:trace contextRef="#ctx0" brushRef="#br0" timeOffset="3312">5603 50 1979 0,'0'0'392'16,"0"0"-291"-16,0 0 6 0,0 0 104 15,0 0-13-15,139 210-28 16,-83-116-84-1,1 19-1-15,-3 4-7 0,5 9-44 16,-8 4 40-16,-7 5-34 16,-12 0-23-16,-16 0-17 15,-16-1-15-15,-7 0-60 16,-41 36-132-16,8-32-459 16,3-26-1151-16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19.0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482 0 1075 0,'0'0'311'15,"0"0"-173"-15,0 0 32 16,0 0-19-16,0 0 42 16,-27 8-16-16,21-8-62 15,2 0 30-15,1 0-70 16,-1 0 18-16,-1 0 22 16,5 0-48-16,0 0-16 15,0 1-21-15,0 9-18 16,0 14 40-16,12 15-19 15,17 17 30-15,15 23 12 0,7 20-26 16,11 19 11 0,4 11-13-16,4 6-28 0,-1-3 48 15,-5-4-67-15,-1-10 10 16,-9-10 14-16,-2-12-24 16,-9-11 14-16,-3-13-14 15,-6-9 0-15,-9-18 18 16,-3-12-18-16,-12-5 0 15,2-12 10-15,-8-8-10 16,-4-2-1-16,0-6-41 16,0 0-70-16,0 0-64 15,0 0-446-15,0 0-413 0</inkml:trace>
  <inkml:trace contextRef="#ctx0" brushRef="#br0" timeOffset="527">0 1769 924 0,'0'0'799'16,"0"0"-646"-16,0 0-53 15,0 0 51-15,0 0 74 16,0 0-38-16,0 0-91 15,-28-17-23-15,60-19 20 16,19-16-9-16,11-14 13 16,14-19-57-16,12-13 2 15,10-15 9-15,12-7-27 16,10-9 6-16,7-7-23 16,5-6 2-16,3 1 2 0,-8 6-11 15,-14 16 0-15,-18 18 10 16,-29 26-9-16,-22 25 17 15,-22 18-7-15,-12 18-10 16,-6 12 25-16,-4 2-26 16,0 0-26-16,0 0 20 15,0 16-84-15,0 9-125 16,0 15-170-16,8-7-289 16,6-8-1114-16</inkml:trace>
  <inkml:trace contextRef="#ctx0" brushRef="#br0" timeOffset="1000">2067 1044 1637 0,'0'0'365'16,"0"0"-233"-16,0 0 40 16,0 0 38-16,0 0-35 15,0 0-55-15,0 0-52 16,135-33 6-16,-72 26-21 16,13 5-22-16,9-1 33 15,9-5-34-15,1 2 11 16,3-1-10-16,-6 0-30 15,-13 1 20-15,-13 3-21 16,-15-1-19-16,-14 4-8 16,-15 0-137-16,-15 0-152 0,-7 4-289 15,0 5-414-15</inkml:trace>
  <inkml:trace contextRef="#ctx0" brushRef="#br0" timeOffset="1390">2118 1540 892 0,'0'0'1046'15,"0"0"-865"-15,0 0-56 16,0 0 90-16,0 0 51 16,0 0-72-16,0 0-134 15,-51 0-1-15,51 0 2 16,25 0-10-16,13 0 37 16,6 0-56-16,10 0 7 15,5 0 16-15,10 0-46 16,7 0 19-16,12 0-28 15,2 0 2-15,10 0 41 16,-9 0-42-16,-11-5 11 0,-11 5-5 16,-18 0-7-16,-11 0-34 15,-4 0-71-15,-11 0-250 16,-13 8-423-16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21.5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442 843 1476 0,'0'0'276'0,"0"0"-151"0,0 0-26 15,0 0 124 1,0 0 11-16,0 0-105 0,0 0-43 16,-56-130-38-16,37 124-2 15,2-1 11-15,-5 7-47 16,-8 0-9-16,-2 0 17 15,-9 3-18-15,-1 20-8 16,1 3-5-16,1 4 13 16,4-1-8-16,6-2 7 15,11-1-20-15,9 0 20 16,6-4-10-16,4 2 4 16,0 3-5-16,14-1 12 15,23 0-11-15,4-3-4 16,6 4-7-16,4-2 22 15,3-2-8-15,-7 1 8 16,1 2-1-16,-11-4 1 0,-8 1-8 16,-7-1 7-16,-19-1 1 15,-3-1 10-15,0 2 14 16,-32-5 19-16,-12-1-28 16,-10-3 10-16,-9-1 13 15,6-7-38-15,4-5 0 16,9 0 12-16,9 0-5 15,13 0-7-15,15 0-10 16,7-23-138-16,36-3-310 16,8-1-201-16</inkml:trace>
  <inkml:trace contextRef="#ctx0" brushRef="#br0" timeOffset="331">812 952 1763 0,'0'0'258'0,"0"0"-157"15,0 0 70-15,0 0 25 16,-20 201-77-16,20-146-81 16,0 1-15-16,25 0-23 15,7-6 0-15,9-8 6 16,6-10-6-16,0-8-1 0,1-17-14 15,-8-7-10 1,-7 0 25-16,-8-23-10 0,-10-17 8 16,-8-7 2-16,-7-1 0 15,0-2 14-15,-4-1 20 16,-24 0-20-16,-6 10 0 16,-2 7-14-16,-1 9-83 15,-10 1-94-15,6 11-209 16,6 0-348-16</inkml:trace>
  <inkml:trace contextRef="#ctx0" brushRef="#br0" timeOffset="608">812 952 1415 0,'-120'-249'224'0,"145"211"-83"15,16-3-56-15,3-2-19 16,7 14-5-16,3 10-61 15,-2 8 0-15,-8 11-13 16,-5 0-31-16,-5 8 29 16,-9 11-7-16,-3-6 19 15,-5-3-5-15,-5-6 16 16,-2-4 11-16,-2 0 90 16,3 0 88-16,7-27 27 15,8-9-97-15,11-7-49 16,10-7-57-16,14-1-21 15,42-12-134-15,-17 14-363 0,-4 9-661 16</inkml:trace>
  <inkml:trace contextRef="#ctx0" brushRef="#br0" timeOffset="1088">2486 1165 1913 0,'0'0'376'16,"0"0"-356"-16,0 0-20 15,0 0 96-15,0 0-8 16,249-100-49-16,-166 43-39 15,11-8 1-15,1-10 24 16,-3-11-25-16,-5-7 0 16,-14-1-8-16,-19-8 8 15,-13 4 0-15,-22 0 0 16,-16 8 0-16,-3 11 74 16,0 14-54-16,-25 23 36 15,-4 21 68-15,-5 21-39 16,2 3-28-16,-2 55-30 15,2 26-26-15,3 25 75 16,7 16-55-16,4 9 16 16,11-6 41-16,7-8-34 0,0-11-19 15,0-16-25-15,17-15 14 16,13-13-13-16,6-15-1 16,4-17-45-16,4-14-25 15,10-11-117-15,34-8-140 16,-15-24-321-16,-7-5-694 0</inkml:trace>
  <inkml:trace contextRef="#ctx0" brushRef="#br0" timeOffset="1824">4134 789 1766 0,'0'0'581'0,"0"0"-464"0,0 0 78 15,0 0 52-15,0 0-51 16,-241-33-89-16,184 38-61 16,-2 29 8-16,11 9-15 15,11 6-21-15,17 0 7 16,15 4-25-16,5-1 0 16,15-3-10-16,29-5-7 15,14-15-13-15,4-9-61 16,4-14-26-16,0-6 13 15,-12 0-59-15,-7-31 58 16,-9-7 57-16,-13-8 14 0,-8-3 33 16,-2 7 1-16,-11 5 7 15,-4 11 57-15,0 14-1 16,0 12 31-16,0 0-28 16,0 21-50-16,0 18 7 15,3 11-10-15,9-3-12 16,10-6 6-16,0-8-7 15,7-14-21-15,3-8-4 16,1-11-22-16,3 0 25 16,5-23 5-16,-9-10 12 15,-2-6-4-15,-8 3 4 16,-5 6 2-16,-2 14 2 16,-8 13 2-16,2 3-1 0,-3 13 19 15,-2 26-7 1,-1 7-1-16,0 4-11 0,2-4 0 15,-5-8 2-15,4-8-2 16,-4-10 0-16,0-11-20 16,0-9 20-16,0 0 2 15,0-13-2-15,0-19-29 16,0-14 28-16,0-6-11 16,7-9 1-16,15 3-8 15,10 3 19-15,2 7-5 16,4 10 5-16,3 15 0 15,0 12 30-15,-1 11 15 16,-4 0 18-16,-2 18-8 16,-2 19-1-16,0 1 21 15,-2 9-48-15,2-2-14 0,-6-7 19 16,-1 0-32 0,-10-8-9-16,-4-11-123 0,-11-7-151 15,0-5-274-15,-7-7-409 16</inkml:trace>
  <inkml:trace contextRef="#ctx0" brushRef="#br0" timeOffset="2069">3817 637 1790 0,'0'0'330'0,"0"0"-246"16,0 0-68-16,98-170 165 16,-43 127 7-16,0 17-110 15,3 9-23-15,-7 17-37 16,-4 0-18-16,-3 17-23 16,22 28-164-16,-15-8-296 15,-7-6-392-15</inkml:trace>
  <inkml:trace contextRef="#ctx0" brushRef="#br0" timeOffset="2208">4587 284 2051 0,'0'0'629'0,"0"0"-548"0,0 0-52 16,0 0 57-16,0 0-86 15,291 3-30-15,-190 26-267 16,-13-6-1144-16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24.7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175 270 1711 0,'0'0'263'0,"0"0"-80"16,0 0-163-16,0 0 130 15,0 0 75-15,-11 207-99 16,8-105-35-16,-2 8-39 16,-2 6-7-16,4-5 48 15,-4-6-56-15,7-10-8 16,0-9 2-16,0-11-31 0,0-16 4 15,3-12-4-15,16-15 0 16,3-12-16-16,10-12-14 16,9-8-6-16,10-12 12 15,15-27-36-15,6-17-14 16,11-12-17-16,12-18-25 16,0-12 32-16,8-11-55 15,-9-13 10-15,-2 2 54 16,-13 2 42-16,-16 9 32 15,-16 17 2-15,-21 20 8 16,-16 18 69-16,-10 13 17 16,0 19 29-16,-10 12 34 15,-23 10-55-15,-7 0-20 0,-1 24-51 16,-6 27 5-16,6 14 32 16,2 17-39-16,9 6-12 15,8 11 10-15,8-1-20 16,8 1 1-16,-3-4-9 15,9-4 0-15,-3-1 3 16,3-5-3-16,0-13 0 16,0-9-9-16,0-17 6 15,0-17-15-15,0-13-24 16,0-12-3-16,0-4 27 16,0-10-25-16,3-29 15 15,16-12 16-15,10-3-15 16,8-9 0-16,7 7 3 15,6 8 8-15,8 11 8 16,5 17-13-16,-1 20 21 16,-4 0 11-16,-4 31 37 0,-7 17 29 15,-10 7-19-15,-8 6-25 16,-7-6 14-16,-7-6-47 16,-1-7-2-16,1-9-5 15,4-10-95-15,21-23-93 16,-4 0-314-16,-2 0-217 0</inkml:trace>
  <inkml:trace contextRef="#ctx0" brushRef="#br0" timeOffset="770">2096 953 1728 0,'0'0'372'0,"0"0"-218"16,0 0 23-16,0 0 67 16,0 0-16-16,0 0-110 15,0 0-72-15,-211-14 11 16,163 41-55-16,4 4-2 16,5 9 31-16,5 7-30 15,9-1 13-15,15 3-14 0,10 1 0 16,0-9-9-1,13-4-52-15,25-8-44 0,12-12-17 16,10-17-38 0,4 0-23-16,2-10 25 0,-7-30-13 15,-5-5 88-15,-13-11 39 16,-9 1 25-16,-7 1 19 16,-10 9 43-16,-8 15 48 15,-3 16 61-15,-4 14 10 16,0 0-45-16,0 28-87 15,0 14 24-15,0 11 25 16,11 2-57-16,3-2 1 16,5-7-22-16,3-10 10 15,3-13-22-15,4-10 5 16,-2-13-52-16,-2 0 57 0,0-10-8 16,4-26 8-16,0-7 1 15,0-3-30-15,1 3 16 16,-4 7-18-16,-4 17 5 15,-6 12 18-15,0 7 0 16,-10 7 9-16,3 29 3 16,-6 10 6-16,-3-3-6 15,0 0-3-15,0-9 0 16,0-9 6-16,0-13-6 16,0-8 0-16,0-4 4 15,0 0-4-15,0-27-9 16,0-11-18-16,4-9 17 0,14-6-6 15,4 4 16-15,7 0 0 16,8 11 0-16,-1 8 3 16,4 12-3-16,1 16 1 15,-2 2 39-15,-5 16 62 16,-9 23-23-16,-6 7-6 16,-6 7-7-16,-1-1-59 15,-5-2 6-15,0-8-13 16,1-5-36-16,9-12-57 15,35-14-145-15,-4-9-286 16,2-2-177-16</inkml:trace>
  <inkml:trace contextRef="#ctx0" brushRef="#br0" timeOffset="1328">3525 1021 1267 0,'0'0'976'16,"0"0"-822"-16,0 0-61 16,0 0 163-16,-208 147-14 15,169-86-53-15,14-2-137 16,16-7-34-16,9-7-3 16,16-8-15-16,27-12-30 15,8-15-42-15,3-10-59 16,2 0 2-16,-8-14-92 15,-10-24 51-15,-7-4 87 16,-9-9 11-16,-12 3 48 16,-7 2 24-16,-3 3 37 15,0 7 79-15,0 10-13 0,0 13 61 16,0 13 1-16,0 0-81 16,0 23-39-16,0 33-2 15,0 16 11-15,4 17 33 16,18 15-57-16,3 14-6 15,9 10 42-15,10 7 0 16,0 3-15-16,7-7-36 16,-7-5-9-16,-2-16 46 15,-5-11-52-15,-8-9 0 16,-14-26 17-16,-12-5-16 0,-3-12 17 16,0-12-17-1,-32-5 0-15,-12-10 34 0,0-7-35 16,0-10 0-16,0-3 8 15,4 0-7-15,4-29 3 16,8-15-4-16,6-15-4 16,10-16-4-16,8-17-59 15,4-16-56-15,38-76-52 16,9 23-421-16,-8 14-446 0</inkml:trace>
  <inkml:trace contextRef="#ctx0" brushRef="#br0" timeOffset="1698">2067 339 1847 0,'0'0'479'0,"0"0"-433"0,0 0 98 15,0 0 58-15,0 0-67 16,0 0-60-16,0 0-75 16,139 109-19-16,-88-106-77 15,33-3-185-15,-11-17-294 16,-12-12-727-16</inkml:trace>
  <inkml:trace contextRef="#ctx0" brushRef="#br0" timeOffset="1810">2701 109 1594 0,'0'0'388'16,"0"0"-120"-16,0 0-72 16,0 0-128-16,237-98-68 15,-159 90-382-15,-14 5-1632 0</inkml:trace>
  <inkml:trace contextRef="#ctx0" brushRef="#br0" timeOffset="2113">0 779 1508 0,'0'0'886'16,"0"0"-790"-16,208-11-96 15,-65-12-15-15,-1-2-307 0</inkml:trace>
  <inkml:trace contextRef="#ctx0" brushRef="#br0" timeOffset="2811">5171 99 942 0,'0'0'863'0,"0"0"-643"15,0 0-79-15,0 0 15 16,0 0 112-16,0 0-76 16,6 247-68-16,1-121-25 15,-3 17-40-15,-4-6 9 16,0-6-31-16,0-10-20 15,0-15 16-15,0-18-33 0,0-16-6 16,0-20-47 0,0-11-90-16,0-29-204 0,15-12-399 15,-8 0-1092-15</inkml:trace>
  <inkml:trace contextRef="#ctx0" brushRef="#br0" timeOffset="3243">4868 831 1631 0,'0'0'197'0,"0"0"-149"0,0 0 15 16,0 0 89-16,225-13 44 15,-152 13-84-15,4 0-32 16,-1 0 31-16,-3 0-59 15,-7 6-17-15,-8 20 11 16,-11 7-12-16,-10 9 29 16,-11 11-24-16,-11 6-7 15,-8 1 15-15,-7-1-47 16,0-6 0-16,0-8 4 16,0-11-4-16,-4-15 2 15,1-14-2-15,-1-5 0 16,-4 0 7-16,1-11-7 0,0-22 0 15,-1-14 7-15,5-6-6 16,3-8 3-16,0-2-4 16,11 2 0-16,22 3 12 15,7 13-12-15,8 8-18 16,6 15 18-16,12 9-84 16,3 13-53-16,7 0-104 15,26 7-144-15,-18 16-147 16,-15-1-1001-16</inkml:trace>
  <inkml:trace contextRef="#ctx0" brushRef="#br0" timeOffset="3898">6366 903 1355 0,'0'0'371'16,"0"0"-180"-16,0 0 31 0,0 0-3 15,0 0-40-15,0 0-75 16,-186 99-49-16,168-44 16 15,6 8-37-15,12 3-16 16,0-4-17-16,8 0 5 16,28-9-12-16,11-11-38 15,9-16-46-15,-5-14-22 16,-4-12-7-16,-6-5 10 16,-16-31 32-16,-11-17 6 15,-11-6 69-15,-3-10-17 16,0-3 19-16,-25 7-1 15,-7 6 2-15,6 12 21 16,4 18 42-16,12 12-29 0,10 15 15 16,0 2-50-1,10 0 0-15,31 12-9 0,9 5 9 16,13-1-7-16,5 4 5 16,1-1-9-16,0 4 0 15,-3 12 11-15,-15-4 0 16,-10 13 43-16,-13 1-6 15,-9 3 27-15,-12 2 0 16,-2-4-45-16,-5-7 21 16,0-9-40-16,0-10 1 15,0-7 22-15,0-13-13 16,0 0 20-16,0 0-14 16,0-26-16-16,0-11-1 0,0-5-24 15,7-7 0-15,18-5 19 16,7 3-12-16,5 4 18 15,7 8-9-15,4 18 0 16,-4 6 9-16,0 15 0 16,-5 5 26-16,-6 33 74 15,-16 15-11-15,-5 10 4 16,-12 5-8-16,0-3-49 16,0-2 0-16,0-13-36 15,0-11 0-15,0-11-15 16,0-14-30-16,10-14-125 15,53-7-91-15,-4-26-127 0,-1-6-160 16</inkml:trace>
  <inkml:trace contextRef="#ctx0" brushRef="#br0" timeOffset="4399">7912 1032 851 0,'0'0'1025'0,"0"0"-686"16,0 0-75-16,0 0 10 15,0 0-88-15,0 0-72 16,0 0-33-16,-189 173-14 16,148-108 37-16,16-2-80 15,16-4-22-15,9-8-2 16,19-13-20-16,32-12-34 16,11-13-39-16,4-13-66 15,4 0-7-15,-13-10 32 0,-10-22-11 16,-13-11 40-1,-12-7 65-15,-12 1 40 0,-6-3 33 16,-4 8 22-16,0 9 101 16,0 9-29-16,0 15 34 15,0 11-17-15,-4 4-93 16,1 42-21-16,3 26 25 16,0 23 1-16,0 17 47 15,0 11-75-15,7 10 1 16,23 5 13-16,2 0-2 15,1-5-10-15,-8-6-30 16,-3-20 0-16,-14-12 45 16,-8-19-44-16,0-22-1 15,-18-13 24-15,-23-19-13 0,-10-8 2 16,-11-14-13-16,1 0 1 16,-2-14 11-16,9-21-12 15,10-21-27-15,10-7 2 16,21-9-44-16,13-12-9 15,62-65-132-15,18 21-406 16,5 7-942-16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30.8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1312 2347 0,'0'0'389'16,"0"0"-389"-16,0 0 0 15,0 0 79-15,0 0 12 16,200-104-26-16,-144 62-20 16,10-11-35-16,3-10-2 0,-1-9-8 15,1-10 9-15,-3-11-2 16,-4-11-7-16,-11-11-12 15,-10-3 12-15,-13 0-5 16,-16 9-1-16,-12 14 5 16,0 20 1-16,-8 27 25 15,-21 27-13-15,-8 21 12 16,-2 30 3-16,-5 47-26 16,3 33 37-16,6 21-5 15,8 11-9-15,10 7 54 16,9-4-66-16,8-7 12 15,0-10 8-15,5-20-26 16,23-15-1-16,11-22-5 0,5-18-6 16,12-21 0-1,-2-15-81-15,12-17-67 0,36 0-139 16,-11-20-354-16,-15-6 119 0</inkml:trace>
  <inkml:trace contextRef="#ctx0" brushRef="#br0" timeOffset="763">1487 1000 1729 0,'0'0'589'0,"0"0"-419"16,0 0 4-16,0 0 80 0,0 0-24 15,0 0-122 1,-222-5-60-16,172 34-8 0,6 10-25 15,3 4 1-15,16 7-16 16,6-2 0-16,16 5-1 16,3 1-35-16,0-3-57 15,25-6 8-15,12-8-71 16,7-10-43-16,7-14-67 16,0-13-77-16,3 0 130 15,-2-24 80-15,-10-20 72 16,-1-7 61-16,-16-2 0 15,-6 8 52-15,-9 5 39 0,-5 14 110 16,-5 10 67 0,0 16-75-16,0 0-99 0,4 3-50 15,2 24-12-15,6 6-12 16,2-1-20-16,4-1 0 16,4-12-7-16,7-10-6 15,0-9-40-15,5 0 43 16,1-19 7-16,2-21-4 15,-4-6 4-15,0 0 3 16,-4 0 5-16,-7 10-5 16,-3 14 0-16,-6 15 38 15,-4 7-24-15,-6 12 19 16,0 31-2-16,1 13-12 16,-1 9 5-16,4-3-24 15,5 1 0-15,-2-13 10 0,5-13-9 16,-3-18-2-16,-2-17 1 15,-6-2 0-15,-1-12-9 16,-3-32 3-16,3-3-8 16,6-14 7-16,4-4-1 15,3 3-2-15,9 3-2 16,4 2 4-16,5 14-3 16,1 11 11-16,2 12 0 15,4 17 0-15,1 3 17 16,-1 14 61-16,-4 25 21 15,-5 11-17-15,-7 8 18 16,-6 4-44-16,-4 4-29 16,-1-2 22-16,1-1-32 0,-1-7-7 15,1-13-8 1,0-10-2-16,-8-14-23 0,-7-11-160 16,0-6-343-16,0-2-475 0</inkml:trace>
  <inkml:trace contextRef="#ctx0" brushRef="#br0" timeOffset="1044">1079 1017 2029 0,'0'0'302'16,"0"0"-236"-16,0 0 42 16,0 0 153-16,139-207-48 15,-88 166-122-15,-1 7-7 16,1 5-44-16,-4 6-39 16,-9 9-2-16,-6 12-47 15,-7 2-93-15,19 0-117 16,-7 0-320-16,-8 0-2 0</inkml:trace>
  <inkml:trace contextRef="#ctx0" brushRef="#br0" timeOffset="1155">1732 535 1872 0,'0'0'466'0,"0"0"-305"0,0 0-10 16,205 41-113-16,-78 10-38 15,-14-11-108 1,-15-5-590-16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01.7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2415 0,'0'0'496'15,"0"0"-445"-15,0 0-36 16,0 0-15-16,0 0-474 16,0 0-1070-16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29.69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300 120 2414 0,'0'0'330'0,"0"0"-330"15,0 0 0-15,0 0 118 16,0 0-16-16,0 0-54 0,215-121-48 16,-146 121 0-16,0 26 27 15,-6 27 14-15,-16 22 16 16,-21 16-22-16,-26 19-10 15,0 7 23-15,-58 4-48 16,-23 0 0-16,-14-9 16 16,-9-10-15-16,-3-17-2 15,9-18-3-15,13-22 4 16,16-17 4-16,22-26-4 16,18-2-7-16,15-10-1 15,14-23-5-15,0 1 13 16,14 2-9-16,26 10 9 0,8 12-5 15,9 8 5-15,2 0 0 16,4 21 37-16,5 7-14 16,6-4 8-16,2-1-22 15,7-9-7-15,5-10-2 16,29-4-84-16,-19-14-434 16,-20-16-900-16</inkml:trace>
  <inkml:trace contextRef="#ctx0" brushRef="#br0" timeOffset="622">1773 85 1765 0,'0'0'354'16,"0"0"-175"-16,0 0 70 15,0 0-90-15,0 0 13 16,0 0-97-16,-205 120-35 15,163-21 35-15,2 19-23 16,11 12-11-16,14 5 17 16,15-3-57-16,15-11 13 15,39-12-14-15,22-21 0 16,15-22-24-16,13-24 18 0,-3-25-24 16,-6-17 6-16,-7-14-21 15,-19-34 33-15,-18-17 0 16,-19-14 12-16,-20-14 40 15,-12-12-4-15,-22-3 20 16,-37-3 4-16,-14 2-54 16,-3 14 3-16,0 16-9 15,16 23-32-15,25 24 13 16,35 32-154-16,25 0-486 16,26 27-137-16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37.9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266 0 1610 0,'0'0'509'15,"0"0"-354"-15,0 0 2 16,0 0 35-16,0 0 23 16,0 0-64-16,-11 10-100 15,44 30 8-15,14 25 48 16,9 21-40-16,5 15 3 16,5 17-29-16,3 0-31 15,0 8 46-15,1-9-44 16,-4-3 30-16,-4-8 3 0,-8-14-38 15,-6-24 16 1,-13-12-23-16,-4-13 0 0,-13-13-20 16,-8-7-1-16,1-17-75 15,-3-3-112-15,-5-3-432 16,-3 0-511-16</inkml:trace>
  <inkml:trace contextRef="#ctx0" brushRef="#br0" timeOffset="369">0 1273 1716 0,'0'0'599'0,"0"0"-441"0,0 0-110 16,0 0 139-16,0 0 76 15,0 0-113-15,0 0-68 16,-29-5-50-16,80-39-20 16,25-21 54-16,27-24-51 15,21-18-8-15,18-27 9 16,12 1-8-16,10-9-16 15,-5 8 8-15,-9 12 0 16,-23 25 17-16,-35 23-17 0,-33 26-8 16,-27 24-10-16,-25 24-83 15,-2 0-221-15,-5 21-565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40.93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2359 0,'0'0'617'0,"0"0"-560"15,0 0-57-15,0 0-110 16,0 0-755-16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39.8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0 718 1607 0,'0'0'330'0,"0"0"-240"16,0 0-41-1,0 0 94-15,0 0-31 0,0 0-38 16,0 0-11-16,88 198-35 16,-74-126 31-16,-6 4-21 15,-8-4-6-15,0-13 34 16,0-9-35-16,0-14-8 15,0-23 21-15,-8-10 15 16,4-3 24-16,-2-16-29 16,6-29-33-16,0-25 9 15,0-5-30-15,6-21 0 16,23 1-1-16,1 9-1 16,6 7 1-16,-2 18-5 15,1 19 6-15,3 18-9 16,-6 24 9-16,1 0-17 0,0 28 10 15,-5 26 8-15,-2 11-2 16,-11 11 1-16,-2 2 0 16,-7 8 0-16,-3-6 0 15,-3-6 0-15,0-8-3 16,0-21 3-16,0-11 0 16,0-10-9-16,0-15-19 15,0-9 16-15,7 0-78 16,11 0 11-16,11-33 58 15,8-11-53-15,14-19-25 16,12-4-21-16,4-19-11 16,11-3 115-16,5-7-28 15,5-11-17-15,-4 1 41 0,-4-8 5 16,-11 5 10-16,-18 13 5 16,-14 3 19-16,-18 17 105 15,-19 20-14-15,0 17 24 16,-19 9 23-16,-15 11-22 15,-5 19-29-15,-4 0-49 16,-5 24-30-16,4 24 26 16,7 15-53-16,8 15 0 15,11 8 8-15,11 7-7 16,3 1-1-16,4 8 0 16,0-4 0-16,0-2 0 15,0-5 0-15,0-9-2 0,0-7-7 16,0-13 3-16,0-18-12 15,0-16-8-15,0-11-9 16,0-17 17-16,0 0-61 16,4-19 38-16,25-27 40 15,8-13-27-15,10-4-8 16,4 5-20-16,8 5-8 16,-1 24 46-16,-1 8-15 15,-4 21 33-15,-6 0 3 16,-8 35 33-16,-9 23-2 15,-8-6 6-15,-8 13-7 16,-2-13-3-16,-2 6-30 16,2-23-1-16,1-3-39 15,28-28-173-15,-4-4-269 0,-5 0-205 16</inkml:trace>
  <inkml:trace contextRef="#ctx0" brushRef="#br0" timeOffset="749">2023 762 1618 0,'0'0'530'0,"0"0"-344"16,0 0-8-16,0 0 43 15,0 0-29-15,-218 14-103 16,174 21-19-16,3 12-21 15,16 2-14-15,8 6-8 0,17 0-27 16,0 5 0-16,7-8-9 16,28-8-23-16,13-9-43 15,7-15-55-15,-1-12-16 16,1-8-8-16,-8-5 47 16,-3-31 3-16,-14-10 8 15,-4-7 56-15,-13 11 40 16,-4-3 20-16,-6 18 28 15,1 13 72-15,-4 14-20 16,3 0-54-16,0 23-12 16,6 17 3-16,1 6-14 15,5-3-16-15,2-4-6 16,5-13 2-16,0-9-3 0,0-11-6 16,3-6 5-16,1-9 2 15,-4-27-1-15,-4-7 0 16,-2-13 0-1,-3 9 5-15,-1 9-5 0,-5 10 0 16,-1 12 22-16,3 16-11 16,-6 0 5-16,4 37 2 15,-4 8-2-15,2 13 11 16,-1-4-27-16,-4 2-3 16,0-13-7-16,3-7 10 15,-3-13-1-15,4-13-5 16,-4-10 0-16,3 0-10 0,0-14 16 15,1-19-35-15,8-15 34 16,6-5 1-16,4-2-2 16,7 2 2-16,3 10 0 15,5 11-1-15,-1 17 1 16,8 15 0-16,-4 0 22 16,-2 24 24-16,-3 25 35 15,-6 18 0-15,1-1-14 16,-4-8 14-16,-1 1-51 15,-3-15-21-15,-3-16 16 16,-2-12-19-16,-6-9-6 16,-4-7-12-16,5 0-77 15,-2-51-77-15,0 0-338 16,-1-1-334-16</inkml:trace>
  <inkml:trace contextRef="#ctx0" brushRef="#br0" timeOffset="984">1754 405 1790 0,'0'0'402'15,"0"0"-265"-15,0 0 12 16,0 0 20-16,0 0-29 15,0 0-44-15,211-139-86 16,-167 139-10-16,14 30-123 0,-11 19-163 16,-13 7-370-16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41.9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500 680 1452 0,'0'0'305'0,"0"0"-142"16,0 0-27-16,0 0 60 15,0 0-3 1,0 0-70-16,-182-152-19 0,128 152-67 16,-2 0-10-16,-2 27 40 15,7 25-25-15,4 21 7 16,17 19-4-16,13 4-31 15,17 2 12-15,0-11-26 16,29-8-16-16,25-23 16 16,12-16-72-16,10-27-37 15,8-13-15-15,-4 0-25 16,-4-36 16-16,-14-23 4 16,-14-11 63-16,-14-5 66 0,-17-4 60 15,-9 7 79 1,-8 13 38-16,0 20-30 0,0 12 43 15,-5 25-67-15,-2 2-40 16,4 38-12-16,3 35-50 16,0 26 10-16,0 11-1 15,25 16-29-15,9-8 16 16,-2 0-17-16,4-3 0 16,1-7 10-16,-5-7 5 15,-5-12-9-15,-17-14 8 16,-10-13-13-16,0-15 20 15,-18-12-21-15,-26-18 0 16,-7-10 21-16,-7-7-20 16,-1 0 9-16,2-29-8 15,9-24 11-15,11-12-23 0,15-17 10 16,22-12-48-16,0-9 20 16,34-6-46-16,27 2-44 15,15-3-124-15,46-28-128 16,-17 27-102-16,-14 17-26 0</inkml:trace>
  <inkml:trace contextRef="#ctx0" brushRef="#br0" timeOffset="274">1437 0 1610 0,'0'0'314'0,"0"0"-50"0,0 0-24 16,0 0-24-16,0 0-13 16,0 0-99-16,0 0-11 15,-37 213-20-15,37-114-32 16,0 14 26-16,0-6-31 16,0 5-10-16,0-12-14 15,0-4-2-15,0-17-20 16,0-13-46-16,0-13-115 15,15-24-148-15,-1-16-369 16,-6-10-344-16</inkml:trace>
  <inkml:trace contextRef="#ctx0" brushRef="#br0" timeOffset="728">1094 656 1670 0,'0'0'312'16,"0"0"-199"-16,0 0 47 16,0 0 20-16,0 0-88 15,227-55-60-15,-155 38 19 16,1 7-12-16,0 7 14 16,-7 3 10-16,-9 0-44 15,-9 20 22-15,-8 10-17 16,-11 5 3-16,-7 5 29 15,-14 2-38-15,-4 1 2 0,-4-5-1 16,0-3-13 0,0-5-12-16,0-8 5 0,-12-12-5 15,2 0-2-15,3-10 14 16,-5 0-6-16,-3 0 0 16,5-10-9-16,0-19 8 15,1-11-25-15,9-9 26 16,0-5-6-16,0-4 12 15,9-4-6-15,11 12 4 16,7 4 5-16,-2 15-18 16,4 7 9-16,0 11 0 15,5 3-4-15,-2 10 13 16,0 0-18-16,5 0-27 0,4 10-164 16,9 6-135-16,-6-3-249 15,-5 0-1067-15</inkml:trace>
  <inkml:trace contextRef="#ctx0" brushRef="#br0" timeOffset="957">2388 584 1540 0,'0'0'332'0,"0"0"-109"16,0 0 30-16,-29 168 17 15,26-110-67-15,-1-8-120 0,4 3 1 16,0-5-40-16,0-1-21 16,0-12 13-16,0-2-36 15,7-6-86-15,30-17-113 16,-5-3-304-16,2-7-187 0</inkml:trace>
  <inkml:trace contextRef="#ctx0" brushRef="#br0" timeOffset="1116">2476 131 910 0,'0'0'1162'16,"0"0"-990"-16,0 0-145 0,0 0-27 15,0 0-130-15,0 0-557 16</inkml:trace>
  <inkml:trace contextRef="#ctx0" brushRef="#br0" timeOffset="1281">2530 1782 2593 0,'0'0'604'0,"0"0"-505"15,0 0-32-15,0 0-67 16,0 0-289-16,0 0-2196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5:51.11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398 132 1358 0,'0'0'317'16,"0"0"-206"-16,0 0-4 16,0 0 107-16,0 0-43 15,0 0-66-15,19-55-29 16,-19 45 1-16,0 1 41 15,0-2-47-15,0 1 8 16,0 1 32-16,0-2-36 16,-9 3-4-16,-4 7-18 15,-9-7-11-15,-9 8 4 16,-1 0-45-16,-8 8 14 16,1 24 20-16,-5 15-13 15,3 12 11-15,1 17-12 0,4 10 9 16,7 10 18-1,7 6-41-15,7 1-7 0,12-2 24 16,3-13-23-16,0-2 3 16,18-11-3-16,11-9-1 15,7-8 7-15,4-8-7 16,7-11-16-16,4-12 4 16,8-13-15-16,-1-14 10 15,4 0-2-15,4-44 19 16,-5-21-8-16,-5-24 5 15,-9-18 3-15,-14-16 18 16,-15-5-6-16,-18 0 18 16,0 3 6-16,-10 15-4 15,-27 14 46-15,0 17-69 0,-2 32 0 16,2 15 15-16,8 22-24 16,3 10-41-16,11 17-50 15,8 32-45-15,7 23-88 16,0 37-359-16,22-8-68 15,7-15-1059-15</inkml:trace>
  <inkml:trace contextRef="#ctx0" brushRef="#br0" timeOffset="283">1316 1073 1932 0,'0'0'347'0,"0"0"-162"16,0 0 32-16,0 0 32 16,0 0-75-16,0 0-74 15,95 185-14-15,-95-144-62 16,-3 6-23-16,-29 3 2 15,-6 3-3-15,-2-2-87 16,-4 5-100-16,12-9-311 16,10-18-257-16</inkml:trace>
  <inkml:trace contextRef="#ctx0" brushRef="#br0" timeOffset="735">2196 802 1739 0,'0'0'486'0,"0"0"-421"0,0 0 88 16,0 0 125-16,0 0-121 16,117-193-100-16,-89 140 0 15,1-10-14-15,-3 4 5 16,-5 3 21-16,-2 7-20 16,-9 14 23-16,2 4-36 15,-9 9 3-15,-3 14 18 16,4 8-29-16,-4 3-16 15,0 38 9-15,0 21 8 16,0 14 19-16,0 8-48 16,0 9 0-16,0-4 16 15,-4-7-14-15,-2-5-1 16,-3-9 0-16,2-10-1 16,-3-9-12-16,2-2-75 0,1-12-68 15,4 13-128-15,3-11-462 16,0-11-145-16</inkml:trace>
  <inkml:trace contextRef="#ctx0" brushRef="#br0" timeOffset="1002">3092 991 1270 0,'0'0'520'0,"0"0"-324"16,0 0 36-16,0 0 59 15,41 171-11-15,-31-132-104 16,-7 4-65-16,1 0-71 16,-4 0-1-16,0-4 0 15,-10 4-39-15,-19-1-70 16,-8 8-138-16,5-14-382 15,6-6-781-15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5:55.2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50 264 1627 0,'0'0'307'0,"0"0"-137"16,0 0-36-16,0 0 26 0,0 0-17 15,0 0-82 1,91-141-8-16,-55 108 1 16,8 5 9-16,3 4 10 0,0 1-46 15,4 16 4-15,0 7 24 16,1 0-25-16,-1 10 5 16,-10 31-23-16,-9 10-3 15,-14 15 20-15,-14 9-29 16,-4 13 0-16,-19 8 30 15,-32 2-21-15,-11 4-8 16,-14-4 11-16,-4-5 18 16,-4-11 11-16,8-17-29 15,10-19 25-15,18-17 26 16,14-10-18-16,21-11-12 16,6-8-2-16,7 0-14 15,0 0-14-15,4 0-3 16,31-8-5-16,16-11 5 0,15-4 6 15,12 0-3 1,1-6-3-16,-3 9 0 0,-3 11 0 16,-4-5-5-16,-6 11 5 15,-9 3 8-15,-7 0-7 16,-6 0 6-16,-16 0-6 16,-6 0-1-16,-6 0 0 15,-4 0-18-15,1 0-41 16,2 10-26-16,6-3-120 15,-1-1-332-15,2-6-160 0</inkml:trace>
  <inkml:trace contextRef="#ctx0" brushRef="#br0" timeOffset="289">1606 521 1453 0,'0'0'632'0,"0"0"-435"15,0 0-8-15,0 0 29 16,0 0-5-16,0 0-84 16,0 0-32-16,150 203-51 15,-139-151-13-15,-5-6 51 0,-6 10-52 16,0-11-13-16,-25 5-19 15,-7-7-28-15,-5-6-36 16,5-6-88-16,10-8-179 16,6-10-342-16,13-8-1251 0</inkml:trace>
  <inkml:trace contextRef="#ctx0" brushRef="#br0" timeOffset="544">2638 748 2241 0,'0'0'599'0,"0"0"-486"0,0 0 26 16,0 0 70-16,0 0-64 15,0 0-66-15,0 0-79 16,18-90-22-16,1 74-25 16,6 16-123-16,-3 0-328 15,-3 0-302-15</inkml:trace>
  <inkml:trace contextRef="#ctx0" brushRef="#br0" timeOffset="697">3262 710 454 0,'0'0'1539'0,"0"0"-1394"16,0 0-145-16,0 0-186 16,0 0-490-16</inkml:trace>
  <inkml:trace contextRef="#ctx0" brushRef="#br0" timeOffset="882">3969 730 1765 0,'0'0'665'0,"0"0"-475"16,0 0 47-16,0 0-41 15,0 0-100-15,0 0-96 16,0 0-75-16,-33 118-215 15,3-58-439-15,1-8-1217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5:57.2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 73 1888 0,'0'0'505'16,"0"0"-434"-16,0 0 62 0,0 0 104 15,0 0-79-15,0 0-49 16,0 0-77-16,211-87 14 16,-157 111-8-16,-3 18-20 15,-11 14 45-15,-14 19-33 16,-23 7 13-16,-3 17 6 15,-25 11-43-15,-33 0 14 16,-8 2-20-16,-6-19 0 16,2 3 12-16,13-20-12 15,8-14 2-15,17-8 10 0,13-19-12 16,19-9-2 0,0-6-5-16,8-8 7 0,31-5 19 15,17-7-19-15,8 0 13 16,11 0 10-16,1 0-23 15,0-12-1-15,0 3-17 16,-6 9-72-16,14 0-95 16,-18 0-383-16,-12 4-606 0</inkml:trace>
  <inkml:trace contextRef="#ctx0" brushRef="#br0" timeOffset="434">1571 92 2280 0,'0'0'350'15,"0"0"-151"-15,0 0 52 16,0 0-58-16,0 0-64 15,0 0-92-15,-196 137-10 16,138-50 57-16,6 7-46 16,8 10 4-16,12 6 3 15,10-3-44-15,19-2 11 16,3-4-12-16,10-8 0 16,34-11 9-16,12-10-9 0,8-19-30 15,14-17 30-15,8-16-39 16,10-20 15-16,2 0 7 15,4-34 17-15,-11-28 15 16,-11-16-6-16,-18-25 2 16,-21-14 74-16,-28-12-47 15,-13-3 17-15,-13-1-38 16,-43 11-16-16,-13 17 22 16,-7 24-23-16,-33 48-68 15,21 26-145-15,12 7-768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51.4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80 257 1175 0,'0'0'348'0,"0"0"-209"15,0 0-34-15,0 0 16 0,0 0 11 16,-15 223 58-16,15-115-60 16,0 10-49-16,3 5 38 15,4-3-34-15,-7-2-8 16,0-10-5-16,0-13-41 16,0-12 43-16,0-17-73 15,0-14 9-15,0-13 27 16,0-13-36-16,0-12 6 15,0-8-7-15,0-6 8 16,0 0 2-16,0 0-10 16,0-13-34-16,0-20-12 15,0-13-28-15,0-16 21 16,0-7 20-16,0-13-20 0,-7-13 52 16,0-6-32-16,-4-12 12 15,0-5 15-15,-4 0 6 16,8 0-1-1,4 7 1-15,3 10 0 0,0 13 20 16,3 8-20-16,23 17 10 16,3 14 44-16,8 7-16 15,3 12-3-15,11 9-13 16,7 19-7-16,8 2 43 16,6 0-50-16,9 33 7 15,-1 6 26-15,-4 10-40 16,-13 3 14-16,-13 4-13 0,-17 3-2 15,-25 0 63-15,-8 4-49 16,-22-2 1-16,-37 2 37 16,-17 0-40-16,-12-7 4 15,-4-7-16-15,10-10 1 16,9-10 16-16,14-8-17 16,11-12-11-16,16-2-4 15,17-4-95-15,15-3-102 16,19 0-296-16,28 0-120 15,4 0-910-15</inkml:trace>
  <inkml:trace contextRef="#ctx0" brushRef="#br0" timeOffset="331">1601 99 2036 0,'0'0'287'0,"0"0"-92"16,0 0-103-16,0 0 79 16,-205 55-9-16,142 21-87 15,2 33-13-15,-8 41-14 16,10 45-6-16,15 32 60 15,19-22-88-15,18-40-13 16,7-54 29-16,0-32-30 0,10 6 10 16,19 0-10-16,8-3-29 15,7-12 13-15,10-21-134 16,37-23-167-16,-10-13-335 16,-8-13-414-16</inkml:trace>
  <inkml:trace contextRef="#ctx0" brushRef="#br0" timeOffset="669">2162 506 2154 0,'0'0'555'0,"0"0"-479"16,0 0-8-16,0 0 62 16,0 0-42-16,0 0 44 15,0 0-84-15,164 174-9 16,-96-88 13-16,-2 5-34 16,0 5 1-16,-7-1-19 15,-5-4 1-15,-7-4 19 16,-6-6-20-16,-9-13 0 15,-7-8-6-15,-6-11-8 16,-9-7-56-16,5-8-23 16,1-15-229-16,-6-6-271 0,5-13-319 0</inkml:trace>
  <inkml:trace contextRef="#ctx0" brushRef="#br0" timeOffset="980">3141 595 1955 0,'0'0'474'16,"0"0"-419"-16,0 0 61 15,0 0 184-15,0 0-118 0,0 0-92 16,-177 226 0-16,95-132-40 15,-9 9-12-15,-10 2-3 16,-4 0-35-16,2-4 30 16,8-11-30-16,12-15 0 15,17-13-6-15,19-17 6 16,18-11-12-16,10-14-42 16,19-6-108-16,14-14-168 15,30 0-361-15,3 0-14 0</inkml:trace>
  <inkml:trace contextRef="#ctx0" brushRef="#br0" timeOffset="1294">3569 1127 1795 0,'0'0'533'0,"0"0"-449"16,0 0 90-16,0 0 72 16,0 0-7-16,0 0-135 0,0 0-47 15,139 2 7 1,-82-2-40-16,6 0-3 0,6 0-21 15,4 0 6-15,0 0-14 16,-1 0-48-16,5 18-214 16,-18-7-316-16,-24 10-509 0</inkml:trace>
  <inkml:trace contextRef="#ctx0" brushRef="#br0" timeOffset="1565">3620 1664 2318 0,'0'0'456'0,"0"0"-380"15,0 0 15-15,0 0 126 16,0 0-82-16,0 0-82 15,0 0 13-15,91 0-64 16,-37 0-2-16,9 0 28 16,1 0-28-16,11 0-68 15,23-7-190-15,-19-5-608 16,-16-1-1249-16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54.4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1302 1687 0,'0'0'278'0,"0"0"-202"16,0 0 2-16,0 0 135 16,0 0-53-16,0 0-68 15,205-32-25-15,-132-11-46 16,8-12-13-16,-5-8-8 16,-3-7-11-16,-16-2 10 15,-10-3-36-15,-13 0 37 16,-15-1 0-16,-16 3 10 15,-3 5 50-15,-3-2 37 16,-28 16-13-16,-1 4 35 16,-8 21-49-16,1 19 5 15,-2 10 3-15,4 43-58 0,2 41-4 16,4 28-7 0,11 23-7-16,5 5 26 0,8 5-28 15,7-7 0-15,0-17 5 16,0-14-4-16,0-20-1 15,0-22 0-15,0-19 1 16,0-20 10-16,0-12-11 16,0-14 0-16,0 0 29 15,-5-24-17-15,1-21-3 16,4-14-9-16,0-14 1 16,12-6-9-16,24-5-1 15,14 5-27-15,16 6 35 16,4 22-32-16,2 14 0 15,-2 16 3-15,-8 21-6 16,-11 0 34-16,-14 0-35 16,-15 21 37-16,-12 6 0 15,-10-5 6-15,0 1 34 0,-32-7 11 16,-15-2-21-16,-9-11 18 16,-1-3-48-16,1 0 1 15,5-13 26-15,7-11-20 16,15 5 10-16,11 2 10 15,11 8-5-15,7 6 5 16,0 3-27-16,19 0-12 16,21 33 12-16,11 6 0 15,3 4 1-15,9-1-1 16,3 1 0-16,-6-10-1 16,6-6-4-16,4-13-67 0,3-9-17 15,21-5-75-15,-18-19-511 16,-10-15-613-16</inkml:trace>
  <inkml:trace contextRef="#ctx0" brushRef="#br0" timeOffset="293">1113 0 2354 0,'0'0'479'0,"0"0"-449"16,0 0 159 0,0 0-3-16,215 117-42 0,-120-49-54 15,3 19-29-15,0 8 41 16,-4 14-18-16,-9 8-30 16,-19 4 23-16,-22 12-43 15,-27-2 10-15,-17 5-31 16,-14-1-7-16,-40-10-6 15,-15-10-43-15,0-17-62 16,-16-3-36-16,16-25-150 16,18-29-857-16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08.0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670 132 1654 0,'0'0'1032'16,"0"0"-864"-16,0 0-107 15,0 0 110-15,0 0 30 16,-222-135-17-16,166 135-121 16,-1 26-5-16,-2 37 10 15,1 18-34-15,7 17 10 0,4 10-23 16,13 1-20-16,17-4 31 15,12 0-32-15,5-3 0 16,0-6 1-16,26-9-1 16,18-5-31-16,18-10-23 15,11-12-15-15,15-21 58 16,7-19-1-16,-4-20 9 16,-3 0-3-16,-24-26 11 15,-20-17-14-15,-22-12 9 16,-22-3 0-16,-19-3 34 15,-45 5-19-15,-27 5-4 16,-22 7-11-16,-8 16-32 16,-29 23-34-16,33 5-247 0,31 0-1011 15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4:55.74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120 87 2230 0,'0'0'506'0,"0"0"-439"15,0 0-6-15,0 0 77 16,211-43-29-16,-120 31-75 16,11 0-13-16,-4 5-21 15,0-1-45-15,-3 8-3 16,-7 0-216-16,-19 0-291 15,-28 10-99-15</inkml:trace>
  <inkml:trace contextRef="#ctx0" brushRef="#br0" timeOffset="210">0 554 1825 0,'0'0'990'0,"0"0"-879"16,0 0 31-16,0 0 44 15,0 0-32-15,199 62-73 16,-97-56-65-16,77-6-16 16,-22 0-150-16,-18-3-1071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6:16.2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675 72 1483 0,'0'0'294'0,"0"0"-175"16,0 0 12-16,0 0 43 15,0 0 20-15,0 0-8 16,-139-72-106-16,103 72-35 16,-4 0 22-16,-11 30-28 15,-12 9 12-15,1 15-13 0,1 17-24 16,-2 10 55-16,16 5-54 15,6 5-2-15,9 2 19 16,10-5-22-16,12-3-19 16,5-3 9-16,5-10 0 15,0-5 10-15,15-12-10 16,17-13 0-16,16-8-10 16,4-18-54-16,6-13 13 15,8-3 9-15,3-19 14 16,-3-33 7-16,-5-15 21 15,-2-15 0-15,-15-6 26 16,-8-8-26-16,-11 1 27 16,-10 4 6-16,-11 9-26 0,-1 10 40 15,-3 12-47 1,0 21-14-16,0 19-19 0,12 20-210 16,10 10-399-16,0 12-8 0</inkml:trace>
  <inkml:trace contextRef="#ctx0" brushRef="#br0" timeOffset="355">1586 186 1773 0,'0'0'514'15,"0"0"-424"-15,0 0-8 16,0 0 41-16,0 0 22 16,0 0-8-16,-196 140-106 15,137-92-19-15,1 0 48 16,6 5-34-16,4-6-7 16,13-7-16-16,10-8 6 15,9-9 2-15,13 1-11 16,3-2-6-16,0 0-2 15,19 8 9-15,13-1-2 16,5 5-28-16,7-3-22 16,3 3 19-16,-4 4-147 15,-3 6-7-15,-6 25-88 0,-9-13-95 16,-15-3-802-16</inkml:trace>
  <inkml:trace contextRef="#ctx0" brushRef="#br0" timeOffset="581">1003 1129 1773 0,'0'0'374'0,"0"0"-267"15,0 0-61-15,0 0 116 16,0 0-22-16,0 0-69 0,0 0-37 15,135 72-20-15,-88-53-14 16,36 11-31-16,-8-4-290 16,-11-10-337-16</inkml:trace>
  <inkml:trace contextRef="#ctx0" brushRef="#br0" timeOffset="1324">2340 732 1820 0,'0'0'286'16,"0"0"-255"-16,0 0 3 15,0 0 50-15,0 0 20 16,230-135-90-16,-170 92-8 16,-13-2 5-16,-8-1-11 15,-14-5 0-15,-9 3 14 16,-16-2-8-16,0 4 58 16,0 1-11-16,-26 8 17 15,-8 8 3-15,2 16-25 16,0 13 0-16,-2 0-5 15,2 37-30-15,3 36 10 16,-4 18-23-16,4 20 0 0,0 6 33 16,7 2-27-16,3-7 3 15,9-11-9-15,-2-15 0 16,6-20 7-16,-3-15-7 16,6-14 0-16,-1-16 3 15,4-12-2-15,0-9 26 16,0 0-3-16,0-9 3 15,0-22-13-15,0-10-14 16,4-10-14-16,26-4 4 16,9-1-5-16,5 4 1 15,10 2-14-15,2 15-36 16,2 7 7-16,-3 16-36 0,-7 5 28 16,-9 7 59-1,-14 0-9-15,-13 0 8 0,-12 16-11 16,0-2 18-16,-4 3 31 15,-24-5-12-15,-6 2 1 16,-2-8 38-16,3-3-13 16,4-3-2-16,3 0-13 15,11 0 0-15,5 0 5 16,2 0-35-16,8 3-19 16,0 10 1-16,0 8 6 15,18 1 12-15,8 8 1 16,4 0-1-16,-1-4 0 15,3-1-13-15,2-2-102 0,5-3-28 16,23 0-179 0,-11-7-62-16,-4-5-1399 0</inkml:trace>
  <inkml:trace contextRef="#ctx0" brushRef="#br0" timeOffset="1699">4098 246 1759 0,'0'0'364'0,"0"0"-235"16,0 0 46-16,0 0 47 15,0 0-64-15,0 0-106 16,-193 104-31-16,124-49-3 16,-1-4-17-16,16-3 2 15,10-1-3-15,19-1 0 16,10-2 6-16,15-6-6 16,0 6 0-16,11-9-7 15,28 2 4-15,9-5 3 16,7-1-56-16,3-9-29 15,1 0 22-15,-1-2-50 16,-8 2-76-16,-2 12-2 0,-11-8-198 16,-15-4-1214-16</inkml:trace>
  <inkml:trace contextRef="#ctx0" brushRef="#br0" timeOffset="1910">3643 1132 1800 0,'0'0'355'0,"0"0"-233"16,0 0 32-16,0 0 20 16,0 0-31-16,0 0-104 0,0 0-8 15,123 116-31-15,-57-86-80 16,-12 2-117-16,-3-11-359 0</inkml:trace>
  <inkml:trace contextRef="#ctx0" brushRef="#br0" timeOffset="2329">4729 377 561 0,'0'0'1477'0,"0"0"-1284"16,0 0-121-16,0 0 36 16,0 0 78-16,0 0-71 15,230-109-63-15,-176 109 26 16,-2 30-39-16,-10 3 1 15,-16 13 17-15,-11 13-44 16,-15 6 23-16,-3 15-19 16,-41 5-10-16,-10-3 42 15,-6 0-48-15,3-7 1 16,9-12 19-16,8-10-20 16,15-11-2-16,9-9 1 15,16-7 0-15,0-3-7 0,9-7 7 16,30-2-29-16,8-4 10 15,16-1-132-15,13-2-15 16,12 3-8-16,44-7-167 16,-21-3-51-16,-14 0-1370 0</inkml:trace>
  <inkml:trace contextRef="#ctx0" brushRef="#br0" timeOffset="2713">6019 384 1265 0,'0'0'889'0,"0"0"-690"16,0 0-116-16,0 0 78 16,0 0 62-16,-203 110-34 15,162-45-134-15,8 7-13 16,12 2 10-16,16 2-50 15,5 3 15-15,9-7-17 16,30 0 0-16,13-10-12 16,9-6 12-16,5-10-18 15,7-18 9-15,-1-10-34 16,6-18 13-16,-9 0 18 16,-4-27 12-16,-9-22 19 15,-12-13-11-15,-12-14 23 0,-17-5 47 16,-15-8-22-1,0-4-7-15,-34 6-23 0,-13 8-25 16,-7 12 29-16,-6 26-30 16,-22 41-86-16,16 17-160 15,3 21-705-15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6:48.3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103 44 1395 0,'0'0'354'0,"0"0"-98"15,0 0-27-15,0 0-29 16,0 0-111-16,0 0-10 16,4 55 57-16,21-19-36 15,7 0-39-15,5-2-10 16,-5-3-32-16,6-1 10 16,-10-5-29-16,1-1-17 15,2-8-28-15,-6-2-146 16,7-14-152-16,-7 0-45 15,-6 0-410-15</inkml:trace>
  <inkml:trace contextRef="#ctx0" brushRef="#br0" timeOffset="203">467 0 20 0,'0'0'1539'0,"0"0"-1292"16,0 0-135-16,0 0 92 15,0 0 46-15,0 0-96 16,0 0-48-16,-171 135 4 16,117-86-55-16,-9 7-46 15,1 0-9-15,11-1-134 16,15 2-154-16,18-19-205 0,6-15-912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6:49.0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549 1008 1551 0,'0'0'259'15,"0"0"-59"-15,0 0 64 16,0 0-32-16,0 0-16 16,0 0-83-16,-204-69-52 15,149 69-5-15,-4 34-33 16,5 8 11-16,0 10-16 15,10 11-28-15,7 6 37 16,11 3-35-16,16 3-3 16,10-3-2-16,0 0 7 15,29-6-25-15,18-3 11 16,8-11-19-16,11-9 8 0,3-12 11 16,4-14-9-1,4-17 2-15,-4 0-11 0,-9-19 7 16,-1-24 1-16,-16-16 10 15,-13-10 15-15,-17-8-14 16,-14-10 15-16,-3 2 35 16,0 3-50-16,-28 10 11 15,-4 16-12-15,-2 20-5 16,12 18-10-16,15 18-103 16,7 34-404-16,0 3-141 0</inkml:trace>
  <inkml:trace contextRef="#ctx0" brushRef="#br0" timeOffset="206">1107 1825 2036 0,'0'0'623'0,"0"0"-448"16,0 0 34-16,0 0 17 15,0 0-133-15,0 0-60 16,0 0-33-16,14-49-108 16,33 32-221-16,6-6-483 0</inkml:trace>
  <inkml:trace contextRef="#ctx0" brushRef="#br0" timeOffset="686">1562 1035 1901 0,'0'0'378'0,"0"0"-239"16,0 0 1-16,0 0 21 16,208-79-85-16,-145 79-36 15,-2 0-26-15,-5 2-7 16,-16 27 38-16,-19 5-35 15,-13 9-10-15,-8 1 32 16,-3-3-31-16,-31 1 18 0,-7-5-19 16,-1-3 1-16,5-13 17 15,8 0-18-15,10-12 0 16,13-6 6-16,2 1-6 16,4-1-8-16,0 1-5 15,14 8 1-15,14 4-9 16,10 11 21-16,2 7 0 15,8 4 2-15,-1 8-2 16,0 3-1-16,-3 3 1 16,-8-1 10-16,-11-3 47 15,-10-8-55-15,-15-7 11 16,0-8 63-16,-25-1 4 16,-22-11-20-16,-16-3-36 15,-3-7-23-15,5-3 33 16,2 0-34-16,20 0-15 0,12-7-13 15,27-29-169 1,0 0-423-16,19-7-598 0</inkml:trace>
  <inkml:trace contextRef="#ctx0" brushRef="#br0" timeOffset="1056">2058 240 1711 0,'0'0'263'0,"0"0"-168"0,0 0 4 16,0 0 77-16,0 0-4 15,0 0-104-15,186-72-45 16,-142 88 29-16,-10 17-11 15,-12 6-6-15,-16 8 15 16,-6 1 39-16,-3 5 3 16,-31 0-65-16,-5-4-13 15,2-7 25-15,8-5-26 16,7-11-6-16,11-3-7 16,11-2 0-16,0-4-6 15,18 1-40-15,23-6-68 0,16-1-20 16,9-3-97-1,37-8-73-15,-20 0-12 0,-13-8-292 0</inkml:trace>
  <inkml:trace contextRef="#ctx0" brushRef="#br0" timeOffset="1370">2805 401 1222 0,'0'0'372'16,"0"0"-151"-16,0 0-6 15,0 0 103-15,0 0-39 16,0 0-102-16,0 0-94 15,-130-75-48-15,105 113-8 16,3 12 9-16,7 9-36 16,8 0 0-16,7 4 5 15,0-3-5-15,7-6 0 16,21-4-5-16,10-11-37 0,2-16-13 16,4-11 3-16,3-12 40 15,-4 0 12-15,1-21 1 16,-10-23 6-16,-12-2 1 15,-9-9 29-15,-13-1 48 16,0 4-22-16,-10-3-36 16,-24 4 21-16,-5 8-26 15,-5 11-22-15,4 13-16 16,21 19-96-16,12 3-199 16,7 20-405-16</inkml:trace>
  <inkml:trace contextRef="#ctx0" brushRef="#br0" timeOffset="1566">3298 480 1891 0,'0'0'357'16,"0"0"-243"-16,0 0-18 15,0 0-30-15,248 0-66 16,-160 0-180-16,-12 0-194 0</inkml:trace>
  <inkml:trace contextRef="#ctx0" brushRef="#br0" timeOffset="2405">4070 453 1493 0,'0'0'311'0,"0"0"-231"15,0 0 26-15,0 0 142 16,0 0-97-16,0 0-69 15,0 0-63-15,183-176 9 16,-154 142 44-16,-2-1 1 0,-10-5-5 16,-5 3-19-16,-12 2-13 15,0 2 15-15,0 5-5 16,0 7-35-16,-9 11 56 16,-4 6-26-16,-6 4-22 15,1 0-4-15,1 27-14 16,-2 11 5-16,4 13-6 15,1 7-6-15,2 8 5 16,2 0 1-16,2 1 0 16,1 1 0-16,4-10 6 15,-1-5-17-15,4-7 10 16,-5-14 1-16,2-4 7 16,3-17-7-16,0 0 0 0,0-8 1 15,0-3 7 1,0 0-1-16,0 0-7 0,0 0 1 15,0 0 20-15,0-16-21 16,8-3-6-16,14-8 4 16,4 1-1-16,6-4-10 15,5 0 5-15,2 1-7 16,5 3 1-16,0 6 14 16,0 4 0-16,0 6-6 15,-9 10 10-15,-1 0-14 16,-5 0 2-16,-7 0 8 15,-7 12-1-15,-5 2 2 16,-10 2 4-16,0-5 20 0,0 1-24 16,-22-5 46-16,-10 0-47 15,-2-4 7-15,-1-1 13 16,4-2-19-16,3 0 7 16,9 0 4-16,5 0 0 15,3 0-20-15,7-2 8 16,4-1 0-16,0 3 12 15,0 0-12-15,0 0 0 16,19 13 0-16,-1 13 5 16,4 0-13-16,4 3 8 15,3-2 0-15,-1-1 26 16,3-3-19-16,-3-6-6 16,1-4-1-16,-3 1-5 15,-1-9-49-15,-3 0-166 0,-7-5-316 16,-8 0-212-16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6:43.6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3338 1050 1478 0,'0'0'262'0,"0"0"-120"15,0 0 21-15,0 0 33 16,0 0-10-16,0 0-79 16,-39-26-25-16,39 23-10 15,0-4 5-15,0 3 31 0,-3-2-59 16,3 3-9-1,-8 0 38-15,-3-1-27 0,-4 4 4 16,-10 0-20-16,-7 0-17 16,-12 4 6-16,-7 31-24 15,-5 12 0-15,2 18 6 16,3 11-5-16,11 9 6 16,11 10-1-16,10-1-6 15,13 3 15-15,6-2-15 16,0-7 0-16,22-6 9 15,13-10-8-15,9-9 0 16,7-11-1-16,5-15-14 16,1-18 14-16,6-15-48 15,-2-4 11-15,-2-23 29 16,-2-26 8-16,-4-23 0 0,-11-10 5 16,-8-18-3-16,-16-5 46 15,-11 2-36-15,-7-4-6 16,-12 9 36-16,-23 16-20 15,-9 20 2-15,3 23-19 16,6 21-5-16,9 18-23 16,11 11-127-16,15 57-170 15,19-5-243-15,10-4-197 0</inkml:trace>
  <inkml:trace contextRef="#ctx0" brushRef="#br0" timeOffset="191">3905 2032 2148 0,'0'0'387'16,"0"0"-103"-16,0 0-55 16,0 0-87-16,0 0-142 15,0 0-40-15,0 0-149 16,39-60-372-16,1 33-384 0</inkml:trace>
  <inkml:trace contextRef="#ctx0" brushRef="#br0" timeOffset="571">4280 1060 1859 0,'0'0'488'16,"0"0"-396"-16,0 0-11 16,0 0 68-16,0 0-73 15,0 0-33-15,241-92-11 16,-172 85-31-16,-3 2 38 16,-12 0-27-16,-7 5-6 15,-15-2 42-15,-10 2-38 16,-6 0 13-16,-10 0 19 15,-6 29-14-15,0 14 56 16,0 16-38-16,-3 13-28 0,-19 13 35 16,0 10-32-1,-3 6-3-15,3 1 3 0,3-6-11 16,6-15-10-16,4-8 0 16,6-17-15-16,-1-10 9 15,4-10-78-15,0-14-49 16,0-7-226-16,0-11-319 15,0-4-294-15</inkml:trace>
  <inkml:trace contextRef="#ctx0" brushRef="#br0" timeOffset="752">4444 1582 1642 0,'0'0'389'0,"0"0"-271"0,0 0 126 15,0 0-11-15,0 0-94 16,0 0-48-16,190-24-91 16,-117 21-15-16,25-6-90 15,-14 2-422-15,-14 1-968 0</inkml:trace>
  <inkml:trace contextRef="#ctx0" brushRef="#br0" timeOffset="1742">5165 305 1568 0,'0'0'338'0,"0"0"-271"16,0 0 28-16,0 0 92 15,0 0-76-15,0 0-65 16,0 0-34-16,103 0-10 15,-52 0 13-15,0-21-15 16,-4-2 0-16,-6-5 12 16,-9 0-12-16,-7 0 0 15,-6-4 0-15,-13 1 0 0,-6-1 57 16,0 1-15-16,0 9 7 16,-10 6 1-16,-12 6 1 15,0 10-8-15,-3 0-14 16,0 10-28-16,-1 33 14 15,1 15-15-15,6 16 0 16,1 3 0-16,7 10 0 16,3-10-6-16,1 0 6 15,7-9 0-15,-3-12 6 16,3-13-6-16,-4-10 0 16,4-14 3-16,-3-10-3 15,3-9 9-15,0 0 9 0,-5 0-8 16,5-22 23-1,0-11-33-15,0-5 0 0,8-6-4 16,21 4 4-16,8 1-6 16,6 10-20-16,4 9-8 15,-3 13 32-15,3 7-56 16,-6 0 14-16,-4 7 38 16,-15 16-12-16,-8 3 4 15,-11-3 7-15,-3 5 7 16,0-9 28-16,-29-7 2 15,-6-1-14-15,-6-11 56 16,-6 0-27-16,3 0-5 16,3-4 27-16,9-10-1 15,10 2 24-15,7 5-59 0,8 2-13 16,7 5 15-16,0 0-33 16,4 9 1-16,24 24-1 15,6 9 0-15,10 4 5 16,3 2-5-16,1-5 0 15,-1-6 1-15,-3-4-1 16,-2-5-1-16,6-8-112 16,11-6-138-16,-12-10-314 15,-9-4-415-15</inkml:trace>
  <inkml:trace contextRef="#ctx0" brushRef="#br0" timeOffset="26151">820 1093 1141 0,'0'0'246'15,"0"0"-179"-15,0 0 23 0,0 0 121 16,0 0-104 0,0 0-50-16,-3-10 31 0,-6-4 11 15,2 5 6-15,4-8-16 16,3 5-36-16,-3-5 18 15,3 1-35-15,-9-4-24 16,2 3 61-16,-3-6-35 16,-5 0-14-16,-7-1-9 15,0 2-5-15,-7 0 11 16,1 2-21-16,-3 3 0 16,-1 9 10-16,-9-4 1 15,-3 10 4-15,-3 2-8 16,0 0-6-16,-4 0 14 15,0 22-4-15,1 15-4 16,2 12 31-16,1 11-22 0,6 5 11 16,1 3 3-16,11 5-14 15,7-1 24-15,8 0-32 16,3 0 7-16,7 1 31 16,4-2-26-16,0-6 8 15,0-1-2-15,15-6-10 16,6-5 23-16,6-7-39 15,5-4 0-15,5-5 24 16,2-11-9-16,12-3-3 16,1-7 1-16,9-8-12 15,8-5 10-15,4-3-11 16,8 0-100-16,36-20-93 0,-19-7-290 16,-18 1-260-16</inkml:trace>
  <inkml:trace contextRef="#ctx0" brushRef="#br0" timeOffset="27106">991 511 1277 0,'0'0'325'0,"0"0"-225"15,0 0-43-15,0 0 47 16,0 0 5-16,0 0-23 16,0 0-24-16,120-65-8 15,-76 36 30-15,-4-4-42 0,-4-4-20 16,-2-2 31-1,-12 1-2-15,-4-6-1 0,-11 2 26 16,-3 3-28-16,-4 3 1 16,0 2-15-16,-4 15 2 15,-11 2 15-15,-4 10-35 16,-3 7-1-16,2 0-12 16,-7 31 4-16,-2 20-8 15,4 19 1-15,3 11-8 16,0 9 2-16,3 5 6 15,6-4 0-15,1-2 0 16,2-10 9-16,3-7-16 0,-5-16 7 16,2-9 0-16,2-16 9 15,1-11-9-15,3-10 0 16,4-6 6-16,-3-4 12 16,0 0 44-16,-2-11-62 15,5-15 0-15,0-7 9 16,0-6-8-16,0 4-2 15,27-5 1-15,1 3-12 16,11 8 5-16,2 3-6 16,3 6-2-16,-4 10 6 15,-1 10 9-15,-1 0-1 16,-10 0-7-16,-9 0 8 16,-7 17-10-16,-12 2 8 0,0 1 2 15,0-1 0 1,-27 0 15-16,-2-2-3 0,-3 0 6 15,6-4-12-15,4-7 21 16,4 1-27-16,8-2 0 16,1 0 0-16,2 2 2 15,1 6-2-15,-3 0 0 16,9 10 9-16,0 2-19 16,0 6 7-16,0-1 3 15,0-1-2-15,9-6 2 16,4 0-1-16,9-4 0 15,4 2-19-15,-1-5 20 16,9 3-67-16,20 6-73 0,-10 3-143 16,-9-9-413-16</inkml:trace>
  <inkml:trace contextRef="#ctx0" brushRef="#br0" timeOffset="27668">732 2487 1562 0,'0'0'259'0,"0"0"-140"16,0 0 77-16,0 0 4 15,0 0-76-15,0 0-60 16,0 0-4-16,12-128 23 15,13 111-46-15,4 8-22 16,0 2 32-16,0 7-35 16,4 0 8-16,-4 5-8 0,-4 20-10 15,-9 11 20-15,-10 5-21 16,-6 8 0-16,0 2 56 16,-25-1-32-16,-12-2 11 15,1-1 9-15,-1-7-25 16,2-12 27-16,9-5-27 15,8-7-19-15,2-6 28 16,13-3-28-16,3-5 13 16,0 3-14-16,0-2 1 15,0 4-12-15,22-1 11 16,7 4-21-16,15-3 15 16,10-1-118-16,34-6-165 15,-12 0-269-15,-13 0-286 0</inkml:trace>
  <inkml:trace contextRef="#ctx0" brushRef="#br0" timeOffset="28036">1404 2496 1555 0,'0'0'297'16,"0"0"-120"-16,0 0 73 15,0 0 0-15,0 0-125 16,0 0-52-16,0 0 11 16,-154 80-27-16,140-44-4 15,2 2-53-15,5 6 0 16,7-1 22-16,0-7-22 0,4 0 0 16,25-10 0-16,11-10-1 15,4-12-13-15,4-4 4 16,2 0 7-16,1-33 3 15,-4-10 0-15,-3-9 1 16,-15-7 11-16,-14-3-11 16,-15 3 59-16,0 4-24 15,-15 4-8-15,-29 8 20 16,-7 18-41-16,4 11-7 16,0 14-109-16,11 16-403 15,11 7-1177-15</inkml:trace>
  <inkml:trace contextRef="#ctx0" brushRef="#br0" timeOffset="29441">2227 1733 819 0,'0'0'503'0,"0"0"-387"16,0 0-71-16,0 0 70 15,0 0 24-15,0 0-67 16,0 15-8-16,0 5-17 16,0 3-12-16,0-4 30 15,0 2-20-15,4-2-30 0,2-5 24 16,3 0-38-16,-2-5 10 16,-1-4-11-16,6 7-86 15,2-7-27-15,8-5-162 16,-4 0-294-16,-3 0-519 0</inkml:trace>
  <inkml:trace contextRef="#ctx0" brushRef="#br0" timeOffset="29613">2227 1733 1300 0,'215'-14'372'0,"-225"14"-165"16,-12 0-19-16,-9 0-16 15,3 5-74-15,-5 23-43 16,0 11-45-16,-3 11-10 0,-4 22-124 16,7-11-179-1,3-13-1100-15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30.4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511 91 920 0,'0'0'216'0,"0"0"-67"16,0 0 67-16,0 0-43 15,0 0-65-15,0 0-2 16,0-65-30-16,-3 56 7 16,-1 1-26-16,1 2-8 15,-2 3 41-15,1 3-31 0,4 0-8 16,-3 0 5-1,3 0-56-15,-3 0 12 0,-1 3 8 16,-4 20-9-16,4 10 49 16,-2 13-48-16,-1 10 26 15,4 12 34-15,-6 8-51 16,6 9 12-16,-1 1-7 16,-2 6-9-16,0-4 48 15,0 1-47-15,2-4 6 16,4-7 43-16,0-5-59 15,0-8 23-15,0-7-19 16,0-7-12-16,0-6 41 16,0-4-41-16,0-9 12 15,-3-3 2-15,0-5-14 16,-1-1 0-16,4-7-11 0,0 0-17 47,0-2-32-47,0 1-103 0,0 2-78 0,0 0-73 0,0-5-85 0,0 0-804 0</inkml:trace>
  <inkml:trace contextRef="#ctx0" brushRef="#br0" timeOffset="505">15 1139 1152 0,'0'0'228'0,"0"0"-69"15,0 0 48-15,0 0-96 16,0 0 12-16,0 0-30 15,0 0-8-15,-15-82 2 16,15 82-41-16,0 0 4 16,0 0 61-16,9 23-30 15,11 6 11-15,7 10-38 0,5 4-14 16,0 3 39-16,6 3-33 16,-6 0-16-16,5-3 9 15,-5-8-33-15,-2-1 23 16,-4-11-28-16,-1-5-1 15,-3-12 45-15,-5-2-25 16,-2-7-14-16,7 0 32 16,0-16-30-16,4-19 28 15,6-19-36-15,5-8 0 16,0-11 7-16,-5 1-7 16,0 0 8-16,2 3-8 15,-8 16-5-15,-4 18 5 16,10 35-132-16,-10 0-253 15,-7 3-459-15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32.12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101 95 1438 0,'0'0'215'16,"0"0"-143"-16,0 0 15 0,0 0 67 15,0 247-7-15,0-137-26 16,0 13 0-16,0-3-54 16,0 3-39-16,0-12 48 15,-6-13-30-15,0-18-16 16,-1-19-4-16,0-19-6 15,2-18 4-15,5-17-9 16,0-7 53-16,0-4 40 16,0-32-73-16,0-13-23 15,0-10-12-15,9-10 0 16,13 0 0-16,6 4-22 16,8 12-2-16,1 13 23 0,7 17-18 15,3 21 13-15,4 2-18 16,-7 25 24-16,-3 25-18 15,-13 12 15-15,-9 11 3 16,-19 4 5-16,0 5-4 16,-15-5 14-16,-29-8-15 15,-7-11 2-15,-12-8 26 16,3-21-28-16,0-12 21 16,6-14 20-16,10-3-14 15,4-9 0-15,14-28-27 16,13-6-5-16,8 1-69 15,10-17-223-15,27 10-273 16,5 6-37-16</inkml:trace>
  <inkml:trace contextRef="#ctx0" brushRef="#br0" timeOffset="236">742 832 1699 0,'0'0'296'16,"0"0"-154"-16,0 0 26 15,0 185 49-15,6-122-116 16,-2-2-59-16,1-3 1 16,-2-10-31-16,4-8-12 15,0-11-33-15,1-9-117 16,6-20-184-16,-3 0-2 0,-4-7-1216 15</inkml:trace>
  <inkml:trace contextRef="#ctx0" brushRef="#br0" timeOffset="398">779 469 1795 0,'0'0'268'0,"0"0"-201"15,0 0 7-15,0 0-74 16,0 0-10-16,0 0-137 16,0 0-166-16,32 49-1260 0</inkml:trace>
  <inkml:trace contextRef="#ctx0" brushRef="#br0" timeOffset="784">1063 935 1174 0,'0'0'210'0,"0"0"-63"15,0 0 46-15,0 0-66 16,39 203-56-16,-39-170-18 16,0-8 18-16,0-13-44 15,0-10 20-15,0-2 4 0,0 0-2 16,0-21-18-16,0-16-31 15,0-6-1-15,0-7 1 16,15-2-34-16,17 0 33 16,9 6-55-16,6 7 16 15,4 13 39-15,-4 13-11 16,0 13 12-16,-6 0 0 16,-7 32 29-16,-9 17 61 15,-15 13-44-15,-3 6 55 16,-7-3-23-16,0-7-34 15,0-5-12-15,0-8-32 16,9-11-28-16,8-11-98 16,27-21-177-16,-4-2-6 15,1 0-454-15</inkml:trace>
  <inkml:trace contextRef="#ctx0" brushRef="#br0" timeOffset="1091">1915 892 324 0,'0'0'1350'16,"0"0"-1196"-16,0 0-42 15,0 0 85-15,0 0 10 16,-123 184-78-16,116-124-65 16,7-5 19-16,0-3-65 15,32-8-2-15,16-11 0 16,6-14-16-16,5-16-15 0,-5-3-3 15,-10-3 12-15,-12-30-15 16,-13-10 15 0,-13-10 6-16,-6-2 45 0,-6-7-26 15,-30 4 18-15,-11-3-8 16,-6 13-28-16,3 12-2 16,2 16-82-16,16 20-146 15,10 0-154-15,10 20-1139 0</inkml:trace>
  <inkml:trace contextRef="#ctx0" brushRef="#br0" timeOffset="1862">2441 929 1126 0,'0'0'923'0,"0"0"-822"15,0 0-23-15,0 0 49 16,0 0-7-16,39 202-37 16,-35-137-63-16,1-4-7 15,-2-5-13-15,0-7 2 16,1-13 1-16,-1-16-3 16,-3-11 0-16,4-9 9 15,1 0-9-15,1-29 0 16,4-14 0-16,9-12 0 15,3-8-21-15,7-6-3 16,5 4-46-16,1 8 58 0,6 12-28 16,-6 18 9-16,-1 18 13 15,-5 9 18-15,-4 9-7 16,-6 34 14-16,-12 6-4 16,-4 4 48-16,-3-1-44 15,0-5 12-15,0-11-19 16,0-9 1-16,0-16 9 15,0-6 5-15,0-5-15 16,0-7 21-16,0-26-21 16,0-6-12-16,0-8-22 15,0-5-2-15,19 3 29 16,6 0-26-16,5 2-16 16,6 12 30-16,8 10-33 0,0 14 24 15,0 11 12-15,0 0 16 16,-5 23 13-16,-5 19 3 15,-2 11 44-15,-7 2 12 16,-3 7-47-16,-3-1-5 16,-1-10-20-16,4-4 6 15,4-15 7-15,2-11-13 16,4-16-49-16,6-5 15 16,2 0-48-16,-4-29 13 15,1-10 7-15,-8-7 3 16,-4-4 49-16,-3-3 3 15,-3 8 7-15,-6 1 31 0,-1 16-1 16,-9 8 49-16,1 13 18 16,-1 7-56-16,-3 7 14 15,0 29 15-15,0 13-8 16,0 3 2-16,0 6-54 16,0-7 16-16,5-1-26 15,2-11-15-15,0-3-1 16,5-7-142-16,-6-8-164 15,-2-16-363-15</inkml:trace>
  <inkml:trace contextRef="#ctx0" brushRef="#br0" timeOffset="2054">3701 636 7 0,'0'0'1912'16,"0"0"-1736"-16,0 0-176 15,0 0-82-15,0 0-6 16,0 0-874-16</inkml:trace>
  <inkml:trace contextRef="#ctx0" brushRef="#br0" timeOffset="3869">4363 837 1580 0,'0'0'267'0,"0"0"-172"16,0 0 16-16,0 0 68 0,0 0-22 16,0 0-65-16,0 0-69 15,-92-88-17-15,62 90 42 16,-2 31-38-16,3 15 11 15,0 10-7-15,4 7-2 16,10-3 16-16,11-6-28 16,4-5-3-16,0-16-12 15,14-16-20-15,20-15-29 16,-2-4-3-16,5-14 13 16,-5-26 31-16,-7-5-39 15,-3-8 62-15,-10 5 4 16,-8 8 48-16,-4 12 38 15,0 17 7-15,0 11-17 0,0 0-25 16,-4 32-54-16,-4 15 12 16,8 1 37-16,0 8-37 15,0-4-6-15,0-1-6 16,3-9 0-16,16-5 0 16,-1-15-1-16,4-12-56 15,4-10 21-15,6 0-9 16,8-22-4-16,4-25-2 15,7-16-8-15,0-9-23 16,5-7-40-16,1-12 9 16,-1-4 51-16,-2-7 4 15,0-10 41-15,-3 0 8 0,-4 1 8 16,-3 5 45 0,-13 15-4-16,-14 12 36 0,-14 24 41 15,-3 15 2-15,0 17-10 16,-14 20 14-16,-19 3-59 15,-3 26 10-15,-11 33-44 16,-1 17-1-16,-2 15 27 16,2 11-18-16,4 7-2 15,7 6 15-15,8-2-26 16,11-4 40-16,8-3-66 16,10-15 0-16,0-15 19 15,13-10-19-15,24-18-31 16,11-12-47-16,31-9-98 15,-9-13-89-15,-8-7-392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36.9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439 908 1600 0,'0'0'292'0,"0"0"-242"15,0 0 51-15,0 0 191 16,0 0-83-16,0 0-88 16,0 0-30-16,-201-96-18 15,147 146 72-15,-1 13-93 16,3 16 15-16,10 2 14 16,16 4-60-16,21-6 5 15,5-11-26-15,19-10 4 16,35-14-23-16,12-16-47 15,15-21-37-15,-1-7-17 0,4-17-70 16,-11-31 10-16,-7-3-6 16,-12-11 47-16,-10-1 120 15,-12 8-24-15,-13 5 43 16,-4 13 58-16,-12 18 32 16,-3 16 42-16,0 3-65 15,0 17-14-15,4 25 59 16,3 8-61-16,8 5 3 15,10-3 10-15,4-10-57 16,5-5 1-16,5-16-8 16,-2-11 0-16,-5-10 27 15,2 0-26-15,-12-24-1 16,-12-13 30-16,-10-12-30 16,0 2-17-16,-4-10-11 15,-24 4 28-15,-6 4-24 0,-5 3 20 16,2 10 4-16,0 9-8 15,11 11 8-15,9 9-12 16,9 7-3-16,8 0-14 16,0 9 11-16,3 19 16 15,28-3-13-15,4 6 5 16,9-5-8-16,7-4 9 16,5-5-34-16,1-4-6 15,2-9 25-15,-1-4-42 16,5 0 38-16,-6-17 21 15,2-11-17-15,-5-13 24 16,-6-5 0-16,-14 1 0 16,-14-5 59-16,-12 6-30 0,-8 0 9 15,0 8 37-15,-15 9-26 16,-14 11 34-16,-5 16-3 16,-4 0-49-16,-3 23 35 15,0 28-23-15,2 19-14 16,6 9 38-16,7 6-55 15,13 1 22-15,4-5-17 16,9-5-11-16,0-14-12 16,29-8 1-16,18-12-62 15,13-12-68-15,56-19-159 16,-14-3-37-16,-2-8-387 0</inkml:trace>
  <inkml:trace contextRef="#ctx0" brushRef="#br0" timeOffset="316">2196 864 1805 0,'0'0'330'0,"0"0"-165"16,0 0 59-16,0 0 38 15,0 0-33-15,0 0-90 16,-215-58-107-16,178 95 11 15,5 11-28-15,7 18-15 16,3 13 36-16,3 12-24 0,4 12-6 16,1 5 37-1,6 3-37-15,5-3 13 0,-1 1-19 16,4-13 0 0,0-10-3-16,0-7 3 0,0-16-40 15,-3-10-5-15,-7-10-91 16,-9-10-135-16,-18-12-293 15,8-9 1-15,0-12-1103 0</inkml:trace>
  <inkml:trace contextRef="#ctx0" brushRef="#br0" timeOffset="482">1657 1466 1706 0,'0'0'501'0,"0"0"-401"0,0 0-18 15,0 0 93 1,0 0-37-16,243-49-91 0,-170 49-47 16,30 0-137-16,-15 0-151 15,-12 2-296-15</inkml:trace>
  <inkml:trace contextRef="#ctx0" brushRef="#br0" timeOffset="817">3006 925 1943 0,'0'0'328'16,"0"0"-135"-16,0 0 51 16,0 0-25-16,0 0-74 0,-201-132-88 15,160 129-12-15,6 3-45 16,-2 9 0-16,8 32 29 15,4 14-20-15,6 17-2 16,4 10-7-16,8 13 0 16,4 7 12-16,3-1-12 15,0 6 0-15,0-6 12 16,0-6-4-16,3-7-8 16,4-1-5-16,-2-13 4 15,-5-8-7-15,0-10-73 0,0-10-38 16,0-8-65-1,-12-3-147-15,-7-18-208 0,-6-6-132 0</inkml:trace>
  <inkml:trace contextRef="#ctx0" brushRef="#br0" timeOffset="1017">2375 1535 1363 0,'0'0'872'16,"0"0"-709"-16,0 0-92 16,0 0 41-16,0 0 1 15,229-50-37-15,-151 50-76 16,-2 0-28-16,29 0-138 0,-17 0-406 16,-19-9-1312-16</inkml:trace>
  <inkml:trace contextRef="#ctx0" brushRef="#br0" timeOffset="1219">3326 1036 1377 0,'0'0'683'0,"0"0"-626"15,0 0 64-15,0 0 133 16,0 0-80-16,29 199-101 15,-17-149-55-15,-2-4-18 0,2 0-47 16,-2 3-158 0,2-9-181-16,-9-14-392 0</inkml:trace>
  <inkml:trace contextRef="#ctx0" brushRef="#br0" timeOffset="1396">3385 672 1413 0,'0'0'1008'0,"0"0"-938"16,0 0-48-16,0 0-44 0,0 0-1 16,0 0-462-16,0 0-1400 0</inkml:trace>
  <inkml:trace contextRef="#ctx0" brushRef="#br0" timeOffset="1937">4045 854 1950 0,'0'0'383'0,"0"0"-288"15,0 0-30-15,0 0 139 16,0 0-7-16,-196 47-67 15,174 2-112-15,6 9 4 16,16 13 35-16,0-2-49 16,7 1-8-16,30-9 0 15,17-12-60-15,9-12 23 16,6-21-165-16,1-13-17 16,-9-3-23-16,-2-19 50 0,-8-25 81 15,-7-12 65 1,-9-9 46-16,-8-4 15 0,-7 0 6 15,-4 6 55-15,-5 12 90 16,-7 11-8-16,-4 21-6 16,0 19 22-16,0 0-103 15,0 25 41-15,0 25-60 16,0 12 8-16,0 2 22 16,7 4-67-16,4-5-10 15,3-8-5-15,-2-7-71 16,1-7 23-16,-9-17-231 15,-4-6-322-15,0-18-80 0</inkml:trace>
  <inkml:trace contextRef="#ctx0" brushRef="#br0" timeOffset="2105">4430 525 2006 0,'0'0'333'16,"0"0"-315"-16,0 0-18 16,0 0-20-16,0 0-110 15,0 0-574-15</inkml:trace>
  <inkml:trace contextRef="#ctx0" brushRef="#br0" timeOffset="3344">4767 1043 1916 0,'0'0'347'0,"0"0"-335"16,0 0-10-16,0 0 39 15,0 0 76-15,0 0-80 16,208 47-16-16,-154-47-21 16,0 0 0-16,-6-11 19 15,-4-19-18-15,-11-3 0 0,-7-10 5 16,-9-3 3-1,-12 1-7-15,-5-5 11 0,0 5-5 16,-9 5 35-16,-16 7-5 16,-4 10 9-16,-3 13 21 15,-2 10 7-15,2 10-17 16,3 39-31-16,2 17-3 16,10 13 36-16,6 6-36 15,11 2-8-15,0-10 6 16,21-8-22-16,20-13 0 15,10-13-12-15,11-21-7 16,3-18 10-16,4-4-8 16,-6-14-40-16,-4-24 15 15,-5-8-23-15,-7-10 38 0,-3 0-3 16,-8 0 26-16,-6 7 4 16,-4 9 1-16,-10 17 1 15,3 14 15-15,-7 9-9 16,-2 7 47-16,-3 30-4 15,1 7-24-15,-8 8 30 16,0 1-44-16,0-6-2 16,0-7 4-16,0-12-5 15,0-15 12-15,0-6-21 16,0-7-1-16,0 0 40 16,-15-23-33-16,2-12-7 15,1-6-11-15,8-4-8 16,4-4 1-16,0 2-27 0,19 3-10 15,13 7 46-15,9 11-14 16,3 12-4-16,0 11 18 16,3 3 9-16,-8 7 3 15,1 25 3-15,-11 11 30 16,-3 6 33-16,-8 3-30 16,1 4-5-16,-1-3-17 15,8-4 4-15,2-7 11 16,1-6-32-16,5-13 0 15,-2-10-9-15,-3-8 8 16,5-5-38-16,-5-5-18 16,-1-27-18-16,-2-8-20 15,-1-8-37-15,-3-11 31 0,-3-11 56 16,-4-2-1-16,-2-10 16 16,3-11-11-16,-6 0 35 15,-2-13-6-15,-1-10-6 16,0-4 18-16,-2-1 18 15,-5 5 1-15,3 20 50 16,-3 31 30-16,4 34 38 16,-4 31 14-16,0 22-121 15,0 57 70-15,0 23 35 16,0 22-33-16,0 11-11 16,0 0-23-16,0-4 7 15,0-7 6-15,0-9-81 0,0-11 0 16,6-14-2-16,10-16-8 15,2-9-59-15,-8-21-50 16,-10-11-144-16,0-14-356 16,0-15-402-16</inkml:trace>
  <inkml:trace contextRef="#ctx0" brushRef="#br0" timeOffset="3496">6367 675 2493 0,'0'0'382'16,"0"0"-314"-16,0 0-2 15,303-13-66-15,-193 13-54 16,-16 10-819-16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48.2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160 122 1525 0,'0'0'290'0,"0"0"-176"0,0 0 53 16,0 0 136-1,0 0-111-15,0 0-13 0,-25-122-67 16,25 122-62-16,0 3 22 16,19 37-54-16,21 25 67 15,18 24-5-15,4 16-62 16,11 14 30-16,-4 1-30 15,1-3-18-15,-9-4 47 16,-9-13-46-16,-5-19 0 16,-8-8 22-16,-5-19-22 15,-9-12-2-15,-3-8-13 16,-5-8-8-16,-5-9-4 0,-5-5-80 16,5-1-137-16,-2-11-284 15,2 0-17-15,-5-4-1228 0</inkml:trace>
  <inkml:trace contextRef="#ctx0" brushRef="#br0" timeOffset="296">1006 249 1669 0,'0'0'395'0,"0"0"-239"0,0 0-1 16,0 0 41-16,0 0-32 16,0 0-38-16,-200 234-70 15,112-131-21-15,-6 9 20 16,-13 3-29-16,-1-6-7 16,5-6-13-16,8-17-6 15,19-13 10-15,18-17-10 16,15-14-41-16,21-8-22 15,13-10-154-15,9-22-256 16,27-2-35-16,12 0-1184 0</inkml:trace>
  <inkml:trace contextRef="#ctx0" brushRef="#br0" timeOffset="864">2195 791 1778 0,'0'0'397'15,"0"0"-265"-15,0 0 44 16,0 0 74-16,0 0-81 0,0 0-54 15,-222-158-45 1,167 158-41-16,-3 0 22 0,-1 23-51 16,5 23 0-16,6 13 30 15,15 10-30-15,12 3-12 16,16 0 12-16,5-2-3 16,5-6-12-16,31-7-35 15,11-15-36-15,7-16 2 16,12-19-76-16,0-7 26 15,-3-13-6-15,-2-40 37 16,-9-15 50-16,-5-18 3 16,-11-9 30-16,-7-15 20 15,-11-7 2-15,-6-2 50 16,-8-1 26-16,-4 9 17 16,0 15 51-16,0 24-22 0,-4 23-30 15,-1 33 45-15,5 16-78 16,0 21-46-16,0 50 5 15,0 24-4-15,15 19 53 16,1 11-68-16,-6 2 0 16,2-4 25-16,-6-12-17 15,-2-12-18-15,-1-17-6 16,0-17-59-16,3-13-8 16,-6-19-214-16,0-13-281 15,0-12-63-15</inkml:trace>
  <inkml:trace contextRef="#ctx0" brushRef="#br0" timeOffset="1054">1787 479 1960 0,'0'0'314'0,"0"0"-226"0,0 0-28 16,0 0 57-16,0 0-35 15,190-3-8-15,-95 3-74 16,43 0-74-16,-21 22-193 16,-22 8-371-16</inkml:trace>
  <inkml:trace contextRef="#ctx0" brushRef="#br0" timeOffset="1360">3245 698 1962 0,'0'0'387'0,"0"0"-176"16,0 0 11-16,0 0 23 16,0 0-116-16,-215-91-60 15,160 91-6-15,-6 0-63 16,2 23 0-16,1 26 14 15,11 17-7-15,6 9 11 16,19 4-9-16,19-2-8 16,3-5 14-16,22-9-15 0,35-16-1 15,16-15-6-15,22-15-53 16,8-17-75-16,49 0-153 16,-27-17-382-16,-17-11-586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1.5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0 952 2422 0,'0'0'201'0,"0"0"-164"16,0 0-37-16,0 0 125 15,0 0-16-15,237-121-94 16,-179 70-6-16,1-7 8 15,-5-8-17-15,-3-6-18 16,-7-3 6-16,-15-7 6 16,-11-4 6-16,-11-2 0 15,-7 6 1-15,0 7 8 16,0 19-8-16,-20 21 58 16,-2 31-5-16,-9 4-19 15,-1 55 6-15,0 34-32 0,-2 25 16 16,9 18 25-16,3 5-13 15,12-5-10-15,10-12 5 16,0-11-11-16,6-16-3 16,32-16-18-16,0-14-84 15,13-20-39-15,12-13-151 16,38-28-79-16,-13-2-113 16,-7 0-174-16</inkml:trace>
  <inkml:trace contextRef="#ctx0" brushRef="#br0" timeOffset="362">1345 706 1798 0,'0'0'551'0,"0"0"-385"16,0 0 89-16,0 0 0 0,0 0-84 16,-243-20-22-16,170 53-99 15,7 7 8-15,15 5 8 16,17 1-42-16,21 5-16 15,13-7-8-15,3-2-20 16,36-9 14-16,13-6-94 16,6-15-12-16,5-7 10 15,-6-5-69-15,-6-14 13 16,-11-22 26-16,-6-3 68 16,-17 0 57-16,-2 5 14 15,-11 12 57-15,-4 12 100 16,0 10-48-16,0 0-48 0,0 26-27 15,6 17 4-15,10 5 34 16,9 5-79-16,9-3 0 16,8-2-1-16,6-8-81 15,7-9-173-15,-11-12-369 16,-15-17-456-16</inkml:trace>
  <inkml:trace contextRef="#ctx0" brushRef="#br0" timeOffset="544">1140 191 2417 0,'0'0'322'0,"0"0"-281"15,0 0-39-15,256 96-4 16,-161-38-108-16,-14-3-631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04.5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0 891 1038 0,'0'0'973'15,"0"0"-777"-15,0 0-149 0,0 0 119 16,0 0-16-16,117-218-74 16,-73 145-6-16,3-7-46 15,-6-3 23-15,-6-4-8 16,-9 2 33-16,-11 13 34 16,-8 12-42-16,-4 21 28 15,-3 20 11-15,0 19-50 16,0 13-9-16,0 49-36 15,-10 33-2-15,-2 24 48 16,5 9-44-16,4 3-4 16,-1-9 12-16,4-17-12 15,0-14-6-15,0-19 0 0,0-16-39 16,0-12-1 0,4-13-129-16,6-8-282 0,-2-9-318 0</inkml:trace>
  <inkml:trace contextRef="#ctx0" brushRef="#br0" timeOffset="259">962 1052 2228 0,'0'0'364'16,"0"0"-251"-16,0 0 124 0,0 0-33 16,0 0-54-16,0 0-129 15,34 201 8-15,-34-163-6 16,-15-1-23-16,-4-5-52 16,6-5-106-16,8-7-204 15,5-16-389-15</inkml:trace>
  <inkml:trace contextRef="#ctx0" brushRef="#br0" timeOffset="609">1575 314 1971 0,'0'0'500'0,"0"0"-456"15,0 0 104-15,211-118 77 16,-126 99-71-16,3 12-33 16,-2 7-52-16,-8 14-25 15,-24 38-11-15,-29 20 5 16,-25 20 39-16,0 17-76 16,-51 8 1-16,-18 4 40 15,-7-2-27-15,3-15-6 16,14-14 0-16,18-23-2 15,19-20-1-15,16-15-6 0,6-8 0 16,6-11 2-16,32 0-2 16,16-2-1-16,15-9-35 15,19-2-68-15,61 0 0 16,-17 0-362-16,-16-2-370 0</inkml:trace>
  <inkml:trace contextRef="#ctx0" brushRef="#br0" timeOffset="818">2978 1099 2194 0,'0'0'507'0,"0"0"-453"16,0 0 76-16,0 0 88 15,0 0-40-15,22 180-108 0,-22-113-47 16,0-2 20-16,0 0-43 15,-13-6-19-15,1-7-72 16,5-8-134-16,4-19-372 16,3-15-360-16</inkml:trace>
  <inkml:trace contextRef="#ctx0" brushRef="#br0" timeOffset="1261">3580 243 2076 0,'0'0'552'15,"0"0"-491"1,0 0 24-16,263-63 109 0,-182 63-43 16,-17 9-46-16,-20 34-90 15,-22 12 6-15,-22 13 15 16,0-1-24-16,-39-1 2 15,-17-3-14-15,-1-12 10 16,1-11-14-16,9-12 4 16,15-9 0-16,13-13-14 15,12-3 14-15,7-3-19 16,0 0-25-16,29 3 26 16,15 10 2-16,7 7 17 15,3 10-1-15,5 9 14 0,4 8-4 16,-6 4 8-1,-6 7 6-15,-11-4-24 0,-14-2 64 16,-26 3-39-16,0-8 19 16,-32 0 25-16,-24-8-42 15,-5-6 25-15,-5-10-52 16,3-11-16-16,9-8 7 16,22-4-69-16,32 0-118 15,0-16-428-15,7-10-586 0</inkml:trace>
  <inkml:trace contextRef="#ctx0" brushRef="#br0" timeOffset="1468">4857 1095 2292 0,'0'0'459'0,"0"0"-266"16,0 0 7-16,-49 207-47 15,14-149-44-15,-2-4-97 16,1-11-12-16,11-7-43 16,6-10-104-16,16-16-166 15,3-7-512-15,0-3-1157 0</inkml:trace>
  <inkml:trace contextRef="#ctx0" brushRef="#br0" timeOffset="1780">5539 6 2474 0,'0'0'460'0,"0"0"-448"15,0 0 79-15,-129 214 71 16,60-120-65-16,3-2-31 15,5-6-42-15,14-14 16 16,16-10-40-16,21-13 0 16,10-10 13-16,0-8-12 15,32-12-1-15,16-10 0 0,18-2 1 16,6-7 10-16,6 0-11 16,5 0-48-16,-2 0-9 15,-5-3-109-15,4-8-319 16,-17 6-176-16,-23-4-932 0</inkml:trace>
  <inkml:trace contextRef="#ctx0" brushRef="#br0" timeOffset="2001">5713 265 2158 0,'0'0'576'0,"0"0"-425"16,0 0 13-1,0 230 88-15,0-123-77 0,0 9-70 16,0-1-21-16,12-7-65 16,-2-6-19-16,5-11-6 15,-1-16-60-15,-2-10 8 16,1-14-134-16,6-8-127 16,-4-13-441-16,-1-21-1377 0</inkml:trace>
  <inkml:trace contextRef="#ctx0" brushRef="#br0" timeOffset="2180">6373 1185 1111 0,'0'0'1522'0,"0"0"-1195"16,0 0-64-16,128 194-35 15,-92-131-174-15,-11-3-39 16,-10-4 21-16,-8-1-36 15,-7 8-98-15,0-12-167 16,-22-16-707-16</inkml:trace>
  <inkml:trace contextRef="#ctx0" brushRef="#br0" timeOffset="2770">7059 210 2266 0,'0'0'346'0,"0"0"-331"15,0 0-5-15,0 0 139 16,247-149 17-16,-174 137-46 15,0 10-57-15,5 2-44 16,-9 0 50-16,-12 0-46 16,-13 0 5-16,-15 0 20 15,-17 0-47-15,-12 0 47 0,0 0 9 16,-37 0-47 0,-17-5 20-16,-19-2-19 15,-12 1-11-15,-3 0 0 0,2 2 10 16,2 1-17-16,8 3 7 15,10 0 0-15,15 0 10 16,10 7-8-16,13 12 7 16,12 9 6-16,13 13-14 15,3 5 8-15,0 10-9 16,32-1 0-16,15 1 20 16,16-1-14-16,3-2 6 15,7 0 3-15,-1-3-14 16,-9 3 42-16,-9-5-42 15,-10-2 0-15,-15 0 42 16,-14-1-29-16,-15-2 13 0,0 0-6 16,-29-1-11-16,-30 2 32 15,-10-2-42-15,-11-2-13 16,2-7 2-16,6-1-31 16,7-4-37-16,18-6-28 15,17 7-123-15,13-5-325 16,12-13-584-16</inkml:trace>
  <inkml:trace contextRef="#ctx0" brushRef="#br0" timeOffset="2999">8044 1004 2533 0,'0'0'500'16,"0"0"-427"-16,0 0-16 16,3 174 144-16,-18-115-87 15,-17 2-89-15,-2 0-25 16,2-6-100-16,-5 10-111 16,11-12-582-16,9-17-712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0.8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335 315 1713 0,'0'0'225'15,"0"0"-171"-15,0 0 69 0,0 0 149 16,0 0-39-16,0 0-98 15,0 0-82-15,-22-133 47 16,-3 126-52-16,-4 7 11 16,-6 0-9-16,-9 9-48 15,0 30 1-15,-4 11-3 16,8 8 0-16,14 10 4 16,16-4-3-16,10-5-1 15,0-6 0-15,39-14-67 16,12-14-74-16,11-18-25 0,4-7-33 15,0-7 33-15,-11-32-3 16,-8-13 76-16,-10-11 92 16,-15-2 2-16,-8 3 41 15,-11 6 110-15,-3 11 13 16,0 14 28-16,0 15-7 16,0 16-8-16,0 3-81 15,0 50-96-15,0 29 53 16,3 46-36-16,16 7-17 15,-4 12 59-15,-1 11-37 16,-2-17-1-16,3 10-16 16,-5-15 8-16,-3-10-28 15,-2-21 8-15,-5-23 6 0,0-17 26 16,-19-19-16 0,-15-15-10-16,-5-19 24 0,-1-12-24 15,-4 0 12-15,7-36-12 16,8-19-24-16,10-17 9 15,16-23-52-15,3-18-23 16,12-18-31-16,35-12-105 16,11-8-4-16,8 6-41 15,3 10 82-15,0 17 137 16,-6 17 22-16,-12 24 30 16,-16 18 64-16,-13 22 90 15,-7 23 65-15,-8 11-103 16,-7 3-54-16,3 15 87 0,6 28-19 15,-2 7-50 1,8 6-47-16,2 2-13 0,13-2-3 16,6-4-17-16,4-13 0 15,4-8-8-15,0-15-14 16,-12-13-24-16,-6-3-17 16,-8-14 49-16,-11-22 4 15,-7-15 2-15,0-9-2 16,-3-8 10-16,-26 2 0 15,-5 3 0-15,-5 15 0 16,-1 14 1-16,3 14 5 16,8 13-6-16,10 7-28 15,16 0 27-15,3 11-40 16,0 8-20-16,34-1-6 0,13-3-8 16,7-6 58-16,9 2-41 15,-6-8 25-15,6 4 32 16,-9 2-5-16,-10 5 6 15,-7 5 11-15,-15 5 35 16,-8 8 55-16,-8 8-65 16,3-1 19-16,-9 1-4 15,7-3-51-15,-1-6-12 16,6-4-91-16,14-15-153 16,-4-5-94-16,-4-7-822 0</inkml:trace>
  <inkml:trace contextRef="#ctx0" brushRef="#br0" timeOffset="144">1558 0 1670 0,'0'0'250'0,"0"0"-160"16,0 0-47-16,0 0 46 16,0 0-89-16,0 0-182 15,0 0-845-15</inkml:trace>
  <inkml:trace contextRef="#ctx0" brushRef="#br0" timeOffset="311">1281 1435 2280 0,'0'0'304'0,"0"0"-304"16,0 0-7-16,0 0-35 15,0 0-94-15,0 0-624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3.06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77 1633 0,'0'0'312'16,"0"0"-147"-16,0 0-22 16,0 0 167-16,0 0-126 15,51 264-28-15,-38-133-40 16,2 13-60-16,-4-1-12 15,-3-10 7-15,-1-8-36 16,0-10 45-16,-2-19-60 16,-5-19 0-16,3-15 8 15,-3-22 1-15,3-17-18 0,-3-16-11 16,4-7 1-16,-1-10 2 16,4-35-29-16,1-15 1 15,-1-18 44-15,0-17-39 16,-7-11 13-16,0-13-13 15,0-5-11-15,0-11 45 16,0 2-6-16,0-2 10 16,0 16-11-16,0 18-1 15,15 25 4-15,22 31 3 16,14 18 7-16,7 27 14 16,8 0 10-16,0 27 35 15,-12 18-4-15,-10 8-28 16,-16 6 25-16,-19 3-35 15,-9 1-10-15,-15-1 47 16,-40 3-39-16,-10-5-6 0,-8-8-9 16,7-5-36-1,12-18-16-15,13-10-146 0,16-19-279 16,13 0-114-16,12-7-1192 0</inkml:trace>
  <inkml:trace contextRef="#ctx0" brushRef="#br0" timeOffset="488">849 193 1707 0,'0'0'318'0,"0"0"-174"16,0 168 79-16,0-57 21 0,0 14-5 15,0 9-85 1,0 1-81-16,0-5 0 0,10-8-8 15,5-10-34-15,1-10-13 16,-3-20-18-16,2-20 0 16,-8-19-1-16,-4-24-14 15,-3-16 10-15,0-3-14 16,0-22 19-16,0-32-39 16,-10-10 3-16,-2-18 4 15,6-17 31-15,-4-9-59 16,1-12 24-16,2-13 35 15,1-5-19-15,-3-2 19 16,2-2-11-16,7 14 12 0,0 17 1 16,0 26 0-16,26 26-1 15,18 25 27-15,10 17-25 16,15 17 14-16,4 0 8 16,0 24-6-16,-4 20 61 15,-6 7-77-15,-23 15 8 16,-18 3 31-16,-22 10-25 15,-12-1-5-15,-45 5-11 16,-19-8-5-16,-6-9-8 16,6-20-56-16,17-13-17 15,24-31-57-15,13-2-239 16,22 0-365-16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5.1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2533 0,'0'0'527'0,"0"0"-464"15,0 0-27-15,0 0-36 16,0 0-278-16,0 0-812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4.7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0 574 1744 0,'0'0'180'0,"0"0"-180"15,0 0 0-15,0 0 144 16,0 0 55-16,0 0-32 16,211 9-57-16,-179 38-27 15,-7 9 32-15,-6 2-73 16,-11 1-11-16,-8-3 13 16,0-5-26-16,0-13-11 0,0-15 9 15,0-10-8 1,-11-13 32-16,1 0-40 0,1-27 9 15,2-18-3-15,4-15-6 16,3-5-1-16,0-4-17 16,0-3 18-16,7 6-14 15,15 15 11-15,3 10-6 16,4 22 8-16,5 19 1 16,1 0 0-16,2 35 19 15,-5 22 2-15,6 7 30 16,-10 11-51-16,1 2 1 15,-7-4 9-15,-3-11-10 16,-1-6 0-16,-7-18-8 0,0-8-4 16,-4-14 12-1,0-9-44-15,-2-7 11 0,2 0 26 16,8-9-20-16,2-24 12 16,8-13-19-16,6-6-36 15,8-15 31-15,8-1-54 16,5-16 20-16,2 0 12 15,1-10-11-15,0-2 32 16,-4 1 13-16,-7 10 27 16,-12 12 50-16,-10 14 7 15,-12 15 36-15,-10 9 28 16,0 12 15-16,0 11-14 16,-22 12-38-16,-3 0-50 15,-4 7 29-15,-3 28-57 16,2 15-4-16,4 9 40 0,4 14-41 15,5 4 5-15,2 9-6 16,5 6 0-16,-2 3 4 16,5-4-4-16,1 1 0 15,1-12 9-15,1-12-9 16,1-12-1-16,3-16-31 16,0-18-20-16,0-12 44 15,0-10-71-15,22-6 57 16,7-30 13-16,8-14-15 15,2-2-11-15,1-4-7 16,4 10 11-16,-3 10 19 16,-6 13 6-16,3 20 6 0,-6 3 17 15,-2 19 15-15,-1 28 52 16,3 9-16-16,5 7-46 16,2-9 53-16,9-5-45 15,4-10-20-15,-1-16 14 16,-4-15-23-16,4-8-2 15,-7-8-58-15,-4-24 16 16,-4-15 26-16,-2-4-5 16,-9-8 3-16,-3-1 18 15,-8 4-13-15,-3 11 1 16,-7 13 3-16,-4 15 10 16,0 17 49-16,0 0-39 15,0 29 20-15,0 17-3 0,0 13 0 16,0 4 20-16,7-3-47 15,8-2 0-15,7-9-7 16,3-11 7-16,4-4-75 16,3-18-142-16,-2-8-299 15,-16-8-109-15</inkml:trace>
  <inkml:trace contextRef="#ctx0" brushRef="#br0" timeOffset="162">2022 288 1998 0,'0'0'516'15,"0"0"-434"-15,0 0-36 16,0 0 2-16,0 0-48 0,0 0-293 16,-6 174-577-16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9.7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110 427 1976 0,'0'0'173'0,"0"0"-173"16,-9-171 0-16,14 99 97 15,24 12 125-15,12 7-144 16,9 20-50-16,5 8 24 15,7 18 0-15,-1 7 23 16,2 32-1-16,-13 35 7 16,-12 29 52-16,-20 18-69 15,-18 18-11-15,0 2 17 0,-40-3-61 16,-23-2 8 0,-6-11-17-16,-11-17 10 0,-1-17 14 15,8-16-23-15,7-23 0 16,19-23 12-16,11-14-7 15,18-8-12-15,18-17-16 16,0-22-30-16,12-4 51 16,27-1-19-16,11 9 6 15,9 9 13-15,4 15-16 16,-5 11 17-16,4 0 0 16,-4 18 1-16,4 12 29 15,4 2-24-15,7 1-6 0,50 10-40 16,-21-11-233-1,-7-16-522-15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7:56.5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332 315 1512 0,'0'0'258'0,"0"0"-128"15,0 0-64-15,0 0 61 16,0 0 102-16,0 0-67 16,-26 205-66-16,13-109-29 15,1 3-15-15,-2 0 17 16,3-4-53-16,4-10-5 16,-2-3 13-16,6-13-19 0,3-10-4 15,0-13-2-15,0-10 0 16,0-13-8-16,8-13-66 15,21-10-17-15,12-6 66 16,13-33-9-16,9-17-53 16,6-14-31-16,7-9-21 15,3-10 16-15,3-4-2 16,0-13 61-16,-5 0 65 16,-8 2 5-16,-17 6 36 15,-23 12 20-15,-15 17 27 16,-14 10 41-16,0 17-36 15,-10 16 25-15,-19 12 33 0,-12 14-52 16,1 7-31-16,-4 42-19 16,1 17-12-16,6 9 53 15,8 11-77-15,4 2-12 16,10 0 28-16,5 4-29 16,1-1-6-16,6-1 5 15,-1-2 1-15,1-5-3 16,0-11 3-16,-1-6-22 15,4-10 14-15,0-14-52 16,0-12 20-16,0-17-9 16,0-12-32-16,0-1 54 15,14-19 7-15,11-22 20 16,9-16-8-16,-2-2 2 0,9-2-7 16,3 4 1-1,-5 12 10-15,1 15-13 0,-3 17 24 16,-4 13-9-16,-5 10 45 15,-2 33-20-15,-1 12 14 16,-3 7 54-16,8 1-65 16,-1-8 15-16,0-5-41 15,8-15-2-15,-1-14-9 16,4-14-54-16,1-7 41 16,-2-4-21-16,1-30-7 15,-2-7 43-15,-3-9-18 16,-1-5 16-16,-9 2 8 15,-3 3 1-15,-8 10 3 16,-2 15-2-16,-6 12 11 16,-2 13 37-16,-1 0-38 0,2 24 47 15,2 7-6-15,7 10-29 16,4-6 14-16,7-5-28 16,9-8-8-16,5-13 35 15,5-9-36-15,4 0 0 16,2-14-6-16,-1-26-12 15,-6-7 12-15,-6-1-19 16,-8 1 25-16,-11 10 4 16,-8 13 7-16,-5 13 32 15,-5 11 2-15,0 0-27 16,0 32 24-16,0 15-12 16,0 9-21-16,4-4 19 0,3 1-27 15,4-8-1-15,10-8-8 16,1-11-50-1,11-6-84-15,0-10-116 0,14-10-199 16,-10 0 90-16,-5-20-1401 0</inkml:trace>
  <inkml:trace contextRef="#ctx0" brushRef="#br0" timeOffset="241">2615 891 1733 0,'0'0'386'0,"0"0"-178"16,0 0 64-16,0 0-23 0,0 0-81 16,0 0-67-16,-189 169-39 15,158-119 29-15,21-5-68 16,10-3-14-16,0-2 13 16,3-8-22-16,26-5-27 15,5-7-18-15,-2-7-55 16,2-3-47-16,-9-10-168 15,-8 0-282-15,-12 0-490 0</inkml:trace>
  <inkml:trace contextRef="#ctx0" brushRef="#br0" timeOffset="443">2020 653 1805 0,'0'0'321'0,"0"0"-244"0,0 0 77 16,0 0 33-16,0 0-58 15,0 0-74-15,0 0-55 16,164 59-6-16,-164-24-104 16,0 20-162-16,-26-17-253 15,1-8-1200-15</inkml:trace>
  <inkml:trace contextRef="#ctx0" brushRef="#br0" timeOffset="574">2426 492 1646 0,'0'0'276'16,"0"0"-191"-16,0 0 0 0,218-200-18 16,-164 181-67-16,-17 11-110 15,-15 8-424-15</inkml:trace>
  <inkml:trace contextRef="#ctx0" brushRef="#br0" timeOffset="815">0 807 2074 0,'0'0'665'15,"0"0"-645"-15,0 0-8 16,0 0 26-16,284-49-38 16,-167 49-104-16,-22 0-633 0</inkml:trace>
  <inkml:trace contextRef="#ctx0" brushRef="#br0" timeOffset="1466">4448 1083 1572 0,'0'0'245'0,"0"0"-154"16,0 0-28-16,0 0 113 16,0 0 29-16,0 0-27 15,-40 160-90-15,19-90-48 16,-9-2-16-16,-6-2-12 16,3-8-12-16,0-8-16 15,15-13-90-15,18-31-115 16,0-6-105-16,0 0-465 0</inkml:trace>
  <inkml:trace contextRef="#ctx0" brushRef="#br0" timeOffset="1772">5039 651 1624 0,'0'0'367'0,"0"0"-225"15,0 0-46-15,0 0 174 16,0 0-93-16,0 0-42 16,87 221-17-16,-65-144-74 15,7 1-11-15,5-9 0 16,-2-7-32-16,5-16 42 16,-8-16-35-16,-3-17-7 0,-1-13-1 15,-3-6-3 1,3-40 2-16,-3-15 1 0,4-13 0 15,-4-13-4-15,0 3 4 16,-7 5-14-16,2 16-57 16,10 28-185-16,-2 16-224 15,-3 15-164-15</inkml:trace>
  <inkml:trace contextRef="#ctx0" brushRef="#br0" timeOffset="2308">5950 765 1699 0,'0'0'281'0,"0"0"-112"15,0 0 38-15,0 0 18 0,0 0 14 16,0 0-114-16,0 0-72 16,-155 201-37-16,155-157-10 15,13 3-6-15,21-8-57 16,1-8-47-16,6-10-1 15,0-11 1-15,-6-10-26 16,-1 0 23-16,-9-33 30 16,-3-9 64-16,-8-8-18 15,-6-3 29-15,-4 4 2 16,-4 7 1-16,0 13 18 0,0 9 27 16,0 11 10-1,0 9-27-15,0 0-29 0,6 0-18 16,23 0 18-16,12 12 0 15,6-2-28-15,4 3 15 16,0 5 13-16,1-1 23 16,-10 8-9-16,-11 8 27 15,-9 2 52-15,-12 12-15 16,-10 1-6-16,0 2-21 16,0-5-10-16,0-8-3 15,0-8-38-15,0-15-2 16,0-12 2-16,0-2-76 15,29-6 38-15,4-27-27 16,6-7-36-16,5-8 46 16,-3-5-49-16,0 0-13 15,-6 0 58-15,-5 11-5 0,-13 2-8 16,-17 5-38-16,0 8-262 16,-3 7-1174-16</inkml:trace>
  <inkml:trace contextRef="#ctx0" brushRef="#br0" timeOffset="2519">5969 532 1894 0,'0'0'304'15,"0"0"-227"-15,0 0 85 0,0 0-26 16,0 0-40-1,0 0-50-15,0 0-37 0,179 102-9 16,-176-50-37-16,-3 20-170 16,-25-14-358-16,-4-11-1259 0</inkml:trace>
  <inkml:trace contextRef="#ctx0" brushRef="#br0" timeOffset="2657">6483 196 1793 0,'0'0'235'0,"0"0"-221"15,240-127-14-15,-137 88-148 0,-17 9-702 16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0.5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391 0 2290 0,'0'0'315'16,"0"0"-315"-16,0 0 0 15,-37 178 106-15,23-83 103 16,-4 13-49-16,-1 4-118 15,9 7-3-15,2-9 18 16,1 2-30-16,3-7-20 16,1-10-7-16,-2-16 8 15,5-13-19-15,0-20-5 16,0-17-40-16,12-19 19 16,10-10-26-16,10 0 17 15,9-27 26-15,6-12-23 16,12-13 10-16,2-10-81 15,8-9 41-15,4-8 18 0,0-7-27 16,5-6 3 0,-6-10 17-16,-2 2 31 0,-16 4 23 15,-10 9 16-15,-19 12-7 16,-15 13 75-16,-10 9-2 16,0 14 14-16,-7 9 40 15,-21 12-25-15,-10 15-1 16,-5 3-73-16,0 18-10 15,3 27 28-15,-1 18-46 16,9 12 8-16,3 9-9 16,2 0 0-16,10 8 14 15,2-4-14-15,8 5 0 16,-1-12 0-16,8-2-8 0,0-10-8 16,0-18-29-1,0-10-27-15,0-14-10 0,0-22-26 16,8-5 20-16,14-5 82 15,10-35 0-15,9-10-7 16,6-2-2-16,4 0 12 16,0 5-3-16,3 18 6 15,-2 13 0-15,-4 16 25 16,-9 0 24-16,-2 22 45 16,-8 20-18-16,-7 9-22 15,-7-2-3-15,-2 1-44 16,2-9-7-16,4-1-67 0,6-7-109 15,19-12-42 1,-5-10-374-16,2-11-1112 0</inkml:trace>
  <inkml:trace contextRef="#ctx0" brushRef="#br0" timeOffset="940">1868 686 1942 0,'0'0'362'16,"0"0"-232"-16,0 0 144 16,0 0 2-16,0 0-138 15,0 0-51-15,-219-19-38 16,179 55 20-16,11 10-62 16,10 3-6-16,8 3 17 0,11 1-18 15,0-4-6-15,22-7-20 16,15-11-58-16,3-15 19 15,8-13-55-15,-6-3-13 16,-1-7 54-16,-1-28-4 16,-4-8 50-16,-2-6 12 15,-12 6 18-15,-6 7-6 16,-4 16 18-16,-8 13-2 16,-1 7 41-16,-3 7-39 15,3 30 69-15,3 5-13 16,4 7-53-16,8-6 30 15,4-4-33-15,4-10-3 16,-1-12-6-16,4-13-18 0,0-4-3 16,1-17 14-1,-1-24 7-15,-1-7 12 0,-2-5-12 16,-1-2 0-16,1 9 6 16,-8 10 6-16,1 17 11 15,-9 15-23-15,5 4 0 16,-3 21 32-16,2 23-4 15,-3 12-12-15,-4 5-16 16,3-1 8-16,-5-6-17 16,2-12-12-16,-7-16-42 15,0-16 48-15,0-10 15 16,0 0 0-16,0-23 11 0,0-20-11 16,0-13 8-1,0-2-8-15,0-1 0 0,7 0-5 16,11 8 6-16,4 16-2 15,0 15 1-15,0 17 0 16,-3 3-9-16,3 30-7 16,-8 22 16-16,-3 11 24 15,-4 7-14-15,-3 0-4 16,-4-3-6-16,0-15-12 16,0-12 11-16,0-15-19 15,0-18 2-15,3-7 18 16,0-9 29-16,9-33-28 15,-2-9 20-15,9-8-3 16,6-4 12-16,4 4-21 16,8 1-2-16,4 5 36 15,3 10-17-15,7 14-4 0,-1 13-4 16,1 16 3-16,0 0 59 16,-4 29-44-16,-6 21 17 15,-9 15 27-15,-10 10-44 16,-4 6 0-16,1 9 3 15,0-5-29-15,-2-9 52 16,10-7-61-16,-2-18-1 16,4-14 30-16,-1-16-30 15,1-16-21-15,5-5-12 16,-2-5-60-16,5-48-45 16,-11 6-453-16,-8-2-812 0</inkml:trace>
  <inkml:trace contextRef="#ctx0" brushRef="#br0" timeOffset="1331">0 588 2299 0,'0'0'487'16,"0"0"-415"-16,0 0 7 16,0 0-25-16,274-23-54 15,-128 23-156-15,3 0-709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5.52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237 0 2635 0,'0'0'345'15,"0"0"-259"-15,0 0-15 16,0 0 61-16,0 0 16 0,44 193-99 15,-81-130-31-15,-7 9-18 16,-32 26-124-16,10-16-226 16,8-19-824-16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6.35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79 211 1495 0,'0'0'296'0,"0"0"-93"15,0 0 22-15,0 0 39 0,0 0-81 16,0 0-91-16,12 56 50 15,1 46-31-15,6 25-40 16,0 18 16-16,-4 1-60 16,-5-4-4-16,-3-7 26 15,1-13-37-15,-8-17-6 16,0-17-6-16,0-16 11 16,0-19-31-16,0-19-8 15,0-17-92-15,10-17-181 16,-3 0-414-16,2-12-1280 0</inkml:trace>
  <inkml:trace contextRef="#ctx0" brushRef="#br0" timeOffset="366">0 402 1635 0,'0'0'320'16,"0"0"-139"-16,0 0 72 16,50-173 2-16,-13 115-55 15,11 6-46-15,3 3-81 16,6 13-17-16,6 9 32 16,-1 22-41-16,-4 5-29 15,1 10 7-15,-5 32-24 16,-7 7 6-16,-3 9-7 0,-8 10 0 15,-14 2-16-15,-14 3 16 16,-8 5-21-16,-18 4-27 16,-41 2-8-16,-14-7-17 15,-7-11-59-15,-4-10 20 16,11-19 42-16,10-18 12 16,21-12 9-16,20-7-41 15,22 0-165-15,10-21-48 16,22-1-550-16</inkml:trace>
  <inkml:trace contextRef="#ctx0" brushRef="#br0" timeOffset="648">1337 431 1832 0,'0'0'505'16,"0"0"-461"-16,0 0 145 16,0 0 55-16,0 0-103 15,202 0-26-15,-135 0-115 0,3 0 11 16,-1 0-11-1,5 19-94-15,-23 5-229 0,-15 2-359 0</inkml:trace>
  <inkml:trace contextRef="#ctx0" brushRef="#br0" timeOffset="824">1315 866 2118 0,'0'0'517'16,"0"0"-490"-16,0 0-14 15,0 0 15-15,288 0-28 16,-171 0-346-16,-8 0-673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4.83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78 1833 0,'0'0'251'15,"0"0"-155"-15,0 0 26 16,203-68 87-16,-133 68-34 15,-4 0-90-15,0 0-8 16,-9 29-8-16,-16 7-20 16,-16 6 31-16,-13 11-64 0,-12 6 6 15,-5 4 2 1,-34 2-18-16,-12 4-12 0,-8 4 2 16,-7 2 4-16,5 0 24 15,-1-6-24-15,14-3 0 16,11-15 0-16,15-7 9 15,19-8-19-15,3-6 5 16,0-7 5-16,25-4 7 16,9 1-6-16,6-7 3 15,11-4-4-15,13-5-18 16,14-1-12-16,14-3-41 16,38 0-188-16,-17 0-395 15,-25-16-1178-15</inkml:trace>
  <inkml:trace contextRef="#ctx0" brushRef="#br0" timeOffset="393">1225 121 1971 0,'0'0'507'15,"0"0"-470"-15,0 0 80 16,0 0 147-16,-193 171-98 16,156-97-80-16,11 8-32 15,23 5-18-15,3-6 34 0,22 1-70 16,32-9 1-16,19-9 7 16,15-10-8-16,3-15-38 15,7-16 17-15,-6-20-19 16,-8-3 31-16,-20-23-10 15,-11-21 19-15,-21-19 22 16,-17-9-10-16,-15-10 26 16,0-8-8-16,-37-2-18 15,-14-3 45-15,-8 5-57 16,2 12 0-16,6 17-1 16,10 21-49-16,16 30-76 15,22 26-199-15,3 34-447 16,0-1-1193-16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02.5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433 694 441 0,'0'0'1405'0,"0"0"-1118"16,0 0-111-16,0 0 18 15,0 0 38-15,-186-106-79 16,131 116-70-16,0 37 7 15,8 13-44-15,3 13 5 16,19 4-25-16,15-3-25 16,10-11 9-16,13-17-10 0,35-20-41 15,11-18-7-15,2-8-62 16,5-17-35-16,-4-29 34 16,-11-10 10-16,-7-3 80 15,-12-4 0-15,-13 10 21 16,-13 15 33-16,-1 11 40 15,-5 18 94-15,0 9-43 16,0 16-92-16,0 42 23 16,0 31-18-16,7 20 20 15,12 19-4-15,3 13-43 16,7 1 37-16,-1-3-19 16,1-3-9-16,-7-15 16 0,-10-16-34 15,-12-17 17 1,0-22-10-16,-4-16-2 0,-33-21 30 15,-7-13-36-15,-6-16 0 16,-1 0 21-16,-3-20-21 16,1-24 8-16,9-24-8 15,16-14-7-15,14-9 5 16,14-11-52-16,3-5-32 16,45-6-48-16,57-41-163 15,-7 30-220-15,-10 12-256 0</inkml:trace>
  <inkml:trace contextRef="#ctx0" brushRef="#br0" timeOffset="244">878 0 1903 0,'0'0'507'0,"0"0"-401"16,0 0 78-16,0 0 36 15,0 0-65-15,4 236-24 16,14-142-88-16,-1 1 5 16,2 3-39-16,3-7-1 15,-4 0-16-15,-2-9 5 16,1-5-63-16,-6-12-134 0,-7-12-275 16,-4-14-127-1,0-19-1266-15</inkml:trace>
  <inkml:trace contextRef="#ctx0" brushRef="#br0" timeOffset="706">663 664 1602 0,'0'0'548'0,"0"0"-464"16,0 0 23-16,0 0 89 15,0 0-76-15,0 0-24 16,241-78-67-16,-165 60 12 15,-4 6-10-15,-2 5 27 16,-11 5 11-16,-12 2-52 16,-11 0 2-16,-11 12 33 0,-10 21-20 15,-4 8-11-15,-3 10-7 16,-5 5-13-16,1-4 25 16,-4-6-26-16,3-4 0 15,-3-7-8-15,0-18 7 16,0-6 0-16,0-11-8 15,0 0 9-15,0 0 19 16,0-24-19-16,-10-12 0 16,2-2-9-16,8-8-10 15,0-4 17-15,0 5-8 16,11-2-26-16,15 9 36 16,3-2-32-16,-1 8 6 0,6 5 20 15,-5 10-83 1,5 7 36-16,-6 7-31 0,1 3-46 15,0 0-71-15,1 6-71 16,-1 18 66 0,-3 5 64-16,-4 1-30 0,0 10 172 15,-4-8-305-15,-8-6-1037 0</inkml:trace>
  <inkml:trace contextRef="#ctx0" brushRef="#br0" timeOffset="926">1907 966 1635 0,'0'0'375'0,"0"0"-153"16,0 0 83-16,0 0-29 16,0 0-127-16,0 0-95 15,0 0-5-15,-16 75-49 16,16-68 6-16,0-4-6 15,0-3-129-15,0 0-139 16,0 0-320-16,7-10-214 0</inkml:trace>
  <inkml:trace contextRef="#ctx0" brushRef="#br0" timeOffset="1089">1819 339 2090 0,'0'0'546'0,"0"0"-446"16,0 0 41-16,0 0-17 16,0 0-124-16,0 0-121 15,0 0-109-15,3 52-406 16,9 1-1270-16</inkml:trace>
  <inkml:trace contextRef="#ctx0" brushRef="#br0" timeOffset="1256">1873 1624 2435 0,'0'0'627'16,"0"0"-567"0,0 0 41-16,0 0-23 0,0 0-78 15,0 0-251-15,0 0-793 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4.0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1795 0,'0'0'334'15,"0"0"-210"-15,0 0 17 0,0 0 26 16,0 0-12-16,0 0-70 15,198 40-47-15,-166 13-26 16,-6 5-11-16,-8 5 22 16,-8 3-23-16,-5-7 0 15,-5-13 8-15,0-10-7 16,0-12-2-16,0-19-2 16,0-5 3-16,0 0 52 15,0-23-52-15,0-17 0 16,11-8-3-16,7-7 3 15,8-6-8-15,11 3-8 16,2 5 16-16,11 10-24 16,13 8 8-16,3 10 7 15,3 21 3-15,-3 4 4 0,-8 4 2 16,-11 37 42-16,-13 12-20 16,-9 6 53-16,-15 2-66 15,-6 2 20-15,-4-7 6 16,3-11-35-16,2-8 0 15,2-11-15-15,15-7-94 16,29-11-79-16,-1-5-395 16,1-3-634-16</inkml:trace>
  <inkml:trace contextRef="#ctx0" brushRef="#br0" timeOffset="189">1693 112 2009 0,'0'0'345'0,"0"0"-232"16,0 0 22-16,0 0 84 15,0 0-48-15,218-6-130 16,-138 6-41-16,1 0-35 16,10 17-223-16,-18 5-454 15,-26-5-1216-15</inkml:trace>
  <inkml:trace contextRef="#ctx0" brushRef="#br0" timeOffset="373">1955 474 2083 0,'0'0'503'0,"0"0"-427"16,0 0-43-16,0 0 3 15,215 13 14-15,-124-7-50 16,40 4-137-16,-21 0-382 16,-16-3-513-16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2.94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400 729 1570 0,'0'0'235'16,"0"0"-98"-16,0 0 4 15,0 0 45-15,0 0 36 16,0 0-139-16,-142-111-4 15,91 111-78-15,0 0-1 16,1 20 15-16,9 6-7 0,7 8-14 16,14 4 6-16,11 1 0 15,9 4-18-15,9 5 18 16,38 3-48-16,14-3 30 16,12-2-38-16,5-2 13 15,-9-9-14-15,-15-5 11 16,-18 1 46-16,-21-10-15 15,-15 5 15-15,-7 1 21 16,-44-1 13-16,-11-3-2 16,-8-4-31-16,8-8-1 0,11-11 33 15,22 0-33 1,29-7-186-16,16-22-139 16,26-7-1376-16</inkml:trace>
  <inkml:trace contextRef="#ctx0" brushRef="#br0" timeOffset="287">819 838 1687 0,'0'0'294'0,"0"0"-207"16,0 0 26-16,-40 170 65 15,33-114-57-15,7-4-51 16,0-6-45-16,7-13-11 15,23-13-14-15,2-14 1 0,0-6-2 16,2-6-19-16,-8-30 20 16,-8-13 6-16,-8-7 18 15,-10-2 2-15,0-2 19 16,0 4 10-16,-22 8 9 16,-6 11-64-16,-1 11-88 15,-12 17-66-15,9 9-327 16,-2 0-685-16</inkml:trace>
  <inkml:trace contextRef="#ctx0" brushRef="#br0" timeOffset="557">718 577 1631 0,'0'-30'277'0,"10"-14"-111"15,12-2 65-15,7-4-59 0,8 8-83 16,3 16-66-16,-1 12-22 15,-1 14-2-15,-6 0-78 16,-10 14-66-16,-4 16-10 16,-2 3-5-16,-10-5 54 15,4-11 40-15,-1-11 10 16,-2-6 56-16,8 0 16 16,-2-37 28-16,13-10 108 15,11-11-15-15,14-13-12 16,18 7-125-16,38-14-13 15,-18 23-171-15,-11 12-579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09.5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630 352 1179 0,'0'0'291'16,"0"0"-172"-16,0 0 50 15,0 0 7-15,0 0 56 16,0 0-36-16,-3-102-55 16,-4 86 17-16,-2-1-37 15,-4-2-12-15,-2 2-16 0,-7 1-44 16,-4 5 8-16,-6 1-21 16,-8 10-6-16,-11 0 18 15,-8 21-42-15,-7 28-6 16,1 16 30-16,3 14-18 15,3 16 10-15,16 7-22 16,9 7 6-16,16-1 21 16,18-3-27-16,0-7 0 15,15-7 14-15,29-12-13 16,14-16-2-16,11-16-19 16,9-22-20-16,-2-20 39 15,0-5-50-15,-3-28 17 0,-7-31 33 16,-16-20-26-1,-9-12 15-15,-12-14 11 0,-21-2 1 16,-8-2 33-16,0 1-27 16,-34 5 16-16,-10 12 28 15,0 19-49-15,9 18 6 16,10 29-7-16,13 25-47 16,12 13-116-16,8 83-145 15,24-6-267-15,0-2-365 0</inkml:trace>
  <inkml:trace contextRef="#ctx0" brushRef="#br0" timeOffset="181">983 1346 1949 0,'0'0'560'0,"0"0"-449"16,0 0 88-16,0 0-87 15,0 0-112-15,0 0-155 16,0 0-343-16,85-170-225 0</inkml:trace>
  <inkml:trace contextRef="#ctx0" brushRef="#br0" timeOffset="549">1570 0 217 0,'0'0'1776'0,"0"0"-1507"15,0 0-87-15,0 0-33 16,227 27 22-16,-148-17-50 16,9-4-73-16,-3-6-29 15,-2 0 1-15,-7 0 8 16,-13 0-13-16,-16 0-9 15,-18-2 28-15,-14 2-1 16,-15 0 18-16,0 26-9 16,0 26 18-16,-22 27 23 15,-7 26-58-15,-8 13-3 16,1 13 28-16,6 3-34 0,5-2-2 16,11-10-14-1,6-8 7-15,8-15 1 0,0-17-8 16,0-18-53-16,0-11-39 15,0-13-129-15,0-14-293 16,0-13-80-16,-4-13-254 0</inkml:trace>
  <inkml:trace contextRef="#ctx0" brushRef="#br0" timeOffset="697">1892 959 1597 0,'0'0'524'0,"0"0"-237"15,0 0-25-15,0 0-15 16,226-82-131-16,-124 72-93 0,62 10-23 16,-22 0-186-16,-19 0-655 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13.9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0 110 2338 0,'0'0'555'0,"0"0"-474"0,0 0-27 16,0 0 22-16,0 0-13 15,0 0-63-15,0 0-511 16,102-110-1092-16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15.5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4 269 2140 0,'0'0'319'0,"0"0"-240"16,0 0-25-16,0 0 54 15,0 0 118-15,0 0-108 16,0 0-94-16,-15-122-15 16,44 97-8-16,11-6 0 15,1 12 54-15,6-7-49 16,1 7 24-16,6 9 18 15,-4 7-22-15,10 3 10 16,-6 0-8-16,5 22-14 16,-8 17 63-16,-4 11-51 15,-3 8 11-15,-8 2 17 16,1-1-43-16,-5-3 10 16,-3-10-21-16,1-7 1 0,2-10 31 15,2-13-26-15,13-13 7 16,8-3 5-16,14-24-10 15,7-26-16-15,5-16-2 16,-1-6-49-16,-11-1 20 16,-12 12-75-16,-16-2-97 15,-16 17-460-15,-16 10-1671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14.6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195 0 1759 0,'0'0'290'0,"0"0"-131"15,0 0 56-15,0 0-65 16,0 0 18-16,0 0 53 0,105 180-104 15,-36-71-27 1,10 12-27-16,6 0-11 0,3-2 50 16,0-4-53-16,1-14-11 15,-4-11 16-15,0-13-48 16,-13-10 0-16,-11-15-6 16,-5-10-2-16,-17-9-13 15,-5-10-24-15,-9-7-67 16,-6-7-35-16,-9-9-187 15,-3 0-237-15,-7 0-224 0</inkml:trace>
  <inkml:trace contextRef="#ctx0" brushRef="#br0" timeOffset="306">1237 65 1746 0,'0'0'477'0,"0"0"-311"15,0 0 18-15,0 0 107 16,0 0-161-16,0 0-58 16,-158 197 19-16,97-95-20 15,-16 16-7-15,-13 10-9 16,-17 10-25-16,-13 7 12 15,-3-5-42-15,-6-5 0 0,13-13 19 16,17-21-12-16,20-19-7 16,27-23-39-16,26-22-68 15,26-27-84-15,0-7-358 16,4-3-326-16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11.4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62 267 1523 0,'0'0'261'0,"0"0"-106"16,0 0 48-16,0 0 103 16,0 0-71-16,0 0-75 15,0-127-57-15,0 160-60 16,0 32 18-16,0 24 4 15,0 19-22-15,0 13 0 16,0 7-42-16,0-3-1 16,-6-10 39-16,-10-7-38 15,6-15 10-15,-2-18-10 16,2-24 1-16,5-14-2 16,2-21-3-16,3-8-9 15,0-8 12-15,0-3-22 0,18-38-2 16,23-14-29-16,13-24-1 15,9-13 8-15,13-9-62 16,3 2-31-16,6-6 62 16,0 15 11-16,-9 16 28 15,-14 12 36-15,-20 20 2 16,-14 15 69-16,-18 17 14 16,-10 10 92-16,0 3-54 15,-41 39-67-15,-10 25-5 16,-11 15-13-16,-2 9-12 15,4 1 35-15,10-7-53 16,17-6 1-16,22-10 22 16,11-6-29-16,0-10 1 15,40-5-1-15,11-10 0 0,6 0 13 16,9-8-13-16,4-4-1 16,-4-3-11-16,3-3-43 15,-6 2-41-15,1-3-24 16,5-8-237-16,-13-5-301 15,-17-6-1274-15</inkml:trace>
  <inkml:trace contextRef="#ctx0" brushRef="#br0" timeOffset="204">1160 842 1803 0,'0'0'355'15,"0"0"-229"-15,0 0 48 0,0 0 87 16,0 206-73-16,0-149-83 16,7-4-78-16,0-8-26 15,1-8-2-15,2-5-27 16,5-16-200-16,-1-6-288 16,-2-10-195-16</inkml:trace>
  <inkml:trace contextRef="#ctx0" brushRef="#br0" timeOffset="338">1182 606 1612 0,'0'0'228'0,"0"0"-200"0,0 0-28 16,0 0-41-16,0 0-302 0</inkml:trace>
  <inkml:trace contextRef="#ctx0" brushRef="#br0" timeOffset="447">1554 265 1572 0,'0'0'278'0,"0"0"-159"15,0 0-67-15,0 0-52 16,262-183-80-16,-182 146-951 0</inkml:trace>
  <inkml:trace contextRef="#ctx0" brushRef="#br0" timeOffset="1209">2271 976 1538 0,'0'0'769'0,"0"0"-769"15,0 0 0-15,0 0 74 16,0 0 47-16,190-75-66 16,-112 24-26-16,1-9-29 15,9-13 1-15,-5-7-1 16,-5-3 1-16,-14-9 0 0,-15-1 0 16,-20 2-1-16,-23 5 26 15,-6 11-19-15,0 16 32 16,-22 20 26-16,-6 20 31 15,-1 19 49-15,-1 5-94 16,-3 55-24-16,8 22 19 16,6 18-40-16,6 16 13 15,4 2-7-15,6 0-12 16,3-7 45-16,0-2-45 16,0-11 0-16,0-11 9 15,0-13-3-15,0-18-12 16,0-18 1-16,0-14-17 15,0-17 16-15,0-7-21 16,0 0 16-16,7-26-19 0,11-17-58 16,11-10 27-16,12-2-29 15,3-1-10-15,3 10 52 16,0 13 11-16,-3 20 15 16,0 13 10-16,-5 7 12 15,-2 35 40-15,1 7-14 16,-6 7 5-16,-3-1 28 15,8-5-41-15,-2-15-1 16,3-7-17-16,5-19-3 16,1-9-29-16,-5 0-61 15,2-30 28-15,0-15 33 16,-9-11-7-16,-4-4 18 0,-6 6 6 16,-3 1 15-1,-7 11 9-15,-5 15-8 0,-4 14 15 16,0 13 63-16,6 0-40 15,1 33 46-15,0 16-21 16,5 4-6-16,-3 6 32 16,-2-6-57-16,0-8-23 15,2-8 17-15,-2-11-27 16,2-14-41-16,-2-12-149 16,2 0-140-16,-5 0-316 0</inkml:trace>
  <inkml:trace contextRef="#ctx0" brushRef="#br0" timeOffset="1370">3770 455 751 0,'0'0'1283'16,"0"0"-1054"-16,0 0-211 15,0 0-18-15,0 0 0 16,0 0-229-16,0 0-703 0</inkml:trace>
  <inkml:trace contextRef="#ctx0" brushRef="#br0" timeOffset="2067">4062 1023 1542 0,'0'0'297'0,"0"0"-194"15,0 0 20-15,0 0 27 16,219 23-48-16,-157-23-29 16,-4 0-17-16,-3-23-28 15,-12-6 17-15,-9-8-1 16,-16 2-8-16,-11-6 45 16,-7 2-17-16,0 0-3 15,-29 4 12-15,-5 7-48 16,-5 12 29-16,-5 11-7 15,4 5-16-15,-1 18 32 16,6 27-29-16,9 15 4 0,11 9 2 16,8 7-40-1,7-1 18-15,0-3-18 0,29-13-12 16,12-10 5-16,9-12-26 16,5-21-2-16,4-13-25 15,5-3-56-15,-1-13 78 16,-4-28-9-16,-12-3-80 15,-8-6 58-15,-8-3 39 16,-9-2 30-16,-6 2-1 16,-4 14 1-16,-5 11 72 15,-4 14 14-15,-3 14-2 16,4 0-14-16,-4 38-31 0,5 12 19 16,2 6-17-1,6 3-10-15,14-7-8 0,9-9-23 16,14-12 0-16,6-19 22 15,2-12-22-15,1 0-13 16,-8-26-17-16,-7-20-9 16,-5-6 28-16,-9-5-48 15,-8 2 48-15,-8 9 11 16,-3 15 0-16,-7 9 17 16,-1 16 2-16,-3 6 8 15,4 3 13-15,2 32-40 16,3 8 1-16,1 7 37 15,5 1-29-15,-1 0 5 16,8-8-14-16,-4-7 0 16,1-12 0-16,-9-7-89 0,2-3-110 15,-12-10-135-15,0-4-180 16,-15 0-444-16</inkml:trace>
  <inkml:trace contextRef="#ctx0" brushRef="#br0" timeOffset="2316">4287 369 1790 0,'0'0'378'0,"0"0"-230"16,0 0 69-16,0 0-12 15,0 0-64-15,0 0-97 16,0 0-26-16,217-109-18 16,-182 127-113-16,-6 17-60 15,8 35-289-15,-11-8-60 16,-11-7-1085-16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16.73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88 282 1547 0,'0'0'269'0,"0"0"-99"16,0 0-53-16,0 0 80 15,0 0 13-15,0 0-80 16,0 0 6-16,4 239-29 16,-1-123-32-16,-3-1 19 15,0 1-70-15,0-13-2 16,0-16 14-16,0-13-28 16,0-23 1-1,0-13-9-15,0-18 0 0,0-10 4 16,0-10-4-16,0 0-25 0,0-32-11 15,0-18-48-15,0-13 30 16,-3-4 12-16,-4-20 20 16,-5-4 1-16,-2-4 15 15,-1-8 6-15,0-5 3 16,5-3-2-16,6 3-1 16,4 9 24-16,0 17-6 15,26 16 48-15,14 22-57 16,11 16 24-16,7 12 8 15,8 16-26-15,6 0 15 16,1 0-9-16,0 29-12 16,-4 9 41-16,-10 13-49 15,-11 1 11-15,-20 7 14 16,-16 4-25-16,-12 6 7 0,-12-1-2 16,-35 6 0-16,-10-8 19 15,-6-8-25-15,0-14 13 16,13-6-1-16,14-17 2 15,14-9-7-15,10-10-7 16,12-2 1-16,0 0-1 16,0 0 0-16,22-5 0 15,19-9-8-15,10 4 2 16,11 10 5-16,8 0-9 16,2 0 10-16,4 17-7 15,0 22 8-15,6 6-1 16,-13 15 11-16,-8-4-2 0,-21 6-8 15,-18 1-1-15,-22 0 0 16,-15-5 38-16,-42-6-11 16,-24-4 33-16,-9-7-7 15,-6-12-4-15,-3-12 29 16,13-15-58-16,8-2-1 16,17 0 12-16,18-19-31 15,17-7-60-15,11-3-94 16,12 0-387-16,-9 2-1375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21.0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36 421 1594 0,'0'0'270'15,"0"0"-162"-15,0 0-45 16,0 0 214-16,0 0-59 16,0 0-79-16,0 0-39 15,0 207-27-15,0-153 10 16,0-2-32-16,0-4-45 15,0-12 23-15,3-11-28 16,0-4-2-16,6-11-32 16,1-6-151-16,15-4-126 15,-6-2-182-15,0-20-1221 0</inkml:trace>
  <inkml:trace contextRef="#ctx0" brushRef="#br0" timeOffset="179">0 0 1976 0,'0'0'374'0,"0"0"-159"16,0 0-9-16,0 0-66 16,0 0-140-16,0 0-129 15,0 0-100-15,61 43-291 0,-32-17-496 16</inkml:trace>
  <inkml:trace contextRef="#ctx0" brushRef="#br0" timeOffset="585">357 437 1547 0,'0'0'275'0,"0"0"-156"16,0 0 148-16,22 212 19 15,-19-146-104-15,-3 1-72 16,0-9-29-16,0-13 11 16,0-8-65-16,0-13-10 15,0-13 17-15,0-11-6 16,0 0 25-16,0-11-11 0,0-26-32 16,0-15-10-16,19-16-4 15,16-9-31-15,13-7 28 16,11 4-20-16,7 8 13 15,2 10 5-15,1 19 9 16,-6 21 3-16,-1 17 8 16,-11 5-1-16,-7 30 49 15,-9 22-11-15,-9 15 21 16,-8 5-17-16,-6 3-6 16,-5-5 25-16,-4-9-71 15,4-14 0-15,5-15 6 16,3-18-6-16,5-12-63 15,43-2-106-15,-9-29-445 0,5-7-593 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31.7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89 1492 2342 0,'0'0'440'0,"0"0"-440"15,0 0 0-15,0 0 57 16,0 0 82-16,0 0-72 15,26 168-67-15,-26-132-27 16,-21-3-19-16,-16 6-226 16,5-10-409-16,7-10-1238 0</inkml:trace>
  <inkml:trace contextRef="#ctx0" brushRef="#br0" timeOffset="604">954 1048 2167 0,'0'0'299'0,"0"0"-189"16,0 195-48-16,0-86 202 16,0 9-39-16,-7 6-141 15,-3 2-38-15,-2-9-16 0,5-3-12 16,-1-11 25-16,-3-12-42 16,1-5 5-16,-2-21-4 15,6-20 4-15,-3-8-12 16,2-17-8-16,4-12 2 15,0-8-8-15,-1 0 8 16,-1-24-29-16,5-22 5 16,0-10-24-16,0-13 21 15,0-13 6-15,0-6 12 16,0-21 20-16,0-7 1 16,0-10 0-16,0-5-8 15,0-2 20-15,0 12-12 16,19 23 2-16,6 23 32 0,9 28 41 15,10 22-36 1,10 21 2-16,0 4-7 0,9 10-11 16,-9 30 18-16,-7 5-32 15,-9 11 3-15,-25 7 32 16,-13 5-22-16,0 4 8 16,-35 2-16-16,-25 1-14 15,-9-17 0-15,-4-2-15 16,9-17-27-16,12-17 10 15,16-8-57-15,36-14-105 16,0-6-377-16,3-16-321 0</inkml:trace>
  <inkml:trace contextRef="#ctx0" brushRef="#br0" timeOffset="797">1894 1368 2068 0,'0'0'390'0,"0"0"-244"16,0 0 0-16,0 0 102 15,230-21-88-15,-164 21-127 16,-4 0-33-16,4 0-196 16,-15 5-271-16,-19 4-286 0</inkml:trace>
  <inkml:trace contextRef="#ctx0" brushRef="#br0" timeOffset="975">1826 1742 78 0,'0'0'2001'0,"0"0"-1769"15,0 0-2-15,0 0-5 16,247 6-131-16,-145-6-94 15,55-14-111-15,-22 0-250 16,-18-3-350-16</inkml:trace>
  <inkml:trace contextRef="#ctx0" brushRef="#br0" timeOffset="1379">3622 721 2237 0,'0'0'556'0,"0"0"-504"16,0 0 48-16,0 0 126 16,0 0-100-16,-240 72-68 15,164 1-17-15,-5 23-14 16,12 8 27-16,8 11-18 15,20-3-27-15,23 0 34 16,18-16-42-16,0-7-1 0,37-17-12 16,20-14-48-16,6-27 13 15,6-20-19-15,1-11 4 16,-5-11 62-16,-10-34-14 16,-11-18 14-16,-9-14 30 15,-8-10-6-15,-17-8 31 16,-6-3-19-16,-4 0-16 15,0 2 23-15,-26 14-43 16,-6 7-6-16,10 23-30 16,22 33-97-16,0 19-213 15,0 0-668-15</inkml:trace>
  <inkml:trace contextRef="#ctx0" brushRef="#br0" timeOffset="1582">4076 1703 2336 0,'0'0'604'0,"0"0"-509"16,0 0 12-16,0 0 9 15,0 0-116-15,0 0 0 16,0 0-241-16,72-62-290 15,-39 32-571-15</inkml:trace>
  <inkml:trace contextRef="#ctx0" brushRef="#br0" timeOffset="1971">4356 757 1864 0,'0'0'887'0,"0"0"-732"16,0 0-108-16,0 0 65 16,186 0-3-16,-125 14-53 15,5-3-26-15,7-6-20 16,0 1-4-16,-4-6 7 0,-3 0-12 16,-8 0 13-1,-6 0-14-15,-16 0 0 0,-11 0 38 16,-10 0-8-16,-8 0 9 15,-7 0 4-15,0 17-2 16,0 16 50-16,-22 18-58 16,-3 17-4-16,-1 9 10 15,1 16-11-15,3-2 1 16,7 4-23-16,8-3-5 16,7-6 11-16,0-11-12 15,0-8-10-15,0-15-31 16,0-10-65-16,7-12-37 15,-7-21-182-15,0-5-488 16,0-4-160-16</inkml:trace>
  <inkml:trace contextRef="#ctx0" brushRef="#br0" timeOffset="2177">4666 1275 2063 0,'0'0'588'16,"0"0"-509"-16,0 0 170 16,0 0-33-16,208-2-113 15,-132 2-64-15,4 0-39 16,1 0-6-16,2 0-30 16,11-3-214-16,-16-7-469 15,-24-4-905-15</inkml:trace>
  <inkml:trace contextRef="#ctx0" brushRef="#br0" timeOffset="2497">5613 0 1967 0,'0'0'847'0,"0"0"-710"16,0 0-87-16,0 0 149 15,0 0-32-15,198 88-68 16,-137-12-4-16,5 22-11 0,10 17 27 16,-2 20-29-16,2 2-20 15,-3 12 14-15,-4-1-35 16,-11-9-31-16,-11 6 25 15,-25-7-35-15,-22 2 0 16,-28-7-36-16,-103 31-102 16,3-32-136-16,-4-28-1143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0:56.8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 31 1056 0,'0'0'332'0,"0"0"-236"16,0 0 10-16,0 0 37 16,0 0-62-16,0 0 9 15,-21 0-33-15,21 0 66 16,0 0 23-16,0 0-43 15,0 0-12-15,0 0-14 16,0 0-9-16,0 0 29 16,0 0-63-16,8 0-1 15,5 0 18-15,-4 1-42 0,4 7 10 16,-1 1-19-16,1-3 8 16,0 2 7-16,1 1-15 15,2-4 0-15,0 4 6 16,3-7 0-16,-1 4-7 15,1-6 1-15,3 0 0 16,2 0 27-16,1 0-27 16,7-1 0-16,0-15 15 15,-2 0-13-15,5 2-4 16,-8 2 2-16,5 1 0 16,-5 3 4-16,5 2-4 0,-4 1 0 15,3 5-2-15,3 0 4 16,3 0-2-16,1 0 0 15,2 0 1-15,1 8 12 16,-4 6-13 0,4-2 0-16,-7-2 3 0,4 2-3 15,-1-1-1-15,-3-6 0 16,3 1 1-16,-5-6 9 16,1 0-9-16,-1 0 0 15,-2 0 2-15,5 0-1 16,3-11-2-16,-4 0 1 15,0-1 0-15,-3 2 6 16,1 2-6-16,-7-2 0 16,2 8-7-16,-2 2 7 15,4 0 0-15,-2 0-2 0,5 0 8 16,3 5 26 0,1 6-32-16,1-3 0 0,4 4 28 15,2-4-28-15,2-2 8 16,-2 0-8-16,3-4 0 15,-5 1 25-15,2 0-25 16,2-3 0-16,-4 0 0 16,2 0 6-16,0 0-6 15,1 0 0-15,2 0 1 16,-1 0-1-16,-2-8 0 16,-5 2 0-16,-5 0 7 15,-1 4-6-15,-8 2-1 16,5 0 0-16,-4 0 1 0,-1 0 32 15,1 0-27 1,4 0-5-16,1 0 35 0,-1 0-30 16,-2 0 9-16,2 0 0 15,-4 0-13-15,-6 0 32 16,-5 0-34-16,-1 0 0 16,0 0 15-16,-7 0-14 15,0 0-1-15,-2 0 0 16,-1 0-28-16,-3 0 7 15,0 0-188-15,0 0-539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00.6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0 579 95 0,'0'0'2166'0,"0"0"-1997"0,0 0-163 15,0 0 65-15,0 0 79 16,0 0-30-16,0 0-91 15,127 21-27-15,-109 23 19 16,-2 8-15-16,-6 1 1 16,-3-6-7-16,-7-7 2 15,0-12 10-15,0-12-12 16,0-12 0-16,0-4 43 16,0 0-43-16,0-27-8 15,0-12-38-15,0-11-8 16,0-1 48-16,22 1-41 15,11 5 26-15,3 8 15 0,8 15 0 16,3 8-3 0,4 14-1-16,5 0 10 0,-5 30 27 15,-1 19-26-15,-9 6 18 16,-9 8 12-16,-7-1-30 16,-9 1 0-16,-6-7-1 15,-2-10 2-15,-4-15-1 16,-4-7-1-16,3-11-33 15,4-13 20-15,1 0-44 16,9-7-37-16,8-28 10 16,13-14-22-16,9-14 4 15,12-12-23-15,11-11 26 16,6-5 89-16,3-4-18 16,-6-4 27-16,-11 7 1 15,-11 7 23-15,-22 9 94 0,-17 14 24 16,-12 9 49-16,0 17-45 15,-4 9 30-15,-18 17-2 16,-6 10-73-16,-3 0-47 16,-1 31-11-16,3 17-17 15,-4 18-1-15,11 11-23 16,0 10 7-16,11 6-4 16,5 2-4-16,1 0 0 15,5-4 10-15,0-9-10 16,0-10-1-16,0-11-31 15,0-16 2-15,5-15 23 16,5-16-61-16,5-14-26 16,2 0-5-16,5-18 22 0,12-22 4 15,1-5 16-15,13 1 11 16,4 5 46-16,2 16-32 16,0 18 32-16,2 5 44 15,-5 16-7-15,-12 28 15 16,-2 10 8-16,-12 5-45 15,-3-1 40-15,-6 2-55 16,0-11-1-16,6-7-51 16,19-8-165-16,-4-14-257 15,-8-14-1547-15</inkml:trace>
  <inkml:trace contextRef="#ctx0" brushRef="#br0" timeOffset="743">2354 710 1211 0,'0'0'1119'16,"0"0"-908"-16,0 0-22 16,0 0 48-16,-225-16-41 15,163 16-43-15,-1 23-104 16,12 14-35-16,13 5 20 15,11 7-25-15,23 0-9 16,4 0 0-16,19-2-28 16,25-9 16-16,6-12-84 15,10-11-24-15,-6-15-10 0,0 0-63 16,-7-17 45-16,-10-20 23 16,-8-5 42-16,-7-2 77 15,-7 6-14-15,-8 4 20 16,-7 13 69-16,4 13 21 15,-1 8 9-15,0 0-53 16,13 12-44-16,-1 19 21 16,10-2-23-16,4-2-16 15,3-8 10-15,5-9-33 16,0-10 14-16,-1 0-30 16,-2-13-20-16,-5-27 74 15,-4-2-10-15,0-4 11 16,-10 4 11-16,-1 11-11 0,-7 12 47 15,-2 16 9-15,-5 3 2 16,3 10-9-16,1 25-31 16,-4 5-12-16,3 0 0 15,0-1 6-15,-3-8-23 16,0-14 11-16,4-6 0 16,-4-11 6-16,0 0 6 15,0-14 5-15,0-21-17 16,5-14 1-16,5-4-11 15,5-6 1-15,7 0-8 16,7 8 5-16,6 13 12 16,3 12-7-16,-1 18 7 15,-2 8 39-15,3 24 39 0,-6 29-42 16,5 15 21-16,2 12 19 16,8-1 54-16,1-7-64 15,-4-7-49-15,-4-16-10 16,-8-17 26-16,-6-8-33 15,-8-17-19-15,-6-7 11 16,-5 0-49-16,-4-35-66 16,-3-9-234-16,0-1-407 0</inkml:trace>
  <inkml:trace contextRef="#ctx0" brushRef="#br0" timeOffset="972">1837 395 2114 0,'0'0'394'16,"0"0"-260"-16,0 0-3 16,0 0 84-16,0 0-131 15,208-171-54-15,-154 159-30 16,-5 12 0-16,-7 7-124 15,14 87-148-15,-17-2-448 16,-2 0-1165-16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29.7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569 0 1691 0,'0'0'352'0,"0"0"-256"16,0 0-50-16,0 0 127 0,0 0 31 15,0 0-105-15,-113 58-41 16,75-12 37-16,-6 19-10 15,-3 21-5-15,-4 16-17 16,-3 23-20-16,3 10 48 16,4 11-43-16,7 8-13 15,6-2 20-15,13-5-25 16,6-5-11-16,12-15-14 16,3-11 1-16,0-13 6 15,18-13-12-15,18-11-15 16,8-17-9-16,13-8-102 15,38-10-121-15,-14-9-374 0,-8-13-51 0</inkml:trace>
  <inkml:trace contextRef="#ctx0" brushRef="#br0" timeOffset="606">753 1249 1722 0,'0'0'357'0,"0"0"-274"15,0 0-40-15,0 0 171 16,0 0-61-16,0 0-72 16,0 0-32-16,139-163-37 15,-102 158 24-15,-5 5-23 16,-1 0 5-16,-6 37 51 16,-8 13-26-16,-5 12-1 15,-5 11-7-15,-4-1-34 16,-3-4 16-16,0-3-17 15,0-13 0-15,0-11 10 16,0-17-9-16,0-9 12 16,0-12 8-16,0-3 1 0,-3-3 45 15,3-34-59-15,0-8 2 16,0-21 2-16,0-6-12 16,25-7 5-16,12 4-5 15,7 2-8-15,0 14-4 16,4 14 8-16,-1 18-7 15,0 18 5-15,-3 9 12 16,-5 9 0-16,-2 37 30 16,-11 17-9-16,-8 6 21 15,-11 3-25-15,-7 1-16 0,0-9 28 16,0-8-34-16,0-13 4 16,0-17-5-1,3-6-74-15,16-20-77 16,28 0-316-16,-3-30-135 0,0-3-977 0</inkml:trace>
  <inkml:trace contextRef="#ctx0" brushRef="#br0" timeOffset="776">1957 1235 1691 0,'0'0'380'15,"0"0"-165"-15,0 0 35 16,0 0 3-16,0 0-77 15,0 0-123-15,227 0-53 0,-159 0-20 16,16 5-201-16,-18 0-362 16,-15 2-555-16</inkml:trace>
  <inkml:trace contextRef="#ctx0" brushRef="#br0" timeOffset="966">2059 1637 1661 0,'0'0'669'0,"0"0"-536"0,0 0 28 16,0 0-3-16,0 0-68 16,205 16-90-16,-129-16-21 0,37-10-194 15,-15-8-260-15,-10 1-467 16</inkml:trace>
  <inkml:trace contextRef="#ctx0" brushRef="#br0" timeOffset="1374">3131 603 1774 0,'0'0'482'0,"0"0"-430"0,0 0 111 16,0 0 90-1,0 0-73-15,196-37-88 0,-165 61-52 16,-9 12-16-16,-12 10 48 16,-10 6-32-16,0 9 5 15,-15 12 3-15,-28 1-36 16,-9 3 17-16,-5 0-25 15,-3-5 2-15,6-4 25 16,7-6-30-16,11-9 1 16,14-14 8-16,11-6 1 15,7-10-22-15,4-2 11 16,0-7 0-16,22 0-3 0,14 0 3 16,8-1 0-1,11-3 0-15,10-3-23 0,9 0-33 16,9-4-39-16,37-3-131 15,-17 0-256-15,-17 0-181 0</inkml:trace>
  <inkml:trace contextRef="#ctx0" brushRef="#br0" timeOffset="1772">4127 659 1955 0,'0'0'478'0,"0"0"-388"15,0 0 113-15,0 0 36 16,0 0-111-16,0 0-59 16,-216 205-10-16,184-112-11 15,10 3 2-15,15 0-50 16,7-2 0-16,0-6 0 15,7-9 0-15,22-11-19 16,8-10-38-16,7-16-27 16,6-19 25-16,8-16-24 15,1-7 3-15,-5-11 67 16,-3-36-42-16,-10-11 48 16,-13-14 7-16,-9-10 38 15,-16-11 55-15,-3 1-29 0,0 6-14 16,-25 6 10-1,-7 18-32-15,-2 15 1 0,9 22-29 16,18 25-81-16,3 0-182 16,4 2-706-16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8:49.6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31 385 1401 0,'0'0'323'0,"0"0"-200"16,0 0-25-16,0 0 62 16,0 0 64-16,0 0-49 15,-29 30-102-15,29 12 30 16,0 20 9-16,0 21-24 16,0 12 24-16,0 15-48 15,0 2-31-15,7 1 32 16,-4-9-38-16,-3-9 9 0,0-13-12 15,0-9-6 1,0-14 35-16,0-11-53 0,0-15 0 16,0-13 20-16,0-10-20 15,0-10 2-15,0 0-2 16,0 0 1-16,9-13-17 16,13-29-4-16,13-14-16 15,9-20 36-15,7-12-44 16,8-10 5-16,2-8-42 15,5-2-11-15,0 7 54 16,0 8-37-16,-9 18 40 16,-9 19 27-16,-14 23 2 15,-17 13 6-15,-9 13 42 16,-8 7 17-16,0 0 64 16,0 0-69-16,-19 27-20 0,-21 16 11 15,-8 12-44-15,-2 8 8 16,-4 9-9-16,6-3 6 15,8 0 11-15,8-8-17 16,10-3 0-16,6-9 10 16,16-4-1-16,0 1-9 15,0-3 0-15,10 1 1 16,21-6 32-16,4 1-33 16,3-6 0-16,2-4 12 15,-4 0-5-15,1-5-7 16,-2-4 0-16,-1 1-20 15,-8-9 11-15,2 0-69 16,10-5-166-16,-10-3-331 16,-6-4-376-16</inkml:trace>
  <inkml:trace contextRef="#ctx0" brushRef="#br0" timeOffset="257">1176 1192 1096 0,'0'0'950'16,"0"0"-842"-16,0 0 36 0,0 0 57 16,0 180 5-16,7-133-41 15,5-5-122-15,-2-2-43 16,2-8 26-16,-6-4-26 15,6-11-9-15,-2-6-103 16,5-11-134-16,2 0-232 16,-5 0-323-16</inkml:trace>
  <inkml:trace contextRef="#ctx0" brushRef="#br0" timeOffset="407">1173 805 973 0,'0'0'1170'0,"0"0"-942"0,0 0-190 16,0 0-38-16,0 0-2 15,0 0-286-15,0 0-325 0</inkml:trace>
  <inkml:trace contextRef="#ctx0" brushRef="#br0" timeOffset="1284">1463 1395 1472 0,'0'0'231'0,"0"0"-143"16,0 0 36-16,0 0-48 15,0 0-26-15,0 0-25 0,220 40-12 16,-155-44-26-16,1-18 13 15,-4-11-8-15,-11-1-5 16,-17-4 12-16,-17-1 1 16,-17-5 7-16,0 1 6 15,-26 4 58-15,-18 11 3 16,-6 4 66-16,-5 17-8 16,5 7-17-16,6 0-21 15,6 35-33-15,13 12-48 16,15 9 36-16,10 7-46 15,0-5 3-15,17 3 5 16,27-14-11-16,7-3-35 0,8-11-48 16,3-14-39-16,-1-8-3 15,5-11-9-15,-3 0 80 16,-9-21 21-16,-3-9-32 16,-7-8 52-16,-4 1 4 15,-8 9 7-15,-6 0-12 16,-8 15 12-16,-2 10 2 15,-3 3 2-15,-1 0 8 16,-5 20 15-16,-1 9-12 16,3-3-5-16,-6-3 55 15,1-10-43-15,-1-3-19 16,-3-10 15-16,0 0-5 16,0 0 5-16,0-19-16 0,0-18 0 15,0-5-16-15,15-5 14 16,11 2-8-16,-1 4 2 15,7 10 8-15,-1 11 0 16,-6 17 0-16,4 3 0 16,-7 13 98-16,0 28-47 15,-4 6 17-15,-4 2 21 16,-2 4-49-16,-6-6 26 16,-6-12-36-16,0-5-24 15,0-11 71-15,0-12-51 16,0-7 16-16,0 0 29 15,-6-7-69-15,-3-18 5 16,2-15-7-16,7-2-16 0,0-8-1 16,12-3 5-1,17 2 3-15,12 1-6 0,6 10 15 16,4 15-7-16,-4 11-5 16,0 14 12-16,-3 0 27 15,-5 23 3-15,-2 20 52 16,-8 3 8-16,-3 6-59 15,-8-3 26-15,1-3-49 16,-9-10 4-16,-2-6-23 16,-4-14 11-16,-4-9-70 15,0-7-132-15,0-2-308 16,-4-19-466-16</inkml:trace>
  <inkml:trace contextRef="#ctx0" brushRef="#br0" timeOffset="1528">1785 859 2076 0,'0'0'331'0,"0"0"-252"15,0 0-60-15,0 0 99 16,123-186 12-16,-75 155-29 15,4 10-101-15,-5 14-1 16,-4 7-49-16,4 0-67 16,-3 0-111-16,15 4-154 0,-11 5-10 15,-8-4-353-15</inkml:trace>
  <inkml:trace contextRef="#ctx0" brushRef="#br0" timeOffset="1689">2542 415 1536 0,'0'0'295'0,"0"0"-151"0,0 0 55 16,0 0 4-16,0 0-3 16,205-50-73-16,-171 50-48 15,-9 10 66-15,-15 21-117 16,-10 7-27-16,0 7-1 16,-22 35-107-16,-10-15-174 15,-1-2-446-15</inkml:trace>
  <inkml:trace contextRef="#ctx0" brushRef="#br0" timeOffset="4205">9923 779 2890 0,'0'0'222'16,"0"0"-222"-16,0 0-335 15,0 0 158-15,0 0 148 16,0 0-838-16</inkml:trace>
  <inkml:trace contextRef="#ctx0" brushRef="#br0" timeOffset="4318">10025 1533 2624 0,'0'0'306'16,"0"0"-306"-16,0 0-322 15,0 0-536-15</inkml:trace>
  <inkml:trace contextRef="#ctx0" brushRef="#br0" timeOffset="3079">5125 693 2383 0,'0'0'252'0,"0"0"-246"16,0 0-6-16,-216-29 135 15,165 29 53-15,7 29-122 16,12 23-41-16,13 10-13 15,12 13-12-15,7 4 16 16,0 1-16-16,19-6 0 16,20-6 11-16,8-13-10 15,9-12-2-15,10-14-12 16,3-19-18-16,7-10 21 16,4-7-55-16,1-32-10 15,2-20 52-15,-2-13-15 16,-5-20 16-16,-3-9 5 0,-7-11 17 15,-9-7-3-15,-9 2 3 16,-18 4 0-16,-13 18 51 16,-12 20-21-16,-5 22 22 15,0 21 5-15,-8 22 19 16,-18 10 15-16,1 7-83 16,0 42-8-16,-4 19 21 15,0 25-21-15,2 12 10 16,10 13-10-16,-1-3 1 15,6 0 21-15,8-8-22 16,1-12 0-16,3-13 3 16,0-14-3-16,0-17 0 15,0-16-9-15,0-11-54 0,0-21 27 16,0-3-68-16,12-8 68 16,17-30 30-16,6-15-30 15,9-2-15-15,3 0 18 16,-3 11 18-16,0 18-3 15,-6 17 19-15,-10 9-1 16,1 16 70-16,-4 27-27 16,1 13 11-16,-4 4-19 15,3-2-35-15,1-11 38 16,7-3-38-16,0-15-8 16,4-15-15-16,-5-14-56 15,5 0-8-15,-8-17 27 16,0-22-20-16,-7-6 41 15,0-8-23-15,-7 0 33 16,-2 10 23-16,-1 8 0 0,-5 12 6 16,0 16 1-1,-4 7-1-15,6 7 67 0,-3 29 12 16,10 7-6-16,-3 3-5 16,6-4-40-16,9-7 8 15,13-8-36-15,3-14 0 16,10-13 42-16,2 0-42 15,-9-23-3-15,-8-16 2 16,-8-3 1-16,-9-5-4 16,-6 4 4-16,-7 8 0 15,-6 12 0-15,-3 14 24 16,0 9 33-16,0 0-33 0,0 25-23 16,0 14 25-16,0 7-26 15,10 1 0-15,12-5 15 16,7-5-13-16,12-12-4 15,10-9-4-15,1-12-4 16,2-4-10-16,-3-4-56 16,-7-28 10-16,-9-4 2 15,-1-7-15-15,-5 0 19 16,-4 4 20-16,-3 10 40 16,-7 9-19-16,-4 17 14 15,-3 3 5-15,-1 0 15 16,-4 26 30-16,-3 17 14 15,0 5-23-15,0 5-22 0,0-3 46 16,0-4-60-16,0-13 0 16,4-8 6-16,-4-15 0 15,0-5-2-15,0-5 8 16,0-5-6-16,0-27-3 16,0-11-3-16,18-10-4 15,8-3-2-15,11-3-5 16,5 3 11-16,10 11-14 15,-4 8 14-15,-1 21 9 16,-3 13-8-16,-8 3 49 16,-2 7 40-16,-2 29-35 15,-4 6 3-15,1 5-25 16,-3 1-33-16,1-5 24 0,1-4-24 16,8-6-81-1,33-17-158-15,-6-9-557 0,-6-7-448 0</inkml:trace>
  <inkml:trace contextRef="#ctx0" brushRef="#br0" timeOffset="3580">8350 964 2316 0,'0'0'524'15,"0"0"-445"-15,0 0 124 16,0 0-48-16,0 0-40 0,-206 140-19 15,191-85-83 1,15-2-4-16,0-5-9 0,32-4-19 16,20-16-7-16,-1-9-53 15,3-14-47-15,-6-5 2 16,-4-7-59-16,-7-26 52 16,-12-2 38-16,-11-8 50 15,-6 2 37-15,-8 6 12 16,0 6 43-16,0 10 84 15,0 9-4-15,0 10 19 16,0 2-76-16,0 42-47 16,7 21 78-16,3 17-50 15,9 21-11-15,6 7 31 16,4 8-26-16,8 7 19 16,7 0 3-16,0-4-35 15,-9 1 35-15,-4-15-61 0,-18-7-7 16,-13-18 32-16,0-19-25 15,-18-18 13-15,-21-20-14 16,-12-11-7-16,-1-14 30 16,-2 0-30-16,-1-26 0 15,11-18-16-15,4-14 16 16,15-11-15-16,9-13-44 16,16-14-55-16,0-5-10 15,22-50-221-15,12 27-571 16,-12 12-1263-16</inkml:trace>
  <inkml:trace contextRef="#ctx0" brushRef="#br0" timeOffset="3838">6838 697 2244 0,'0'0'346'16,"0"0"-297"-16,0 0 31 15,0 0 85-15,0 0 12 16,0 0-100-16,0 0-76 16,98-24 51-16,-98 67-52 0,-6 13-15 15,-35 26-164 1,9-13-370-16,7-21-258 0</inkml:trace>
  <inkml:trace contextRef="#ctx0" brushRef="#br0" timeOffset="3977">7407 401 2326 0,'0'0'470'15,"0"0"-407"-15,252-164-54 16,-120 95 6-16,57-3-15 15,-33 18-262-15,-21 12-909 0</inkml:trace>
  <inkml:trace contextRef="#ctx0" brushRef="#br0" timeOffset="5720">914 2937 1482 0,'0'0'225'0,"0"0"-125"15,0 0 36-15,0 0 100 16,0 0 36-16,0 0-123 15,-41-11-83-15,41 69-7 0,0 33 50 16,0 31-12-16,4 16 17 16,4 4-66-16,-5-9-12 15,1-11-2-15,-1-18-28 16,-3-13 27-16,4-21-33 16,-4-14 0-16,3-17 2 15,-3-15-2-15,5-15 0 16,-2-9-1-16,4 0-3 15,0-25-14-15,1-28-26 16,3-16-5-16,-5-17 41 16,-1-12-5-16,-5-10 13 15,0-10 0-15,0-10 0 16,-18-7-2-16,-1 3 2 0,4 11 0 16,8 23 3-1,7 21 5-15,0 30-2 0,15 17-6 16,24 16 0-16,17 14 18 15,5 0-9-15,12 19-3 16,1 22 37-16,-5 5-28 16,-11 9 20-16,-11 1-20 15,-21 7-6-15,-20 2 69 16,-6 8-47-16,-35 2 8 16,-31 0 7-16,-10-3-40 15,0-12-6-15,13-14-13 16,26-27-105-16,23-12-182 15,14-7-817-15</inkml:trace>
  <inkml:trace contextRef="#ctx0" brushRef="#br0" timeOffset="14684">2208 2803 1452 0,'0'0'272'0,"0"0"-92"15,0 0-24-15,0 0 21 16,0 0-30-16,-197 16-51 16,135 20 4-16,-7 17-36 15,-1 19-3-15,-3 20 48 16,7 23-40-16,12 16-5 16,7 13 14-16,18 1-44 15,14-11 31-15,12-11-65 16,3-16 0-16,0-12 0 15,25-13 0-15,16-9-39 16,6-14-96-16,10-18-110 0,42-13-70 16,-18-18-172-16,-9-10-477 15</inkml:trace>
  <inkml:trace contextRef="#ctx0" brushRef="#br0" timeOffset="14692">2441 3091 717 0,'0'0'1607'0,"0"0"-1336"15,0 0-180-15,0 0 38 16,0 0 73-16,0 0-129 0,0 0-22 15,66 47 9-15,-9 28-43 16,6 17 55-16,-5 7-45 16,-3 2-1-16,-4-2 0 15,-4-9-14-15,-6-16-14 16,-9-6 2-16,-3-14-39 16,-7-8 7-16,0-11-124 15,3-5-164-15,-6-13-392 16,-7-8-518-16</inkml:trace>
  <inkml:trace contextRef="#ctx0" brushRef="#br0" timeOffset="14701">2309 4125 1837 0,'0'0'525'16,"0"0"-478"-16,0 0-17 16,91-184 138-16,-28 97-7 15,13-15-53-15,12-14-88 16,3-5-18-16,-3-4 37 16,-1 14-39-16,-6 13 0 15,-9 18-46-15,11 31-166 16,-20 21-248-16,-19 18-315 0</inkml:trace>
  <inkml:trace contextRef="#ctx0" brushRef="#br0" timeOffset="14708">3463 3568 2053 0,'0'0'356'0,"0"0"-274"16,0 0-50-16,0 0 156 0,0 0-70 15,186-10-72 1,-107 1-24-16,6 4-22 0,26 5-143 16,-23 0-316-16,-22 0-490 15</inkml:trace>
  <inkml:trace contextRef="#ctx0" brushRef="#br0" timeOffset="14720">3517 3912 1872 0,'0'0'272'16,"0"0"-193"-16,0 0 38 0,0 0-25 15,196 34-33-15,-96-34-59 16,59-5-104-16,-21-21-151 16,-13 3-529-16</inkml:trace>
  <inkml:trace contextRef="#ctx0" brushRef="#br0" timeOffset="14732">4794 2954 1852 0,'0'0'722'0,"0"0"-580"16,0 0-6-16,0 0-12 0,0 0 21 16,-198 174 15-16,150-73-88 15,8 7-21-15,18 4-3 16,18-10-39-16,4-11 18 15,31-11-27-15,26-15-6 16,16-16-9-16,18-16 15 16,7-19-16-16,9-14 1 15,-5 0-2-15,-11-33 4 16,-18-11-5-16,-19-4 15 16,-24-10 2-16,-23-11 2 15,-7-8 7-15,-15-10-7 16,-36-6-1-16,-10 2 0 0,-5 8-109 15,-7 1-202 1,21 26-407-16,16 18-1254 0</inkml:trace>
  <inkml:trace contextRef="#ctx0" brushRef="#br0" timeOffset="14739">5296 2819 2201 0,'0'0'526'0,"0"0"-458"15,0 0-26 1,0 0 132-16,0 0 1 0,265 181-99 16,-173-99 9-16,6 14-31 15,-7 9-27 1,-6 2 44-16,-23 2-71 0,-19-1 0 15,-25-5 13-15,-18-7-13 16,-10-3 5-16,-34-11-5 16,-7-6-42-16,1-17 29 15,9-20-126-15,16-20-134 16,13-11-232-16,12-8-230 0</inkml:trace>
  <inkml:trace contextRef="#ctx0" brushRef="#br0" timeOffset="14746">6334 3831 2232 0,'0'0'365'0,"0"0"-246"16,0 0-33-16,237-39 124 16,-137 22-25-16,1 3-140 15,1 1-9-15,-2 3-36 16,-17 7-60-16,-14 3-63 15,-25 0-185-15,-15 0-302 16,-21 3 3-16</inkml:trace>
  <inkml:trace contextRef="#ctx0" brushRef="#br0" timeOffset="14752">6662 3358 2218 0,'0'0'383'16,"0"0"-303"-16,0 0 102 16,12 186 30-16,2-107-65 15,4 1-69-15,-2 2-76 16,2 0 17-16,-4 0-19 16,4-4-58-16,11 7-118 15,-7-15-461-15,0-22-768 0</inkml:trace>
  <inkml:trace contextRef="#ctx0" brushRef="#br0" timeOffset="14761">8044 3145 2578 0,'0'0'265'0,"0"0"-250"16,-7 236-15-16,4-121 141 0,3 6 49 15,0-3-99-15,0-6-56 16,0-9 17-16,0-3-45 15,0-15-7-15,0-13 29 16,0-13-23-16,3-16-5 16,1-21-1-16,-4-11 1 15,0-11-14-15,0-14 13 16,0-34-42-16,0-18 42 16,0-20-17-16,-7-15 16 15,-5-11-9-15,2-11 10 16,0-10-13-16,-2-7 13 15,12-5 0-15,0 14-3 16,0 19 4-16,25 31-1 0,23 27 0 16,14 31 0-16,11 23 6 15,3 0-6-15,5 35 0 16,-4 16 25-16,-20 15-18 16,-16 1 5-16,-23 6 5 15,-18 4-17-15,-12-2 54 16,-38-6-54-16,-11-11-7 15,-14-11 1-15,11-15-45 16,8-15-43-16,24-17-206 16,17 0-443-16,15-26-1205 0</inkml:trace>
  <inkml:trace contextRef="#ctx0" brushRef="#br0" timeOffset="14776">9081 2823 2455 0,'0'0'475'16,"0"0"-459"-16,0 0 4 16,-117 229 116-16,70-100 35 15,3 17-22-15,7 8-87 16,11 1-2-16,16-9 0 15,10-13-45-15,0-16 4 16,26-10-19-16,21-16-87 16,14-14 3-16,20-25-46 0,39-27-117 15,-15-13-581-15,-17-12-598 16</inkml:trace>
  <inkml:trace contextRef="#ctx0" brushRef="#br0" timeOffset="14784">9448 2945 2613 0,'0'0'346'0,"0"0"-294"16,0 0-52-1,142 223 130-15,-79-126 27 0,3 12-54 16,6 5-13-16,8-2-57 16,4-7 11-16,1-14-22 15,-6-9-22-15,-2-11 0 16,-5-19-46-16,-6-9-103 16,4-24-98-16,-23-9-373 15,-13-10-268-15</inkml:trace>
  <inkml:trace contextRef="#ctx0" brushRef="#br0" timeOffset="14790">10346 3038 1390 0,'0'0'1109'0,"0"0"-953"0,0 0-122 16,0 0 196-16,-125 254 11 15,64-149-93-15,-20 7-39 16,-5 0-49-16,-2-9-10 16,3-14-50-16,12-10 9 15,16-9-20-15,23-14-97 16,34-5-130-16,0-11-312 16,12-17-291-16</inkml:trace>
  <inkml:trace contextRef="#ctx0" brushRef="#br0" timeOffset="14799">10703 3703 2212 0,'0'0'501'15,"0"0"-453"-15,215-30 6 16,-121 20-53-16,-2 6 33 15,-4 4-34-15,28 0-45 16,-21 0-451-16,-26 7 187 0</inkml:trace>
  <inkml:trace contextRef="#ctx0" brushRef="#br0" timeOffset="14805">10691 4112 2704 0,'0'0'507'16,"0"0"-426"-16,0 0-68 15,0 0 44-15,242 0-3 16,-144 0-54-16,41-17-75 16,-23 8-566-16,-18 4-1863 0</inkml:trace>
  <inkml:trace contextRef="#ctx0" brushRef="#br0" timeOffset="15397">12107 3673 1677 0,'0'0'338'16,"0"0"-254"-16,0 0 67 15,0 0 63-15,0 0-31 16,0 0-61-16,-54 9-74 16,60-9-5-16,30-16-22 0,16-19-15 15,9-18 28 1,12-16-33-16,-4-14-1 0,-3-1 9 15,-12-5-2-15,-10 4-14 16,-10 4 7-16,-15 11 0 16,-6 14 33-16,-9 16 18 15,-4 17 37-15,0 23 0 16,0 0-64-16,0 47 6 16,0 32-15-16,-7 28 0 15,-8 17 45-15,4 2-47 16,0-8-1-16,4-13-4 15,0-23 2-15,7-14-20 0,0-18 2 16,0-14-74-16,0-17-104 16,29-19-293-16,8 0-167 15,-1-23-1214-15</inkml:trace>
  <inkml:trace contextRef="#ctx0" brushRef="#br0" timeOffset="15676">12726 2669 1833 0,'0'0'487'0,"0"0"-388"16,0 0 96-16,0 0 76 0,0 0-89 16,204 105-48-16,-128-25-62 15,-3 11-4-15,-10 16-14 16,-16 12-12-16,-22 5 11 15,-16 4-53-15,-9-2 7 16,-34-5 17-16,-23-14-12 16,-13-6-12-16,-2-11-7 15,2-18-43-15,18-17-26 16,35-25-179-16,12-16-399 16,5-14-453-16</inkml:trace>
  <inkml:trace contextRef="#ctx0" brushRef="#br0" timeOffset="15866">13926 3505 1813 0,'0'0'313'0,"0"0"-169"16,193 0 74-16,-83 0 98 15,14 0-168-15,11 4-91 16,-5-4-57-16,-10 6-47 15,-6 7-208-15,-33 0-259 16,-39 0-208-16</inkml:trace>
  <inkml:trace contextRef="#ctx0" brushRef="#br0" timeOffset="16077">14363 3151 1923 0,'0'0'653'0,"0"0"-590"16,0 0 153-16,0 0 17 16,0 213-98-16,0-117-20 15,0 2-98-15,0-6-17 16,3-4 3-16,6-6-3 16,4-6-79-16,28 13-164 15,-1-24-214-15,1-12-308 0</inkml:trace>
  <inkml:trace contextRef="#ctx0" brushRef="#br0" timeOffset="16293">15552 3813 2552 0,'0'0'587'16,"0"0"-545"-16,0 0-36 16,0 0 111-16,0 0-109 15,0 0-8-15,0 0-126 16,149 0-453-16,-102-2-358 0</inkml:trace>
  <inkml:trace contextRef="#ctx0" brushRef="#br0" timeOffset="16463">16201 3754 1352 0,'0'0'1141'0,"0"0"-1035"15,0 0-106-15,0 0-41 16,0 0-79-16,0 0-589 0</inkml:trace>
  <inkml:trace contextRef="#ctx0" brushRef="#br0" timeOffset="16662">16748 3694 1960 0,'0'0'368'15,"0"0"-264"-15,0 0 6 16,0 0-25-16,226-12-81 16,-146 12-4-16,4 0-153 15,36 0-327-15,-25 0 88 16,-15 0-690-16</inkml:trace>
  <inkml:trace contextRef="#ctx0" brushRef="#br0" timeOffset="16843">17757 3689 1498 0,'0'0'324'0,"0"0"-43"16,0 0 34-16,208 0-27 16,-116-7-82-16,6 0-101 15,0 2-29-15,-4 1-61 16,-6 1-13-16,-18 3-4 16,-14 0-38-16,-21 0-92 15,-16-4-96-15,-19-2-83 16,0-2-164-16,-29-4-1340 0</inkml:trace>
  <inkml:trace contextRef="#ctx0" brushRef="#br0" timeOffset="17026">18009 3295 2002 0,'0'0'351'0,"0"0"-146"0,0 0 247 16,0 0-250-16,0 233-106 15,0-157-25-15,0 2-62 16,4 5-9-16,7-5-1 16,-4 29-117-16,-3-20-255 15,-4-19-684-15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10.2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29 734 2241 0,'0'0'498'0,"0"0"-471"16,0 0 33-16,225 0 79 15,-122 0-54-15,14 0-15 0,13 15-61 16,-1 4-9-16,-9 0-97 15,-7 15-233-15,-37-5-331 16,-29-7-1240-16</inkml:trace>
  <inkml:trace contextRef="#ctx0" brushRef="#br0" timeOffset="227">0 1158 2056 0,'0'0'623'0,"0"0"-613"0,0 0 57 15,0 0 115-15,0 0-11 16,229 36-54-16,-126-36-80 16,13 0-22-16,11 0-15 15,9 0-60-15,38 3-160 16,-35 2-411-16,-26-4-551 0</inkml:trace>
  <inkml:trace contextRef="#ctx0" brushRef="#br0" timeOffset="575">1764 753 2018 0,'0'0'352'0,"0"0"-310"15,0 0 34-15,0 0 213 16,149-231-128-16,-115 152-65 16,-2-10-29-16,-7-3-15 15,-3 7 41-15,-3 9-42 16,-9 24 9-16,-5 19 42 15,-1 17-32-15,-4 16-20 16,3 12-40-16,0 51-8 0,4 32 56 16,-7 29-8-16,4 21-25 15,-4 11 20-15,0 0-44 16,0-4-1-16,0-6-25 16,0 30-130-16,0-39-162 15,0-29-963-15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07.5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90 626 1773 0,'0'0'303'0,"0"0"-185"16,0 0-3-16,0 0 163 15,0 0-17-15,0 0-125 16,0 0-117-16,-29 66 2 16,29 29 57-16,0 13-50 15,0 8 1-15,0-9-4 16,0-4-13-16,0-15 8 15,0-15-20-15,0-12 0 16,0-15 5-16,0-13-5 16,0-16-15-16,0-11-21 15,0-6 18-15,0-3 12 16,0-33-58-16,0-20-11 16,0-16 74-16,0-13-9 15,0-20 9-15,-7-13 0 16,0-17 1-16,-5-9 7 0,2-3-7 15,2-2 0-15,4 15 17 16,4 19-5-16,0 30 23 16,0 27 10-16,22 24-28 15,19 24 13 1,10 10-29-16,15 14-1 0,13 28 40 16,6 11-23-16,-2 12 5 15,-2 4-10-15,-15-1-4 16,-19 5 13-16,-25-4-21 15,-22 3 0-15,-5-2 15 16,-49 2-14-16,-22-7-1 0,-9-9-13 16,2-10-25-1,2-14 5-15,20-14-85 0,24-18-103 16,19 0-103-16,18-14-403 0</inkml:trace>
  <inkml:trace contextRef="#ctx0" brushRef="#br0" timeOffset="299">1498 0 2008 0,'0'0'325'16,"0"0"-268"-16,0 0 35 15,-113 177 185-15,47-52-67 16,-13 52-87-16,-3 40-50 16,10 12 46-16,21-38-79 15,22-49 6-15,21-53 5 16,8-14-51-16,0 6 10 16,0 4-10-16,37 1-70 15,14-21 19-15,15-16-160 16,39-25-160-16,-11-15-294 15,-13-9-1288-15</inkml:trace>
  <inkml:trace contextRef="#ctx0" brushRef="#br0" timeOffset="574">1865 315 2369 0,'0'0'348'0,"0"0"-272"16,0 0-33-16,66 169 164 15,-18-76-25-15,11 12-114 16,10 7 11-16,7 3-40 16,4 1-24-16,-2-12 36 15,-2-6-39-15,-10-13 1 0,-9-13-13 16,-9-9-70-1,-8-13-35-15,1-11-171 0,-9-16-310 16,-10-13-150-16</inkml:trace>
  <inkml:trace contextRef="#ctx0" brushRef="#br0" timeOffset="819">2789 485 1989 0,'0'0'250'0,"0"0"-139"0,-95 188 109 15,29-93 129-15,-18 10-155 16,-8 3-104-16,-2-3 3 16,7-10-45-16,10-15-18 15,16-11-23-15,13-15-7 16,14-4-6-16,24-7-172 15,10-4-308-15,10-10-167 16,24-15-1187-16</inkml:trace>
  <inkml:trace contextRef="#ctx0" brushRef="#br0" timeOffset="1025">3186 978 2292 0,'0'0'297'0,"0"0"-200"15,0 0-81-15,225-46 44 16,-152 39-4-16,1 7-56 16,9 0-154-16,-17 10-317 15,-22 12-49-15</inkml:trace>
  <inkml:trace contextRef="#ctx0" brushRef="#br0" timeOffset="1216">3178 1461 2158 0,'0'0'588'0,"0"0"-509"0,0 0-38 16,0 0 113-16,0 0-59 15,208-18-95-15,-113 6-27 16,15-2-170-16,38-2-293 16,-19 3-50-16,-28 3-1229 0</inkml:trace>
  <inkml:trace contextRef="#ctx0" brushRef="#br0" timeOffset="1539">4396 493 1950 0,'0'0'465'0,"0"0"-396"0,0 0-68 16,0 0 63-16,189 5 70 16,-142 28-27-16,-6 11-14 15,-7 7-26-15,-17 15-8 16,-17 6-9-16,0 11-8 15,-48 8 6-15,-21 1-36 16,-11-4 2-16,4-6 4 16,7-10-17-16,18-9-1 0,14-14 1 15,22-7 5 1,15-7-12-16,0-9 2 0,34-7-37 16,20-5 34-16,19-8-52 15,55-6-119-15,-11 0-175 16,-16 0-421-16</inkml:trace>
  <inkml:trace contextRef="#ctx0" brushRef="#br0" timeOffset="1907">5278 565 2271 0,'0'0'464'0,"0"0"-382"16,0 0-31-16,-148 166 169 16,107-84-46-16,4 11-119 15,15 5-6-15,15 0-49 16,7-2 1-16,3-11 2 16,35-6-3-16,12-15-15 15,13-6-24-15,1-20-22 16,11-15 11-16,-11-19-23 15,2-4-5-15,-10-27 57 16,-14-22 0-16,-12-19 20 16,-13-18-5-16,-17-9 6 15,0-18 46-15,-25-4-28 16,-22 3-17-16,-8 9 32 16,-7 22-33-16,8 24-30 15,6 40-123-15,16 19-361 0,14 0-370 0</inkml:trace>
  <inkml:trace contextRef="#ctx0" brushRef="#br0" timeOffset="2237">5566 341 2481 0,'0'0'335'0,"0"0"-278"15,0 0 64-15,0 0 77 16,198 135-74-16,-144-55-36 16,0 13-17-16,5 19-28 15,-8 7 50-15,-4 5-64 16,-3 4-10-16,-12-7 50 15,-10-3-49-15,-18-5-7 16,-4-9-13-16,-20-2-18 16,-33 1-9-16,-16-12-129 15,-36 14-115-15,14-26-532 16,11-27-1520-16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19.5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104 75 1502 0,'0'0'307'16,"0"0"-137"-16,0 0 50 15,0 0 74-15,0 0-83 16,0 0-63-16,0-75-17 16,0 75-68-16,0 0-11 15,0 16-7-15,0 27-3 16,0 17 27-16,0 12-22 15,-3 10-15-15,-16 2 24 16,1-3-56-16,-4-1 0 0,3-7 24 16,6-11-24-1,4-13 0-15,9-6-33 0,0-14-99 16,5-13-61-16,46-16-317 16,-4 0-60-16,-8-13-242 15</inkml:trace>
  <inkml:trace contextRef="#ctx0" brushRef="#br0" timeOffset="190">399 133 1633 0,'0'0'539'0,"0"0"-348"16,0 0 47-16,0 0 14 0,0 0-64 15,0 0-38 1,5 178-71-16,-2-93-50 0,4 11 1 15,8 3-30-15,10 36-153 16,4-25-483-16,-7-15-1619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21.3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397 71 1670 0,'0'0'379'15,"0"0"-224"-15,0 0-10 16,0 0 49-16,0 0-54 16,0 0-49-16,44-65-57 15,14 62 1-15,23 3 39 16,17 0-29-16,10 0-7 15,17 0-20-15,-1 3-11 16,-4-1 10-16,-4 1-17 0,-12 2-3 16,-15-3-11-1,-14 3-31-15,-21 1-65 0,-19 7-83 16,-8 0-57-16,-27 13-115 16,-5-6-160-16,-27-7-916 0</inkml:trace>
  <inkml:trace contextRef="#ctx0" brushRef="#br0" timeOffset="618">294 209 1547 0,'0'0'337'0,"0"0"-194"16,0 0 60-16,0 0 19 15,0 0-21-15,0 0-119 16,0 0-41-16,-117 128 21 16,144-100-7-16,16-4-5 15,16 10 2-15,10-1-1 16,14 0 18-16,8-1-68 16,9-3 11-16,-5 5 25 15,0-1-20-15,-16-1-8 16,-10 4-9-16,-18 0 7 15,-14 0 2-15,-27 7-9 16,-10 5 0-16,-6 12 14 16,-48 11-13-16,-21 3 3 0,-14 6-4 15,-6-6 0-15,-8 1 9 16,1-9-9-16,-1-7 0 16,8-4 21-16,6-5-21 15,7-4 16-15,13-7-16 16,18-6 1-16,14-7 26 15,12-6-27-15,15-8 0 16,10-4 3-16,0 1 9 16,0-2-12-16,18 0 5 15,18-1-4-15,11-3 53 16,12 1-52-16,11-4 17 16,9 0 21-16,12 0-39 15,8 0 13-15,4 0-14 0,5 0 1 16,2-4 5-1,-5-2 1-15,-5 3-4 0,-14 0 21 16,-13 3-18-16,-18 0-12 16,-19 0 6-16,-14 0 0 15,-19 0-16-15,-3 0 7 16,0 6-83-16,0 14-188 16,-25-4-580-16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22.93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0 694 1796 0,'0'0'304'16,"0"0"-232"-16,0 0-6 16,0 0 90-16,0 0-39 15,0 0-31-15,0 0-26 16,101 0 8-16,-38-6-24 15,6-17-3-15,7-13 3 16,5-8-44-16,-1-4 0 16,-7-8 16-16,-7-5-15 15,-12-2 8-15,-17 4-9 0,-15 3 0 16,-12 2 18-16,-10 10-8 16,0-3-10-16,-13 11 38 15,-13 6-11-15,-4 11 16 16,1 13 3-16,4 6-37 15,3 3 6-15,-4 39-15 16,4 23 0-16,4 14 10 16,-1 17-10-16,9 2 0 15,6-3-1-15,1-3 1 16,3-6-5-16,0-4 5 16,0-10 0-16,0-7-4 15,0-4 14-15,-3-16-17 16,-2-6 7-16,-2-13 0 15,4-10-6-15,3-9 6 16,0-7 0-16,0 0 4 0,0-10-4 16,0-22-31-16,10-14-26 15,15-7 6-15,9-7 50 16,6 2-50-16,3 6 8 16,4 5 23-16,2 8-8 15,-10 14 17-15,-2 7 4 16,-8 12-11-16,-10 6 5 15,-16 0-13-15,-3 16 26 16,0 13 0-16,-25 1 9 16,-13 3-9-16,3-6 1 0,-6-1 0 15,1-7 63 1,11-5-34-16,4-5 14 0,6-2 14 16,12-4-57-16,4-3 31 15,3 4-32-15,0 5 0 16,0 6 6-16,13 5-6 15,18 15 14-15,1-4-5 16,9 6-9-16,6 0-1 16,7-5-47-16,12-3-157 15,29-13-316-15,-11-6 204 16,-16-10-1505-16</inkml:trace>
  <inkml:trace contextRef="#ctx0" brushRef="#br0" timeOffset="219">1327 622 1833 0,'0'0'367'0,"0"0"-271"15,0 0-31-15,0 0 117 16,0 0-20-16,237 0-92 15,-164 0-70-15,3 0-16 16,22 0-95-16,-17 0-250 16,-23 0-307-16</inkml:trace>
  <inkml:trace contextRef="#ctx0" brushRef="#br0" timeOffset="444">1217 996 2126 0,'0'0'388'0,"0"0"-291"16,0 0-60-16,0 0 152 16,0 0-44-16,193 0-89 15,-105-9-50-15,14-8-6 16,14-2-83-16,42-7-230 0,-32 2-384 15,-19 4-1158-15</inkml:trace>
  <inkml:trace contextRef="#ctx0" brushRef="#br0" timeOffset="779">2486 294 2252 0,'0'0'371'0,"0"0"-256"16,0 0 12-16,0 0 73 15,0 0-98-15,-98 207-88 16,98-147 13-16,15-2-27 16,32-3 0-16,14-2 13 0,20-10-12 15,6-11-2-15,12-11-16 16,3-18 17-16,-7-3-12 15,-11-7 12-15,-14-24 0 16,-20-13 4-16,-18-6 5 16,-23-9-6-16,-9-10 18 15,-15 1-19-15,-39-4 58 16,-12 3-60-16,-7 10-30 16,-15 0-30-16,19 18-302 15,6 9-767-15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24.4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48 387 530 0,'0'0'1090'0,"0"0"-944"16,0 0-90-16,0 0 21 16,-14-186 52-16,14 141 14 15,29 2-52-15,3 4-34 16,9 5-6-16,3 13 18 15,0 12-7-15,-4 9 14 16,-4 0-64-16,-7 37 40 16,-14 14 10-16,-15 20-29 15,0 10 3-15,-32 8-18 16,-16-1-6-16,-8-6 21 16,2-12-33-16,4-16 0 15,9-10 17-15,12-16-15 16,7-7 17-16,14-11-13 15,4-7 3-15,4 0 4 0,0-3-13 16,26 4 0-16,14 3 33 16,15-1-24-16,10-2-7 15,5 3-2-15,3-2 7 16,-1 2-17-16,6 3 10 16,27 3-179-16,-20 0-346 15,-16-7-692-15</inkml:trace>
  <inkml:trace contextRef="#ctx0" brushRef="#br0" timeOffset="361">1037 348 1758 0,'0'0'515'0,"0"0"-373"15,0 0-47-15,0 0 96 16,0 0 18-16,0 0-110 16,-194 227-38-16,194-155-40 15,0 3-20-15,18 1 31 16,36-3-31-16,12-10 4 16,19-15-5-16,3-15-14 0,7-16-4 15,-6-17-16 1,-1-4 19-16,-15-35 15 0,-14-16 7 15,-23-13 29-15,-18-11 30 16,-18-6-13-16,-7-3 37 16,-43 1-44-16,-20 4-21 15,-11 14 19-15,2 26-44 16,13 43-42-16,22 34-125 16,18 18-565-16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26.2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830 928 1094 0,'0'0'222'0,"0"0"-102"16,0 0 15-16,0 0 42 0,0 0-15 15,0 0-20-15,-25-96 8 16,3 70-9-16,-3 3-33 16,-8-5 5-16,-4 0-43 15,-10 2-13-15,-7 3 2 16,-5 3-4-16,-11 3-7 15,-2 10-9-15,-1 7-14 16,0 0 23-16,11 0-37 16,11 34-10-16,7 12 35 15,8 16-19-15,14 13 2 16,4 18 6-16,11 14-8 16,7 12 40-16,0 10-41 0,0-2 11 15,10 1 17-15,12-6-23 16,7-11-5-16,5-19 2 15,1-14-16-15,13-22 42 16,14-13-42-16,11-21-2 16,15-13 32-16,13-9-31 15,6 0-2-15,4-19-43 16,3-20-64-16,28-36-142 16,-32 10-456-16,-22-1-542 0</inkml:trace>
  <inkml:trace contextRef="#ctx0" brushRef="#br0" timeOffset="757">1290 561 1899 0,'0'0'191'0,"0"0"-156"15,0 0-26-15,0 0 35 16,0 0 116-16,215-33-86 16,-135 8-41-16,4-5 10 15,-4-5-42-15,-11-5 36 16,-10-5-37-16,-15-2 0 0,-15-1 29 15,-19-4 3-15,-10 1 42 16,0 9-1-16,-13 0-31 16,-25 12 43-16,3 7-52 15,-6 11-17-15,1 12 31 16,4 0-46-16,-1 28 17 16,5 35-3-16,1 14-14 15,14 23 35-15,2 5-36 16,8 0 2-16,4-3 20 15,3-6-21-15,0-14 0 16,-5-17 5-16,5-13 2 16,-3-15-10-16,3-11 2 0,-4-17 0 15,4-6 15 1,0-3 3-16,0 0 18 0,0-24-22 16,0-11-14-16,19-7 0 15,16-4-5-15,9 1-13 16,12-2 11-16,2 8-11 15,8 9-6-15,-9 9-18 16,-1 9 17-16,-17 7 17 16,-12 5-20-16,-17 0 25 15,-10 0 3-15,0 0 0 16,-32 0 21-16,-21 9-15 16,-4 4 9-16,-9 3 58 15,3-3-64-15,9 1-8 0,7 3 51 16,11-5-41-16,14 1 14 15,11 4-23-15,11 5-2 16,0 5 18-16,22 5-18 16,22 1 0-16,10 3 9 15,8-2-8-15,8-2-2 16,2 1-2-16,4-5-56 16,28 12-96-16,-21-7-364 15,-14-7-386-15</inkml:trace>
  <inkml:trace contextRef="#ctx0" brushRef="#br0" timeOffset="1246">1446 2473 2111 0,'0'0'281'0,"0"0"-192"15,0 0-21-15,0 0 99 16,0 0-15-16,0 0-100 15,0 0-44-15,169-161 28 0,-93 149-23 16,7 7 23-16,-5 5 16 16,-14 0-43-16,-11 30 15 15,-21 7-12-15,-22 8-6 16,-10 11 53-16,-10 4-43 16,-34 5-1-16,-7-3 14 15,-8-3-22-15,1-6-1 16,11-11 1-16,6-10-6 15,16-5 43-15,11-10-35 16,14-8 3-16,0 1-12 16,11-3 6-16,26 2-15 15,17-6-25-15,19-3-89 0,15 0-130 16,50 0-441 0,-21-22-117-16,-16-5-564 0</inkml:trace>
  <inkml:trace contextRef="#ctx0" brushRef="#br0" timeOffset="1539">2525 2479 1998 0,'0'0'514'0,"0"0"-443"16,0 0 57-16,0 0 116 15,0 0-48-15,0 0-133 16,-117 174-50-16,117-126 29 0,16 2-33 15,28-4-1 1,18-10-8-16,14-9 0 0,12-14-7 16,3-13 2-16,-4 0 1 15,-9-32 4-15,-21-19 0 16,-28-4 17-16,-21-8 1 16,-8-1 29-16,-52 3 18 15,-21 12-41-15,-10 16-24 16,-12 33-14-16,26 0-167 15,22 3-917-15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31.1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85 1641 1587 0,'0'0'296'15,"0"0"-142"-15,0 0-119 16,0 0 185-16,0 0 25 16,0 0-76-16,0 0-57 15,91 190-55-15,-40-143-12 0,-4-5-11 16,1-3-34-16,-8 4-13 15,-4-7-51-15,-2 1-139 16,1-8-127-16,-6-10-185 16,-2-7-440-16</inkml:trace>
  <inkml:trace contextRef="#ctx0" brushRef="#br0" timeOffset="207">406 1694 1545 0,'0'0'328'0,"0"0"-218"16,0 0 143-1,0 0 20-15,0 0-93 0,0 0-76 16,-194 207-57-16,140-139-20 16,0 1-27-16,6 0-8 15,11-3-83-15,22-4-161 16,11-20-224-16,4-11-110 0</inkml:trace>
  <inkml:trace contextRef="#ctx0" brushRef="#br0" timeOffset="654">1587 1162 1378 0,'0'0'904'15,"0"0"-716"-15,0 0-42 16,0 0 41-16,0 0-4 16,0 0-73-16,-205 92-12 15,148-16-76-15,9 8 23 16,11 9-6-16,18 6-37 15,16-6 16-15,3 3-18 16,9-8 0-16,29-2 0 16,10-14 1-16,14-13-2 15,8-20 1-15,6-22-30 0,5-17 9 16,-5-9 8 0,-7-41 13-16,-8-19-8 0,-8-13 10 15,-18-13-2-15,-16-9 10 16,-16-5-1-16,-3 1-9 15,-18 6 0-15,-21 13 1 16,-9 20 22-16,4 26-23 16,4 24-1-16,14 19-5 15,26 43-157-15,7 18-214 16,27-1-407-16</inkml:trace>
  <inkml:trace contextRef="#ctx0" brushRef="#br0" timeOffset="835">2344 2123 2196 0,'0'0'529'16,"0"0"-486"-16,0 0 166 16,0 0-19-16,0 0-190 15,0 0-19-15,0 0-221 16,95-58-284-16,-47 34-340 0</inkml:trace>
  <inkml:trace contextRef="#ctx0" brushRef="#br0" timeOffset="1260">2855 1220 1737 0,'0'0'486'16,"0"0"-293"-16,0 0 28 15,0 0 27-15,208-28-116 16,-160 28-61-16,-8 16-48 16,-14 11-1-16,-16 5 19 15,-10 3-34-15,0 5 2 16,-17-1 12-16,-17 1-13 16,-2-8-8-16,6-1-3 15,5-8-15-15,11 0 18 16,6-8-60-16,8 2 14 15,0 3 23-15,18 4-6 0,16 8 15 16,8 5-8-16,6 8 22 16,4 6 4-16,-1 7 7 15,-7 0-11-15,-9-2 44 16,-9-1-17-16,-14-5 18 16,-12-7-16-16,0-4 17 15,-26-11 47-15,-14-4-45 16,-11-13-20-16,0-11 17 15,4 0-25-15,6 0-20 16,7-27 0-16,21-2-89 16,13-38-101-16,0 12-527 15,25-4-940-15</inkml:trace>
  <inkml:trace contextRef="#ctx0" brushRef="#br0" timeOffset="1611">3439 371 1813 0,'0'0'255'0,"0"0"-189"16,0 0 54-16,196-33 102 0,-137 33-45 15,-8 10-81 1,-11 22-44-16,-14 12 35 0,-23 11-20 16,-3 5-13-16,-22 5-4 15,-22 0-41-15,-6-6 23 16,6-5-32-16,11-15 0 16,11-8 25-16,19-6-25 15,3-9 1-15,14-2-1 16,30-4-23-16,18-7-36 15,11-1-164-15,50-2-148 16,-13 0 62-16,-15 0-451 0</inkml:trace>
  <inkml:trace contextRef="#ctx0" brushRef="#br0" timeOffset="1941">4388 448 1706 0,'0'0'349'0,"0"0"-157"16,0 0-19-16,0 0 105 16,0 0-63-16,-195 103-86 15,163-45-42-15,7-4-50 16,9 2-20-16,16 2 19 16,0-5-35-16,4-6 11 15,33-7-12-15,7-12 0 16,7-12 1-16,3-9-1 15,-4-7-10-15,3-3 9 16,-9-26 1-16,-15-14 0 0,-11-3 0 16,-11-7 6-16,-7-2 24 15,0 0-30-15,-12 1 2 16,-17 9 5-16,4 9-7 16,10 18-51-16,15 17-220 15,0 1-526-15,12 0-1223 0</inkml:trace>
  <inkml:trace contextRef="#ctx0" brushRef="#br0" timeOffset="2320">4974 656 2311 0,'0'0'553'0,"0"0"-493"15,0 0 98-15,0 0 12 16,0 0-64-16,0 0-103 16,0 0-3-16,288 0-1 15,-183 0-272-15,-9 0-669 0</inkml:trace>
  <inkml:trace contextRef="#ctx0" brushRef="#br0" timeOffset="3061">5903 712 1415 0,'0'0'691'0,"0"0"-691"16,0 0-3-16,0 0 3 16,0 0 121-16,0 0-75 15,237-108-39-15,-185 65-7 16,-1-9 9-16,-11-9 0 15,-11-12-8-15,-10-4 20 16,-12 0 81-16,-7 5-34 0,0 5 8 16,-4 18 16-1,-18 23 26-15,0 19 1 0,-3 7-80 16,0 37-28-16,-6 28 105 16,6 20-44-16,-1 7-19 15,8 6-25-15,1-3-8 16,2-6 17-16,4-6-37 15,0-15 0-15,4-8 6 16,0-14-5-16,-1-17 10 16,1-10-11-16,7-8 0 15,-4-11 22-15,4 0-22 16,0 0 0-16,0-18-4 16,4-6 4-16,18-10-17 0,13-1-8 15,6 1-10 1,6 5 34-16,4 7-47 0,-4 4 6 15,1 11 33-15,-11 7-9 16,-8 0 18-16,-14 0-9 16,-8 0 9-16,-7 0 0 15,0 11 7-15,-10-9-7 16,-21 3 44-16,-4-5-35 16,-3 0 16-16,6 0-10 15,3 0-13-15,8-11 35 16,9 4-31-16,8 4-6 15,4 3 24-15,0 0-24 16,26 10 6-16,11 17 4 16,2 5-9-16,5 4 50 15,-4 0-50-15,4-3 11 16,0-3 0-16,0-1-12 0,4-3-1 16,12-2-152-16,-9-8-440 15,-10-13-924-15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2.4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130 276 1689 0,'0'0'474'0,"0"0"-409"15,0 0 43-15,0 0 61 16,0 0-33-16,-10 180 19 16,6-79-49-16,4 21-16 15,-3 7-31-15,3-6-12 16,0-1-2-16,0-13-39 15,0-20-6-15,0-15 15 16,0-18-15-16,0-16 1 16,0-17-1-16,0-17-41 15,0-6-11-15,0 0-119 16,0-33 7-16,0-23-9 16,0-16 3-16,0-17 66 15,-5-12 14-15,-12-13 13 0,-2-8 23 16,-3-3 12-1,4 3 37-15,7 8 5 0,6 15 60 16,5 18 28-16,0 13-7 16,31 11 8-16,4 14 17 15,13 11-46-15,2 13 9 16,13 11 1-16,3 8-15 16,7 0 3-16,-1 20-1 15,-2 16-9-15,-4 10 32 16,-16 4-54-16,-16 5 4 15,-20 4 19-15,-14 2-16 16,-10 10 13-16,-46 1-22 16,-13-1-23-16,-14-2 34 15,1-9-34-15,10-14 0 0,14-21-1 16,18-11-6-16,18-11-30 16,15-3-104-16,7-13-155 15,25-19-283-15,7 1-577 0</inkml:trace>
  <inkml:trace contextRef="#ctx0" brushRef="#br0" timeOffset="346">1420 0 2083 0,'0'0'302'16,"0"0"-206"-16,0 0 32 15,0 0 85-15,-199 243-68 16,139-73-68-16,10 52-12 15,6-14 24-15,22-34-52 16,15-52 8-16,7-38-13 16,0 6-31-16,7-1 5 15,23-5-6-15,9-21-63 16,39-34-61-16,-9-15-262 16,-5-14-357-16</inkml:trace>
  <inkml:trace contextRef="#ctx0" brushRef="#br0" timeOffset="632">1870 257 2018 0,'0'0'562'0,"0"0"-494"16,0 0 7-1,0 0 158-15,139 189-19 0,-82-94-85 16,9 8-76-16,7 1 0 16,-4 1-41-16,1-4-2 15,-4-9 17-15,-6-10-27 16,-9-12-1-16,-3-15-58 16,-8-19-81-16,-3-19-127 15,-5-17-312-15,-3-20-48 16,-10-18-1080-16</inkml:trace>
  <inkml:trace contextRef="#ctx0" brushRef="#br0" timeOffset="865">2810 271 1350 0,'0'0'848'0,"0"0"-625"0,0 0-53 16,0 0 110-16,-103 231-41 15,39-123-98-15,-21 11-64 16,-13 8 9-16,-15 2-44 16,0-10-22-16,8-16 2 15,13-17-21-15,23-18-2 16,22-17-40-16,25-19-92 16,22-16-165-16,7-13-396 15,21-3-357-15</inkml:trace>
  <inkml:trace contextRef="#ctx0" brushRef="#br0" timeOffset="1052">3416 843 2136 0,'0'0'304'16,"0"0"-211"-16,189-12-50 15,-97 8 94-15,2 1-58 16,40 3-79-16,-24 0-207 16,-22 0-463-16</inkml:trace>
  <inkml:trace contextRef="#ctx0" brushRef="#br0" timeOffset="1255">3429 1313 2613 0,'0'0'367'0,"0"0"-290"16,0 0-42-16,0 0 19 16,205 6 6-16,-103-6-60 15,65-26-59-15,-20-6-129 16,-20 1-634-16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9:28.8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837 903 1458 0,'0'0'281'0,"0"0"-128"15,0 0-35-15,0 0 43 16,0 0 34-16,0 0-92 15,-230-118-29-15,167 118 1 16,-6 0-29-16,-10 24 49 16,-6 20-50-16,2 15 0 15,7 24 35-15,10 20-11 16,19 14-3-16,16 11-23 16,24 3-16-16,7-7 5 15,7-8-32-15,37-13 0 16,15-13 6-16,14-19-5 15,3-18-2-15,12-22-9 16,4-22-2-16,-10-9 0 0,3-16-15 16,-16-33 12-1,-11-14 9-15,-11-14 12 0,-16-17-6 16,-18-3 0-16,-13-6 0 16,0-2 58-16,0 10-39 15,-25 10-18-15,-4 20 23 16,0 18-24-16,14 24-1 15,15 23-84-15,12 20-283 16,27 33-233-16,8-5-544 0</inkml:trace>
  <inkml:trace contextRef="#ctx0" brushRef="#br0" timeOffset="184">1370 2062 1998 0,'0'0'528'16,"0"0"-390"-16,0 0-22 15,0 0 40-15,0 0-144 16,0 0-12-16,0 0-279 16,89-114-382-16</inkml:trace>
  <inkml:trace contextRef="#ctx0" brushRef="#br0" timeOffset="543">1999 1005 1998 0,'0'0'334'0,"0"0"-235"16,0 0-13-16,0 0 42 15,255 30 24-15,-167-25-80 16,4 2-36-16,-5-7-17 16,-7 2-1-16,-14-2 2 15,-22 0-20-15,-15 0 0 16,-18 5 13-16,-11 5 32 16,0 10 28-16,-5 15-19 15,-20 21-18-15,-4 13 20 0,-3 21-31 16,2 3-16-1,4 13 32-15,1 0-24 0,11-5-1 16,3-3-16-16,4-6-8 16,7-16-6-16,0-15-198 15,3-15-154-15,12-22-372 16,-4-17-1173-16</inkml:trace>
  <inkml:trace contextRef="#ctx0" brushRef="#br0" timeOffset="725">2276 1649 2104 0,'0'0'578'16,"0"0"-523"-16,0 0 50 0,0 0 28 16,0 0-76-16,249-70-56 15,-148 44-1-15,63-20-193 16,-25 6-372-16,-19 0-796 0</inkml:trace>
  <inkml:trace contextRef="#ctx0" brushRef="#br0" timeOffset="1487">3046 263 1996 0,'0'0'363'16,"0"0"-301"-16,0 0-61 16,0 0 117-16,0 0-20 15,0 0-47-15,0 0-22 16,208 0-29-16,-139-5 2 15,0-9-2-15,-14-3-39 16,-8-2 38-16,-13-8-29 16,-17-3 30-16,-9 2 7 15,-8-3-5-15,0 2 28 0,-22 2 11 16,-12 8-2-16,2 6 49 16,-3 13-30-16,1 0-20 15,5 13 28-15,4 30-34 16,6 15 15-16,4 14-31 15,5 7-5-15,6 3 38 16,1 0-41-16,3-2-8 16,0-8 10-16,-5-9-8 15,5-8-4-15,-3-14-2 16,-1-10 4-16,4-11 6 16,0-11 0-16,0-9 3 15,0 0 7-15,0-3-10 16,0-26-9-16,0-7 3 15,12-3-7-15,13-3-1 16,8-2 8-16,4 9-7 0,7 4-14 16,3 11-18-16,0 13 25 15,1 7-14-15,-9 0 26 16,-6 11-7-16,-11 12 18 16,-18 3-6-16,-4-3-2 15,0 0 0-15,-29-7 25 16,-11-6-24-16,-4-2-2 15,0-8 33-15,3 0-21 16,5 0 9-16,11-10-21 16,6 0 15-16,13 3 33 15,6 7-48-15,0 0 7 16,3 0 8-16,22 27-1 16,11 1 2-16,5-1-14 0,3 1 11 15,0-4-3-15,3-4-10 16,32 7-26-16,-13-8-102 15,-3-6-513-15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4:35.67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67 91 1523 0,'0'0'225'0,"0"0"-136"15,0 0-54-15,0 0 138 16,0 0 122-16,0 0-147 16,0-67-77-16,0 62 38 15,0 5-25-15,0 0 32 0,0 0-46 16,0 0-19-16,0 0 39 15,0 0-50-15,0 26-13 16,0 18 48-16,0 17-42 16,0 15 39-16,-5 9-60 15,-5 1-3-15,-2 0 48 16,2-9-50-16,3-7 20 16,-1-8-9-16,4-14-17 15,1-7 22-15,3-14-23 16,-3-8 0-16,3-10 6 15,0-5-6-15,0-1-19 16,0-3-11-16,0 0-37 0,0 0-18 16,0 0-148-1,0-3-268-15,0-20-125 0,10-2-1194 0</inkml:trace>
  <inkml:trace contextRef="#ctx0" brushRef="#br0" timeOffset="262">431 0 1932 0,'0'0'357'16,"0"0"-224"-16,0 0-38 15,0 0 154-15,0 0-43 0,0 0-80 16,0 0-60-16,37 72-11 15,-27-10 22-15,-6 10-27 16,-4 10 31-16,0 0-80 16,0 4-1-16,-10-1 5 15,-6 0-5-15,-2 23-93 16,8-22-227-16,-6-14-662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35.4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1059 54 869 0,'0'0'741'0,"0"0"-572"15,0 0-96-15,0 0 78 16,0 0 58-16,-205-46-31 16,144 46-40-16,-5 0-86 15,-12 2 30-15,-1 32 34 16,-9 12-32-16,-3 24-5 0,4 21-3 15,3 20-24-15,11 21 40 16,14 6-56-16,17 6 3 16,16-7 9-16,14-12-42 15,12-9 16-15,0-18-22 16,22-14 0-16,26-14 17 16,6-17-17-16,19-21 2 15,8-15-4-15,10-17-7 16,4-7 3-16,0-41-19 15,-8-25 16-15,-7-16 7 16,-17-16 3-16,-19-14-1 16,-24-11 14-16,-15-1-13 15,-5-1 11-15,-22 10-12 16,-12 19 8-16,-1 23 2 16,9 25-10-16,11 28-1 0,12 21-65 15,3 15-279-15,18 29-364 16,11 11-153-16</inkml:trace>
  <inkml:trace contextRef="#ctx0" brushRef="#br0" timeOffset="206">1230 1377 2263 0,'0'0'551'0,"0"0"-415"16,0 0 79-16,0 0-71 0,0 0-72 16,0 0-72-1,0 0-54-15,18-37-103 0,23 5-157 16,3-5-453-16</inkml:trace>
  <inkml:trace contextRef="#ctx0" brushRef="#br0" timeOffset="653">1781 215 2184 0,'0'0'323'16,"0"0"-246"-16,0 0-32 15,0 0 114-15,0 0-33 16,259 0-90-16,-165-4 24 16,4-3-38-16,1 1 6 15,-5-7 7-15,-9 0-35 16,-12 1 16-16,-23 2-13 16,-13-1 11-16,-15 8 6 15,-15 3-19-15,-7 0 28 16,0 7 46-16,0 32-36 15,0 20 17-15,-12 23-38 0,-5 16-12 16,-5 14 38-16,4 12-32 16,-1 0 0-16,1-1 18 15,8-8-29-15,-1-13 16 16,3-18-17-16,5-11 0 16,-1-17 18-16,1-13-18 15,3-14 0-15,0-6 0 16,0-14-76-16,0-5-44 15,0-4-194-15,0-24-276 16,-4-4-384-16</inkml:trace>
  <inkml:trace contextRef="#ctx0" brushRef="#br0" timeOffset="842">2317 946 1746 0,'0'0'651'16,"0"0"-556"-16,0 0 14 16,0 0 84-16,0 0-30 15,203 0-77-15,-125 0-86 16,30-23-96-16,-17 6-412 16,-9-2-1164-16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42.7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627 0 1627 0,'0'0'329'0,"0"0"-131"16,0 0-118-16,0 0 65 15,-183 228 81-15,85-17-39 16,-19 94-48-16,11 53-26 16,30 3-25-16,43-36 9 15,33-70-58-15,7-58-21 16,37-57 21-16,7-41-27 16,22-16-12-16,102 19-27 0,-10-18-136 15,2-18-501-15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40.3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1463 1903 0,'0'0'533'0,"0"0"-482"15,0 0-22 1,0 0 117-16,0 0 68 0,234-23-120 16,-143 20-52-16,7 3 11 15,4-3-24-15,1 3-8 16,-5 0-8-16,-3-3-12 16,-8 3-1-16,-14 0-54 15,-7 0-197-15,-27 0-408 16,-17 0-820-16</inkml:trace>
  <inkml:trace contextRef="#ctx0" brushRef="#br0" timeOffset="231">628 1063 2194 0,'0'0'368'0,"0"0"-218"16,-7 167 38-16,2-88 29 16,2 3-49-16,-1 0-111 15,-3-3-27-15,4-4-30 16,-5-8 0-16,4-9-11 16,4-10-113-16,0-14-256 15,15-15-471-15</inkml:trace>
  <inkml:trace contextRef="#ctx0" brushRef="#br0" timeOffset="649">1966 843 1987 0,'0'0'816'16,"0"0"-631"-16,0 0-55 16,0 0 26-16,0 0-18 0,-197 128-77 15,123-39-53 1,10 18 40-16,4 12-21 0,20 3 6 16,15 2-21-16,18-3-3 15,7 2-14 1,7-15 5-16,36-13-19 0,17-14 7 15,16-24-45-15,12-25 0 16,13-23 27-16,1-9-14 16,4-36 44-16,-11-32-21 15,-10-24 12-15,-21-17 9 16,-20-15 6-16,-26-11 16 16,-18-3 14-16,0 5-12 15,-44 10 2-15,-6 23-26 16,-1 27-17-16,7 27 10 15,19 46-70-15,13 0-242 0,12 16-542 16</inkml:trace>
  <inkml:trace contextRef="#ctx0" brushRef="#br0" timeOffset="865">2903 2077 1202 0,'0'0'1716'0,"0"0"-1451"15,0 0-148-15,0 0-11 16,0 0-27-16,0 0-79 0,0 0-107 16,3-115-119-1,34 76-436-15,-5 2-359 0</inkml:trace>
  <inkml:trace contextRef="#ctx0" brushRef="#br0" timeOffset="1310">3300 945 2148 0,'0'0'488'0,"0"0"-350"16,0 0 29-16,227-59 6 15,-155 51-62-15,1 8-60 16,-7 0 12-16,-12 21-53 16,-17 11 17-16,-15 8 18 0,-15 7-30 15,-7 1 2-15,-3-2-17 16,-35 4 0-16,-9-12 9 16,0-3-9-16,6-12 0 15,9-2-1-15,13-11 1 16,13-6-1-16,6 2-10 15,0 2-47-15,25 3 56 16,11 8 2-16,8 16 0 16,11 6 0-16,3 17 10 15,8 6-10-15,0 9 17 16,-5 2-16-16,-9 4 34 16,-20-7-12-16,-17-6-5 0,-15-4 18 15,0-10-23-15,-37-6 19 16,-10-12-32-16,-7-18 6 15,-5-9-9-15,4-7 3 16,8-14-41-16,3-26-37 16,19-48-145-16,13 6-417 15,12 0-496-15</inkml:trace>
  <inkml:trace contextRef="#ctx0" brushRef="#br0" timeOffset="1612">4350 395 2442 0,'0'0'464'16,"0"0"-349"-16,0 0-43 15,0 0 130-15,0 0-28 16,256 110-60-16,-165-18-15 15,14 40-39-15,18 41 9 16,2 44 4-16,-20 6-14 16,-39-33 4-16,-40-42-63 15,-26-47 0-15,0-5 0 16,-48 12-11-16,-14 6-59 16,-25 11-65-16,-70 4-89 15,22-34-329-15,-4-27-1222 0</inkml:trace>
  <inkml:trace contextRef="#ctx0" brushRef="#br0" timeOffset="3166">5243 242 1930 0,'0'0'471'0,"0"0"-411"15,0 0-39-15,0 0 211 16,48-167-29-16,-8 138-128 16,11 7-9-16,6 7-33 0,6 13 12 15,0 2-9-15,-13 0-12 16,-9 31 19-16,-24 13-26 15,-17 8 14-15,0 11 41 16,-44 4-48-16,-17 4 6 16,-5-7-14-16,3-10-1 15,16-11 36-15,15-11-51 16,17-11 0-16,15-10 15 16,0-1-15-16,12 0 12 15,23-3-5-15,18 0-6 16,4-7-2-16,9 0-21 15,7 0-76-15,-1 0-81 16,27 0-330-16,-22-3-261 0,-16-8-1085 16</inkml:trace>
  <inkml:trace contextRef="#ctx0" brushRef="#br0" timeOffset="3466">6173 110 2078 0,'0'0'484'0,"0"0"-276"16,0 0 43-16,0 0-30 15,0 0-113-15,-116 175-39 16,101-100 13-16,11 4-38 0,4 0-2 16,15-6-42-16,33-8 6 15,21-9-5-15,17-20-1 16,12-19-27-16,9-17 18 15,-9-4-25-15,-10-43 33 16,-25-17-15-16,-31-18 16 16,-32-8 19-16,-10-1-19 15,-65 3 9-15,-26 15-9 16,-67 20-51-16,23 21-254 16,13 22-2085-16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4:54.6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61 264 1425 0,'0'0'263'0,"0"0"-125"16,0 0 46-16,0 0 68 16,0 0 36-16,0 0-107 15,-57-103-60-15,54 103 3 16,3 0-52-16,0 0-32 15,0 39-7-15,0 25-16 16,0 32 88-16,6 22-84 16,-2 14-15-16,-4-1 42 15,0-7-47-15,0-2 12 16,0-12-13-16,0-21 0 16,0-12 11-16,0-17-11 0,0-25 0 15,0-12-12-15,0-16 12 16,0-7-15-16,8-4-21 15,2-43 20-15,2-20-5 16,-2-29 21-16,-3-18 0 16,-7-18-3-16,0-32 3 15,0 13 0-15,0 3-13 16,-3 15 13-16,-1 46 0 16,4 15 7-16,0 30-7 15,0 31 6-15,19 11 8 16,28 30-14-16,23 42 0 15,9 23 6-15,16 23 21 16,0 15-27-16,-4-6 28 0,0 1-9 16,-6-10-5-16,-9-6-13 15,-7-17-1-15,-11-13 0 16,-11-17-4-16,-13-23 4 16,-16-14 0-16,-11-22 11 15,-3-6-5-15,-4-26 25 16,0-44-31-16,0-22 0 15,-4-29 12-15,-14-39-6 16,2 6 0-16,-1-3-6 16,-4 5-33-16,9 42-23 15,12 14-139-15,0 36-327 16,8 41-217-16</inkml:trace>
  <inkml:trace contextRef="#ctx0" brushRef="#br0" timeOffset="691">1232 1046 1650 0,'0'0'252'16,"0"0"-191"-16,0 0-20 15,191-118 84-15,-115 49-48 16,-3-6-48-16,3-14 7 15,-14-3-35-15,-11-6 17 0,-19-3 14 16,-23 5 17-16,-9 4 69 16,0 10-59-16,-26 20 5 15,-7 15 49-15,4 22-13 16,3 25 8-16,1 3-59 16,3 56-47-16,0 33 25 15,4 28-27-15,4 17 0 16,6 3 29-16,4-2-28 15,4-14 7-15,0-9-8 16,0-11 11-16,0-17-7 16,0-15-4-16,0-24 0 15,4-14-12-15,-1-18 12 16,-3-16 0-16,5 0-14 16,-2-7 14-16,8-31-18 15,7-20 18-15,11-9-24 0,15-9 22 16,7-3-70-16,8 14 20 15,-2 15 15-15,6 24 28 16,-6 23 8-16,-1 3 2 16,-8 36 14-16,-1 16 45 15,-3 7-50-15,0 1 29 16,-9-2-39-16,-3-8 12 16,-4-11-4-16,-8-13-8 15,-5-9-2-15,0-11-25 16,-5-6-59-16,6 0 62 15,-3-26 0-15,2-13 24 16,4-8-11-16,-5 2 11 0,1 8 0 16,-3 16 13-16,-2 10-12 15,0 11 16-15,5 0-6 16,0 32-5-16,4 8 46 16,-6 5-39-16,-1 3-2 15,2-10-11-15,1-4-78 16,4-22-93-16,-6-4-402 15,-4-8-607-15</inkml:trace>
  <inkml:trace contextRef="#ctx0" brushRef="#br0" timeOffset="868">2433 512 2271 0,'0'0'464'0,"0"0"-464"16,0 0-27-16,0 0 21 16,0 0-68-16,0 0-387 15,0 0-1263-15</inkml:trace>
  <inkml:trace contextRef="#ctx0" brushRef="#br0" timeOffset="1042">2619 1755 1365 0,'0'0'1365'0,"0"0"-1320"0,0 0-45 16,0 0-119-16,0 0-149 15,0 0-428-15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4:56.81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239 170 1967 0,'0'0'259'16,"0"0"-213"-16,0 0 40 15,0 270 99-15,0-154 24 16,0 4-88-16,0-4-66 15,0-6 17-15,3-11-41 16,4-10-22-16,0-12 37 16,1-7-45-16,2-11 11 0,2-13-12 15,-2-13 1 1,5-12-7-16,-1-16-31 0,8-5-48 16,3 0 85-16,16-33-12 15,3-18-3-15,10-21-13 16,9-18-18-16,3-12 23 15,6-13-40-15,1-9-1 16,-4-1 57-16,-11 4-7 16,-11 9 14-16,-16 17 23 15,-14 22 16-15,-12 18 61 16,-5 14-32-16,0 13-3 16,-16 12 45-16,-9 9-36 15,-9 7-20-15,2 0-26 0,-5 29-28 16,1 28 27-1,-1 22-27-15,5 15 0 0,3 18-4 16,7 9 5 0,10 1-1-16,9-4 0 0,3-6 9 15,0-7 4-15,0-13-13 16,0-10 0-16,12-18 1 16,-2-11-1-16,2-19-11 15,-2-11-4-15,2-17-45 16,-2-6 54-16,0 0-48 15,12-34 51-15,0-11-16 16,12-13 7-16,-2-4-17 16,2 1 7-16,-2 16-5 15,-3 11 5-15,-4 21 16 16,-6 13 3-16,-4 0-8 0,-1 34 22 16,-3 7 4-16,-4 10-15 15,8-3 7-15,-1 0 15 16,16-17-22-16,3-8 0 15,7-10-1-15,-4-13-37 16,1 0 15-16,-2-19-32 16,-1-17-21-16,-2-10 56 15,-3-4-23-15,-7-3 43 16,-3 11-15-16,-4 7 27 16,-8 16-12-16,-1 7 0 15,6 12 0-15,-5 0 37 16,8 26 2-16,-1 11-12 0,4 8 15 15,8 2-36-15,2-5 19 16,16-1-25-16,12-12 6 16,5-16 21-16,5-10-27 15,-3-3-22-15,-6 0-34 16,-9-26-51-16,-8-7 60 16,-14-6-9-16,-8 3 32 15,-8 2 23-15,-6 8 2 16,-4 7 39-16,0 8 33 15,0 11 6-15,0 0-28 16,0 0-51-16,0 20 0 16,8 6 13-16,6 5-13 15,4-6 0-15,33-1-122 0,-4-8-209 16,1-13-463-16</inkml:trace>
  <inkml:trace contextRef="#ctx0" brushRef="#br0" timeOffset="250">2593 899 2199 0,'0'0'384'0,"0"0"-238"15,0 0-2-15,0 0 75 16,-200 82-64-16,170-40-86 15,16 4-4-15,14 1-65 16,0 0 0-16,26-3-13 0,14-2 11 16,8-5-51-1,-1-9-127-15,14-16-179 0,-14-10-222 16,-9-2-269-16</inkml:trace>
  <inkml:trace contextRef="#ctx0" brushRef="#br0" timeOffset="479">1886 614 1716 0,'0'0'829'0,"0"0"-725"16,0 0-77-16,0 0-12 15,0 0 86-15,0 0-47 16,0 0 12-16,186 49-66 15,-172-7-2-15,-14 5-24 16,0-4-101-16,0-7-104 16,0-13-154-16,0-13-120 15,0-10-534-15</inkml:trace>
  <inkml:trace contextRef="#ctx0" brushRef="#br0" timeOffset="587">2444 453 1553 0,'0'0'352'16,"0"0"-89"-16,149-200-98 15,-90 128-96-15,-5 9-69 0,-6 7-41 16,-11 21-279-16,-20 8-1610 16</inkml:trace>
  <inkml:trace contextRef="#ctx0" brushRef="#br0" timeOffset="812">0 736 2735 0,'0'0'121'0,"0"0"-121"0,0 0-64 16,300-47 56-16,-140 28-132 15,-2-1-742-15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4:58.4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132 207 2060 0,'0'0'183'0,"0"0"-166"16,0 0 9-16,-63 203-25 16,45-88 121-16,1 12-21 15,2-1-59-15,4-6 22 16,6-11-52-16,2-16 0 16,3-21-3-16,0-27-3 15,0-19-11-15,0-26 5 16,0 0 0-16,8-40 17 15,14-34-16-15,-1-25-1 16,9-22 0-16,-1-17 1 16,-4-9 5-16,1-2-6 15,-4 8 0-15,-4 19 42 0,-4 30 49 16,4 37 12-16,8 36-30 16,11 19-58-16,21 39 61 15,14 40-35-15,13 27-14 16,6 17 34-16,0 9-31 15,1-5-1-15,-9-5-19 16,1-13-8-16,-11-15 8 16,-10-12-10-16,-13-22 0 15,-14-18 0-15,-14-19 0 16,-10-18 0-16,-12-5 0 16,0-37 1-16,-4-33 16 15,-18-21-17-15,-3-21 0 16,-6-19-8-16,6-13 8 0,3-8-1 15,0 8-29-15,12 16-70 16,10 33-47-16,10 36-339 16,17 33-288-16</inkml:trace>
  <inkml:trace contextRef="#ctx0" brushRef="#br0" timeOffset="744">1470 932 1930 0,'0'0'369'15,"0"0"-296"-15,0 0 25 0,0 0-15 16,208 0-25-16,-139-20 25 16,4-7-66-16,-7-8-10 15,-12-2-4-15,-17-5 14 16,-23 2-14-16,-14-2-3 15,0 0 1-15,-32 2 32 16,-19 11-9-16,-8 12 39 16,-11 17 26-16,-2 0-30 15,-1 28 20-15,10 23-48 16,21 11-4-16,12 7 36 16,19 3-54-16,11-3-1 15,7-4-1-15,37-12 2 16,14-10-18-16,11-20-15 0,9-17-42 15,-2-6 41-15,-3-9-31 16,-7-32 16-16,-12-4 3 16,-10-2 17-16,-12 3 7 15,-10 7 13-15,-7 14 0 16,-8 17 66-16,-2 6-25 16,2 6-20-16,6 33 3 15,6 17-3-15,9 7 15 16,10 2-36-16,2-2 0 15,4-13-1-15,7-15 1 16,-7-15-35-16,0-17-17 16,-9-3 18-16,-6-19 20 15,-3-23 5-15,-8-18 8 16,-6-6 1-16,-2-3 1 0,-3 7 8 16,-7 9 14-16,5 14 3 15,-5 20 52-15,3 14-60 16,8 5-17-16,10 24 21 15,5 29-22-15,11 12 1 16,7 12-1-16,7-5 11 16,0-7-5-16,3-13-6 15,-7-15 0-15,-3-18-8 16,-7-19 8-16,-11 0 0 16,-8-37 0-16,-4-24 12 15,-6-19 23-15,-8-8-35 16,0-10 0-16,0 3-8 0,0 3-1 15,0 12-127-15,0-1-226 16,0 21-388-16,17 21-1133 0</inkml:trace>
  <inkml:trace contextRef="#ctx0" brushRef="#br0" timeOffset="987">3555 69 1899 0,'0'0'680'0,"0"0"-508"15,0 0-87-15,0 0 22 0,0 0 121 16,-32 206-117-16,24-88-59 16,1 4 21-16,7-4-56 15,0-9-11-15,0-14-6 16,0-13-38-16,15-7-78 15,17-12-250-15,-3-18-306 16,-7-18-835-16</inkml:trace>
  <inkml:trace contextRef="#ctx0" brushRef="#br0" timeOffset="1764">3122 708 1307 0,'0'0'1212'0,"0"0"-1118"16,0 0-74-16,0 0 1 15,0 0 78-15,262 4-52 16,-167-14-45-16,0 0 25 16,-4 1-27-16,-15 5 6 15,-10 4 17-15,-15 0-17 16,-11 0 20-16,-11 7-20 15,-10 15-6-15,-9 9 51 16,-7 4-9-16,2 12 12 16,-1 6-20-16,-1-2-16 15,7 5 29-15,9-2-47 16,6-12 0-16,12-7-2 16,7-9 2-16,4-16-7 0,-6-10-14 15,-5 0 0-15,-5-17-2 16,-10-21 4-16,-10-8 3 15,-12-7 5-15,0-2 13 16,-15-5-2-16,-24 2 0 16,-17 8 0-16,-1 8 3 15,1 8-3-15,9 18 0 16,15 6-6-16,13 10 6 16,19 0-7-16,0 0-31 15,15 2 25-15,29 19 2 16,7-1 11-16,6 2 0 15,6 8-1-15,-6 0 1 0,-4 9 0 16,-14 4-1-16,-9 9 1 16,-8 1 13-16,-8 4-13 15,-2-6 0-15,-6-5 0 16,-6-13 1-16,0-9-2 16,0-13 1-16,0-6 0 15,-6-5 10-15,-6-5-10 16,5-21 0-16,7-13-9 15,0-10 15-15,10-5-19 16,31-6 13-16,9-3-8 16,10 11 1-16,1 8 7 15,4 15 0-15,-2 20 22 16,-2 9 6-16,-5 0 74 16,-2 28-41-16,-10 16-22 15,-7 8 51-15,-8 6-27 0,-11 2-8 16,-7-7-7-16,-5-5-36 15,3-8 12-15,-6-9-24 16,1-15-36-16,-1-7 8 16,19-9-128-16,0-6-356 15,0-21-625-15</inkml:trace>
  <inkml:trace contextRef="#ctx0" brushRef="#br0" timeOffset="1925">5826 660 2597 0,'0'0'374'15,"0"0"-374"-15,0 0-63 16,0 0-52-16,0 0-265 16,0 0-589-16</inkml:trace>
  <inkml:trace contextRef="#ctx0" brushRef="#br0" timeOffset="2041">5933 1227 2140 0,'0'0'696'0,"0"0"-563"16,0 0-133-16,0 0-75 16,0 0-645-16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01.2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1411 985 1565 0,'0'0'257'0,"0"0"-187"16,0 0-38-16,-37-197 20 15,-7 142 119-15,-11 2 17 16,-11 13-110-16,-6 17-12 16,-13 23 24-16,-1 4-46 0,-5 55-4 15,3 26 3-15,3 27-37 16,16 15 70-16,21 4-49 16,23-6-6-16,25-10 20 15,8-20-40-15,53-20-2 16,24-28-18-16,25-28-65 15,13-19 60-15,4-24-107 16,-7-37 39-16,-13-15 77 16,-23 1-12-16,-30 7 27 15,-18 11 21-15,-17 25 47 16,-19 21 114-16,0 11-91 16,0 27-49-16,-14 32 15 15,-5 20-29-15,8 10 17 0,7 2-45 16,4-5-15-1,15-11 14-15,55-16-207 0,-9-20-358 16,-2-22-808-16</inkml:trace>
  <inkml:trace contextRef="#ctx0" brushRef="#br0" timeOffset="198">2114 1279 2248 0,'0'0'470'16,"0"0"-377"-16,0 0-72 16,197-11 104-16,-99 3-36 15,18-2-39-15,13 4 9 16,-2-1-59-16,-4 4-85 0,-6 3-184 16,-33 0-440-16,-33 0-972 15</inkml:trace>
  <inkml:trace contextRef="#ctx0" brushRef="#br0" timeOffset="415">2576 932 2227 0,'0'0'523'15,"0"0"-490"-15,0 0-32 16,0 0 146-16,0 217-10 15,0-116-63-15,0 8-49 0,5-1-24 16,2-2 17-16,3-10-18 16,9-9-108-16,28-8-132 15,-3-23-351-15,0-27-253 0</inkml:trace>
  <inkml:trace contextRef="#ctx0" brushRef="#br0" timeOffset="894">3667 544 2574 0,'0'0'294'0,"0"0"-243"15,15 182 6-15,-11-74 74 16,-1 13 4-16,4 4-87 15,4 0-40-15,3-7 50 16,5-17-57-16,-4-10 4 16,-2-11-1-16,-1-16 7 15,-8-10-22-15,-1-18 1 16,-3-9-27-16,0-13 26 16,0-14-14-16,0 0 13 15,0-24-2-15,0-25-97 16,0-18 48-16,15-7-31 0,17-9 0 15,12 9 66 1,10 6-22-16,12 20 28 0,0 22 22 16,4 21 0-16,2 5 5 15,-2 24 13-15,-4 26 28 16,-9 6 68-16,-13 5-72 16,-18 2 19-16,-26 3 5 15,0-3-6-15,-39-1 10 16,-24-3-70-16,-6-14 6 15,-7-9-9-15,3-15 3 16,7-18-45-16,7-17-54 16,23-28-228-16,11-14-595 0</inkml:trace>
  <inkml:trace contextRef="#ctx0" brushRef="#br0" timeOffset="1150">4582 413 2311 0,'0'0'286'0,"0"0"-179"16,186 135-1-16,-91-56 71 16,6 20 23-16,2 9-40 15,-8 10-34-15,-16 10-117 16,-16 3-7-16,-31 9 46 15,-28 5-39-15,-11 6-9 0,-59 1-32 16,-25-5-82-16,-80 26-16 16,22-38-428-16,-2-34-632 0</inkml:trace>
  <inkml:trace contextRef="#ctx0" brushRef="#br0" timeOffset="1546">604 269 1560 0,'0'0'214'15,"0"0"-127"-15,-252 191 48 16,122 14 100-16,16 91 27 15,35 39-46-15,57 0-94 16,25-30 13-16,70-50-72 16,32-22-32-16,34-21-31 0,43-38-8 15,23-44-98-15,-38-43-264 16,-31-46-552-16</inkml:trace>
  <inkml:trace contextRef="#ctx0" brushRef="#br0" timeOffset="2196">6165 69 1790 0,'0'0'244'0,"0"0"-186"16,0 0 43-16,0 0 28 15,0 0 82-15,73 214-122 16,-73-147-49-16,-22 1 23 15,-7-13-56-15,-2-17 31 16,6-7-10-16,3-18-27 16,5-10 41-16,2-3-18 15,3-10-6-15,12-33-2 16,0-18-7-16,12-15-18 16,29-6 3-16,9-3 6 15,11 8 9-15,5 14-8 16,0 25 14-16,0 22 27 0,-3 16-20 15,-2 9 41-15,-2 41-36 16,-9 18-2-16,-9 15 52 16,-9-1-46-16,-10 0-4 15,-3-7-15-15,-6-9-12 16,9-6-13 15,22-8-143-31,-7-16-391 0,-1-13-601 0</inkml:trace>
  <inkml:trace contextRef="#ctx0" brushRef="#br0" timeOffset="2398">7816 1128 2569 0,'0'0'295'0,"0"0"-213"15,201 0-82-15,-110 0 0 16,11 0-1-16,47 0-5 16,-24 0-152-16,-24 0-692 0</inkml:trace>
  <inkml:trace contextRef="#ctx0" brushRef="#br0" timeOffset="2566">8093 1821 453 0,'0'0'2387'0,"0"0"-2106"15,0 0-205-15,0 0-76 16,335 23-31-16,-163-23-152 16,-4-19-682-16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05.3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1070 1259 1650 0,'0'0'198'15,"0"0"-137"-15,0 0-24 16,0 0 61-16,-152-168 120 16,101 126-69-16,-5 5-42 15,-13 4 11-15,-4 14-60 16,-15 19-9-16,-3 0-20 15,-7 38-4-15,3 34 72 16,12 27-43-16,2 50 4 16,15 44 45-16,27-6-67 15,17-17 27-15,22-29-42 0,0-39-20 16,19 1 52-16,31-2-52 16,20-29 15-16,21-22-16 15,26-33-10-15,13-17-14 16,20 0-99-16,62-81-145 15,-35 6-220-15,-31-6-374 0</inkml:trace>
  <inkml:trace contextRef="#ctx0" brushRef="#br0" timeOffset="701">1471 746 2307 0,'0'0'189'0,"0"0"-189"16,0 0-24-16,0 0 24 16,0 0 119-16,233-82-59 15,-142 33-23-15,4-10-37 16,-4-3 0-16,-18-8 14 15,-22 5-13-15,-21-3 8 16,-26-2-8-16,-4 0-1 0,-16 12 21 16,-22 12-9-1,-15 17-2-15,-4 22 57 0,2 7-47 16,0 46 11-16,4 36-6 16,7 26 1-16,8 23 73 15,9 10-79-15,14 4-19 16,9-10 47-16,4-15-47 15,0-14 15-15,0-21-16 16,0-22 8-16,0-16 2 16,0-22-10-16,0-11 0 15,0-14 32-15,0 0-26 16,0-27 9-16,0-23-15 16,7-10 0-16,22-13-6 15,12-13 6-15,16 4-15 16,6 7 6-16,9 15-14 0,1 21 14 15,-4 15-3-15,-6 14 12 16,-12 10-9-16,-23 0 9 16,-12 5 0-16,-16 14 24 15,0 4-16-15,-48 3 20 16,-14 0-28-16,-14 1 9 16,-4-8 5-16,2-5-13 15,14-4-1-15,12-5 7 16,20-1 11-16,16 6-24 15,13 6 6-15,3 12-1 16,12 4 0-16,32 8 2 16,17 2-1-16,11-2 16 15,16-5-7-15,10 2-18 0,6-5-60 16,16 10-212-16,-26-6-396 16,-24-6-1384-16</inkml:trace>
  <inkml:trace contextRef="#ctx0" brushRef="#br0" timeOffset="1173">1640 2778 2099 0,'0'0'331'0,"0"0"-331"16,0 0 0-16,0 0 57 16,0 0 81-16,0 0-8 15,0 0-90-15,189 12-16 16,-167 16 27-16,-15 3 2 16,-7 10-2-16,0 1-25 15,0-2-26-15,-15-12 61 16,1-1-61-16,2-15 1 15,9-7 27-15,3-5-27 16,0 0 14-16,0-30-15 16,22-17-2-16,13-11-31 15,18-11 24-15,1-4-20 16,12 8 23-16,-5 10-8 0,-2 18 8 16,-5 21 6-16,-7 16 0 15,-6 12 73-15,-9 41-29 16,-1 16 4-16,-9 11 13 15,-5-3-43-15,1 0 20 16,1-16-38-16,3-8 19 16,10-17-29-16,41-25 10 15,-7-11-203-15,0 0-638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4.5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0 950 859 0,'0'0'1066'15,"0"0"-1066"-15,0 0 2 16,199-52 40-16,-136 8 162 16,-4-7-80-16,-5-11-97 15,-7-10-2-15,-6-7-6 16,-16 0 84-16,-15 4 41 0,-10 2-28 15,0 9 31-15,-3 6-47 16,-26 19-14-16,4 17 30 16,-4 15-28-16,-1 7-4 15,4 23-36-15,1 36-30 16,0 29 28-16,3 19-45 16,3 16 5-16,9 4 22 15,1 3-13-15,3-6 9 16,6-10-15-16,0-11-7 15,0-18 16-15,0-16-18 16,0-19-5-16,0-18 5 0,-4-16 2 16,4-12 10-1,0-4-11-15,-3 0 0 0,3-27-1 16,0-6-12-16,0-13-6 16,0-6 1-16,7-6-5 15,21-5-4-15,6 0-23 16,10 4-19-16,10 8 43 15,6 2-20-15,7 21 27 16,3 9 12-16,4 12-2 16,-5 7 8-16,-11 0 21 15,-11 13-8-15,-21 14 32 16,-20 2-15-16,-6 5 10 16,-22-3-1-16,-25 3-37 15,-7-8 11-15,-9-7-13 0,2-9 1 16,7-6 10-16,5-4-11 15,14 0 0-15,9-14 0 16,11-5 6-16,8-2-12 16,7 5 1-16,0 3-1 15,16 7-3-15,16 6 9 16,8 0 0-16,8 10 1 16,-1 27 5-16,4 7 18 15,-7 5-18-15,0 7 3 16,-2-3 27-16,-5-10-21 15,0-8-6-15,-1-10-9 16,-2-15-16-16,-2-10-35 16,19-24-96-16,-4-22-305 0,-10-10-312 15</inkml:trace>
  <inkml:trace contextRef="#ctx0" brushRef="#br0" timeOffset="348">1082 0 1872 0,'0'0'869'16,"0"0"-739"-16,0 0-124 15,0 0 155-15,0 0 41 0,0 0-85 16,193 86-54-1,-119-32-6-15,2 15-18 0,7 16 88 16,2 14-68-16,-6 9-13 16,-1 14-4-16,-14 4-25 15,-16 7 16-15,-21 5-33 16,-27 6 6-16,0-6-2 16,-38-7-4-16,-19-19-28 15,-6-24 16-15,1-19-45 16,8-24-18-16,10-18-63 15,18-27-88-15,15-3-344 16,11-25-577-16</inkml:trace>
  <inkml:trace contextRef="#ctx0" brushRef="#br0" timeOffset="560">2631 912 2521 0,'0'0'474'16,"0"0"-395"-16,0 0 3 15,205-33 53-15,-126 22-15 16,6 5-68-16,-6 3-37 16,3 3-15-16,16 0-170 15,-17 0-284-15,-24 0-380 0</inkml:trace>
  <inkml:trace contextRef="#ctx0" brushRef="#br0" timeOffset="740">2712 1384 2585 0,'0'0'605'16,"0"0"-513"-16,0 0-34 15,215 19-24-15,-110-19-34 16,71 0 0-16,-24-12-191 16,-8-7-608-16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07.3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756 1788 1502 0,'0'0'230'0,"0"0"-130"0,0 0-100 15,0 0 62 1,0 0 84-16,-31-168 3 0,-1 136-31 16,-5 6-35-16,-14 7-24 15,-6 9 22-15,-13 10-62 16,-11 10 20-16,-2 35 52 16,-1 27-30-16,8 23 24 15,10 11-11-15,18 8-36 16,23-2 36-16,18-10-74 15,7-17 0-15,22-16 8 16,32-19-8-16,16-21-2 16,9-23-20-16,9-6-64 15,-3-23 51-15,-9-26-28 16,-10-13 23-16,-16-11 38 16,-9-1-13-16,-16-3 6 0,-15 12 18 15,-3 9 2-15,-7 23 118 16,0 17-42-16,0 16-34 15,0 4-3-15,0 41-39 16,0 16 38-16,0 13-22 16,5-1-26-16,12-6 57 15,5-4-57-15,12-14 8 16,2-12-9-16,4-15-78 16,33-22-76-16,-11 0-322 15,-11-7-272-15</inkml:trace>
  <inkml:trace contextRef="#ctx0" brushRef="#br0" timeOffset="1133">952 920 825 0,'0'0'1093'0,"0"0"-979"15,0 0-96-15,0 0 4 0,0 0 102 16,0 0 15-16,196 2-80 15,-108-38-32-15,7-12-17 16,-1-12-1-16,-12-3-16 16,-22-2 7-16,-12-4 0 15,-18 0 4-15,-20 0-4 16,-10 6 0-16,0 3 18 16,-28 19-3-16,-10 15 62 15,3 16-26-15,-2 10-25 16,5 29 19-16,-6 37-27 15,3 26 27-15,1 20 16 16,5 5-28-16,7 9 15 0,4-12-34 16,8-7-12-1,-2-18 32-15,5-19-34 0,0-16 9 16,4-24-9-16,3-13 1 16,0-17 24-16,0 0-25 15,0-6 0-15,0-29 12 16,7-12-12-16,21-2-9 15,13-6-6-15,10-3-2 16,3 13 16-16,5 5-47 16,-2 21-8-16,-6 10 41 15,-10 9-6-15,-16 0 15 16,-13 22 5-16,-12 8 1 16,0 7 36-16,-41 1-18 15,-9-2-1-15,-13 1 27 16,2-15-29-16,2-1 6 0,12-11-1 15,18-5-19-15,10-5 65 16,13 4-66-16,6-4 6 16,0 2 2-16,10 6-7 15,30 1-1-15,8 7 0 16,14 4 6-16,8 7-27 16,6-4-3-16,37 17-106 15,-18-8-178-15,-12-6-508 0</inkml:trace>
  <inkml:trace contextRef="#ctx0" brushRef="#br0" timeOffset="1756">2932 817 2000 0,'0'0'374'0,"0"0"-267"16,0 0-91-16,0 0 63 15,0 0 143 1,-30 223-49-16,23-85-52 0,4 15-43 16,3 6-3-1,0-5-37-15,0-3-11 0,0-8 20 16,0-11-39-16,0-20-1 16,0-20-7-16,0-27 1 15,-4-21 2-15,1-25-3 16,-2-19 0-16,-2 0-9 15,7-19 9-15,0-28-15 16,0-12-32-16,7-6 15 16,27-8 32-16,13 9-31 15,11 6-26-15,8 23 55 16,3 18-16-16,0 17-1 16,-3 7 17-16,0 36 2 0,-8 9 23 15,-8 11-17-15,-12 3-6 16,-25-1 37-16,-13-3-25 15,-7-2 32-15,-47-11-5 16,-18-11-23-16,-20-4 27 16,-6-15-43-16,-5-12 0 15,8-7 17-15,12 0-17 16,17-17 0-16,16-19-9 16,24-13-86-16,26-43-114 15,26 11-453-15,18-5-687 0</inkml:trace>
  <inkml:trace contextRef="#ctx0" brushRef="#br0" timeOffset="2192">3519 492 1916 0,'0'0'641'0,"0"0"-622"16,0 0 17-16,0 0-23 16,0 0 80-16,80 178 52 15,-68-100-98-15,-2 4-10 16,-7-4-37-16,-3-5 0 0,0-14 32 16,0-14-31-1,0-18 8-15,0-14 4 0,-10-13-7 16,1 0 15-16,-1-40-21 15,7-15 0 1,3-17-12-16,0-10 12 0,13-9-7 16,21 2 7-16,5 9-5 15,-2 18-8-15,1 24 10 16,-10 14 3-16,5 24 3 16,-5 0-3-16,3 43 33 15,-3 19 15-15,-6 17 1 16,0 6 20-16,-8 6-69 15,1-1 15-15,4-11-13 16,3-15-2-16,29-7-129 0,-4-21-254 16,-3-16-477-16</inkml:trace>
  <inkml:trace contextRef="#ctx0" brushRef="#br0" timeOffset="2375">4500 862 2435 0,'0'0'294'0,"0"0"-270"16,0 0 7-16,185 0-31 16,-69 0-7-16,-16 0-263 0,-14-5-623 15</inkml:trace>
  <inkml:trace contextRef="#ctx0" brushRef="#br0" timeOffset="3064">5356 725 1874 0,'0'0'385'0,"0"0"-317"16,0 0-56-16,0 0 71 15,211-148 43-15,-160 106-29 16,5-7-64-16,-9-4-32 16,-8-1 47-16,-8-9-8 15,-14-5 27-15,-9 1 51 0,-8 4-74 16,0 11 9-16,-8 13 1 16,-9 15-4-16,-5 21 43 15,-4 3-60-15,-4 36-21 16,-2 30 9-16,0 22-15 15,1 17 13-15,2 7-19 16,11 6 0-16,4-3 17 16,2-7-16-16,6-8-1 15,-1-14 0-15,-2-9 12 16,3-22-14-16,2-18 2 0,1-18 0 16,-2-16 0-1,1-3 0-15,1-9 15 0,3-31-15 16,0-9-9-16,0-7-2 15,12-7-11-15,20 4-8 16,15 0 21-16,7 11-4 16,9 12-2-16,3 9 0 15,-3 18 12-15,-6 9-11 16,-13 0 11-16,-12 28-1 16,-6 9 4-16,-11 6 1 15,-8-4 14-15,-7-7-9 16,0-5 9-16,-14-4 48 15,-27-10-63-15,-3-10 0 16,0-3 15-16,1 0-13 16,10-7 8-16,11-9-10 0,7 3 1 15,12 3 1 1,3 10-2-16,0 0-16 0,0 14 16 16,25 28 1-16,9 11 11 15,5 6 0-15,5-1-5 16,12-7 41-16,8-13-48 15,17-11-12-15,14-18 5 16,44-9-116-16,-19-6-381 16,-26-24-2063-16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35:04.3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923 984 2051 0,'0'0'468'0,"0"0"-446"16,193-5 2-16,-80-3-5 15,22 4 48-15,11-1 35 16,3 1-84-16,-2 1-18 16,-20-1 35-16,-17 4-35 15,-34 0-31-15,-25 0-49 0,-29 14-82 16,-22 19-56 0,-26-4-119-16,-25-3-490 0</inkml:trace>
  <inkml:trace contextRef="#ctx0" brushRef="#br0" timeOffset="412">869 971 1388 0,'0'0'681'16,"0"0"-478"-16,0 0-49 16,0 0 34-16,0 0 13 15,0 0-107-15,0 0-25 16,-117 69-24-16,187-20-29 0,19 6 57 15,14 6-72 1,14-3 7-16,7 1 16 0,-8 7-11 16,-9 3-14-16,-24 8 1 15,-29 3 0-15,-27 9 10 16,-27 6-10-16,-31 10 11 16,-45 7 13-16,-29 2-11 15,-20 5-14-15,-10-5 1 16,-2-15 0-16,2-13 7 15,15-18-6-15,20-17-1 16,30-20 30-16,32-8-24 16,26-5-4-16,12-13-2 15,37 2 0-15,42-7 31 16,28 0-22-16,16 0 0 16,13 0 0-16,2-9 4 0,-2-6-23 15,-6 9 10 1,37 6-57-16,-28 0-72 0,-32 0-670 0</inkml:trace>
  <inkml:trace contextRef="#ctx0" brushRef="#br0" timeOffset="7260">0 3947 1766 0,'0'0'168'0,"0"0"-168"16,0 0-4-16,0 0-11 16,0 0 15-16,0 0 37 0,138 35-30 15,-68-49 1-15,14-26-8 16,11-13 0-16,3-18 26 15,0-12-26-15,-10-15 0 16,-19-5 16-16,-21 5-15 16,-30 7 7-16,-18 18 50 15,0 17 45-15,-18 24 75 16,-18 25-76-16,-8 7-13 16,-6 61-6-16,0 36-23 15,3 28 10-15,8 16-12 16,2 9-56-16,8-8 35 15,4-8-26-15,0-15-7 0,3-15 8 16,3-15-10 0,0-21-4-16,9-19-2 0,-2-15 4 15,9-18 19-15,0-16-19 16,3 0 18-16,0-16-5 16,0-33-12-16,22-13-2 15,15-11 1-15,5 1-32 16,14 6 26-16,1 7-17 15,3 19 20-15,-6 11-3 16,-10 16-14-16,-9 10 19 16,-16 3-7-16,-16 0 5 0,-3 20 3 15,-17 11 18 1,-30 3-6-16,-6 3 11 0,-4-12-12 16,10-2 12-16,3-10-23 15,15-5 0-15,10-5 20 16,9-3-19-16,5 0 20 15,5 0-13-15,0 7-1 16,19 5-11-16,14 8 4 16,6 3 0-16,5 3 3 15,7 0-3-15,8 4 0 16,2-4-45-16,14-3-94 16,33-13-22-16,-13-10-320 15,-14 0-427-15</inkml:trace>
  <inkml:trace contextRef="#ctx0" brushRef="#br0" timeOffset="7449">1273 4003 2070 0,'0'0'331'15,"0"0"-234"-15,0 0-40 16,0 0 78-16,0 0-88 15,208-6-44-15,-132 6-3 16,16 0-219-16,-16 0-257 16,-22 9-312-16</inkml:trace>
  <inkml:trace contextRef="#ctx0" brushRef="#br0" timeOffset="7650">1106 4429 2125 0,'0'0'361'15,"0"0"-290"-15,0 0-47 16,0 0 102-16,218-39-75 16,-123 17-36-16,11 0-15 15,43-6-75-15,-26 7-243 16,-19 10-464-16</inkml:trace>
  <inkml:trace contextRef="#ctx0" brushRef="#br0" timeOffset="7995">2264 3732 2295 0,'0'0'317'0,"0"0"-222"16,0 0 66-16,0 0 11 16,-186 154-40-16,161-86-82 15,11 4-49-15,14 3 46 16,0-5-26-16,29-9 2 16,22-7-11-16,18-15-12 0,11-18 17 15,11-21-17-15,0 0-12 16,-3-35 10-16,-12-20 2 15,-13-14-1-15,-22-10-8 16,-25 1 9-16,-16-5 10 16,-6 1-10-16,-45 10-18 15,-15 11 9-15,-10 11-57 16,-27 20-96-16,20 17-213 16,10 10-603-16</inkml:trace>
  <inkml:trace contextRef="#ctx0" brushRef="#br0" timeOffset="9018">740 243 1553 0,'0'0'231'0,"0"0"-171"15,0 0 13-15,0 0 135 0,0 0-26 16,60-172-119-1,-25 153 1-15,2 10-27 0,-1 9-6 16,-6 0-16-16,-4 6-7 16,-4 31 24-16,-12 8-30 15,-7 11 28-15,-3 10 13 16,0-4-31-16,0-2 0 16,0-9 3-16,-10-11-9 15,-2-14 17-15,5-13-8 16,4-8 0-16,0-5 73 15,3-5-44-15,0-27-13 16,0-11-19-16,0-8-12 16,0 0 27-16,25-8-27 0,0 3 0 15,8 4-1 1,4 6 2-16,7 7-1 0,6 6 0 16,8 13 0-16,5 5 7 15,2 14 2-15,-7 1-9 16,-7 9 36-16,-11 27-28 15,-18 17 22-15,-10 5 29 16,-12 12-39-16,0-1 65 16,0-4-77-16,0-2-7 15,-8-14 22-15,8-9-22 16,0-14-1-16,37-14 0 16,32-12-33-16,105-31 0 15,-13-22-236-15,3-20-571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13.1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104 514 622 0,'0'0'1119'15,"0"0"-935"-15,0 0-60 16,0 0 101-16,0 0-58 16,0 0-39-16,-104-41 28 15,104 39-60-15,0 2-13 16,0 0-53-16,0 36-30 16,12 32 66-16,14 25-12 15,2 22-9-15,6 10 3 16,-2-1-36-16,-3-10 34 15,0-12-46-15,1-16 0 16,-4-21 22-16,-4-19-21 0,-4-19-1 16,-1-18 19-16,-2-9-13 15,11-12 48-15,2-41-54 16,10-29 0-16,2-26 3 16,-4-17-3-16,1-39 0 15,-12 17 2-15,-6-5 11 16,-6 8 0-16,-1 36-13 15,-2 5 0-15,6 28-35 16,6 27-6-16,10 33-176 16,-3 15-379-16,1 0-82 0</inkml:trace>
  <inkml:trace contextRef="#ctx0" brushRef="#br0" timeOffset="487">1095 471 580 0,'0'0'1551'0,"0"0"-1243"15,0 0-215-15,0 0 89 16,0 0 48-16,0 235-131 16,0-149-31-16,0 3-24 15,0-4-44-15,11-6 42 16,0-7-42-16,4-16 0 15,-8-12 3-15,-1-19-3 16,-2-19-11-16,-4-6 11 16,0-6 0-16,0-43 29 0,-10-23-29 15,-9-21 0-15,-3-17-9 16,0-16 22-16,5-2-13 16,5 9 0-16,9 18 1 15,3 26 3-15,0 25-4 16,29 28 0-16,18 22-14 15,16 0 17-15,13 45-4 16,5 21 1-16,-2 20 0 16,-9 9 19-16,-16 8-18 15,-17-3 10-15,-30-2 19 16,-7-5-17-16,-19-4 16 16,-32-15-29-16,-9-11 0 15,-3-13 22-15,9-18-21 0,7-15 0 16,9-15-1-16,13-2-16 15,22-2-74-15,3-64-218 16,35 4-461-16,9-4-1193 0</inkml:trace>
  <inkml:trace contextRef="#ctx0" brushRef="#br0" timeOffset="1111">2211 283 1949 0,'0'0'384'0,"0"0"-306"16,0 0-12-16,0 0 10 0,218-56-23 16,-127 47 95-16,7-1-60 15,1 4-57-15,-15-1-25 16,-18 4 10-16,-22 3 1 15,-22 0-17-15,-19 0 0 16,-3 0 55-16,-15 0-5 16,-36 0-19-16,-11 0 6 15,-7 0-8-15,-8 0 68 16,1 0-70-16,7 3-7 16,3 4 44-16,12 4-42 15,13-1 14-15,9-1-36 16,10 3 2-16,7 5-5 0,5 5 3 15,1 4 0-15,6 11 7 16,3-4-1-16,0 3-12 16,0 0 0-16,3-3 6 15,16-1 5-15,0-3-5 16,6 1 0-16,4-2-2 16,5-9 10-16,8 0-17 15,5 1 9-15,9 1 0 16,1 3 12-16,3 6-12 15,-3 3 0-15,-1 7-13 16,-17 6 31-16,-9 0-24 0,-16 0 6 16,-14 2 0-1,0 2 10-15,-32-4-9 0,-19-2-1 16,-12-9 16-16,-9-3-16 16,-4-8 41-16,1-8-32 15,6-10 4-15,15-6 34 16,10 0-47-16,15 0 0 15,14 0-16-15,23-39-98 16,31 7-174-16,14-5-685 0</inkml:trace>
  <inkml:trace contextRef="#ctx0" brushRef="#br0" timeOffset="1510">4337 901 1332 0,'0'0'947'15,"0"0"-795"-15,0 0-137 16,0 0 80-16,0 0 109 15,0 0-107-15,0 0-24 16,-173 94-73-16,173-38 0 16,0 0 14-16,12 0-14 0,27-7-6 15,17-9 6-15,10-11 0 16,3-14-1-16,4-12 1 16,-9-3-63-16,-8-10 54 15,-17-24-24-15,-21-2 33 16,-14-6 2-16,-4 0 10 15,-14-2 95-15,-33 8-75 16,-9 9-31-16,-8 8-1 16,-14 0-128-16,21 5-211 15,9 1-518-15</inkml:trace>
  <inkml:trace contextRef="#ctx0" brushRef="#br0" timeOffset="1732">4467 556 1884 0,'0'0'397'0,"0"0"-247"16,0 0-8-16,0 0 67 16,0 0-63-16,189-23-99 15,-163 53-1-15,-14 10-46 16,-12 11-22-16,0 1-5 15,-29 6-214-15,-5-20-295 16,9-15-477-16</inkml:trace>
  <inkml:trace contextRef="#ctx0" brushRef="#br0" timeOffset="1940">5091 41 1788 0,'0'0'341'0,"0"0"-237"15,0 0 146-15,0 0-97 16,0 0-86-16,0 0-31 16,0 0-36-16,142 147-34 15,-182-74-307-15,-1-15-578 0</inkml:trace>
  <inkml:trace contextRef="#ctx0" brushRef="#br0" timeOffset="2225">6133 314 2345 0,'0'0'330'0,"0"0"-272"15,0 0-23-15,-22 214 142 16,12-118-62-16,3 7-85 0,7-1 47 16,0-1-52-16,0-6-8 15,0-9-14-15,7-11-3 16,3-16-99-16,9-26-203 15,-4-20-253-15,-8-13-200 0</inkml:trace>
  <inkml:trace contextRef="#ctx0" brushRef="#br0" timeOffset="2590">5835 822 2056 0,'0'0'368'16,"0"0"-299"-16,0 0-31 0,0 0 75 16,0 0-34-16,203-10 5 15,-133 10-77-15,-1 27-1 16,-10 8 56-16,-8 12-42 16,-11 5 3-16,-7 7-5 15,-15 0-17-15,-4-6 29 16,-9-11-30-16,-5-11 0 15,0-12 8-15,0-13-2 16,0-6 4-16,-12 0-10 16,-7-33 12-16,6-10-9 15,4-12-3-15,6-11 0 16,3-3 32-16,0-3-32 16,25 4 22-16,16 8-22 15,3 8 10-15,10 10-22 16,5 14 12-16,27 19-115 0,-8 5-238 15,-12 4-652-15</inkml:trace>
  <inkml:trace contextRef="#ctx0" brushRef="#br0" timeOffset="3295">6902 885 2119 0,'0'0'376'0,"0"0"-331"16,0 0 5-16,0 0-20 0,0 0-5 15,0 0 11-15,0 0-28 16,215 3 5-16,-162-13-13 16,-11-18 0-16,-8-7 18 15,-16-2-18-15,-18-5 14 16,0 0 7-16,-11 0 10 15,-30 7 45-15,-6 18-7 16,-7 17-20-16,-4 0 54 16,2 38-55-16,12 23 8 15,12 16-5-15,17 5-45 16,15-3 22-16,0-4-28 16,34-13 0-16,20-6 0 15,12-20 0-15,13-16-36 0,6-17-6 16,3-3-22-16,-5-19 46 15,-11-21-103-15,-9-6-5 16,-16 1 90-16,-6-4-1 16,-12 9 35-16,-7 11-4 15,-12 12 12-15,-5 17 47 16,-2 0-26-16,-3 17-9 16,4 18 59-16,-4 9-60 15,3 4 13-15,-3-10-14 16,0-1-7-16,3-16 16 15,-3-11-25-15,0-10 0 16,0 0 41-16,0-8-34 16,-3-27-5-16,0-9-2 15,3-7 10-15,0-9-17 16,18 1 7-16,18 8 0 0,11 4-8 16,9 17 14-1,5 18-6-15,-2 12 9 0,-5 12-7 16,0 34 101-16,-6 13-55 15,-8 14 10-15,-3-1 34 16,-8-5-82-16,-7 1 28 16,0-15-38-16,-8-12 15 15,1-14-45-15,-12-11 21 16,1-16-71-16,-4-7-72 16,0-25-361-16,-4-8-639 0</inkml:trace>
  <inkml:trace contextRef="#ctx0" brushRef="#br0" timeOffset="3540">6914 342 1380 0,'0'0'984'0,"0"0"-861"15,0 0-77-15,83-192 131 16,-24 139 61-16,2 3-128 0,2 21-89 16,-4 15 56-1,-8 14-68-15,-7 6-9 0,7 65-6 16,-13-9-252-16,-4-3-678 16</inkml:trace>
  <inkml:trace contextRef="#ctx0" brushRef="#br0" timeOffset="4456">486 1816 1465 0,'0'0'344'16,"0"0"-195"-16,0 0 22 16,0 0-1-16,0 0-85 15,0 0 2-15,0 0 2 16,72 59-39-16,-2-46 61 15,14 2-39-15,18-4 1 0,18 1 3 16,47-4-22-16,63-1 52 16,70-7-79-16,35 0-15 15,8-10 54-15,-5-14-27 16,-16 2-21-16,-8-4 18 16,-13 2-25-16,-12 5 50 15,-20-1-61-15,-5 1 0 16,-10 0 35-16,-9-2-34 15,-5 5 22-15,-10 3-5 16,-3 3-9-16,-6 7 25 16,-6-2-34-16,-35 5 0 15,-35 0 30-15,-32 0-28 16,-11-1 23-16,23-7-25 16,17 5 15-16,14-6 17 0,-3 2-32 15,-7-3 0-15,-14 4 25 16,-12-1-24-16,-10 0-1 15,-15 5 0-15,-16 2 12 16,-10 0 8-16,-6 0-20 16,-12 0 0-16,-4 0 27 15,-6 0-15-15,-6 0-11 16,-1 0-1-16,-14-4 0 16,-4 4 6-16,-13 0-6 15,-3-3-57-15,-3-2-46 16,-33 0-270-16,-11-1-1279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18.8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0 751 1746 0,'0'0'375'16,"0"0"-289"-16,0 0-54 16,0 0 70-16,0 0-32 15,208-214 23-15,-149 137-93 16,-1-10 1-16,-8-1 28 16,-6 2 36-16,-7 8 60 15,-8 15 42-15,-10 19-92 16,-12 30 87-16,-7 14-98 15,0 19-37-15,0 46 45 16,0 26-55-16,-4 21 39 16,-6 14-54-16,-2-2 20 0,2-3 18 15,7-9-40 1,-2-11 0-16,5-18 0 0,0-14 0 16,0-19-39-16,33-36-98 15,0-14-240-15,-5 0-338 0</inkml:trace>
  <inkml:trace contextRef="#ctx0" brushRef="#br0" timeOffset="331">923 140 1930 0,'0'0'593'0,"0"0"-471"16,0 0 139-1,-98 187-4-15,73-92-113 0,6 10-50 16,16 3-85-16,3 1 12 16,22-6 6-16,39-12-25 15,20-19 4-15,14-20-6 16,6-28 1-16,-3-24 4 16,-6-13-5-16,-20-45-8 15,-21-19 8-15,-21-21 0 16,-23-18 1-16,-7-15-1 15,-22-7 7-15,-29 7-1 16,-11 10-6-16,-7 28 0 0,3 34-31 16,5 34 14-1,13 25-149-15,15 29-378 0,19 12-300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19.5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384 762 2167 0,'0'0'275'0,"0"0"-211"15,0 0-24-15,0 0 230 16,0 0-101-16,-196-29-99 16,148 61-15-16,1 14-54 15,6 16 71-15,13 8-53 16,9 3-18-16,19-1 46 15,0-5-47-15,19-7 1 16,31-14 13-16,20-14-2 16,13-18-24-16,15-14-21 15,12 0-140-15,40-58-122 0,-30 4-454 16,-18 2-1165-16</inkml:trace>
  <inkml:trace contextRef="#ctx0" brushRef="#br0" timeOffset="691">1072 831 2031 0,'0'0'566'0,"0"0"-320"16,0 0-1-16,0 0-33 15,-186-20-129-15,144 33-65 0,5 24 33 16,8 8-51-1,14 11 1-15,15-2-9 0,0 1 22 16,22-10-35-16,22-6-48 16,10-13-63-16,8-12 23 15,1-14-102-15,-2 0 45 16,-5-28 41-16,-14-13 22 16,-12 0 102-16,-13 0 2 15,-8 10 8-15,-9 10 142 16,0 11 43-16,0 10-57 15,0 0-61-15,0 13-76 16,0 19 51-16,13 1-51 16,21 1 0-16,14-12-16 15,6-5 10-15,8-14 0 16,-4-3-23-16,-6-3-5 0,-10-31 16 16,-8-5 18-16,-8-5 0 15,-8-3 5-15,-11 12 8 16,-4 4 30-16,-3 18 34 15,0 13-7-15,0 0 33 16,0 23-89-16,0 26-5 16,0 9 36-16,0 10-38 15,22-6-2-15,16-10-5 16,0-12 0-16,15-19-6 16,-6-16 6-16,4-5-24 15,-4-17 13-15,-3-32-29 16,-5-10 39-16,-5-4-32 15,-5-1 30-15,-7 3-3 16,-12 16 7-16,-2 11-1 0,-8 21 61 16,0 13-26-16,0 0-1 15,0 40-34-15,0 12 2 16,0 13 26-16,7 3-19 16,12-4 0-16,3-5 2 15,0-12-10-15,-5-18-2 16,1-12-109-16,-18-17-265 15,0-17-271-15,0-19-1409 0</inkml:trace>
  <inkml:trace contextRef="#ctx0" brushRef="#br0" timeOffset="933">658 523 1879 0,'0'0'325'15,"0"0"-257"-15,0 0 179 16,0 0-28-16,0 0-47 16,240-154-102-16,-182 143-49 15,1 11 52-15,-5 0-73 16,37 34-26-16,-15-3-181 15,-6 3-587-15</inkml:trace>
  <inkml:trace contextRef="#ctx0" brushRef="#br0" timeOffset="2102">3173 1016 2067 0,'0'0'19'0,"0"0"21"0,215-71-40 16,-105 16 47-16,6-7 7 15,-2-7-54-15,-6-10 9 16,-17-3 10-16,-21-9-18 16,-23-7 11-16,-22 0 57 15,-20 1 2-15,-5 12 65 16,0 22-43-16,-18 21 27 16,-8 18 56-16,-7 24-89 15,-3 12-29-15,-1 46-21 16,5 30-13-16,-2 24 47 15,8 20-71-15,1 2 1 16,3 0 35-16,5-10-36 16,2-12 1-16,3-12 3 15,5-18 5-15,1-20-18 0,2-23-21 16,4-19-3-16,0-20 23 16,0 0 10-16,0-18-12 15,0-23-23-15,26-10-9 16,2-7 43-16,16 2-69 15,4 7 13-15,2 10 43 16,5 15-53-16,0 14 37 16,-7 10 11-16,-4 3 17 15,-9 34 2-15,-6 8 1 16,-2 8 0-16,-7 1 47 16,-1-10-48-16,3-7 1 15,0-11-1-15,0-16-61 0,7-10 0 16,1 0-102-16,-1-20 9 15,3-19 5-15,-3-7 2 16,-7-1 47-16,-4 5 59 16,-6 9 41-16,-5 14 30 15,-7 17 73-15,0 2 14 16,0 5-16-16,0 35 16 16,0 11 11-16,-7 14-2 15,7-4 10-15,0-2-9 16,10-6-91-16,22-18-22 15,12-12 9-15,4-15-14 16,-4-8 8-16,-4-3-17 16,-8-34 0-16,-13-13 1 0,-7-3 0 15,-12-5-1-15,0-5 9 16,-9 9 5-16,-26-4-17 16,-6 16 3-1,-3 9 0-15,0 14-9 0,9 9 9 16,4 10-1-16,15 0 0 15,7 0-10-15,9 8-1 16,0 6 0-16,25 3-37 16,19-3 33-16,12-1-76 15,2-4 16-15,8-2 43 16,0 3 5-16,0-3 27 16,-9 3-17-16,-6 2 15 15,0 5-9-15,-4 2 12 16,-6 5 0-16,-8 2 5 15,-7 3-4-15,-16 4 33 0,-7-3-34 16,-3-1 0-16,0-3 28 16,-3-9-28-16,-12-4 14 15,4-7-14-15,1-6 7 16,5 0 26-16,2 0-33 16,3-3 0-16,0-17 20 15,0-2-14-15,12 0 29 16,5-2 1-16,1 1-16 15,4 2 63-15,-7 2-83 16,-1 3 1-16,-2-4-17 0,-9-16-79 16,-3 6-385-1,0-5-867-15</inkml:trace>
  <inkml:trace contextRef="#ctx0" brushRef="#br0" timeOffset="2306">4621 233 1748 0,'0'0'738'16,"0"0"-614"-16,0 0 17 16,0 0 62-16,0 0-129 15,0 0-15-15,0 0-59 16,123 106-19-16,-114-51-153 0,-9-2-542 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25.7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358 0 1337 0,'0'0'694'16,"0"0"-560"-16,0 0-102 15,0 0 175-15,0 0-15 16,-81 185-67-16,37-114 2 16,-10 5-46-16,3-8-24 15,4-9-17-15,6-13-34 16,16-13 25-16,15-13-31 15,5-12 0-15,5-6 9 16,12-2-1-16,32 0-1 16,13 0 8-16,16 0-7 15,5 0 7-15,4 0-15 16,0 0-21-16,-3 0-18 16,16 0-239-16,-22 0-236 0,-18 0-381 15</inkml:trace>
  <inkml:trace contextRef="#ctx0" brushRef="#br0" timeOffset="193">627 130 1677 0,'0'0'668'0,"0"0"-500"16,0 0-58-16,0 0 176 15,-32 189-90-15,29-94-40 16,3 6-112-16,0 1-18 15,0 3-26-15,3-11-16 16,11 15-117-16,-3-30-459 16,-4-20-839-16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22.3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82 856 1903 0,'0'0'349'16,"0"0"-294"-16,0 0 25 16,0 0 76-16,0 176-23 15,-15-114-10-15,-7-3-106 16,-4 1-17-16,9-14-26 15,17-24-135-15,0-13-137 16,14-9-395-16</inkml:trace>
  <inkml:trace contextRef="#ctx0" brushRef="#br0" timeOffset="1139">789 501 152 0,'0'0'1631'0,"0"0"-1414"16,0 0-44-16,0 0 19 16,0 0-53-16,0 0-6 15,150 210-57-15,-136-148-48 16,-2-7 32-16,-5-4-51 16,-4-16-9-16,-3-15 11 15,0-10-5-15,0-10 25 16,0 0-31-16,0-23 8 15,0-19 11-15,0-9-19 0,0-7 0 16,12 2-1 0,16 4 1-16,8 6-15 0,5 20 15 15,-1 18-30-15,-4 8 17 16,-2 22 10-16,-6 32-3 16,-2 15 4-16,-4 6 4 15,-7-2 5-15,-2-8-7 16,-4-13 0-16,-2-15 3 15,-4-14-3-15,-3-21-15 16,3-2 9-16,-3-4 12 16,4-34-9-16,4-11 3 15,6-6-1-15,4-4-17 16,11-7 10-16,12 3-9 0,3 5-9 16,6 12 10-1,5 12-10-15,-8 15 26 0,0 16-7 16,-6 3-11-16,-4 16 26 15,-8 27-8-15,-4 10 13 16,1 2-12-16,-8 8 65 16,1-4-54-16,-2-8 2 15,-2-4 4-15,3-12-10 16,1-7-16-16,-2-16 5 16,5-8-25-16,0-4 21 15,8-10-11-15,-1-24-15 16,7-11 5-16,1-3-44 15,-2-5 30-15,3 0-16 16,-10 9 24-16,-6 12 22 0,-6 13 12 16,-13 15 0-16,-3 4 15 15,0 14-14-15,0 27 75 16,0 13-35-16,0 11-10 16,15 1 81-16,11-3-39 15,9-10-31-15,12-8-11 16,9-16-25-16,2-12 27 15,-8-17-33-15,-6 0 0 16,-6-19 20-16,-13-22-19 16,-6-8 7-16,-13-5-8 15,-6-11 9-15,0 7-2 16,-6-1-7-16,-25 8 0 16,-4 7 1-16,-6 15-1 15,6 8 0-15,-3 15-15 16,6 6-3-16,10 0 5 0,10 0-8 15,9 13-9-15,3 3 17 16,0 1 11-16,25-3-17 16,8-2-5-16,10 1 1 15,5-3 7-15,4-1-3 16,-1-2 2-16,3 3 8 16,5 0 11-16,-1 1-2 15,-4-2 0-15,5 7 0 16,-8 3-9-16,-4 9 9 15,-3-2 0-15,-7-1 17 16,-11-1-17-16,-9-1 0 16,-5-9 0-16,-9-2 1 15,0-8 8-15,-3-1-9 0,4-3 0 16,-4 0 30-16,3 0-29 16,6-3 12-16,4-21-13 15,6-2 0-15,3-6-17 16,6-7 17-16,3 1-44 15,-9 3 23-15,-9-2-107 16,-13-9-48-16,-13 10-125 16,-24 4-334-16</inkml:trace>
  <inkml:trace contextRef="#ctx0" brushRef="#br0" timeOffset="1490">2321 419 1647 0,'0'0'266'0,"0"0"-210"15,0 0-27-15,0 0 7 16,0 0-36-16,0 0 0 16,0 0-43-16,171-99-57 15,-152 99 50-15,-3-7-32 16,6-5 14-16,4-7 39 15,4-9-59-15,2-2 39 16,-3 1 49-16,-3 4 22 16,-4 2 145-16,-7 8 45 15,-5 11 24-15,5 4-29 16,7 0-17-16,3 0 3 0,9 0-86 16,5 4-37-16,2 4 8 15,3-1-60-15,3-4-18 16,4-3-3-16,18-3-217 15,-11-21-286-15,-6 5-985 0</inkml:trace>
  <inkml:trace contextRef="#ctx0" brushRef="#br0" timeOffset="1850">4814 569 1631 0,'0'0'392'0,"0"0"-262"16,0 0 80-16,0 0 69 15,-221-12-50-15,165 45-120 16,5 6-30-16,10 13-25 16,13 2 37-16,9 1-60 15,19-7-30-15,0 0 39 0,8-7-40 16,31-7 0-16,17-13 0 16,8-7-21-16,11-11-5 15,1-3-122-15,37-9-178 16,-21-20-364-16,-13-1-1253 0</inkml:trace>
  <inkml:trace contextRef="#ctx0" brushRef="#br0" timeOffset="2572">5372 684 1868 0,'0'0'585'0,"0"0"-406"15,0 0 107-15,0 0-67 0,-208-26-69 16,154 30-28-16,3 22-98 16,7 6-24-16,19 11 26 15,10 1-26-15,15-2-1 16,0 0-13-16,18-9-56 16,21-6 25-16,14-15-106 15,1-12-75-15,-3 0 47 16,-1-12-42-16,-9-22 50 15,-9-8 85-15,-7 3 72 16,-9 5 14-16,-5 9 38 16,-11 11 149-16,0 14 42 15,0 0-111-15,0 10-70 0,0 26 24 16,11 7-53 0,11 5 43-16,6 3-62 0,13-12 0 15,3-10 2-15,3-8-2 16,1-18-12-16,-4-3-19 15,-9-11-13-15,2-25 29 16,-11-7 15-16,-4-7 0 16,-4 3-3-16,-8 5 20 15,-3 7-16-15,-2 16 41 16,-5 15-2-16,0 4 30 16,4 17-69-16,-1 28-1 15,7 12 51-15,5 12-51 16,11-3 25-16,6-7-25 15,12-11 0-15,3-15 15 16,6-16-13-16,-6-14 4 0,-5-3-6 16,-1-13 9-16,-4-27-15 15,-8-8 6-15,-4-9 0 16,-6 1 0-16,-1 3 1 16,-11 11 10-16,0 9 31 15,-4 14 0-15,-3 12 37 16,5 7-79-16,-5 0 18 15,4 29-1-15,3 15-8 16,-1 5 10-16,6 4-4 16,2-1-14-16,1-6 23 15,4-7-24-15,-6-9-26 16,-1-10 25-16,-2-14-89 0,-5-6-147 16,-5-13-281-16,0-19-747 15</inkml:trace>
  <inkml:trace contextRef="#ctx0" brushRef="#br0" timeOffset="2817">4817 272 2092 0,'0'0'270'0,"0"0"-179"16,0 0 50-16,107-188 95 16,-56 145-15-16,0 17-125 0,3 13-50 15,-2 13-5-15,-5 0-41 16,14 44-56-16,-10-3-268 16,-4 0-723-16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27.3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486 512 1275 0,'0'0'347'16,"0"0"-202"-16,0 0-12 16,0 0 31-16,0 0-73 15,-233 72 17-15,178-30-65 16,5 5-30-16,2-1 63 16,4 3-35-16,11-2-11 0,16-5 3 15,12-3-31-15,5-3-4 16,5-6 0-16,27-2-20 15,12-14 10-15,10-6-61 16,8-8 12-16,4 0-8 16,4-27-40-16,-6-19 17 15,-5-10-1-15,-8-10 33 16,-10-13 58-16,-9-9 4 16,-10-11 27-16,-7-2 75 15,-8-3 43-15,-7 4 44 16,0 16-61-16,0 16-36 15,0 21 33-15,0 19-21 16,0 19-12-16,0 9-52 0,10 20-36 16,2 40 33-16,-2 28-38 15,2 26 10-15,-9 18 38 16,-3 6-49-16,0-4 0 16,0-13 0-16,0-11 8 15,0-19-22-15,0-16 7 16,0-19-120-16,25-26-94 15,1-18-347-15,-1-12-468 0</inkml:trace>
  <inkml:trace contextRef="#ctx0" brushRef="#br0" timeOffset="216">227 381 1780 0,'0'0'279'0,"0"0"-186"15,0 0 80-15,0 0-47 16,237 33-26-16,-127-33-96 16,42 0-4-16,-23-9-157 15,-21 4-483-15</inkml:trace>
  <inkml:trace contextRef="#ctx0" brushRef="#br0" timeOffset="1045">1413 647 1950 0,'0'0'377'0,"0"0"-208"16,0 0 78-16,0 0-30 16,-234 7-93-16,182 25-66 15,13 8-35-15,10 10 16 16,14 2-39-16,15 3-5 16,0-6-20-16,22-6 23 15,29-14-53-15,6-15-17 0,13-14-91 16,-1 0 59-16,-6-26-65 15,-9-13 31-15,-14-8 107 16,-14 5 10-16,-11 2 21 16,-12 11 43-16,-3 11 64 15,0 14 40-15,0 4-72 16,0 3-48-16,0 25 24 16,0 13-42-16,7-3 1 15,23 1-10-15,9-8-51 16,5-12 36-16,7-13-38 15,0-6-9-15,-2 0 9 16,-10-23-10-16,-5-10 41 16,-12-9 22-16,-9 2 0 0,-6-2 69 15,-7 10 25 1,0 4 22-16,0 9 37 0,0 8-71 16,0 8 2-16,0 3-48 15,0 8-29-15,0 36 31 16,0 16-28-16,0 22 10 15,0 21 26-15,0 15-46 16,15 13 58-16,0 7-31 16,-1 4-26-16,-2-5 65 15,-2-12-55-15,2-14-11 16,-9-22 12-16,0-31 3 16,1-24-30-16,-4-22 15 15,0-12 0-15,0 0 36 16,0-39-36-16,-4-16-12 0,-6-17 6 15,-2-18-35-15,6-8 41 16,-1-10-42-16,-2-10-18 16,6-10 45-16,3 0-34 15,0 3 19-15,0 10 6 16,0 21 22-16,25 22-19 16,9 25 21-16,5 19-16 15,9 25 15-15,2 3 2 16,3 0 13-16,-9 27 1 15,-5 7-3-15,-14 2 24 16,-10 0-36-16,-15 3-21 16,0-6 13-16,-25-3-115 15,-16-11-345-15,-3-9-282 0</inkml:trace>
  <inkml:trace contextRef="#ctx0" brushRef="#br0" timeOffset="1234">1420 217 2125 0,'0'0'295'16,"0"0"-243"-16,0 0 48 15,248-98-66-15,-89 50-34 16,-20 7-150-16,-19 11-678 0</inkml:trace>
  <inkml:trace contextRef="#ctx0" brushRef="#br0" timeOffset="2045">3556 792 2096 0,'0'0'308'0,"0"0"-104"15,0 0 41-15,0 0-64 16,-241-35-20-16,179 41-110 15,1 26-4-15,5 13-7 16,17 5-27-16,17 6 8 16,14 0-21-16,8-4 0 15,12-6-15-15,32-14 15 16,10-9-50-16,12-20-25 16,0-3-44-16,3-9-11 15,-11-30-22-15,-8-7 56 16,-9-5 90-16,-12 0-1 15,-11 6 7-15,-11 8 5 0,-4 12 37 16,-3 18 105-16,0 7-63 16,5 0-76-16,-1 35 32 15,9 4-22-15,9 8-17 16,9-4-1-16,4-7 12 16,9-11 2-16,4-8-14 15,-4-17-5-15,-9 0-10 16,2-14 2-16,-8-25 11 15,-4-6-14-15,1-6 13 16,-4 9-15-16,-7 12 18 16,-8 16 0-16,-4 14-21 15,2 0 21-15,-5 39-1 16,0 8-1-16,4 11 2 0,-4 0 3 16,0-8-3-16,3-8 0 15,-3-16-1-15,0-13 8 16,0-13-7-16,0 0 0 15,0-22 6-15,0-18 9 16,0-10-15-16,0-5 1 16,0-1 12-16,10 4-5 15,9 8 2-15,6 13-6 16,4 14 10-16,5 13 22 16,-2 4-17-16,2 23 14 15,1 24 23-15,2 15-29 16,-1 2 45-16,1 4-41 0,-5-10-22 15,-1-9 25 1,-6-10-34-16,-11-15-1 0,1-14-41 16,-12-10-130-16,-3-24-106 15,0-11-676-15</inkml:trace>
  <inkml:trace contextRef="#ctx0" brushRef="#br0" timeOffset="2256">3304 339 2350 0,'0'0'262'0,"0"0"-216"15,0 0-11-15,0 0-35 16,255-151-2-16,-113 95-10 15,-20 11-448-15,-21 12-1132 0</inkml:trace>
  <inkml:trace contextRef="#ctx0" brushRef="#br0" timeOffset="2484">5474 1235 2723 0,'0'0'450'0,"0"0"-450"15,0 0-109-15,0 0 75 16,0 0-501-16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37.19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527 799 1309 0,'0'0'338'0,"0"0"-191"16,0 0 14-16,0 0-1 15,0 0 4-15,0 0-41 16,-110-171-70-16,74 145 11 16,-8 9-31-16,0 15-9 15,-7 2 34-15,1 2-52 16,2 34 3-16,1 18 28 15,6 8-13-15,8 8 9 16,16 0-33-16,13-4 1 16,4-10 4-16,10-12-5 15,31-13-6-15,13-14-19 16,9-10-27-16,3-7 20 0,-5-10-81 16,-2-26 42-16,-9-10 43 15,-9-7-8-15,-12-7 29 16,-11 12 5-16,-7 5 2 15,-8 14 43-15,0 14-6 16,-3 15 48-16,0 0-22 16,0 44-56-16,0 19 12 15,12 5-13-15,7 5 6 16,10-12-1-16,-1-8-11 16,10-16 0-16,-3-18 9 15,2-12-3-15,-5-7-2 16,6-14-4-16,-3-26 0 15,-1-15-5-15,1-7 5 0,-1-7 0 16,-8 7 0-16,-4 12 2 16,-9 21-2-16,-4 20 14 15,-6 9-13-15,0 14 26 16,1 33-19-16,-1 12 5 16,6 8-8-16,-6-4 7 15,-3-12-21-15,0-11 9 16,0-14-24-16,0-13 13 15,0-10 12-15,0-3-1 16,0-9 15-16,3-29-9 16,4-6-12-16,5-15 5 15,10-6 1-15,-2-3 8 0,14 6-7 16,-2 10 10-16,5 17-1 16,-1 21-8-1,1 14 41-15,-5 24 30 0,2 34-9 16,-2 19 37-16,-6 6-57 15,-4 2-9-15,-4-8-22 16,1-14-11-16,-6-18 20 16,3-11-22-16,-10-17-24 15,3-10 24-15,-6-7-69 16,1-24-103-16,-1-26-199 16,-3 0-409-16</inkml:trace>
  <inkml:trace contextRef="#ctx0" brushRef="#br0" timeOffset="205">467 289 2123 0,'0'0'362'15,"0"0"-276"-15,0 0-85 16,359-137-1-16,-198 62-5 16,-28-2-782-16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9:33.3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13063 1643 2595 0,'0'0'334'16,"0"0"-334"-16,0 0-49 15,0 0-178-15,0 0-890 0</inkml:trace>
  <inkml:trace contextRef="#ctx0" brushRef="#br0" timeOffset="-2752">7732 137 1443 0,'0'0'298'16,"0"0"-172"-16,0 0-9 15,0 0 85-15,0 0 14 0,-22 210-28 16,22-102-61-16,0 7-20 15,0 1-10-15,-3-12-59 16,-4-9 8-16,4-23-46 16,0-16 1-16,-3-20 9 15,6-16-1-15,-3-20-9 16,3 0 28-16,0-20-22 16,0-30-12-16,0-14-8 15,0-18-7-15,0-14 3 16,0-9 16-16,0-3-7 15,-3-7 8-15,-1 9 0 16,4 14-12-16,0 25 13 16,0 20 0-16,19 20 24 15,16 19-17-15,13 8 11 16,18 0 16-16,6 0-23 0,16 3 17 16,4-1-28-16,-1-2 0 15,-8 0-27-15,-14 0 12 16,-13 0-149-16,-31 0-200 15,-18 0-375-15,-7 0-974 0</inkml:trace>
  <inkml:trace contextRef="#ctx0" brushRef="#br0" timeOffset="-2548">7660 636 1980 0,'0'0'532'0,"0"0"-488"16,0 0-18-16,0 0 205 16,0 0-91-16,0 0-80 15,270 6-60-15,-178-6 15 16,-1 0-30-16,10 0-140 16,-21 0-395-16,-24 0-296 0</inkml:trace>
  <inkml:trace contextRef="#ctx0" brushRef="#br0" timeOffset="-2321">7577 1163 1958 0,'0'0'470'16,"0"0"-441"-16,0 0 114 15,0 0 67-15,189 0-84 16,-97-13-73-16,6-6-52 16,3 2-2-16,-6 1-92 15,22-10-222-15,-29 6-250 16,-19 1-1335-16</inkml:trace>
  <inkml:trace contextRef="#ctx0" brushRef="#br0" timeOffset="-1753">8495 761 601 0,'0'0'1375'16,"0"0"-1178"-16,0 0-95 16,0 0 119-16,0 0-47 15,-7 187-118-15,7-141-50 16,0-4 22-16,0-9-28 15,0-7 0-15,0-12 0 16,0-9 0-16,0-5 30 16,0 0-30-16,0-19-31 0,0-17 30 15,7-14-32-15,15-2 9 16,7-4-4-16,3 8 25 16,2 8-16-1,1 14 19-15,-1 19 0 0,-2 7 0 16,-3 2 1-16,5 38 35 15,-9 7 1-15,4 6 18 16,-7-1 40-16,-3-8-86 16,-4-7-2-16,-5-11 11 15,-3-16-17-15,-7-6-1 16,3-4 28-16,-3-4 5 16,0-28 33-16,5-9-66 15,2-6 0-15,8-2 12 16,6-9-5-16,9 7-8 15,14 1 1-15,7 8 0 0,3 10 3 16,5 8-2-16,-1 20-1 16,-4 4 45-16,-7 20-13 15,-6 30 62-15,-8 16-34 16,-7 6-30-16,-13 0 51 16,3-4-60-16,-6-10-12 15,2-16-9-15,10-17-5 16,38-25-58-16,0 0-303 15,-3-25-711-15</inkml:trace>
  <inkml:trace contextRef="#ctx0" brushRef="#br0" timeOffset="-178">11237 580 1612 0,'0'0'311'0,"0"0"-198"15,0 0 27-15,0 0 83 16,0 0-51-16,0 0-57 0,-223-69-70 16,162 93-44-16,-5 24 95 15,8 18-22-15,6 9-27 16,16 4-4-16,18 0-42 15,14-4 22-15,4-14-23 16,19-7-3-16,32-15-3 16,15-19 6-16,13-17-33 15,9-3-35-15,7-20-27 16,3-25 46-16,0-8-45 16,-3-12 15-16,3-10 43 15,-7-9 6-15,0-9 19 16,-9-13 10-16,-10-5 2 15,-14-2 33-15,-18 6 5 16,-14 18 7-16,-20 17 43 0,-6 23-1 16,0 21 36-16,-28 19-32 15,-8 9-31-15,-4 9 20 16,-4 40-52-16,3 15-28 16,6 18 53-16,9 9-42 15,4 8-1-15,7 3-11 16,8-10 1-16,4-4 14 15,3-6-15-15,0-5-6 16,0-12-7-16,0-9-11 16,0-11-20-16,0-15-10 15,0-17-3-15,0-10 56 16,0-3-45-16,0-10 22 16,10-29 15-16,12-7 6 15,7-4 2-15,5-3 1 0,1 2-3 16,9 6-24-16,0 1 27 15,3 19-22-15,-3 12 14 16,-3 13-22-16,-6 5 18 16,-6 35-10-16,-7 11 22 15,0 10 25-15,-3-6-14 16,-1-2-1-16,4-10 10 16,0-11-2-16,0-12-19 15,4-14 1-15,2-6-12 16,1 0-6-16,5-19-3 15,-2-15-21-15,-6 2 35 0,-1-3-25 16,-6 1 31 0,-9 12-15-16,-5 8 16 0,-2 7-7 15,0 7 7-15,1 0-33 16,-1 30 33-16,9 7 1 16,5 1 41-16,13-2 7 15,3 1-28-15,11-15 42 16,0-1-48-16,0-16 3 15,-6-5-9-15,-7 0-9 16,-9-12 21-16,-12-18-21 16,-10-2 0-16,0-4 18 15,-3 1-17-15,-26 4 0 16,-5 4 5-16,2 4 3 16,-2 11-12-16,5 9 3 15,11-1-16-15,4 4 4 0,11 0 4 16,3 0-8-16,0 0 8 15,10 0 8-15,19 0-12 16,8 0 12-16,3 0-1 16,4 7-8-16,-1 5 9 15,1 5 0-15,-7 6-1 16,-5 7 2-16,-7 5-3 16,-6 1 2-16,0 1-6 15,-9-1-1-15,-5-10 13 16,2-7-12-16,-7-8-2 15,0-11-2-15,0 0-16 16,0 0 26-16,0-20-19 16,0-13 7-16,3-3 8 15,12-10 2-15,7 0 1 16,7 0 1-16,6 3-15 0,9 10 15 16,4 10 0-16,-4 16 44 15,-4 7-12-15,1 0 20 16,-9 34 4-16,0 16-4 15,-1 6 77-15,-9 8-75 16,-5-1-11-16,-2-8 16 16,-5-6-58-16,2-12 14 15,-5-11-15-15,-1-12-24 16,6-12 18-16,10-2-119 16,0-10-169-16,-3-13-469 0</inkml:trace>
  <inkml:trace contextRef="#ctx0" brushRef="#br0" timeOffset="1256">15167 744 1646 0,'0'0'373'0,"0"0"-246"15,0 0 25-15,0 0 59 16,-192-48-43-16,126 48-19 16,-4 4-87-16,-3 30-28 15,8 10 36-15,10 4-37 16,15 4-6-16,14 2-14 15,18-6-13-15,8 2 6 0,0-11-6 16,37-10-29-16,14-13 28 16,5-9-50-16,5-7-55 15,5-12 10-15,-4-35-13 16,-4-8 36-16,-8-17 5 16,-9-10 22-16,-4-14 44 15,-8-5-2-15,-7-11 4 16,-9-3 27-16,-1-1 3 15,-8 15 59-15,-4 16-10 16,0 26 3-16,0 27 55 16,0 20-47-16,0 12-48 15,0 37-33-15,3 42 0 16,4 27 66-16,5 17-69 16,-2 15 10-16,-2-6 34 0,2-8-49 15,6-11 13-15,-6-15-14 16,2-20-47-16,-2-19-4 15,5-26-257-15,-1-19-262 16,-3-14-444-16</inkml:trace>
  <inkml:trace contextRef="#ctx0" brushRef="#br0" timeOffset="1454">14871 439 1967 0,'0'0'361'0,"0"0"-253"16,0 0 48-1,0 0 53-15,0 0-51 0,268-7-117 16,-152 4-41-16,58-7-18 16,-25 7-293-16,-24-1-382 0</inkml:trace>
  <inkml:trace contextRef="#ctx0" brushRef="#br0" timeOffset="2300">16020 659 2039 0,'0'0'525'0,"0"0"-308"0,0 0 6 15,0 0-42-15,0 0-79 16,0 0-15-16,-215 13-87 16,183 33 6-16,6 9 18 15,11 5-23-15,12 2 0 16,3-6-1-16,7-11-19 16,30-8 10-16,2-15-76 15,5-15-2-15,-4-7 23 16,1-13-14-16,-6-23 24 15,-9-10 18-15,-8-4 36 0,-6 5 2 16,-12 6 4 0,0 12 33-16,0 11 41 0,0 16-20 15,0 0-8-15,0 9-52 16,0 28 0 0,0 5 1-16,22 7-1 0,10-5-16 15,12-11 16 1,4-7-41-16,2-17-5 0,-6-9-24 15,-3 0-10-15,-12-16 62 16,-4-20-13-16,-6-7 31 16,-9-6 26-16,-3 4 1 15,-2 1 58-15,-5 11-12 16,0 11 4-16,0 9 29 16,0 13-48-16,0 0-29 15,0 33-14-15,3 25-15 0,7 28 44 16,2 17-44-16,2 20 1 15,4 8 66-15,4 7-28 16,0 2-7-16,0 0-4 16,0-10-17-16,-3-19 10 15,-6-18-21-15,-1-28 0 16,-5-26 6-16,-4-18-6 16,-3-18 0-16,0-3-1 15,0-12 0-15,0-37 0 16,0-12-40-16,0-20-14 15,0-19 44-15,0-11-37 16,-13-17-9-16,1-14-4 16,2-4 3-16,1-2 57 0,9 10-53 15,0 15 38-15,9 27 10 16,23 30 6-16,12 30-9 16,7 29 7-16,8 7 2 15,2 13 38-15,-2 27-26 16,-8 5 0-16,-16 4 41 15,-16 1-23-15,-19-1 2 16,0-4-7-16,-32 2-25 16,-28-4 32-16,-16-7-32 15,-25-20-59-15,13-8-111 16,15-8-549-16</inkml:trace>
  <inkml:trace contextRef="#ctx0" brushRef="#br0" timeOffset="2468">16417 262 2335 0,'0'0'473'0,"0"0"-431"16,205-105-28-16,-63 42 30 15,-19 11-44-15,-23 10-554 0</inkml:trace>
  <inkml:trace contextRef="#ctx0" brushRef="#br0" timeOffset="10091">3198 2864 530 0,'0'0'848'0,"0"0"-644"0,0 0-111 16,0 0 26-16,0 0-26 16,0 0 11-16,98 67-15 15,-91-6-33-15,-4 1 29 16,-3 4-65-16,0-7-9 15,0-8 32-15,0-7-31 16,0-16 12-16,0-7-23 16,0-14-1-16,0-7 104 15,0 0 17-15,0-21-65 16,0-14-19-16,9-18-31 16,8-5-9-16,5-8 3 0,3 0 0 15,6 7 3 1,1 14-3-16,0 8 0 0,5 24 3 15,-5 13 10-15,5 0-20 16,-5 33 7-16,2 16 0 16,-5 10 12-16,-7 4-12 15,-3 0 0-15,-6-5 2 16,-4-9 5-16,1-7-14 16,-3-12-34-16,11-13-98 15,1-8-144-15,-4-9-201 0</inkml:trace>
  <inkml:trace contextRef="#ctx0" brushRef="#br0" timeOffset="10691">4306 2982 1508 0,'0'0'336'0,"0"0"-152"16,0 0 28-16,0 0 21 16,0 0-53-16,-193-16-40 15,142 39-40-15,-1 19-40 16,5 13 30-16,11 4-61 16,11 2-21-16,16-3 17 15,9-10-25-15,19-7 0 0,32-13-39 16,15-13-91-16,6-15-25 15,4 0-121-15,-6-15 33 16,-8-20 155-16,-18-4-10 16,-15-7 45-16,-14-4 53 15,-11 4 65-15,-4 1 145 16,0 6-20-16,-7 8 16 16,-12 19 26-16,4 12-124 15,5 0-32-15,7 36-48 16,3 24-16-16,0 17 74 15,0 14-74-15,25 15-2 16,4 7 17-16,8 7-18 16,-2-1 26-16,-1 2-35 0,-5-9 0 15,-7-11 22 1,-15-13-21-16,-7-15-1 0,0-22 18 16,-10-14-16-16,-24-14 16 15,-7-13-18-15,-1-10 0 16,-11 0 3-16,6-19-3 15,3-27 0-15,9-13 0 16,9-17-4-16,23-16 3 16,3-7-47-16,25-1-52 15,33 1 20-15,11 3-150 16,41-15-125-16,-15 23-281 16,-16 15-1142-16</inkml:trace>
  <inkml:trace contextRef="#ctx0" brushRef="#br0" timeOffset="11458">4999 3034 1555 0,'0'0'353'16,"0"0"-142"-16,0 0 18 15,0 0 6-15,0 0-47 16,0 0-14-16,-201-49-103 16,169 49-28-16,-2 26 23 15,9 13-54-15,3 11 3 0,12 6-15 16,6-1 0-16,4 1-1 16,0-6 1-16,29-11-26 15,10-11 10-15,1-7-90 16,4-18-33-1,-3-3 24-15,-5-3 7 0,-3-30 70 16,-11-6-10-16,-5-6 48 16,-8 1 4-16,-6 6 23 15,-3 4 51-15,0 10 29 16,0 20 26-16,0 4-3 16,0 1-94-16,0 36-35 15,0 2 15-15,0 7-4 16,19-6-22-16,9-7 10 0,8-11-58 15,1-12 31 1,-5-10-65-16,2 0 18 0,-5-19 29 16,-4-17 26-16,-6-7 5 15,-4-4 10-15,-5 2 4 16,-6 7 13-16,-4 7 47 16,0 18 34-16,0 13-1 15,0 0-55-15,0 34-20 16,0 17-18-16,0 4 0 15,8 5 2-15,17-4-2 16,11-11 0-16,11-14-15 16,13-14 13-16,-6-17-7 15,0 0-28-15,-10-17-90 0,-10-24 100 16,-9-4 8 0,-3-3 19-16,-12-6 0 0,2 5 33 15,-9 7 95-15,-3 12-68 16,0 17 21-16,0 13 22 15,0 3-74-15,0 32-8 16,0 16-21-16,0 4 6 16,0 0-2-16,0-2-4 15,0-3-4-15,14-10-7 16,-2-15-22-16,-2-8-67 16,-2-17-172-16,-4 0-289 15,-4-17-344-15</inkml:trace>
  <inkml:trace contextRef="#ctx0" brushRef="#br0" timeOffset="11741">4719 2637 1809 0,'0'0'318'0,"0"0"-202"16,0 0 25-16,0 0 28 15,0 0-59-15,0 0-93 16,199-170 2-16,-165 170-19 0,-2 0-49 16,-3 0-39-16,-4 10-147 15,1-1-64-15,7-9 8 16,-7 0-258-1,-8-3-636-15</inkml:trace>
  <inkml:trace contextRef="#ctx0" brushRef="#br0" timeOffset="11861">5202 2388 1038 0,'0'0'569'0,"0"0"-325"15,0 0-23-15,0 0 8 16,0 0-29-16,0 0-62 16,0 0-24-16,78 84-68 15,-36-66-22-15,18-18-24 16,38-4-121-16,-10-29-262 15,-9-2-559-15</inkml:trace>
  <inkml:trace contextRef="#ctx0" brushRef="#br0" timeOffset="12981">6731 2829 1375 0,'0'0'697'15,"0"0"-596"-15,0 0-65 0,0 0 181 16,21 192-55-16,-13-120-93 15,-1 0-16-15,-7-2-35 16,0-12-1-16,0-9-17 16,0-16 0-16,0-17 22 15,0-8-22-15,0-8 15 16,-4 0 0-16,1-29-3 16,3-11-17-16,0-9 5 15,0-11-6-15,10-5-16 16,15-1 22-16,9 7-7 15,10 8-1-15,4 14 11 16,9 16-10-16,6 21 7 0,3 0 0 16,-5 24 40-1,-6 22-5-15,-7 12 4 0,-6 5 13 16,-8-1-40-16,-9 1 31 16,-3-8-43-16,-3-6 0 15,-9-7 0-15,-3-5 2 16,-2-9 5-16,-2-14-7 15,-3-4-19-15,7-6-2 16,0-4-34-16,11-6-17 16,11-30 39-16,12-15-49 15,13-10-19-15,15-22 31 16,12-12 42-16,11-12 7 16,-6-11-40-16,-2-1 35 0,-14 12 26 15,-16 10 1 1,-17 22 55-16,-23 15 36 0,-14 25 23 15,0 12 62-15,-14 14-56 16,-20 9-37-16,-1 0 21 16,-2 19-57-16,1 20-21 15,7 17-5-15,2 10-16 16,14 10 18-16,1 6-24 16,5 9 0-16,0 2 5 15,4-2-4-15,-2-6-2 16,5-9 1-16,0-7-13 15,0-17-7-15,0-9-10 16,0-16-40-16,0-15 37 0,15-12-49 16,7 0 26-1,7-26-5-15,5-22-17 0,1-12 77 16,6-3-17-16,-1 8 18 16,-8 9-5-16,-3 19 19 15,2 21-14-15,-6 6 30 16,4 21 25-16,3 27 51 15,5 7-39-15,-1 5-38 16,4-4-2-16,4-11-27 16,0-9 25-16,4-17-25 15,-1-11-33-15,-3-8 26 16,-5-8-70-16,-5-27-30 16,-9-13 31-16,-6-10 44 15,-6-7 22-15,-1 0 7 0,-5 0 3 16,-7 14 0-16,3 16 40 15,-3 19 44-15,0 16-20 16,0 6-49-16,3 39 42 16,3 15-45-16,-6 6-6 15,3 2 37-15,-3-5-17 16,0-12-17-16,0-11-5 16,3-12-2-16,1-17-4 15,-1-11-80-15,9-11-119 16,-5-29-103-16,-1-9-427 0</inkml:trace>
  <inkml:trace contextRef="#ctx0" brushRef="#br0" timeOffset="13129">8779 2578 1837 0,'0'0'481'0,"0"0"-281"15,0 0-10-15,0 0-75 16,0 0-115-16,0 0-133 15,0 0-402-15,80 19-773 0</inkml:trace>
  <inkml:trace contextRef="#ctx0" brushRef="#br0" timeOffset="13798">9045 3113 1470 0,'0'0'272'16,"0"0"-193"-16,0 0 38 16,0 0 87-16,0 0-103 15,233 10-14-15,-174-33-32 16,-4-6-21-16,-8-4 55 16,-18-3-71-16,-17 3 22 15,-12 0 9-15,0 5-7 16,-26 0 16-16,-14 12-18 15,-8 9 26-15,1 7 55 16,0 7-42-16,3 32 5 16,11 13-26-16,15 11-17 15,8 5 12-15,10-1-53 16,0-12 0-16,25-5-2 0,14-10 2 16,8-18-42-16,6-16-3 15,4-6-34-15,2 0 36 16,-8-28-35-16,-7-16-91 15,-8-2 120-15,-3-4 19 16,-12 5 7-16,1 6 22 16,-7 12 1-16,-8 18-5 15,1 9 5-15,-4 9 0 16,-4 34 52-16,0 6-13 16,0 4-24-16,0-5-9 15,3-7 4-15,0-15-4 16,1-13-6-16,-4-10 0 0,0-3 11 15,0 0-11 1,0-25-17-16,0-15 9 0,0-10 8 16,0-2 2-16,8-4-2 15,14 1 0-15,7 9-9 16,3 13 15-16,5 16-12 16,2 17 6-16,5 0 0 15,0 33 71-15,0 19 2 16,0 7 29-16,0 4 10 15,-5-3-101-15,-5-9 17 16,-9-9-28-16,-6-11-4 16,-9-15 3-16,-2-10-119 15,-8-6-101-15,0-20-160 0,-5-10-821 16</inkml:trace>
  <inkml:trace contextRef="#ctx0" brushRef="#br0" timeOffset="14050">9148 2595 423 0,'0'0'1691'15,"0"0"-1463"-15,0 0-150 16,0 0 117-16,0 0 20 15,0 0-46-15,218-161-116 16,-177 141-14-16,-9 6 23 0,-10 14-55 16,0 0-7-1,15 4-105-15,-8 19-368 0,0 3-258 0</inkml:trace>
  <inkml:trace contextRef="#ctx0" brushRef="#br0" timeOffset="15078">11546 2850 2018 0,'0'0'332'0,"0"0"-224"16,0 0 39-16,0 0 57 15,-199-73-14-15,146 73-129 16,3 28-20-16,2 19 34 16,13 21-50-16,4 4 26 15,14 2-51-15,9-1 21 16,8-6-22-16,0-12 10 15,0-14-9-15,30-7 0 0,6-10-39 16,11-14 4-16,4-10-40 16,8 0-22-16,4-3-6 15,1-28-39 1,5-7 36-16,4-9 15 0,1-12 15 16,3-10 60-16,-1-16-8 15,8-14 21-15,-4-9 3 16,-4-4 9-16,-10 5 9 15,-19 11 46-15,-18 17 1 16,-21 18 53-16,-8 17 17 16,0 18-17-16,-25 19 33 15,-16 7-60-15,1 7-31 16,-4 35-17-16,0 14-19 16,8 12 19-16,8 16-43 15,6-3 0-15,6 8 0 0,13-3 0 16,0-2 1-16,3-5-1 15,0-7 0-15,0-9-7 16,0-15-2-16,10-14-39 16,2-15 37-16,-2-12-48 15,5-7 11-15,-2 0 10 16,9-26-20-16,4-18 58 16,1-7-53-16,5-8 25 15,0 1 13-15,2 5 5 16,2 13-1-16,-6 12 2 15,-1 21 9-15,-1 7-6 16,-2 15 6-16,3 30 0 16,-4 9 41-16,5 5-38 0,3 0 22 15,0-9-25 1,-1-15 8-16,4-9-17 0,1-15 9 16,-5-11-48-16,6 0 3 15,-6-14-82-15,-2-20 27 16,-4-4-4-16,-1-8 20 15,-7 6 71-15,-4 0-14 16,-6 15 27-16,-1 11-12 16,-3 14 11-16,-4 0 1 15,3 39 45-15,4 17 3 16,8 10 24-16,10 3 29 16,16-3 5-16,10-8-13 0,11-11-75 15,4-14 3 1,2-21-21-16,-2-12 0 0,-10 0 16 15,-21-29-16-15,-13-13 7 16,-18-11 5-16,-4-8 9 16,-7-10 42-16,-37 2-41 15,-10 4-13-15,-9 6 32 16,1 17-41-16,-3 12-50 16,18 14-192-16,10 11-575 0</inkml:trace>
  <inkml:trace contextRef="#ctx0" brushRef="#br0" timeOffset="16448">14555 2777 1647 0,'0'0'298'16,"0"0"-229"-16,0 0-68 16,0 0 103-16,0 0-1 15,0 0-25-15,108 203-4 16,-99-133-68-16,-9 3 3 15,0-8-9-15,0-13 0 16,0-11 22-16,0-20-22 16,0-14 18-16,0-7 13 0,0 0-11 15,0-28-1 1,0-23-19-16,0-10 0 0,0-11 16 16,10-4-16-16,12 1 11 15,3 13 16-15,-3 16 1 16,0 20 15-16,4 22-42 15,-4 4 10-15,-4 40 19 16,1 22-9-16,-2 17-10 16,-5 3-2-16,-6-5-9 15,6-7 14-15,-5-14-14 16,-4-18-31-16,1-17 29 16,-1-14-14-16,-3-7 16 15,0-10 0-15,0-30 1 16,0-10-2-16,0-8-4 15,0-4-2-15,9-8-4 0,13 9-13 16,6 3-16 0,4 17 10-16,9 10 7 0,0 22 15 15,3 9-18-15,-2 0 11 16,-5 34 6-16,-5 18 10 16,-10 14-1-16,-7 3 2 15,-4 4-2-15,-3-9 49 16,-1-5-49-16,0-14 0 15,8-11 1-15,0-13-1 16,2-16-32-16,5-5-35 16,3-5-36-16,9-29-44 15,-5-9-18-15,3-7 67 16,-5-5 64-16,-10-1 9 0,-2 3 24 16,-5 11 1-16,-5 10 8 15,-1 19 80-15,-4 13 14 16,0 5-56-16,0 46 91 15,0 8-3-15,0 12-9 16,0 5-51-16,25-1-4 16,16-10 14-16,16-12-54 15,6-13 7-15,-2-21-7 16,-2-15-24-16,-8-4-12 16,-11-16-3-16,-14-26-6 15,-13-8 13-15,-4-9 2 16,-9-4 0-16,0-6-1 0,-26 0 10 15,-11 6-12 1,-7 5 3-16,0 15 0 0,0 14-6 16,9 14 6-16,6 15-7 15,7 0 6-15,13 5-16 16,9 21 16-16,0 1-17 16,22 2 9-16,16-2-9 15,6-8 18-15,3-2-23 16,0-8-3-16,1 1-4 15,-1-6 30-15,-3-2-28 16,-5 2 27-16,-5 2-5 16,-6 7 7-16,-9 3-2 15,-4 4-8-15,-5 10 9 0,-3 0-1 16,2-1-1 0,-6 0 2-16,4-3 3 0,-1-9-3 15,3-7 0-15,1-6 0 16,2-4-14-16,5 0 2 15,5-28-6-15,8-3 10 16,2-10 8-16,6 0 1 16,-6-5 19-16,0-1 3 15,-7 5-23-15,-10 3 27 16,-11 6-27-16,-4-10-100 16,-22 6-406-16,-14 5-1231 0</inkml:trace>
  <inkml:trace contextRef="#ctx0" brushRef="#br0" timeOffset="16795">15578 2710 1714 0,'0'0'356'15,"0"0"-271"-15,0 0 20 16,0 0 28-16,0 0-84 15,0 0-49-15,0 0-3 16,173-96-138-16,-148 96-49 16,1-7-14-16,-4-3 37 15,3-6 64-15,-6-7 36 16,2-3 67-16,1-7 39 16,-5 4 41-16,2 2 66 0,0 11 10 15,-4 7 55-15,-5 9-30 16,9 0-33-1,3 9 13-15,6 12-34 0,10 1-38 16,9-6 6-16,4-3-77 16,6-13-18-16,28 0-31 15,-13-16-204-15,-14-7-419 0</inkml:trace>
  <inkml:trace contextRef="#ctx0" brushRef="#br0" timeOffset="17179">17755 2808 1846 0,'0'0'372'0,"0"0"-209"16,0 0 57-16,0 0 78 16,-228 49-144-16,172-3-62 15,8 10-2-15,16 3-65 0,10-1 6 16,19-5-31-16,3-3 0 15,14-11 15-15,29-10-15 16,17-5 0-16,9-7-17 16,7-12-65-16,9-5-49 15,31 0-190-15,-18-12-277 16,-15-11-239-16</inkml:trace>
  <inkml:trace contextRef="#ctx0" brushRef="#br0" timeOffset="17893">18372 3018 1662 0,'0'0'529'0,"0"0"-320"16,0 0 60-16,0 0 7 16,-198-16-95-16,151 16-78 15,0 29-22-15,15 11-72 16,6 2-9-16,11 3 19 15,15-1-19-15,0-2 0 16,12-9-52-16,20-3-41 16,9-14 25-16,6-9-131 15,-3-7 38-15,-2 0 39 16,-5-30 37-16,-8-9 49 16,-4-4 20-16,-9 0 16 0,-13 4 42 15,0 9 53-15,-3 14 57 16,0 12 39-16,0 4-113 15,0 11-51-15,4 21 1 16,8 14-17-16,6 0 25 16,11-3-36-16,8-7 0 15,6-10-17-15,-3-12 17 16,1-14-10-16,-1 0-8 16,-11-17-15-16,0-18 16 15,-7-13 8-15,-4 0 9 16,-4-5-9-16,-2 7 17 15,-5 7-8-15,-1 16 1 16,-1 13 27-16,-5 10 28 16,4 6-41-16,3 38-15 15,4 5 52-15,6 10-50 0,9 0 10 16,11-4-12-16,14-12 1 16,3-9 18-16,5-20-19 15,-5-14-1-15,-7 0-10 16,-3-17-31-16,-3-27 32 15,-9-8-11-15,-7-8 12 16,-3 2 8-16,-10 2 1 16,-5 9 0-16,-4 15 11 15,-3 18 12-15,0 14 31 16,0 0-49-16,0 34-4 16,0 14 50-16,0 10-24 15,0-3-9-15,9 0-18 16,8-2 7-16,1-11-17 0,-2-10-14 15,-3-12-94-15,-13-20-111 16,0 0-252-16,0-10-368 0</inkml:trace>
  <inkml:trace contextRef="#ctx0" brushRef="#br0" timeOffset="18157">18066 2726 1991 0,'0'0'318'0,"0"0"-247"16,0 0 100-16,0 0 27 15,0 0-13-15,218-185-37 16,-164 166-79-16,-1 6-24 15,-11 13 10-15,-1 0-55 16,-1 4-57-16,21 39-241 16,-5-6-490-16,-2 1-1205 0</inkml:trace>
  <inkml:trace contextRef="#ctx0" brushRef="#br0" timeOffset="18343">20004 3507 2457 0,'0'0'618'0,"0"0"-524"16,0 0-94-16,0 0 0 15,0 0-221-15,0 0-1641 0</inkml:trace>
  <inkml:trace contextRef="#ctx0" brushRef="#br0" timeOffset="19829">139 4816 325 0,'0'0'1394'16,"0"0"-1069"-16,0 0-141 15,0 0 47-15,0 0 29 16,0 0-64-16,91 200-44 15,-37-105-59-15,9 7-21 16,-6 3-13-16,2-7-32 16,-5-4 34-16,-6-13-61 15,-8-11 0-15,-7-12-8 0,-8-15 8 16,-7-11-104-16,11-22-119 16,-7-10-314-16,-3 0-91 0</inkml:trace>
  <inkml:trace contextRef="#ctx0" brushRef="#br0" timeOffset="20078">868 4920 1667 0,'0'0'387'0,"0"0"-162"16,0 0 28-16,-158 233 29 15,89-137-104 1,-14 6-104-16,-15 3 31 0,-5-3-61 16,1-4-14-16,8-11-11 15,12-20-19-15,25-15-13 16,20-15-85-16,37-27-168 16,0-10-205-16,15 0-199 0</inkml:trace>
  <inkml:trace contextRef="#ctx0" brushRef="#br0" timeOffset="20473">1385 5305 1980 0,'0'0'478'0,"0"0"-280"16,0 0 38-16,0 0-55 16,0 0-55-16,-221-59-84 15,170 66-3-15,14 25-39 16,15 8 0-16,18 5 3 16,4 5-3-16,19-1-1 15,32 1-5-15,15-8 6 16,6-2-13-16,8-5 5 0,-8-5-10 15,-6-4 11-15,-18-3 7 16,-19-3-8-16,-21 0 8 16,-8-1 0-16,-25 4 6 15,-28-3-6-15,-11-3 0 16,-2-5 14-16,7-5-14 16,8-7-1-16,22 0-39 15,29 0-109-15,0-16-170 16,0-6-689-16</inkml:trace>
  <inkml:trace contextRef="#ctx0" brushRef="#br0" timeOffset="25799">2796 5344 1132 0,'0'0'363'0,"0"0"-187"16,0 0-30-16,0 0 25 15,0 0-52-15,0 0-20 16,-142 16 19-16,106 8-42 16,-5 5 8-16,-3 7 14 15,9 10-22-15,1 7 29 16,9 2-20-16,11 3-42 15,14-7 11-15,0-1-54 16,0-5 0-16,36-13 18 16,11-9-18-16,12-12-13 15,11-11-43-15,2 0-66 0,1-23 46 16,-7-12-104 0,-5-9 33-16,-10-5 70 0,-7 0 13 15,-11 3 35-15,-7 10 7 16,-8 9 22-16,-11 17 32 15,-7 10 9-15,0 0 4 16,0 23 48-16,0 20-11 16,0 3-33-16,0 3-28 15,0-2-15-15,15-12 28 16,14-5-34-16,0-11 0 16,3-12 8-16,-2-7 2 15,-4 0-8-15,-8-19-2 0,-7-14 0 16,-8-6 31-16,-3-11 13 15,0 1 2 1,-14-2 25-16,-16 3-51 0,1 13 5 16,4 4-25-16,15-1-155 15,5 13-202-15,5-5-597 0</inkml:trace>
  <inkml:trace contextRef="#ctx0" brushRef="#br0" timeOffset="25966">3332 5118 1859 0,'0'0'510'0,"0"0"-344"16,0 0 7-16,0 0-60 0,176-198-75 16,-53 140-38-16,-13 10-297 15,-15 7-642-15</inkml:trace>
  <inkml:trace contextRef="#ctx0" brushRef="#br0" timeOffset="26346">4685 5365 1728 0,'0'0'336'0,"0"0"-203"15,0 0 110-15,0 0-29 16,-218-17-25-16,162 26-92 15,2 34-50-15,3 6 50 16,14 18-54-16,11-2 5 16,20 3 5-16,6-2-52 15,18-10 4-15,33-12-5 16,15-16-1-16,10-11-18 16,12-17-23-16,7 0-105 15,35-33-193-15,-24-7-331 0,-14-2-1091 16</inkml:trace>
  <inkml:trace contextRef="#ctx0" brushRef="#br0" timeOffset="27050">5344 5439 1134 0,'0'0'989'15,"0"0"-722"-15,0 0-28 16,0 0 36-16,0 0-99 0,-214 17-93 16,188 22-25-16,11 11-58 15,12 3 0-15,3-2 13 16,3-1-13-16,27-11-35 16,9-12-23-16,5-14-26 15,0-10-28-15,0-3-35 16,-7-10 39-16,-4-26 66 15,-5-10 9-15,-9-3 14 16,-4 2 19-16,-11 8 10 16,-4 14 85-16,0 15-7 15,0 10 32-15,0 2-44 16,0 35-56-16,0 11 4 16,0 2-24-16,13 0 9 0,18-11-23 15,1-10 14 1,5-13-54-16,2-12 0 0,1-4-23 15,-8 0 47-15,2-32 18 16,-8-5 12-16,-8-8-12 16,-8 1 12-16,-6 9 0 15,-4 8 39-15,0 14 27 16,0 13 19-16,0 0-61 16,0 32-18-16,0 15 37 15,3 5-43-15,19 3 0 16,15-8-2-16,11-12 2 15,6-14-1-15,5-15-8 16,-5-6-12-16,-6 0 13 16,-11-32-29-16,-9-14 34 15,-2-4-11-15,-8-8 20 0,-7-2-6 16,-3 11 30-16,-5 9 0 16,-3 17 90-16,0 20-39 15,0 3-24-15,0 21-26 16,0 24-31-16,4 14 18 15,3 4-18-15,8-8 0 16,7-3 8-16,3-8-8 16,1-16-16-16,-1-10-42 15,-6-18-154-15,-9-4-243 16,-7-22-217-16</inkml:trace>
  <inkml:trace contextRef="#ctx0" brushRef="#br0" timeOffset="27301">5013 5040 1881 0,'0'0'342'16,"0"0"-206"-16,0 0 61 15,0 0-30-15,0 0 0 16,215-181-105-16,-163 171-28 16,-5 10-29-16,-4 0-5 0,19 19-93 15,-8 11-442-15,-1-8-1429 16</inkml:trace>
  <inkml:trace contextRef="#ctx0" brushRef="#br0" timeOffset="27626">7310 4730 1030 0,'0'0'1113'16,"0"0"-913"0,0 0-53-16,0 0 79 0,0 0-5 15,0 0-108-15,11 240-24 16,-11-125-17-16,0 3 18 16,0 4-53-16,0-5-25 15,0-8 28-15,0-13-40 16,4-24-64-16,11-25-109 15,-5-16-342-15,0-24-271 0</inkml:trace>
  <inkml:trace contextRef="#ctx0" brushRef="#br0" timeOffset="28013">7124 5393 1629 0,'0'0'396'0,"0"0"-276"16,0 0 87-16,0 0 13 16,0 0-116-16,0 0-47 15,219-56-14-15,-171 56 30 16,-4 0 36-16,-5 18-77 16,-2 18-13-16,-5 7 17 15,-7 9-21-15,-6 2-14 16,-4-1-1-16,-8-3 11 0,-7-10-1 15,0-11-10 1,0-13-12-16,0-9 3 0,0-7 18 16,-10 0-18-16,-2-20 9 15,2-20 0-15,5-8-3 16,5-9 3-16,0 3 0 16,0-4-1-16,15 7 1 15,17 9 0-15,5 9-1 16,7 13 2-16,4 10-25 15,2 5 2-15,27 5-173 16,-12 0-156-16,-5 0-311 0</inkml:trace>
  <inkml:trace contextRef="#ctx0" brushRef="#br0" timeOffset="28406">8269 5348 1741 0,'0'0'522'16,"0"0"-289"-16,0 0 94 16,0 0-101-16,0 0-87 15,-197 26-19-15,150 16-54 16,10 8-12-16,11 8-15 16,13 2-39-16,13-4 11 15,0-7-11-15,25-10-29 16,14-10 19-16,12-15-71 15,5-11-9-15,-2-3-36 16,-3-9 25-16,-11-25-19 0,-8-12 17 16,-10 1 74-1,-10-2 29-15,-8 8 6 0,-4 9 90 16,0 17 51-16,0 13-10 16,0 0-27-16,0 18-82 15,0 21-7-15,0 3 36 16,0 4-47-16,0-8-7 15,0-4-3-15,0-7-69 16,0-16-58-16,0-11-199 16,0 0-511-16,0 0-1082 0</inkml:trace>
  <inkml:trace contextRef="#ctx0" brushRef="#br0" timeOffset="28615">8108 4488 1702 0,'0'0'366'16,"0"0"-207"-16,0 0 136 16,0 0-112-16,0 0-27 15,0 0-62-15,69 196-94 16,-69-129-91-16,-7-18-279 15,-8-11-928-15</inkml:trace>
  <inkml:trace contextRef="#ctx0" brushRef="#br0" timeOffset="29573">9035 5365 1835 0,'0'0'176'15,"0"0"-174"-15,0 0 131 0,0 0-3 16,226-77-80-16,-153 31-4 15,-4-13-40-15,1-3-5 16,-13-7 10-16,-6-5-11 16,-7-1 34-16,-10-7-19 15,-17-2 34-15,-5 9 70 16,-12 10-46-16,0 15 3 16,-16 18 6-16,-12 21 6 15,-13 11 6-15,-3 16-66 16,0 44-17-16,2 22 73 0,5 19-24 15,8 18-17 1,7 2-5-16,15 0-16 0,7-6 23 16,0-10-45-1,14-7 0-15,19-16-12 0,6-17-21 16,9-27-78-16,-1-22-44 16,5-16-74-16,3-16 28 15,-5-34-43-15,-2-11 43 16,-8-6 86-16,-11 2 39 15,-7 6 75-15,-7 19 1 16,-11 21 78-16,-4 19 105 16,0 0-79-16,0 36 28 15,0 22 22-15,0 12-27 16,10 2-3-16,19 3-60 16,18-5-28-16,12-18 58 0,7-13-83 15,0-20-10-15,-5-14 8 16,-14-5-9-16,-10-15-15 15,-15-24 5-15,-11-8 8 16,-11-13 2-16,0-1 0 16,-14 0 0-16,-16 2-1 15,-3 6-2-15,1 11 1 16,-2 12-4-16,13 13 6 16,7 13-16-16,6 4 16 15,8 0-37-15,0 0 10 16,8 11 10-16,17 9 11 15,4 0 2-15,3 3 4 16,5-1-5-16,-4 1 5 16,-3 0 0-16,-1 8 0 15,-7-3 6-15,0 2-12 0,-5 3 6 16,1-1 0-16,1-1-21 16,-4-8 6-16,2-7-105 15,5-9 13-15,0-7-18 16,3 0-10-16,1-18-12 15,8-13 39-15,1-9 88 16,6-2 20-16,-9-2 12 16,2 9 79-16,-12 5 63 15,-12 7 11-15,-2 4-131 16,-8 2-34-16,0-13-70 16,-18 7-262-16,-8 2-507 0</inkml:trace>
  <inkml:trace contextRef="#ctx0" brushRef="#br0" timeOffset="29765">10165 4912 1060 0,'0'0'989'16,"0"0"-727"-16,0 0 14 16,0 0-8-16,0 0-102 15,0 0-100-15,0 0-2 16,116 75-64-16,-101-36-25 15,-11 1-41-15,-4-7-198 16,-7-11-351-16,-15-9-876 0</inkml:trace>
  <inkml:trace contextRef="#ctx0" brushRef="#br0" timeOffset="29919">10395 4544 561 0,'0'0'1788'0,"0"0"-1567"16,0 0-133-16,302-7-88 15,-188 7-181-15,-16 14-811 0</inkml:trace>
  <inkml:trace contextRef="#ctx0" brushRef="#br0" timeOffset="31309">12089 5357 1262 0,'0'0'521'16,"0"0"-415"-16,0 0-67 15,0 0 118-15,0 0-4 16,0 0-33-16,-206-39 15 0,147 39-52 15,1 26 2 1,11 9 12-16,6 14-40 0,16-2-23 16,13 2-34-16,12 4 2 15,0-6 5-15,19-8-7 16,18-10-48-16,10-13 5 16,1-16-69-16,2 0 14 15,4-25 10-15,-6-29-16 16,-4-17 48-16,-4-12-27 15,-11-16 54-15,-7-1 23 16,-7-12 12-16,-11 5 12 16,-4-3 42-16,0 12 41 15,0 12-8-15,0 24-29 16,0 23 58-16,0 26-14 16,0 13-79-16,0 25-5 0,0 38 29 15,0 26-1-15,0 16 6 16,0 11-40-16,0 1 0 15,6 2-1-15,1-9-16 16,5-5 17-16,7-12-18 16,-2-14-35-16,8-24-4 15,9-18-103-15,1-25 18 16,9-12-13-16,4-8 28 16,2-36 22-16,3-15 17 15,-9-6 12-15,-5-4 56 16,-9 12 2-16,-13 15 14 15,-5 19 40-15,-12 19 52 16,0 4-8-16,0 31-49 0,0 24 3 16,0 10 11-1,0 5-50-15,13-2-2 0,25-8 19 16,9-15-20-16,10-15 20 16,6-18-30-16,0-12-22 15,-9 0 22-15,-7-22-19 16,-6-17-8-16,-13-4 12 15,-6-3 15-15,-11 6-4 16,-6 11 4-16,-5 10 0 16,0 11 34-16,0 8-24 15,0 10-10-15,3 23-6 16,4 11 6-16,11-2 11 0,8-2-10 16,2-12-1-16,10-11 15 15,1-9-15-15,1-8 0 16,1-8-9-16,-1-28 9 15,-4-10-9-15,1 1 9 16,-1-2 0-16,-6 7 3 16,-5 15-2-16,-8 15-2 15,-1 10-7-15,-6 10-2 16,-5 32 1-16,-2 9 10 16,-3 0-1-16,0-6 1 15,0-5 0-15,0-10-2 16,0-14 1-16,0-9 0 15,0-7 4-15,0 0-3 16,0-21-1-16,0-11 0 16,0-10-5-16,4-7-2 0,14-4-12 15,7-2-5-15,8 5 16 16,7 7 10-16,4 10-2 16,7 13 0-16,0 15 0 15,-4 5 30-15,4 0 1 16,-7 32 24-16,-7 13 91 15,-8 5-57-15,-7 3-45 16,-7-5-19-16,-8-1-24 16,-4-12 12-16,4-5-13 15,1-10-66-15,18-20-109 16,-1 0-194-16,4 0-409 0</inkml:trace>
  <inkml:trace contextRef="#ctx0" brushRef="#br0" timeOffset="31813">14599 5360 1844 0,'0'0'378'16,"0"0"-203"-16,0 0 149 16,0 0-37-16,-164 201-58 15,137-138-152-15,17-4-68 16,10-7 19-16,0-9-28 15,29-11 0-15,15-13-34 16,6-11-74-16,6-8 1 16,-2 0-141-16,-6-33-20 0,-1-9 36 15,-10-12 38-15,-12 2 110 16,-8-1 84-16,-8 8 31 16,-9 11 152-16,0 12 32 15,0 15-2-15,0 7 38 16,0 10-157-16,0 33-16 15,0 19 20-15,0 13-46 16,0 11 24-16,10 9-35 16,19 0 16-16,8 4-6 15,4-4-51-15,-9 0 43 16,-7-10-7-16,-10-6-34 16,-15-10 34-16,0-13-35 0,-12-17-1 15,-26-15 30 1,-6-20-29-16,-4-4 21 0,-3 0-22 15,4-23 0-15,7-21-5 16,2-8 13-16,16-14-16 16,9-10-1-16,13-9-51 15,0-14-10-15,47-51-125 16,4 21-356-16,-7 13-491 0</inkml:trace>
  <inkml:trace contextRef="#ctx0" brushRef="#br0" timeOffset="32031">13271 4917 2293 0,'0'0'331'0,"0"0"-268"15,0 0-21-15,0 0-41 16,252-164-1-16,-169 129-53 16,-20 6-505-16,-23 5-1422 0</inkml:trace>
  <inkml:trace contextRef="#ctx0" brushRef="#br0" timeOffset="32246">11827 4944 2395 0,'0'0'377'0,"0"0"-303"15,0 0-17-15,205-39-56 16,-26 22-1-16,-23 4-191 15,-14 6-1756-15</inkml:trace>
  <inkml:trace contextRef="#ctx0" brushRef="#br0" timeOffset="33628">16290 5115 1547 0,'0'0'272'16,"0"0"-155"-16,0 0 106 16,0 0-10-16,0 0-29 15,0 0-93-15,-226-44-53 16,185 78 45-16,2 14-23 0,5 15-2 15,12 9 2-15,9 5-53 16,9 0 2 0,4-3-9-16,0-13 0 0,26-5 3 15,18-14-3-15,7-18-16 16,9-15-10-16,15-9-53 16,1-9 24-16,7-37-35 15,1-9-5-15,-4-19 40 16,1-8 28-16,-5-9 21 15,-6-7 6-15,-11-12 0 16,-9 7 13-16,-11 1 18 16,-17 13 36-16,-10 17 38 15,-12 16-28-15,0 19 61 0,-3 18-39 16,-23 16-23 0,-7 3 2-16,0 19-69 0,-4 34-9 15,2 13 41-15,4 16-32 16,3 6 10-16,9 3-19 15,2 1 8-15,5 1-10 16,9-7 2-16,-1-5 0 16,4-12-16-16,0-13 8 15,0-17-31-15,0-10-9 16,0-15-1-16,0-14 40 16,11 0-32-16,7-22 25 15,4-22-2-15,4-12 12 16,2-8-25-16,6 0-11 0,-2 1-36 15,5 15 63 1,-4 9-21-16,0 16 27 0,0 13-3 16,-8 10 8-1,-6 14 4-15,-1 34 25 0,-8 10 1 16,0 14 53-16,-1 5-72 16,-2-3-5-16,8-3 36 15,7-11-38-15,7-19 0 16,6-12-1-16,6-17-2 15,3-12-8-15,3 0-78 16,-3-37 0-16,0-6 60 16,-8-10-18-16,-3 1-12 15,-11 4 33-15,-12 4 26 16,-6 15 20-16,-4 8 16 16,0 15 29-16,0 6 38 15,0 0-67-15,0 37 3 16,-4 11 19-16,4 8-35 0,0 5 23 15,16 2-45-15,28-7 14 16,17-6 12-16,11-16-20 16,9-15-10-16,-1-19 3 15,-7 0 0-15,-11-17 8 16,-18-26-7-16,-18-16-1 16,-23-13 28-16,-3-3 28 15,-36-1 55-15,-30 12-53 16,-15 12-37-16,-2 27 6 15,-30 25-27-15,25 4-225 0,12 20-1040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6.5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0 614 1737 0,'0'0'322'0,"0"0"-263"16,0 0-32-16,0 0 51 15,0 0 64-15,0 0-28 16,222-132-68-16,-163 67-3 15,-1-14 33-15,-11 2 6 16,-6-3 6-16,-13 9 35 16,-9 13-26-16,-11 22 26 15,-4 20-57-15,-4 16-3 16,0 7 14-16,0 44-50 16,0 36-6-16,-9 21 3 0,-1 13-24 15,-5 6 0-15,8-5-23 16,4-10-119-16,3 6-168 15,0-29-385-15,0-21-750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10.8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 37 2417 0,'0'0'317'0,"0"0"-247"15,0 0 161-15,186-19-77 16,-117 9-88-16,-3 2-41 16,-8 8-25-16,-2 0-138 15,-21 0-335-15,-20 0-393 0</inkml:trace>
  <inkml:trace contextRef="#ctx0" brushRef="#br0" timeOffset="170">0 385 2213 0,'0'0'639'15,"0"0"-550"-15,0 0 112 16,0 0-29-16,0 0-82 15,196 2-54-15,-76-11-36 16,-17-5-102-16,-8-1-529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09.5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383 478 1413 0,'0'0'747'16,"0"0"-595"-16,0 0 16 16,0 0 6-16,0 0 56 15,-199-53-148-15,152 73-60 16,-1 22 47-16,8 15-24 15,11 5 7-15,14 3-16 0,15 1-22 16,0-7 23 0,18-11-37-16,26-8 0 0,7-9-7 15,6-15 7-15,9-13-41 16,7-3-35-16,0 0-114 16,33-43-80-16,-14 1-238 15,-13 2-239-15</inkml:trace>
  <inkml:trace contextRef="#ctx0" brushRef="#br0" timeOffset="720">1190 507 1677 0,'0'0'369'15,"0"0"-176"-15,0 0 120 16,0 0-20-16,-220 0-78 0,163 10-99 15,3 18-55-15,6 10 42 16,11 4-79-16,15 4-4 16,12 0-13-16,10-1-6 15,0-1-2-15,29-8-45 16,11-6-60-16,11-14 13 16,0-13-107-16,-4-3 28 15,1-3 21-15,-13-27 6 16,-1-10 56-16,-12-1 38 15,-9-6 44-15,-1 10 7 16,-12 12 67-16,0 8 105 16,0 17-7-16,0 0-68 15,0 20-18-15,0 16-32 16,0 7-32-16,15 3 25 0,14-10-39 16,12-7 0-16,10-13-1 15,3-12 0-15,0-4-14 16,-2-13-7-16,-10-23-25 15,-4-10 44-15,-13-3-7 16,-3-3 9-16,-7 6 0 16,-8 10 0-16,-4 9 62 15,-3 14-37-15,0 13 1 16,0 0 33-16,0 29-44 16,0 18 27-16,12 2-10 15,5 3-22-15,14-6 11 0,8-7-21 16,4-10 0-1,8-15 11-15,-3-14-11 0,-4 0 9 16,-4-24-9-16,-4-14 1 16,-6-10 11-16,-1-6-12 15,-7 1-2-15,-4 8-4 16,-4 5 12-16,-2 18 6 16,-9 14 24-16,-3 8-13 15,0 3 33-15,0 38-50 16,4 6-6-16,-1 11 21 15,12-3-13-15,0 1-5 16,11-10-3-16,-4-13 1 16,-2-13 11-16,-1-11-12 15,-8-9-81-15,0-16-58 0,-8-20-361 16,-3-7-370-16</inkml:trace>
  <inkml:trace contextRef="#ctx0" brushRef="#br0" timeOffset="985">1051 130 1635 0,'0'0'288'0,"0"0"-131"15,0 0 86-15,0 0-23 16,0 0-31-16,0 0-83 16,0 0-7-16,205-137-12 15,-163 143-61-15,2 27-26 16,19 11-122-16,-6-4-381 16,-4-3-659-16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08.81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0 308 1646 0,'0'0'274'0,"0"0"-202"0,0 0 25 16,0 0 108-1,0 0-73-15,0 0-79 0,95 0-7 16,-67 3-38-16,-6 30-1 16,-3 16-2-16,-9 16 2 15,-3 12 6-15,-7 0-13 16,0 2 0-16,0-9 6 15,0-17-5-15,0-14-1 16,0-17 0-16,0-15 1 16,0-7 25-16,0-13-26 15,0-30 0-15,3-12 3 16,16-11 3-16,6-6-7 16,6 3 1-16,1 4 0 15,5 10 0-15,-1 11 0 16,4 17 0-16,-4 25 22 0,1 2-14 15,-2 22-4-15,3 38 14 16,-10 9-10-16,3 9 16 16,-11 3-22-16,-5-1-2 15,-3-10 0-15,-8-19-19 16,-1-11 7-16,-3-17-6 16,0-20 18-16,0-3 7 15,0-10-6-15,0-25-1 16,0-12 0-16,0-9 14 15,3-3-31-15,16-1 16 16,6 5-5-16,7-1-9 16,6 11 2-16,6 2-13 0,-5 14 10 15,1 10 8-15,-6 11-8 16,-9 8 10-16,-3 8 6 16,-8 30 39-16,1 12-12 15,-5 5-10-15,-1 1-8 16,-3 2-9-16,5 0 7 15,4-7-7-15,3-8-3 16,1-13-7-16,6-11 10 16,1-8-12-16,6-11-36 15,2-8-7-15,-2-25 23 16,5-15-5-16,-8-5-29 16,-7-8 65-16,-9 7-14 15,-1 8 15-15,-8 10 6 0,-4 16 41 16,0 16 35-1,0 4-69-15,0 18-2 0,0 24 29 16,0 14-10-16,0 3-8 16,0-1-20-16,15-5 5 15,17-6 58-15,15-15-65 16,1-15 0-16,6-14 13 16,-7-3-13-16,-6-10 1 15,-9-26-1-15,-14-9 0 16,-6-9-8-16,-12-1 8 15,0-5 0-15,-15 7 2 16,-17 8-2-16,-5 13 0 16,1 8 0-16,-1 17 6 15,12 7 33-15,3 0-39 16,11 0 1-16,6 14 10 0,5-2-10 16,0 4-2-1,31-1-4-15,4-6 5 0,13-5-21 16,2-1 21-16,3-3-19 15,-6 0 18-15,4 0-37 16,-7 0 29-16,-9 10 0 16,-9 7 0-16,-4 5-2 15,-10 11 11-15,-6 4 0 16,-2-2-4-16,-1 2 14 16,1-9-17-16,4-3 7 15,2-12-34-15,2-7 26 16,2-6-32-16,1 0 34 15,3-6-7-15,1-25 2 16,1-4-2-16,2-5 13 16,-3-7 0-16,-1 5 7 0,-2 3 10 15,-10 6-16 1,-6-7-1-16,0 8-74 0,0 9-436 0</inkml:trace>
  <inkml:trace contextRef="#ctx0" brushRef="#br0" timeOffset="226">1363 376 821 0,'0'0'1128'0,"0"0"-910"15,0 0-97-15,0 0 48 16,0 0-38-16,161-173-91 15,-110 150-40-15,-4 7-35 16,-7 9-160-16,-4 4-68 16,-2 3-46-16,-9 0-303 15,-8-4-602-15</inkml:trace>
  <inkml:trace contextRef="#ctx0" brushRef="#br0" timeOffset="376">1906 46 993 0,'0'0'340'0,"0"0"-65"15,0 0-17-15,0 0-57 16,0 0-54-16,0 0 7 0,0 0-86 16,186 62-29-16,-135-62-39 15,11 0-34-15,25-31-88 16,-13-7-253 0,-16-1-1464-16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13.0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463 182 1500 0,'0'0'332'15,"0"0"-194"-15,0 0 81 16,0 0 33-16,0 0-87 15,0 0-25-15,0 0-30 16,-142-64-41-16,103 64 40 16,-8 9-72-16,-6 30 2 15,3 20 41-15,2 14-44 16,9 12 16-16,12 10-22 0,14-1-28 16,13-2 36-16,0-4-38 15,22-11 0-15,28-14 8 16,13-18-7-16,10-15-2 15,6-20-47-15,6-10-12 16,-9-13 58-16,-7-33-43 16,-15-13 38-16,-10-13-2 15,-15-10 18-15,-14-11-5 16,-15 0 2-16,0 7 12 16,-32 4 35-16,-5 14-40 15,-4 20 1-15,9 14-14 16,7 25-6-16,13 9-77 0,12 17-255 15,15 15-325-15,17 5-517 16</inkml:trace>
  <inkml:trace contextRef="#ctx0" brushRef="#br0" timeOffset="189">1040 859 1945 0,'0'0'550'0,"0"0"-368"16,0 0 149-16,0 0-120 15,0 0-106-15,0 0-105 0,0 0-96 16,54-7-181 0,-29-9-500-16</inkml:trace>
  <inkml:trace contextRef="#ctx0" brushRef="#br0" timeOffset="568">1583 43 1793 0,'0'0'396'0,"0"0"-269"16,0 0 21-1,0 0 53-15,0 0-76 0,226-41-51 16,-163 41-53-16,-9 24-4 16,-7 14 78-1,-18 16-58-15,-17 8-3 0,-12 10 17 16,-12 10-40-16,-35 2 26 16,-4 3-8-16,-3-10-19 15,2-5 41-15,13-16-36 16,13-9-3-16,11-17 26 15,15-7-38-15,0-10 26 16,0 0-26-16,29-4 1 16,8 1 8-16,7 0-8 15,3-4-2-15,11 1-19 16,4-7-101-16,33 0-100 0,-15-3-284 16,-11-20-199-16</inkml:trace>
  <inkml:trace contextRef="#ctx0" brushRef="#br0" timeOffset="1190">2528 255 1716 0,'0'0'367'15,"0"0"-224"-15,0 0 82 16,0 0-48-16,0 0-110 15,0 0-11-15,0 0-55 0,178-30 5 16,-116 30 28-16,4 0-33 16,4 0 26-16,-1 0 64 15,-12 7-57-15,-9 0 4 16,-23-5-38-16,-13 2 0 16,-12-4 15-16,0 0-9 15,-34 0 3-15,-17 0-9 16,-3 0 1-16,-8 0 33 15,-1 0-22-15,6 0 6 16,6-4 57-16,7 4-40 16,7 0 5-16,8 0-26 15,10 0-8-15,6 0 37 16,1 14-43-16,9 3 0 16,3 2 8-16,0 4 5 15,0 4-13-15,0-3 0 0,3 4 0 16,12 2 19-16,-1-8-17 15,1 1-2-15,4 0 10 16,3-7 4-16,3 1-23 16,7-4 9-16,2-3 0 15,1 3 9-15,6-1-9 16,3 5 0-16,0 4 3 16,0 9 12-16,-5 5-13 15,-2 7-2-15,-12 5 0 16,-9 2 18-16,-16-3-17 15,0-1 11-15,-19-2-10 16,-22-7 5-16,-6-10 2 0,0-8-9 16,-1-13 0-1,4-5 11-15,4 0-11 0,8-5-1 16,3-22-59-16,7 4-195 16,7 3-698-16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16.3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 0 1639 0,'0'0'342'0,"0"0"-138"16,0 0 33-16,0 0-68 15,0 0-26-15,0 0 36 16,76 169-60-16,-10-68 15 15,7 15-80-15,3 4 11 0,5-4 14 16,-5-12-57 0,-3-12 5-16,-4-11-27 0,-10-15 8 15,-5-10-7-15,-6-13-1 16,-4-12-58-16,-9-10-36 16,2-21-195-16,-15 0-320 15,-11 0-556-15</inkml:trace>
  <inkml:trace contextRef="#ctx0" brushRef="#br0" timeOffset="302">0 1168 1765 0,'0'0'378'15,"0"0"-167"-15,0 0 4 16,0 0 3-16,0 0-73 16,0 0-67-16,0 0-5 15,37-206-51-15,36 131-1 16,25-17-10-16,15-9-2 16,10-8-6-16,9 1-3 15,-15 9-6-15,-15 17-11 16,-26 19-20-16,-29 24-41 15,-20 23-68-15,-27 16-127 16,0 0-308-16,0 5-715 0</inkml:trace>
  <inkml:trace contextRef="#ctx0" brushRef="#br0" timeOffset="536">1586 708 1986 0,'0'0'371'16,"0"0"-227"-16,0 0 105 16,0 0-79-16,255-5-79 15,-160-4-13-15,10-2-68 16,-2 5-10-16,-1 6-213 0,-26 0-367 15,-29 0-471-15</inkml:trace>
  <inkml:trace contextRef="#ctx0" brushRef="#br0" timeOffset="729">1710 1165 2058 0,'0'0'507'16,"0"0"-422"-16,0 0 103 16,0 0-41-16,0 0-37 15,245 12-104-15,-159-12-6 0,39 0-52 16,-23 0-401-16,-11 0-545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1.0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510 677 1640 0,'0'0'307'15,"0"0"-137"-15,0 0 24 16,0 0-2-16,-211-27 9 15,151 27-48-15,6 8-59 16,0 24-6-16,2 8-52 16,16 5 1-16,7 3-10 15,18 3-18-15,11-6 8 16,0-6-17-16,22-3-24 16,22-9 23-16,6-8-33 15,13-11-5-15,6-8-28 16,4 0-40-16,-7-34 37 15,-5-12-46-15,-5-9 38 16,-9-18 59-16,-12-9-12 0,-9-14 16 16,-4-11 7-16,-4-7 8 15,-6-5 41-15,-5 7-10 16,0 20 6-16,-4 25 99 16,-3 27-9-16,0 29-9 15,0 11-42-15,0 30-65 16,0 33 70-16,0 22-60 15,0 14-5-15,0 9 32 16,9 1-42-16,-3-3 9 16,4-7-15-16,6-6 0 15,-1-11-19-15,2-10 16 16,-2-13-110-16,0-10-27 16,-5-16-222-16,-3-17-382 0</inkml:trace>
  <inkml:trace contextRef="#ctx0" brushRef="#br0" timeOffset="228">292 394 350 0,'0'0'1691'0,"0"0"-1391"16,0 0-179-16,0 0 55 15,0 0 97-15,0 0-134 0,0 0-51 16,250-35-82 0,-143 35 6-16,6 0-24 0,29 0-125 15,-30 0-462-15,-21 9-1193 0</inkml:trace>
  <inkml:trace contextRef="#ctx0" brushRef="#br0" timeOffset="968">1296 611 1532 0,'0'0'579'15,"0"0"-460"-15,0 0 9 0,0 0 79 16,0 0-35-16,-20 212-92 15,20-159-26-15,20-3-54 16,7-8 0-16,2-5 0 16,7-11-68-16,4-17 34 15,1-9-28-15,-1 0-37 16,-1-19 39-16,-1-25-37 16,-6-7 38-16,-4-5 53 15,-6-2-6-15,-6 4 12 16,-10 15 13-16,-2 17 23 15,-4 15 87-15,0 7-75 16,0 16-33-16,5 27 64 16,2 9-45-16,11 7-13 15,8-6-21-15,2-3 6 0,10-15 7 16,-3-9-13-16,-1-15-22 16,-2-11 7-16,-7 0-57 15,-3-27 17-15,0-15 6 16,0-5-4-16,-3-2 44 15,-5 0-26-15,1 9 35 16,-2 15-1-16,-4 13-7 16,-2 12 6-16,-4 5-19 15,0 34 21-15,-3 10 52 16,0 5-38-16,0-3-14 16,0-8 9-16,0-7 1 0,0-12-10 15,-3-12 0 1,-7-12 0-16,1 0 39 0,3-7-33 15,2-19 1-15,4-11-7 16,0 3 8-16,0-6-11 16,19 1 3-16,9 5-6 15,10 3-1-15,1 7 7 16,8 11-1-16,5 13 1 16,-1 0 16-16,-7 6 45 15,-2 28-1-15,-8 5 38 16,-8 10 12-16,-8 0-59 15,-4-4-18-15,-6-2-16 16,-1-7-16-16,0-6-1 16,1-14-112-16,9-16-130 15,2 0-244-15,-1-10-313 0</inkml:trace>
  <inkml:trace contextRef="#ctx0" brushRef="#br0" timeOffset="1502">2927 758 1709 0,'0'0'542'15,"0"0"-363"-15,0 0 116 16,0 0-1-16,0 0-96 16,0 0-44-16,-205 128-102 15,176-75-20-15,11 2 5 16,18-4-37-16,0-9 0 0,8-7-44 15,28-11-19-15,8-11 12 16,10-13-113-16,-2 0 7 16,2-13 82-16,-10-21-69 15,-12-5 13-15,-10-6 81 16,-6 2 38-16,-13 4 12 16,-3 6 16-16,0 11 75 15,0 7 103-15,0 15-65 16,-12 0 4-16,5 15-67 15,4 23-33-15,3 15 53 16,0 10-50-16,0 11-12 16,0 8 11-16,15 7-16 0,14 9 26 15,0 4 9 1,0 4-46-16,-11-2 47 0,-6-6-23 16,-12-11-10-16,0-18-6 15,0-17-15-15,-19-17 20 16,-6-11-21-16,-5-11 0 15,-3-13 11-15,1 0-11 16,-1-4-1-16,4-26 1 16,0-12-1-16,4-10-13 15,6-13-23-15,12-12-35 16,7-15 10-16,0-57-112 16,22 14-321-16,4 9-739 0</inkml:trace>
  <inkml:trace contextRef="#ctx0" brushRef="#br0" timeOffset="1714">1927 405 1570 0,'0'0'933'16,"0"0"-827"-16,0 0-100 16,245-152-6-16,-128 97-49 15,-12 8-693-15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17.6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420 765 1809 0,'0'0'504'15,"0"0"-407"-15,0 0 73 16,0 0 47-16,0 0-63 15,0 0-68-15,-233-58-61 16,182 77-9-16,0 13 40 16,11 8-56-16,14 6 0 0,11 2 6 15,15 3-5 1,0-3-2-16,15-5-17 0,26-4 1 16,10-5-7-16,6-9 2 15,2-9 1-15,4 2 14 16,-9-8 5-16,-10-1-4 15,-8 1 6-15,-14 0 0 16,-11 6 16-16,-11 0-15 16,0 8 33-16,-11-2 47 15,-25 8-42-15,-11-1-15 16,-9 1-4-16,5-4-19 16,-3-7 31-16,10-5-32 15,7-11-48-15,11-3 6 0,16 0-100 16,10-22-192-1,7-11-382-15,22-6-1166 0</inkml:trace>
  <inkml:trace contextRef="#ctx0" brushRef="#br0" timeOffset="331">679 906 1765 0,'0'0'481'0,"0"0"-440"15,0 0 136-15,0 0 136 16,0 0-119-16,0 170-102 16,7-123-48-16,8-4-37 15,10-2 17-15,9-7-24 16,5-8 0-16,8-10-21 0,-3-9 20 16,0-7-16-1,-7 0-4-15,-8-20-14 0,-3-13 34 16,-8-14-29-16,-4-7 12 15,-6-6 17-15,-8-2 1 16,0 0 0-16,0 6 10 16,-18 7 2-16,-8 10 28 15,-3 12-40-15,-1 11-38 16,-2 6-145-16,-15 0-282 16,6 7-180-16,5-3-1017 0</inkml:trace>
  <inkml:trace contextRef="#ctx0" brushRef="#br0" timeOffset="574">682 545 1500 0,'0'0'312'15,"0"0"-202"-15,0 0 17 16,0 0-77-16,0 0-10 16,0 0-34-16,217-144 8 15,-185 144-8-15,0 17-6 16,-7 2-17-16,1-3 5 15,1-9 13-15,-2-7-1 16,4 0 41-16,3-20 119 16,5-23 80-16,7-13-62 15,7-9-43-15,7-4-124 0,23-16-11 16,-15 19-367 0,-16 10-1816-16</inkml:trace>
  <inkml:trace contextRef="#ctx0" brushRef="#br0" timeOffset="1654">2531 752 1562 0,'0'0'281'16,"0"0"-193"-16,0 0-13 16,0 0 116-16,-186 32-5 0,135 4-42 15,4 12-56 1,11 10-13-16,9 7 78 0,17 4-90 16,10 3-33-16,0-6 34 15,19-14-49-15,25-9 0 16,10-14-15-16,12-16 9 15,10-13-19-15,8 0-47 16,33-32-118-16,-22-8-114 16,-16-2-357-16</inkml:trace>
  <inkml:trace contextRef="#ctx0" brushRef="#br0" timeOffset="2426">3363 943 1388 0,'0'0'390'0,"0"0"-137"16,0 0 14-16,0 0-31 16,0 0-14-16,-205-17-71 15,158 17-37-15,0 0-56 16,3 26-34-16,3 13 43 15,9 6-40-15,13 6-12 16,13 1-15-16,6-3-7 0,6-3-9 16,35-13-67-1,6-10-39-15,7-13-13 0,2-10-24 16,-5 0-20-16,-4-28 2 16,-6-10 35-16,-9-6 58 15,-10 2 42-15,-12 7 42 16,-5 5 19-16,-5 14 65 15,0 16 71-15,0 0-1 16,0 13-69-16,0 25-11 16,0 12-62-16,17 0 0 15,8-1 8-15,13-7-20 16,9-9 1-16,0-16-1 16,8-17 6-16,-3 0-15 15,-10-15-3-15,-5-20 6 16,-8-11 5-16,-10-3 2 0,-4 1-1 15,-8 5 23-15,-4 7 18 16,-3 13 144-16,0 12-74 16,0 11-62-16,0 0 11 15,0 36-54-15,7 14 18 16,8 6-21-16,7-1 9 16,14-2 3-16,8-14-15 15,3-9 0-15,9-21-7 16,-2-9 7-16,-3 0-24 15,-7-32-9-15,-4-11 18 16,-8-10-6-16,-6-5 21 16,-8-5 0-16,1 4-3 15,-9 8 22-15,-7 7-19 0,-3 18 23 16,0 17 10-16,0 9 51 16,0 11-60-16,0 33-12 15,0 18 50-15,0 4-61 16,6 6 13-16,7 0-14 15,9-10 0-15,3-13 15 16,1-9-15-16,-4-17-33 16,-7-13-34-16,-8-10-134 15,-7-28-141-15,0-3-468 0</inkml:trace>
  <inkml:trace contextRef="#ctx0" brushRef="#br0" timeOffset="2690">3042 768 1603 0,'0'0'555'16,"0"0"-482"-16,0 0 18 15,0 0 150-15,132-201-24 16,-82 166-45-16,1 12-61 16,-7 18-36-16,-3 5 0 15,-3 15-75-15,25 38-39 16,-12-2-150-16,-7-8-683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4.6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1450 0,'0'0'1019'15,"0"0"-835"-15,0 0-72 16,0 0 93-16,0 0-5 16,0 0-62-16,0 0-121 15,10 0-17-15,2 0-110 16,4 9-168-16,-6 4-400 16,-4-3-1344-16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4.8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0 169 2045 0,'0'0'650'0,"0"0"-385"16,0 0-39-16,0 0-66 15,0 0-94-15,0 0-66 16,0 0-81-16,61-169-589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4.0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265 0 1252 0,'0'0'309'0,"0"0"-154"16,0 0-20-16,0 0 141 15,0 0-25-15,0 0-74 16,-57 0-88-16,57 29-17 15,0 21 88-15,22 18-51 16,18 18-20-16,14 17 24 16,9 4-41-16,10 4-9 15,-1-2-16-15,1-7-45 16,0-11 64-16,-11-5-66 0,-4-24 0 16,-11-6 19-1,-10-13-17-15,-11-14-4 0,-8-9 2 16,-8-8 0-16,-3-5-18 15,-2-2 2-15,-1-5-62 16,2 0-91-16,6-28-302 16,-5-7-267-16</inkml:trace>
  <inkml:trace contextRef="#ctx0" brushRef="#br0" timeOffset="360">1221 203 1761 0,'0'0'471'16,"0"0"-338"-16,0 0 74 15,0 0-18-15,0 0-26 16,0 0-18-16,-183 171-76 15,115-102 0-15,-13 6-9 16,-14 14-27-16,-3 3-1 16,-8 6-23-16,1-4-8 15,2 2 47-15,5-3-27 16,11-12-3-16,13-12-18 16,16-13 0-16,21-20-3 0,15-19 3 15,16-10-52-15,6-7 23 16,3 0-53-16,37-16-20 15,48-50-94-15,-11 6-259 16,-5 1-383-16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6.76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2104 0,'0'0'538'16,"0"0"-496"-1,0 0 72-15,0 0 130 0,0 0-79 16,225 48-78-16,-118-48-40 16,16 0-21-16,12 0 4 15,14-2-30-15,9-5 0 16,-1 5 0-16,-8-3-79 15,8 5-113-15,-37 0-391 16,-40 0-327-16</inkml:trace>
  <inkml:trace contextRef="#ctx0" brushRef="#br0" timeOffset="425">925 462 1986 0,'0'0'645'0,"0"0"-521"15,0 0 5-15,0 0 102 16,-186-12-48-16,125 12-93 16,-11 0-24-16,-10 19-23 15,3 20 4-15,-6 22 10 16,9 13-17-16,7 15 10 15,10 16-43-15,15 9-6 16,18 4 22-16,26 0-23 16,0-12 0-16,44-11 0 0,26-23-34 15,21-16-8-15,16-26-32 16,9-25 7-16,-7-5 35 16,-6-22-14-16,-27-21 13 15,-25-10 9-15,-29 1 24 16,-22-4 21-16,-11 7 8 15,-48 7 16-15,-20 9 16 16,-13 14-7-16,-2 15-6 16,2 4-48-16,23 0-6 15,22 23-21-15,47 10-97 16,0-3-342-16,6-8-692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6.12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628 43 573 0,'0'0'136'0,"0"0"-66"0,0 0 141 16,0 0-40-16,0 0-42 15,0 0-41-15,0 0 25 16,-51-23 4-16,48 16-65 15,-4 5 14-15,-1-1 1 16,1 3-7-16,-3 0-4 16,-6 0-7-16,1 0-3 15,2 0 55-15,-9 0-55 16,0 0-14-16,-7 0 39 16,-1 0-28-16,-3 3 16 0,-4 8-19 15,-2 6-34-15,-1 3 68 16,-1 4-56-16,6 5-6 15,-3 4 6-15,6-2-11 16,2 13-5-16,4-1 16 16,10 10-18-16,0 2 48 15,6 7-35-15,10 8 15 16,0-2 16-16,0 2-24 16,0-5 21-16,26-3 5 15,-1-3-34-15,0-9 42 16,4-7-29-16,-4-5 0 15,1-8 5-15,-1-4-19 16,1-3-2-16,1-7-9 0,-2-2 0 16,4-5 17-1,-1-6-16-15,1 2 10 0,8-5-11 16,4 0 11-16,1-10-14 16,6-17 3-16,7-8 0 15,3-5 12-15,1-12-12 16,-1-6 0-16,-8-3 3 15,-12-4-2-15,-13-1 12 16,-13-3-13-16,-12 1 0 16,0-4 21-16,-34-3 8 15,-10-2-2-15,-7 2 0 16,1 8 2-16,2 4 29 16,8 22-57-16,7 8 0 0,11 16 41 15,7 15-42 1,8 2-30-16,7 6-99 0,7 16-211 15,15-2-435-15</inkml:trace>
  <inkml:trace contextRef="#ctx0" brushRef="#br0" timeOffset="444">1930 824 1555 0,'0'0'299'0,"0"0"-217"15,0 0-38-15,0 0 67 0,0 0 31 16,0 0 38-16,0 0-71 15,22 141-14-15,-22-92 24 16,0 11-37-16,-34 1 18 16,-8 5-83-16,-5 0-17 15,-1-11-32-15,11-11-153 16,12-16-164-16,18-28-469 0</inkml:trace>
  <inkml:trace contextRef="#ctx0" brushRef="#br0" timeOffset="1006">2776 480 1642 0,'0'0'347'0,"0"0"-237"0,0 0 9 16,0 0 60-1,0 0-53-15,0 0-96 0,0 0 24 16,193-208-48-16,-153 161 14 16,-3-4 27-1,-8 9-19-15,-7 5 70 0,-8 8-7 16,-2 6-20-16,-9 10 27 16,-3 5-38-16,0 6 24 15,0 2 0-15,0 0-64 16,0 7 9-16,0 29-29 15,0 16 1-15,0 14 35 16,0 16-24-16,7 0-2 16,5 6 22-16,-2 4-31 15,2-2 15-15,-2-6-16 0,5-3 0 16,-5-13 27-16,5-17-26 16,-5-6 5-16,-1-11-6 15,-2-5-12-15,-1-15-24 16,3-11-119-16,13-3-170 15,-5-17-245-15,1-12-762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8.1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59 0 1413 0,'0'0'263'0,"0"0"-196"16,0 0 12-16,0 0 34 16,0 0 75-16,0 0 2 15,73 212-45-15,-73-137 4 16,0 3-45-16,-12-4 2 15,-17-7-3-15,1-15-68 16,-3-3-8-16,9-19-27 16,12-14-90-16,10-16-92 15,15 0-319-15,17-23-269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8.8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41 221 1043 0,'0'0'1008'0,"0"0"-809"15,0 0-44-15,0 0 37 16,0 0 29-16,0 0-103 16,0 0-90-16,39-181 28 15,12 165-32-15,8 2-7 16,3 8 4-16,-1 6-20 15,2 0 30-15,-6 3-30 16,-4 23-1-16,-18 9 40 16,-6 16-29-16,-17 8 11 15,-12 13-5-15,-4 10-10 16,-36 13 52-16,-14 4-52 16,-9-1-7-16,-6-6 29 0,3-3-22 15,0-21-2-15,12-5-5 16,3-18 0-16,10-11 51 15,13-10-51-15,9-15 0 16,9-4 29-16,7 2-23 16,3-7-6-16,0 0 0 15,0 0 10-15,0 0 4 16,6 0-14-16,20 0 0 16,6 0 13-16,12-7-12 15,7 7-1-15,4-5 0 16,6-2 2-16,5 5 17 15,7-10-19-15,0 3 8 16,8-1 25-16,-5-3-33 16,-3 5 26-16,-4-8-26 15,-13 4 0-15,-17 2 27 0,-11 6-26 16,-12 2-1-16,-13 2 0 16,-3 0-23-16,0 0-10 15,-7 9-73-15,-8-2-138 16,5-7-413-16,7 0-1326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9.1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56 0 2022 0,'0'0'321'16,"0"0"-124"-16,0 0 50 16,0 0 15-16,0 0-120 15,73 213-50-15,-73-150-22 16,0 3-45-16,-22 8-5 15,-12-7-20-15,2-9-30 16,7-8-24-16,13-21-175 16,8-7-423-16,4-22-947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30.4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0 807 1788 0,'0'0'339'16,"0"0"-263"-16,0 0-46 16,0 0 61-16,0 0 1 15,0 0-16-15,193-161-76 16,-127 102 1-16,3-3 14 0,-3-11-14 16,-9-6 18-16,-9-3 54 15,-11 5 3-15,-12 0 67 16,-11 15-34-16,-6 17-19 15,-1 17 4-15,-7 26-19 16,0 2-13-16,0 46-37 16,0 29 4-16,0 31 60 15,0 8-72-15,0 7-4 16,0-2 28-16,0-4-35 16,0-20-5-16,0-9-1 15,0-11-33-15,0-16 24 16,7-23-152-16,11-8-224 15,8-20-428-15</inkml:trace>
  <inkml:trace contextRef="#ctx0" brushRef="#br0" timeOffset="416">1370 118 2083 0,'0'0'355'16,"0"0"-196"-16,0 0 78 15,0 0 47-15,0 0-68 16,-171 192-135-16,139-119 7 0,1 6-65 16,14 3-22-1,9-3 39-15,8-4-34 0,0-5-6 16,12-8-9-16,20-6-12 15,12-7 20-15,3-9-30 16,7-11-37-16,6-13 53 16,-3-12-9-16,-1-4-4 15,-2-23-2-15,-3-26 30 16,-7-17-22-16,-12-20 22 16,-14-9-3-16,-9-8 3 15,-9-13 6-15,-19 8 8 16,-25 9 5-16,-6 17-18 15,-1 22 13-15,7 25-14 16,7 25-39-16,15 10-131 0,12 26-385 16,10 3-564-16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29.5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0 223 2045 0,'0'0'512'16,"0"0"-393"-16,0 0 133 15,0 0-50-15,0 0-65 16,0 0-130-16,0 0-6 15,86-30-2-15,-42 30-142 16,-7 0-360-16,-4 0-561 0</inkml:trace>
  <inkml:trace contextRef="#ctx0" brushRef="#br0" timeOffset="193">619 162 895 0,'0'0'1560'0,"0"0"-1318"15,0 0-101-15,0 0 62 16,0 0-65-16,0 0-138 16,0 0-29-16,117-90-270 15,-95 80-452-15</inkml:trace>
  <inkml:trace contextRef="#ctx0" brushRef="#br0" timeOffset="407">1199 0 1721 0,'0'0'621'16,"0"0"-390"-16,0 0 24 15,0 0 1-15,0 0-76 16,36 200-119-16,-36-136-9 16,0 9-52-16,-7 7-60 15,-15-18-129-15,8-6-663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46.5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 16 1393 0,'0'0'1544'0,"0"0"-1365"16,0 0-113-16,0 0 9 15,0 0 63-15,0 0-8 16,0 0-92-16,186 0 2 16,-107 0 2-16,13 0-13 15,8 0 50-15,1 0-79 0,-3 0 0 16,-3 0 27-16,-14 0-21 15,-12 0-5-15,-21 0-1 16,-16 3-50-16,-17 1 49 16,-12-4-138-16,-3 0-83 15,-3 0-442-15,-16 0-927 0</inkml:trace>
  <inkml:trace contextRef="#ctx0" brushRef="#br0" timeOffset="325">0 475 2282 0,'0'0'500'15,"0"0"-470"-15,0 0 73 16,0 0 192-16,0 0-135 16,0 0-97-16,0 0-12 15,19 10-15-15,13-7 57 16,17 2-48-16,15-3-29 16,14 0 67-16,8-2-64 15,17 0-1-15,2 0-18 0,2 0-9 16,16 0-84-1,-28 0-372-15,-33 0-1669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43.4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78 253 1458 0,'0'0'274'0,"0"0"-124"15,0 0-4-15,0 0 74 16,0 0-5-16,0 0-89 0,-51-54 4 15,51 50-48-15,0 4 15 16,0 0-3-16,0 7-47 16,0 44 11-16,0 28-7 15,0 22-12-15,0 24 45 16,0 6-56-16,0-4-4 16,0-7 7-16,0-17-31 15,0-7 22-15,4-20-22 16,-1-14 0-16,1-11 11 15,-1-20-11-15,2-8 0 16,-5-13-6-16,3-10-61 16,1 0 4-16,-1 0-54 15,-3-17-47-15,0-21 64 0,0-15-17 16,0-19 38 0,0-15 18-16,0-9-16 0,-10-10 44 15,-5-7-25-15,0 6 46 16,4 5 11-16,8 13 2 15,3 16 10-15,0 12 26 16,0 12-1-16,7 10 56 16,15 6-59-16,7 7-11 15,8 6 41-15,7 3-44 16,3 5 23-16,11 5-2 16,4 7-20-16,8 0 78 15,-1 9-66-15,4 20-2 16,-1 8 44-16,-2 6-59 15,-13 7 9-15,-13-1 2 16,-18 6-25-16,-21 5 71 0,-5 3-72 16,-31 4 0-16,-35-1 32 15,-10-1-26-15,-12-13-6 16,2-8 0-16,8-19 0 16,14-11-25-16,20-11 2 15,18-3-73-15,26-28-103 16,22-12-260-16,21-2-242 0</inkml:trace>
  <inkml:trace contextRef="#ctx0" brushRef="#br0" timeOffset="375">1668 53 1935 0,'0'0'320'0,"0"0"-167"16,0 0 98-16,0 0-27 15,0 0-145-15,0 0 11 0,-183 236-59 16,126-82 46-16,4-8 1 16,6 13-33-16,15-1 35 15,13-27-80-15,6 11 1 16,13-18 26-16,0-17-27 16,7-20-1-16,28-15-11 15,12-23-123-15,41-24-130 16,-12-17-319-16,-1-8-479 0</inkml:trace>
  <inkml:trace contextRef="#ctx0" brushRef="#br0" timeOffset="745">2243 407 842 0,'0'0'1620'15,"0"0"-1448"-15,0 0-79 16,0 0 56-16,0 0 102 16,0 0-105-16,0 0-128 15,41-14 41-15,-1 54-20 16,14 22-1-16,12 18 43 15,10 7-80-15,2 13 41 16,-2-2-42-16,0-2 14 16,1-5 44-16,0-9-49 0,-7-10-9 15,-6-7 13-15,-8-12 4 16,-9-13-34-16,-11-8-35 16,-6-13-103-16,-13-12-8 15,-2-7-329-15,-8-7-268 16,-4-18-1098-16</inkml:trace>
  <inkml:trace contextRef="#ctx0" brushRef="#br0" timeOffset="1058">3341 393 1809 0,'0'0'343'0,"0"0"-277"16,0 0 58-16,0 0 190 16,0 0-5-16,0 0-164 15,0 0-63-15,-87 142 23 16,25-53-68-16,-23 11-28 16,-9 10 57-16,-5-3-57 15,1-1 3-15,7-11-12 16,12-9 15-16,13-18-12 15,6-9-3-15,13-13-25 16,12-13 25-16,4-10-81 16,21-10-46-16,10-13-132 15,15 0-280-15,17-13-162 0</inkml:trace>
  <inkml:trace contextRef="#ctx0" brushRef="#br0" timeOffset="1345">4037 972 2277 0,'0'0'577'15,"0"0"-518"-15,0 0-57 16,0 0 198-16,0 0-24 0,0 0-108 15,0 0 15 1,143 0-68-16,-74 0 19 0,15 0-34 16,15 0 11-16,10-5 1 15,3 3-12-15,-2-1-39 16,-12-1-42-16,-7 4-178 16,-28 0-403-16,-31 0-610 0</inkml:trace>
  <inkml:trace contextRef="#ctx0" brushRef="#br0" timeOffset="1586">4191 1299 2288 0,'0'0'364'16,"0"0"-288"-16,0 0-44 15,0 0 153-15,0 0-28 16,0 0-75-16,0 0-46 16,146 46 39-16,-77-39-58 15,19-4-17-15,7-3-14 16,54 0-142-16,-26-20-219 16,-13-3-469-16</inkml:trace>
  <inkml:trace contextRef="#ctx0" brushRef="#br0" timeOffset="2390">5835 975 2141 0,'0'0'172'0,"0"0"-135"16,0 0-36-16,0 0 105 0,218-63-48 15,-141 27-52 1,0-10 20-16,-4-3-26 0,-15-8 0 16,-11-8 25-16,-13-5-1 15,-21-7 64-15,-8-9-6 16,-5 2-12-16,-5 4 73 15,-23 17-56-15,-5 19 12 16,0 21 46-16,-3 23-99 16,2 0 19-16,6 46-65 15,-1 26 18-15,3 27 18 16,8 11-35-16,8 11 1 16,5-2 19-16,5-7-5 15,0-11-22-15,0-6 6 16,0-12 0-16,0-15-3 15,0-12 3-15,0-17 0 0,0-12 6 16,0-17 8 0,0-7 2-16,0-3-16 0,0 0 0 15,0-3 3-15,0-21-3 16,0-9-24-16,15-7 11 16,14-4-31-16,15-3 44 15,6 1-45-15,6 10-26 16,5 11 70-16,2 7-25 15,-9 13 19-15,-4 5 5 16,-16 0 4-16,-12 0-8 16,-15 0 6-16,-7 3 0 15,0 3 25-15,-10 1-6 0,-24-4-5 16,-10 1-8 0,-7-4 0-16,1 0 0 0,2 0-6 15,8 0 0-15,14-4-3 16,8-6 3-16,14 4-5 15,4 3 4-15,0 3 2 16,4 0-27-16,29 3 25 16,8 23 1-16,1 8-6 15,6-2 13-15,-1 3 2 16,-3-2-7-16,-3-3 14 16,-4-3 8-16,-8-8-24 15,-4-6 0-15,-3-6-15 16,-3-7-4-16,9-14-143 15,1-22-350-15,-10-7-521 0</inkml:trace>
  <inkml:trace contextRef="#ctx0" brushRef="#br0" timeOffset="2718">6882 0 2431 0,'0'0'305'15,"0"0"-266"-15,0 0-39 16,0 0 139-16,0 0 73 16,178 190-96-16,-116-123-55 0,4 4 48 15,4 8-67-15,2 3 32 16,-2 9-41-16,-6 9-17 15,-8 4 70-15,-12 5-71 16,-22 2 1-16,-19-3-1 16,-3-3-6-16,-25-6-18 15,-19-17-3-15,-7-14-57 16,4-14 32-16,3-25-91 16,13-16-146-16,14-13-579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49.9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546 0 1635 0,'0'0'253'0,"0"0"-98"0,0 0 7 16,0 0 32-16,0 0 30 16,0 0-104-16,0 0-65 15,-180-7 5-15,136 46-36 16,-6 17 50-16,-5 23-41 15,5 22-18-15,-3 18 54 16,14 10-50-16,6 1 2 16,11-8-6-16,15-11-6 15,7-10 29-15,0-19-38 16,7-12 0-16,23-18-5 16,9-15 5-16,12-21-7 0,8-16 6 15,10-3-4-15,4-50-16 16,3-16 21-16,-3-23 0 15,-7-13-3-15,-19-13 5 16,-13-5-4-16,-27 0-2 16,-7 1 4-16,0 17 27 15,-29 20-21-15,-5 26 0 16,12 26-6-16,15 24-6 16,7 11-217-16,26 31-287 15,11 4-106-15</inkml:trace>
  <inkml:trace contextRef="#ctx0" brushRef="#br0" timeOffset="365">1993 177 2018 0,'0'0'487'0,"0"0"-451"16,0 0 6-16,-201 120 107 15,116-65 55-15,-4 6-97 16,-3 2-69-16,8-4 37 16,11-3-42-16,19-11-31 15,13-7 52-15,16-10-45 16,13-5-2-16,12-1 1 0,0 2-7 15,12-2 39-15,29 4-40 16,9 2 0-16,16 2 19 16,11-6-19-16,2 6 8 15,6-2-8-15,-3 0-23 16,0-2 23-16,12 13-136 16,-18-6-235-16,-25-3-367 0</inkml:trace>
  <inkml:trace contextRef="#ctx0" brushRef="#br0" timeOffset="659">1439 1305 1753 0,'0'0'477'0,"0"0"-327"15,0 0 47-15,0 0 67 16,0 0-147-16,0 0-51 16,0 0 35-16,65 76-71 15,-17-50 3-15,6 0-33 16,19-5-42-16,43-9-82 15,-12-8-416-15,-15-4-381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0:50.8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 1423 2183 0,'0'0'360'16,"0"0"-258"-16,0 0 77 0,0 0-23 16,0 0-156-16,0 0-50 15,0 0-259-15,135-27-361 0</inkml:trace>
  <inkml:trace contextRef="#ctx0" brushRef="#br0" timeOffset="159">722 1380 1866 0,'0'0'526'0,"0"0"-425"16,0 0-2-16,0 0-3 15,0 0-96-15,0 0-221 0,0 0-409 16</inkml:trace>
  <inkml:trace contextRef="#ctx0" brushRef="#br0" timeOffset="310">1302 1435 1719 0,'0'0'573'0,"0"0"-486"15,0 0-21-15,0 0 125 16,0 0-173-16,0 0-18 16,212-49-284-16,-136 19-436 0</inkml:trace>
  <inkml:trace contextRef="#ctx0" brushRef="#br0" timeOffset="697">2896 585 2184 0,'0'0'539'0,"0"0"-479"15,0 0-32-15,0 0 231 16,0 0-87-16,0 0-136 15,0 0 19-15,-183 141-54 16,103-78 1-16,-1 2 2 0,2-4 4 16,16-6-16-16,16-10-11 15,18-8-5-15,19-12 6 16,10-1 18-16,0-7-18 16,17 2 12-16,23 4 6 15,8 2 8-15,6 1-8 16,9 7 0-16,6 2-2 15,4 0 10-15,3 2-7 16,2-2-1-16,1-5-35 16,-3-4-74-16,5 0-271 15,-15-10-344-15,-27-6-475 0</inkml:trace>
  <inkml:trace contextRef="#ctx0" brushRef="#br0" timeOffset="940">2495 1582 2172 0,'0'0'592'0,"0"0"-474"15,0 0-105-15,0 0 36 16,0 0 177-16,0 0-122 15,0 0-52-15,130 72-52 0,-56-55-6 16,9-8-4-16,41-1-158 16,-21-5-425-16,-12-3-367 0</inkml:trace>
  <inkml:trace contextRef="#ctx0" brushRef="#br0" timeOffset="1463">3680 1025 1910 0,'0'0'486'15,"0"0"-486"-15,0 0 0 16,0 0 186-16,0 0-88 15,0 0-85-15,0 0-4 16,193-193-9-16,-145 130 0 16,-10-3 0-16,-4 0 1 0,-5 1 29 15,-10 9-24-15,-9 14 47 16,-5 11 91-16,-2 20-38 16,-3 11-7-16,0 11-42 15,0 46-51-15,0 22 90 16,0 19-59-16,4 14-12 15,-1-5 43-15,4 3-50 16,5-12-7-16,-2-10-11 16,5-6-20-16,4-13 19 15,-3-13-153-15,22-20-204 16,-10-19-281-16,1-17-308 0</inkml:trace>
  <inkml:trace contextRef="#ctx0" brushRef="#br0" timeOffset="1793">4496 477 2206 0,'0'0'545'16,"0"0"-415"-16,0 0 40 16,0 0 1-16,0 0-73 15,-109 226-4-15,97-134-61 16,9 4-3-16,3-2-3 15,19-2-14-15,31-6-16 16,16-5 3-16,17-15-36 0,12-13 29 16,5-17-23-1,1-26-23-15,-9-10 34 0,-8-13-21 16,-16-40 39-16,-16-16-19 16,-20-20 20-16,-16-19 25 15,-16-17-14-15,-19-8 17 16,-40-7 4-16,-21 10-31 15,-18 23-2-15,-52 22-50 16,19 30-157-16,15 31-730 0</inkml:trace>
  <inkml:trace contextRef="#ctx0" brushRef="#br0" timeOffset="3049">0 970 1689 0,'0'0'355'16,"0"0"-242"-16,0 0-2 15,0 0-4-15,0 0-52 0,0 0-1 16,0 0-54-1,173-158 0-15,-97 88 6 0,3-12 7 16,-4-9-23-16,-11-4 10 16,-13 0 0-16,-17-1 81 15,-19 11 15-15,-15 13-11 16,0 12 34-16,-19 22-37 16,-15 18 42-16,2 13-53 15,-5 7-35-15,-2 16 28 16,2 33-52-16,5 20-6 15,-2 23 11-15,9 13-8 16,6 9-14-16,9 5 5 16,3 0 0-16,7-8 11 0,0-5-11 15,0-12 0 1,0-5 0-16,0-13 9 0,0-15-9 16,0-8 0-16,0-10 0 15,0-14 3-15,-3-5-3 16,-2-12 0-16,1-1 8 15,1-8-8-15,-1-3 43 16,-2 0-43-16,-6 0 0 16,2 0 15-16,-2 0-15 15,5-3 0-15,4-4 0 16,3-6 6-16,0 1-3 16,0-9-3-16,0-5-5 15,10-9-10-15,15-14 15 16,12-2 0-16,4-8-6 15,10-6 6-15,3-2-19 0,5 6 19 16,5 2-6-16,6 5-4 16,-1 13 10-16,9 5-11 15,-2 9 10-15,3 11 2 16,3 9 4-16,-10 7-5 16,1 0 0-16,-10 9 29 15,-16 14-29-15,-12 0 15 16,-16 8-14-16,-16 1 0 15,-3 4 65-15,-32 3-51 16,-23 8-3-16,-18-4 27 16,-7-4-30-16,-1-7-10 15,-2-8 1-15,5-8 0 0,14-7 12 16,5-9-12-16,18 0 0 16,13 0-2-16,9 0 10 15,16-9-16-15,3-5-7 16,0 2 6-16,15 3-6 15,20 1 15-15,9 1 0 16,9 7-12-16,-2 0 30 16,-4 17-30-16,0 16 13 15,1 6-1-15,-4 1 56 16,0 2-43-16,3-6 7 16,0-10 43-16,-4-2-45 15,1-16 27-15,-7-2-45 16,-5-6 1-16,-7 0 20 15,1 0-21-15,11-11-1 16,47-42-56-16,-4 4-166 0,-7-6-823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9.7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76 0 2347 0,'0'0'515'15,"0"0"-449"-15,0 0 146 16,31 172 2-16,-31-122-83 0,-4-5-86 15,-23-7-30-15,-5-4-15 16,3-10-23-16,17-19-82 16,9-5-236-16,3 0-551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1:10.33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332 932 108 0,'0'0'1386'0,"0"0"-1140"0,0 0-151 16,0 0 107-16,0 0 47 16,0 0-62-16,-33-5-37 15,22 5-32-15,1 0 27 16,-2 0-16-16,-2 0-52 16,-4 0 1-16,-8 8-22 15,1 21-46-15,-12 20 46 16,1 16-55-16,2 15 6 15,2 2 45-15,10 6-41 16,10-6 10-16,6 0-21 16,6-10 12-16,0-6 1 15,11-11-13-15,18-8 0 0,3-7 9 16,12-15-3-16,0-8-12 16,7-15 6-16,0-2-6 15,4-9-12-15,0-34 18 16,-8-17 0-16,-3-12-1 15,-15-12 1-15,-14-7 0 16,-15-5 10-16,0-2-9 16,-25 5 46-16,-16 12-46 15,-3 15 11-15,0 14 1 16,12 16-7-16,3 12-12 16,14 18-55-16,15 6-83 15,3 0-337-15,26 12-279 0</inkml:trace>
  <inkml:trace contextRef="#ctx0" brushRef="#br0" timeOffset="221">871 1650 2154 0,'0'0'597'0,"0"0"-462"16,0 0 57-16,0 0 6 16,0 0-132-16,0 0-66 15,0 0-13-15,-35-39-152 0,38 12-366 16,16 1-510-16</inkml:trace>
  <inkml:trace contextRef="#ctx0" brushRef="#br0" timeOffset="640">1013 1007 1776 0,'0'0'472'15,"0"0"-373"-15,0 0 86 16,0 0 19-16,0 0-16 15,0 0-119-15,212-150-30 0,-150 150 34 16,-4 0-19 0,1 19 8-16,-15 16-17 0,-9 11-17 15,-16 13 56-15,-16 6-69 16,-3 12-15-16,-10 0 38 16,-30 5-32-16,-11-3-2 15,-8-4-4-15,1-10 1 16,7-17 10-16,11-10-11 15,15-10 0-15,9-9-5 16,13-3 6-16,3-2-2 16,0-1-4-16,0 3 5 15,22-3 1-15,10 1-1 16,9-7 0-16,3-2-10 0,3-5-17 16,7 0-41-16,5 0-86 15,29-35-149-15,-12-2-323 16,-13 4-1485-16</inkml:trace>
  <inkml:trace contextRef="#ctx0" brushRef="#br0" timeOffset="1622">2045 915 1620 0,'0'0'385'0,"0"0"-230"16,0 0-54-16,0 0 63 0,0 0-23 15,0 0-75-15,0 0-29 16,113 17 0-16,-54-14-20 15,-1-2 16-15,1 4-33 16,-1 0 0-16,-4 0 16 16,-7-2 6-16,-10 0 44 15,-11 0-40-15,-14 1-25 16,-12-4 36-16,0 3-16 16,-6-3 37-16,-22 0-17 15,-16 0-40-15,-4 0 0 16,-6 0-1-16,0 0 11 0,-5 0-8 15,1 0-3 1,3 0 0-16,7 0 15 16,1 0-6-16,11 0 36 0,3 0-6 15,11 0-24-15,5 4 50 16,5 5-65-16,5 5 6 16,-1-1 20-16,4-2-20 15,4 10-6-15,0-1 0 16,0 2 0-16,0 5 32 15,0-1-19-15,0 3-6 16,0 5 36-16,4-5-42 16,4 4 11-16,-1-4-12 15,0-5 0-15,4-2 11 16,-4-5-11-16,5-4 0 0,-5-2 1 16,3-9 14-16,5-2-21 15,4 0 6-15,3 0 0 16,3 0 6-16,4 0-6 15,0 0 0-15,1 0-1 16,2 0 18-16,0 0-31 16,6 8 14-16,-3 13 0 15,2 13 8-15,0 4-8 16,-4 13 13-16,-8-2-2 16,-6 0 1-16,-9 0 3 15,-10 0-15-15,0-2 0 16,-7-5 12-16,-25-7-11 15,-12-5 11-15,-4-2-6 0,-7-9 0 16,1-10 9 0,-1-6-15-16,0-3 0 0,7 0 10 15,6-3-9-15,1-14 5 16,13-2-6-16,1 2-11 16,20-16-43-16,7 11-228 15,0-1-661-15</inkml:trace>
  <inkml:trace contextRef="#ctx0" brushRef="#br0" timeOffset="3222">2644 554 1551 0,'0'0'263'0,"0"0"-175"16,0 0 4-1,0 0 98-15,0 0-28 0,0 0-114 16,0 0-8-16,44-19 0 16,-6 2-12-16,6 0 8 15,7-7-36 1,-3 0 1-16,4-6 29 0,-8-7-21 15,-5 1 15-15,-10-5 1 16,-7-3 23-16,-11-2 26 16,-7 3-7-16,-4 0-1 15,0 6 31-15,0 6-32 16,-19 4-3-16,1 11 3 16,-3 2-29-16,3 9 34 15,-1 5-52-15,0 0-12 16,1 0 31-16,1 26-37 0,-2 20 1 15,4 15-1-15,5 12 0 16,2 9-1-16,4 0 1 16,4 0 0-16,0-7-1 15,0-5 1-15,0-9-5 16,0-4 4-16,0-12 2 16,0-9 10-16,0-6-11 15,0-9 0-15,0-9-2 16,0-5 10-16,0-4-9 15,0 1 1-15,0-4 0 0,0 0 3 16,0 0-3 0,0 0 0-16,0 0-8 15,0 0 16-15,0 0-14 16,0 0 6-16,0 0 0 0,0 0 10 16,0 0-10-16,0 0 0 15,0 0 9-15,-3 5 0 16,-1 2-18-16,1 3 9 15,0 0 0-15,3-3-3 16,-4 0 3-16,4-7 0 16,0 3-1-16,0-3 14 15,0 0-22-15,0 0 9 16,0 0 0-16,0-8-3 16,0-11 3-16,14-10 0 15,8-4 2-15,-4-6 11 0,4-4-23 16,4 4 10-16,-4-1 0 15,3 4-6-15,4 6 6 16,5 4 0-16,-2 9 0 16,8 5 6-16,-1 4-21 15,2 6 9-15,-1 2 6 16,-7 0 7-16,-8 0-7 16,-10 2 0-16,-8 11 4 15,-7 8-3-15,0-1 26 16,-10-1-27-16,-24 4 0 15,-8-4 12-15,-7 1-12 16,1-5 0-16,6-8 5 16,1-2 2-16,13-5-2 15,6 0-5-15,10 0 0 16,5 0-3-16,7 0 9 0,0-5-6 16,0 5 0-16,0 0 0 15,19 0-15-15,3 0 14 16,6 24 1-16,1 6 13 15,5 5 1-15,-2-1 4 16,4-3-17-16,4-3 7 16,4-12 4-16,4-9-12 15,11-7-20-15,35-30-13 16,-14-15-224-16,-11-8-936 0</inkml:trace>
  <inkml:trace contextRef="#ctx0" brushRef="#br0" timeOffset="5891">4189 1314 77 0,'0'0'1646'15,"0"0"-1342"-15,0 0-158 16,0 0 124-16,0 0-37 0,0 0-111 15,-44 27-57-15,63-4 38 16,10 7-8-16,3 2-60 16,5 1-34-16,0 0 50 15,-4-1-34-15,-1-6-7 16,-7-2-10-16,-6-4-7 16,-1-6-65-16,-8-4-211 15,-5-10-101-15,-1 0-107 16,-4 0-195-16</inkml:trace>
  <inkml:trace contextRef="#ctx0" brushRef="#br0" timeOffset="6073">4423 1259 1553 0,'0'0'384'15,"0"0"-172"-15,0 0-59 16,0 0 107-16,0 0-56 15,0 0-96-15,-190 188-32 16,143-136-73-16,3-1-3 16,10 2-144-16,17-13-340 15,6-14-507-15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1:19.01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552 899 1119 0,'0'0'281'0,"0"0"-118"16,0 0 9-16,0 0 3 16,0 0 1-16,0 0-54 15,0 0 38-15,-64-12-19 16,45 7-22-16,-3 5-22 15,-12 0-15-15,-5 0-4 16,-5 12-43-16,-12 29-5 16,-1 14 41-16,3 18-28 15,-2 6 20-15,17 9 4 16,5 0-31-16,12 1 23 16,19-5-59-16,3-9 7 0,0-8 11 15,29-4-16-15,15-11 10 16,3-9-5-16,12-9-6 15,-1-15-2-15,1-9 0 16,-2-10-24-16,3 0 19 16,-6-29 7-16,-4-21-1 15,-9-13 6-15,-12-11-5 16,-11-15 42-16,-14-6-42 16,-4-5 0-16,0 4 38 15,-22 2-33-15,-7 19 0 16,4 12-6-16,3 22-15 15,6 18-21-15,16 23-112 0,9 0-413 16,20 16-131-16</inkml:trace>
  <inkml:trace contextRef="#ctx0" brushRef="#br0" timeOffset="196">986 1804 1181 0,'0'0'1321'15,"0"0"-1114"-15,0 0-12 16,0 0-54-16,0 0-105 16,0 0-36-16,0 0-277 0,29-98-405 0</inkml:trace>
  <inkml:trace contextRef="#ctx0" brushRef="#br0" timeOffset="605">1242 1007 2102 0,'0'0'392'0,"0"0"-310"0,0 0-26 16,0 0 89-16,0 0-8 15,0 0-96-15,225-85-10 16,-163 75 19-16,-11 6-34 16,-4 2 11-16,-13 2-17 15,-8 0-10-15,-13 0 62 16,-4 13 1-16,-6 20 0 15,-3 16-8-15,0 13-25 16,0 10 13-16,0 10-37 16,0 7-6-16,0 0 34 15,0 0-26-15,0-10 16 16,3-9-12-16,1-10-12 16,-4-14 16-16,0-10-16 15,0-7-21-15,0-8-6 0,0-12-134 16,0-9-298-1,0 0-214-15,0-7-1344 0</inkml:trace>
  <inkml:trace contextRef="#ctx0" brushRef="#br0" timeOffset="789">1457 1412 2013 0,'0'0'525'15,"0"0"-471"-15,0 0 66 16,0 0 65-16,0 0-111 16,0 0-44-16,199-31-30 0,-92 8-157 15,-19 4-204 1,-12-2-562-16</inkml:trace>
  <inkml:trace contextRef="#ctx0" brushRef="#br0" timeOffset="1358">2214 966 2023 0,'0'0'366'16,"0"0"-340"-16,0 0 17 15,0 0 26-15,0 0-20 16,0 0-46-16,195-24 6 15,-138 24 18-15,-6 0 16 0,-4 0-12 16,-9 0 11-16,-16 0-41 16,-16 0 23-16,-6 0 28 15,0 0 69-15,0-4 16 16,-32-3-71-16,-5 4-33 16,-10 0-16-16,-7 0-10 15,3 3-2-15,-5 0-5 16,9 9 0-16,3 19 16 15,8-2-8-15,7 3-7 16,7 2 0-16,11 0 5 0,4-2-3 16,3 1-3-1,4-4 0-15,0 0 6 0,0-2-6 16,4 2 0-16,18-1 5 16,3 6-4-16,7-2 1 15,9 3-2-15,0 5 0 16,2 5 3-16,5 1-1 15,3 3-2-15,-4 0 0 16,-3 0 1-16,-12-3 14 16,-10-4-15-16,-15-4 0 15,-7-1 12-15,0-5 2 16,-36-2 16-16,-11-4-13 16,-16-3-15-16,-3-3 19 15,-3-13-21-15,0-4-29 16,11 0-20-16,11-14-129 0,18-23-380 15,14-3-725-15</inkml:trace>
  <inkml:trace contextRef="#ctx0" brushRef="#br0" timeOffset="1809">2649 525 1681 0,'0'0'270'16,"0"0"-232"-16,0 0 84 16,0 0 77-16,0 0-107 15,0 0-37-15,222-167-28 16,-178 117-8-16,-7-2 96 16,-9 1-48-16,-6 10 32 15,-6 8 52-15,-13 11-64 0,0 11 31 16,-3 11-20-1,0 0-53-15,0 16 16 0,0 31-54 16,0 15 13-16,-3 10-7 16,-5 7-5-16,4-12-16 15,1 1-8-15,3-20-87 16,0-5-85-16,7-16-330 16,8-15-235-16</inkml:trace>
  <inkml:trace contextRef="#ctx0" brushRef="#br0" timeOffset="2168">3246 259 2051 0,'0'0'276'16,"0"0"-125"-16,0 0 187 15,0 0-100-15,-83 190-129 16,75-137-59-16,4-4-16 16,4 0 8-16,0-3-42 15,22-6 1-15,12-10-1 16,2-11 0-16,4-9-13 16,1-10 7-16,-2 0 6 15,-2-19-12-15,-8-18 12 16,-7-8 0-16,-7-8 4 15,-8-6-2-15,-7-7 22 0,0 3-2 16,-19 0-22 0,-10 10 28-16,-8 15-28 0,8 12-41 15,7 13-37-15,9 8-394 16,9 5-740-16</inkml:trace>
  <inkml:trace contextRef="#ctx0" brushRef="#br0" timeOffset="2384">3772 358 1676 0,'0'0'902'0,"0"0"-777"16,0 0-97-16,0 0 92 15,0 0-107-15,244 9-13 16,-153-17-298-16,-3-6-597 0</inkml:trace>
  <inkml:trace contextRef="#ctx0" brushRef="#br0" timeOffset="3226">4486 410 1805 0,'0'0'157'0,"0"0"-101"16,0 0 31-16,0 0-10 16,0 0-43-16,186-52-32 15,-139 22 6-15,-6-3-8 16,-9-3 0-16,-10-3 37 16,-7 3 52-16,-12-7 69 0,-3 7-33 15,0-1-28-15,0 9 29 16,-18 4-37-16,1 15 1 15,-5 9 4-15,-3 0-41 16,3 16-29-16,3 27-16 16,0 15-7-16,4 9 15 15,8 1-16-15,1 1 0 16,6-7 2-16,-4 1-2 16,4-7 0-16,0-10-1 15,-3-4 1-15,-2-12 0 16,-2-8 0-16,4-5-6 15,-4-8 5-15,2-5-14 16,1-4 4-16,1 0-5 16,0 0-23-16,-1 0 19 15,4-13-96-15,0-9 5 0,0-2 53 16,0-2-12-16,19-4 16 16,6 1 9-16,4 6 24 15,3 6 8-15,5 7 13 16,-5 10 0-16,6 0 4 15,-10 0 17-15,1 14 33 16,-3 5-6-16,-8-2-4 16,-6 3 55-16,-9-8-29 15,-3 2-16-15,0-1 1 16,-8-4-8-16,-17 2-5 16,-8-9-41-16,-4 2 7 15,5-4 13-15,0 0-20 0,7 0-1 16,6 0 6-16,7-4 3 15,12-2-9-15,0 3 0 16,0 3-3-16,0 0 1 16,15 0 4-16,11 3 11 15,6 17 22-15,2 3 2 16,-2-1 36-16,-3 1-49 16,1-3-18-16,2-7 30 15,2-7-36-15,8-6 0 16,24 0-95-16,-10-26-282 15,-9 1-803-15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1:28.98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1130 906 907 0,'0'0'661'0,"0"0"-449"15,0 0-105-15,0 0 84 16,0 0 20-16,-193-106-36 15,145 93-62-15,-2 6-70 16,-6 4-8-16,-5 3 30 16,-8 0-17-16,-1 7 4 15,4 19 38-15,-3 7-35 16,6 4-8-16,-1 1-6 0,-2 6-26 16,4 4 39-16,4 2-37 15,2 3 1 1,17 8 22-16,14 5-34 0,13 13 35 15,12 6-11-15,0 7-12 16,7 2 40-16,27-4-31 16,1-5-12-16,9-13 18 15,4-9-33-15,7-10 24 16,0-11-24-16,7-12 0 16,2-10 5-16,11-11-4 15,4-9 8-15,9 0-9 16,46-56-70-16,-17 0-139 15,-23-2-505-15</inkml:trace>
  <inkml:trace contextRef="#ctx0" brushRef="#br0" timeOffset="963">1233 462 1557 0,'0'0'258'15,"0"0"-163"-15,0 0 53 0,0 0 73 16,0 0-37-16,0 0-102 16,0 0-21-16,47 7 12 15,4-14-39-15,6-15 29 16,3-8-53-16,-6-6 2 15,-4-4 21-15,-6-2-18 16,-10-7 19-16,-14 0-15 0,-11-4-18 16,-9 7 48-1,0 5-34-15,-3 13 44 0,-16 12 30 16,-3 6-62-16,3 10 27 16,-3 0-45-16,4 12 8 15,-3 30-28-15,-1 18 11 16,4 20 0-16,3 4-4 15,5 5 5-15,6 0-1 16,-1-4 0-16,2-7 0 16,-1-5 1-16,-2-8-1 15,2-12 0-15,-4-11 0 16,1-12-4-16,4-11 4 16,3-5-23-16,0-11 13 15,0-3 10-15,0 0 0 16,0 0 0-16,0 0-1 0,0-19-9 15,0-14-5-15,6-6-38 16,16-4 9-16,0-1 44 16,10 9-16-16,2 9 10 15,7 5 5-15,-2 9-1 16,5 5-13-16,0 7 15 16,-4 0-3-16,-11 0 3 15,-7 0 0-15,-7 0 15 16,-15 5-9-16,0 5-5 15,-8-6 36-15,-28 6-37 16,-11 1 1-16,-6-5 17 16,6 1-17-16,0-3 0 15,15-4-1-15,6 0 1 0,8 0 10 16,11 0-11-16,7 0-6 16,0 0-3-16,0 0 9 15,0 6-19-15,10 10 1 16,15 11 18-16,6 5 2 15,4 1-2-15,3 3 0 16,-6 0 5-16,5-7 1 16,-5-2 6-16,0-3-5 15,2-10-6-15,-2 0 8 16,5-10-9-16,17-4-115 16,-3-18-195-16,-10-6-642 0</inkml:trace>
  <inkml:trace contextRef="#ctx0" brushRef="#br0" timeOffset="1584">911 2595 1739 0,'0'0'283'0,"0"0"-236"16,0 0-21-16,0 0 119 15,0 0 13-15,0 0-61 16,0 0-59-16,92-59 31 0,-53 20-10 15,1-1-23-15,-6-4 19 16,-2 0-16-16,-10-2 12 16,0-1 55-16,-8 9-45 15,-6 1 9-15,-1 11 1 16,-7 13-10-16,0 7 29 16,0 6-45-16,0 0-26 15,0 16 14-15,0 27-21 16,0 13 5-16,0 7-10 15,3-2 1-15,6 1-4 16,-3-10-4-16,-2-2 0 16,3-7-3-16,-2-6 3 15,-2-8-51-15,0-7-73 0,4-5-123 16,8-17-126 0,-1 0-242-16,-2 0-61 0</inkml:trace>
  <inkml:trace contextRef="#ctx0" brushRef="#br0" timeOffset="1901">1513 2343 1413 0,'0'0'602'0,"0"0"-392"16,0 0 25-16,0 0 53 16,0 0-75-16,0 0-93 15,0 0-65-15,-40 101 20 16,37-58-27-16,3 0-40 0,0-1 30 15,3 1-38 1,26-5 0-16,11-4 0 0,11-8 10 16,3-13-19-16,9-9 9 15,-9-4 0-15,-2-7 14 16,-20-29-14-16,-10-10 15 16,-22-6 27-16,0-7-26 15,-37 3 28-15,-29 7-24 16,-17 13-19-16,-5 11-2 15,5 20-41-15,6 5-145 16,26 3-545-16,15 13-1601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1:58.2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337 23 1084 0,'0'0'336'0,"0"0"-202"15,0 0 0-15,0 0 3 16,0 0-12-16,0 0 21 15,-38-23-31-15,32 23-13 16,2 0 21-16,4 0-38 16,-3 0 4-16,3 0-34 15,0 0-27-15,0 0 41 16,0 17-48-16,0 15 12 16,0 18 30-16,0 12-28 0,-4 12 16 15,1 16-36 1,-2 12-1-16,5 10 45 0,0 9-3 15,0 6-13-15,0 3-8 16,0-4-11-16,0-2 19 16,0-1-33-16,8-5-9 15,3-2 46-15,-5-14-30 16,6 1 8-16,-5-11 8 16,5-7-26-16,-5-6 35 15,-1-7-42-15,6-9 1 16,-5-8 9-16,0-9 4 15,1-9-14-15,-5-4 11 16,1-7-10-16,-1-7 8 0,1 1-9 16,-4-6-3-1,5-4-19-15,-2-5-1 0,0 2-59 16,4-7-98-16,5 0-186 16,2-7-276-16,-3-12-581 0</inkml:trace>
  <inkml:trace contextRef="#ctx0" brushRef="#br0" timeOffset="390">2 2128 1716 0,'0'0'496'15,"0"0"-437"-15,0 0 92 16,0 0 54-16,0 0-38 16,0 0-67-16,0 0-19 15,-12 51-1-15,27-20-14 16,4 4-19-16,3 4 43 16,-5 0-65-16,5 2 4 15,-4-3 17-15,4-5-39 16,0-2 23-16,0-3-30 15,3-5 8-15,1-11 18 16,3-2-25-16,4-10-1 16,0 0 19-16,4-5-18 0,-2-25-1 15,6-12 0-15,-1-12 6 16,4-1-25-16,-5-5 17 16,5-3-59-16,22-15-53 15,-8 13-366-15,-11 12-691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00.6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0 590 13 0,'0'0'2239'15,"0"0"-1903"-15,0 0-263 16,0 0 67-16,0 0 78 16,0 0-124-16,0 0-56 0,10 226-14 15,-3-153-23-15,1-1 37 16,3-6-38-16,-5-8 0 15,3-7 1-15,-6-16 0 16,1-16 0-16,-4-12 1 16,0-7 7-16,0-7 18 15,0-31-27-15,-4-15-2 16,1-17 2-16,3-5 11 16,0-4-1-16,0 4-4 15,25 9-6-15,11 15 13 16,4 7-13-16,8 19-28 15,2 12 7-15,10 13-90 16,0 0-175-16,3 0-172 0,22 32-31 16,-16-3-107-16,-15-3-571 15</inkml:trace>
  <inkml:trace contextRef="#ctx0" brushRef="#br0" timeOffset="344">841 751 1324 0,'0'0'407'0,"0"0"-139"15,0 0 23-15,0 0 30 16,0 0-26-16,0 0-156 16,0 0 26-16,-164-105-87 15,121 105-20-15,-1 7 0 16,7 28-47-16,8 15-2 16,14 3-9-16,15 5 9 0,0 3-9 15,31-10 0 1,16-6-69-16,10-15-7 0,6-10-61 15,-2-15-57-15,2-5 35 16,-13-7 43-16,-9-23 115 16,-16-1-23-16,-10 2 24 15,-15 3 83-15,0 9 31 16,0 7 56-16,0 10-4 16,0 0-101-16,0 0 5 15,0 22-70-15,0 13 1 16,7-2-2-16,29-1-78 15,45-9-156-15,-5-9-381 16,-3-11-369-16</inkml:trace>
  <inkml:trace contextRef="#ctx0" brushRef="#br0" timeOffset="624">2111 0 2125 0,'0'0'552'0,"0"0"-497"16,0 0-13-16,-22 252 156 15,18-141 19-15,-1 6-103 0,5 0-80 16,0-9 3-1,9-13-37-15,9-16-21 0,3-13 6 16,-3-18-140-16,-6-21-209 16,-5-14-445-16,-7-13-1102 0</inkml:trace>
  <inkml:trace contextRef="#ctx0" brushRef="#br0" timeOffset="797">1786 616 1443 0,'0'0'999'16,"0"0"-848"-16,0 0-97 15,0 0 119-15,190-22-63 16,-108 8-92-16,15 1-18 0,26-3-206 16,-25 3-397-1,-22 7-613-15</inkml:trace>
  <inkml:trace contextRef="#ctx0" brushRef="#br0" timeOffset="1466">2474 757 2043 0,'0'0'314'16,"0"0"-314"-16,0 0 0 15,0 0 67-15,0 0 38 0,0 0-57 16,215-13-48 0,-171-10 1-16,-10-3 62 0,-9-7-49 15,-18-4-4-15,-7 2 56 16,0-2-10-16,-18 8 36 16,-15 4-10-16,-4 6-31 15,2 18 71-15,-3 1-66 16,6 13-23-16,7 29 24 15,10 14-51-15,11 9 22 16,4 1-28-16,0-3 0 16,33-8-8-16,10-5 8 15,17-18-60-15,6-12 26 0,6-16-28 16,4-4-22 0,-10-15 10-16,-8-20-31 0,-11-4 63 15,-10-7-9-15,-11 3 44 16,-8 8-11-16,-7 10 36 15,-8 15-3-15,-3 10 61 16,0 0-15-16,0 31 40 16,0 8-72-16,0 4-6 15,0-6-5-15,-3-9-8 16,-8-3-16-16,3-15 6 16,-2-10 0-16,-2 0 11 15,5-5-11-15,-3-21-17 16,10-14 16-16,0-6-36 0,0-3 35 15,17-2-7 1,17 4 0-16,6 15 2 0,-1 15 14 16,5 17-2-16,0 0 23 15,0 36 4-15,7 14 40 16,0 8-14-16,-1 4-31 16,3-6 17-16,-6-5-38 15,-15-13-6-15,-6-12-27 16,-11-16-93-16,-15-10-140 15,0-23-223-15,-3-14-455 0</inkml:trace>
  <inkml:trace contextRef="#ctx0" brushRef="#br0" timeOffset="1691">2581 259 1099 0,'0'0'1131'16,"0"0"-960"-16,0 0-69 15,0 0 172-15,203-161-42 16,-140 134-95-16,-13 11-38 16,-6 13-51-16,-3 3-13 15,13 13-35-15,-7 15-152 0,-10 7-475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1:59.4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458 26 1380 0,'0'0'272'0,"0"0"-166"0,0 0-44 16,0 0 75-16,0 0-24 16,0 0-30-16,-206-24-27 15,162 24-19-15,0 7 5 16,3 17 3-16,1 6-14 16,11 7 21-16,7-2-37 15,12 5-14-15,10 2 18 16,0 5-19-16,18-3 0 15,21-6-1-15,12 1 1 16,5-6 6-16,-2-1-6 16,0-1-8-16,-10-3 0 15,-7-1 5-15,-15 0 2 16,-15-2-5-16,-7 3 6 0,-10 0 27 16,-34 2-27-16,-15 0 0 15,-6-5 21-15,-1-5-8 16,4-4 6-16,14-11-6 15,16-5-12-15,14 0-2 16,18-44-135-16,6-2-256 16,20-4-540-16</inkml:trace>
  <inkml:trace contextRef="#ctx0" brushRef="#br0" timeOffset="868">466 185 1629 0,'0'0'301'0,"0"0"-202"16,0 0 30-16,0 0 38 15,0 0-69-15,55 187-62 16,-37-134 4-16,4-2-38 16,4 2 6-16,-1-7-8 15,4-10 6-15,4-7-18 16,3-8-3-16,1-19-32 15,-1-2 47-15,1-2-125 16,-5-34 97-16,-7-7 27 16,-9-3 1-16,-6-5 12 15,-5 13 5-15,-5 4 46 16,0 12 50-16,0 13-3 16,-15 9 20-16,5 0-66 0,1 17-49 15,9 18 4-15,0 7-19 16,0 5-6-16,12-6 0 15,20-3 6-15,5-10-20 16,2-7-33-16,5-11-8 16,3-10 60-16,-3 0-121 15,-3-21 39-15,-9-15 59 16,-1-10 11-16,-11 1 13 16,-5-4 17-16,-8 6 38 15,-2 11 48-15,-5 9-37 16,0 9 17-16,0 14 68 15,0 0-70-15,0 3-50 0,0 31-14 16,7 11-16 0,11 4 7-16,8 4-8 0,9-4-5 15,13-7-3-15,2-8 8 16,10-12-35-16,-6-10-26 16,1-12-35-16,-11 0 75 15,-8-5-47-15,-7-22 32 16,-11-9 30-16,-6 1 12 15,-12-9 4-15,0 5 51 16,0 6 25-16,0 7 45 16,0 10-65-16,-8 13 42 15,4 3-8-15,4 10-71 16,0 34-9-16,0 34-8 0,0 17-6 16,12 19 27-1,14 17-22-15,2 7-7 0,4 7 33 16,-1-1-36-16,-2-9 9 15,-11-11-10-15,-11-15 0 16,-7-22 13-16,0-15-4 16,-25-18-9-16,-19-21 8 15,-7-14 7-15,-5-19-14 16,-1 0-1-16,-3-19 0 16,3-34 4-16,6-13-4 15,7-16 0-15,19-16-9 16,13-10-27-16,12-7 6 15,19 1-36-15,35 1-67 16,59-25-130-16,-6 31-458 16,-6 15-585-16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03.5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422 430 1517 0,'0'0'329'0,"0"0"-201"15,0 0 80-15,0 0 51 16,0 0-31-16,0 0-67 15,0 0-57-15,-220-134-8 16,173 134-33-16,-1 9-39 16,6 37 43-16,8 17-41 0,12 9-11 15,15 7-3-15,7-4-11 16,10-3-2-16,38-12-14 16,11-18-85-16,10-11 31 15,7-27-142-15,6-4-26 16,-13-9 41-16,-11-33 15 15,-11-11 124-15,-18-2 57 16,-11-3 0-16,-11 10 116 16,-7 13 40-16,0 11 40 15,0 21 43-15,0 3-69 16,0 29-75-16,0 38-67 16,0 17 1-16,0 18 25 15,0 13-36-15,19 3 37 16,6 4-15-16,-3-7-34 15,0-8 32-15,-7-8-38 0,-11-11 0 16,-4-15 9-16,0-15-8 16,-26-12 8-16,-11-13-4 15,-7-12-4-15,0-16 10 16,2-5-11-16,1-2-25 16,9-36 23-16,10-18-31 15,14-14-15-15,8-23 1 16,3-15-45-16,44-15 17 15,16-13-121-15,10-5 48 16,11 3-8-16,-1 11 22 0,-2 18 60 16,-15 23 74-1,-15 24 0-15,-19 23 157 0,-13 22-32 16,-9 17 8 0,-5 0 45-16,-5 27-43 0,3 16-44 15,1 9-59-15,6 7-25 16,8 3 29-16,16-6-36 15,5-7 0-15,17-7-12 16,-2-15 8-16,0-14-40 16,-3-13-37-16,-14 0-12 15,-11-25 92-15,-20-22-39 16,-6-5 40-16,0-11 8 16,-25 1-1-16,-14-1-7 15,-13 11 0-15,1 8 7 16,3 19 52-16,8 12-41 0,11 10-9 15,11 3 6-15,18 0-15 16,0 7 0-16,15 10-17 16,29-5 17-16,10-7-18 15,12 0 3-15,0-5 6 16,0 0-1-16,-9 7-4 16,-9 9 13-16,-11 11-6 15,-12 11 7-15,-11 8 33 16,-2 10 3-16,-9 0-6 15,-3-2-9-15,3-5-10 16,6-16-22-16,1-8-7 16,5-22-91-16,17-6-179 15,-3-34-376-15,-4-9-1241 0</inkml:trace>
  <inkml:trace contextRef="#ctx0" brushRef="#br0" timeOffset="143">1653 0 1935 0,'0'0'493'0,"0"0"-409"16,0 0 144-16,0 0-29 15,0 0-199-15,0 0-139 16,0 0-224-16,-17 159-484 0</inkml:trace>
  <inkml:trace contextRef="#ctx0" brushRef="#br0" timeOffset="293">1494 1509 2569 0,'0'0'491'16,"0"0"-413"-16,0 0-54 16,0 0-24-16,0 0-297 15,22-183-1733-15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07.6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0 613 2280 0,'0'0'304'0,"0"0"-255"16,0 0-16-16,22 224 207 0,-19-116-89 16,1 15-53-16,4 6-37 15,-5 1-22-15,4 1 21 16,2-17-60-16,-3-9 2 15,1-19 14-15,0-18-16 16,1-16 0-16,6-22-67 16,8-30-144-16,0 0-377 15,-4-30-368-15</inkml:trace>
  <inkml:trace contextRef="#ctx0" brushRef="#br0" timeOffset="308">44 666 2143 0,'0'0'372'0,"0"0"-252"16,0 0-91-16,0 0 141 16,0 0-1-16,0 0-89 15,186-79-9-15,-120 79-49 16,0 0 7-16,-9 14 32 15,-6 15-38-15,-17 10-1 16,-17 6-5-16,-17 8-16 16,0 3 28-16,-39 0-29 15,-12-4-19-15,-8-8-5 16,1-9-63-16,6-11-45 16,16-15-116-16,11-9-43 15,25-16-91-15,0-22-136 0,0 1-398 16</inkml:trace>
  <inkml:trace contextRef="#ctx0" brushRef="#br0" timeOffset="733">485 791 1081 0,'0'0'321'0,"0"0"-106"15,0 0-56-15,234-106-55 16,-155 58 0-16,2-5-6 16,-5-9-36-16,-6-3 68 15,-16-7 5-15,-14 1 13 16,-18 2-2-16,-18 4-65 15,-4 6 40-15,0 10-27 16,-29 10 0-16,-8 15 28 16,-2 19-68-16,-5 5-6 15,0 14-10-15,7 37-36 16,5 21 7-16,6 10-9 0,11 12 0 16,12 9 7-16,3-1-7 15,0-3 0-15,0-11 0 16,0-11 1-16,15-14-2 15,-2-16-56-15,6-22-7 16,-4-15 25-16,7-10-56 16,4 0 46-16,2-22 43 15,10-14-24-15,0-7 30 16,3 4-25-16,0 10 10 16,-2 12 1-16,-2 13 15 0,-5 4-1 15,-2 10 15 1,-9 25 3-16,-3 6 20 0,-6 2-38 15,-5-1-32-15,-4-9-1 16,16-10-197-16,-4-14-269 16,-1-9-205-16</inkml:trace>
  <inkml:trace contextRef="#ctx0" brushRef="#br0" timeOffset="1477">1760 604 1609 0,'0'0'342'15,"0"0"-149"-15,0 0 96 16,0 0 4-16,0 0-47 0,0 0-143 16,0 0-61-16,-130 17 5 15,93 11-22-15,8 8 17 16,4 7-42-16,10 3 0 15,11 0-4-15,4 0 4 16,0-3-9-16,15-7-38 16,14-6-44-16,3-14-15 15,6-12-38-15,-1-4 16 16,-2-4 76-16,-6-26 27 16,-4-3 24-16,-6-2 2 15,-4 5 2-15,-8 11 89 16,-4 10-32-16,1 4 7 0,1 5 0 15,2 0-52-15,8 19 39 16,-2 5-54-16,9 2 9 16,7-4-7-16,8-6-2 15,-1-5-11-15,1-11-4 16,0 0-30-16,-5-12 33 16,-3-25 6-16,0-4 6 15,-7 3-1-15,-4 2 2 16,-2 14-1-16,-10 8 69 15,-2 14-32-15,-1 0-7 16,2 10-8-16,-1 26-1 16,-1 9 25-16,0 2-46 15,-3-5 0-15,0-5 0 16,0-7-18-16,0-15 4 0,0-8-14 16,0-7 25-1,-3 0-6-15,-4-17 9 0,7-15 0 16,0-8 0-16,0-6 3 15,10 1-14-15,19-1 6 16,8 6 5-16,-1 14 13 16,8 10-13-16,-4 11 32 15,4 5 14-15,-8 8-8 16,-2 21 38-16,-2 11-20 16,2 2-37-16,-2 5 35 15,5-5-41-15,-5-6 8 16,-3-9-20-16,-7-7-1 15,-10-15-29-15,-12-5-131 16,0 0-105-16,-22-25-320 0,-12-5-420 16</inkml:trace>
  <inkml:trace contextRef="#ctx0" brushRef="#br0" timeOffset="1727">1287 375 1927 0,'0'0'308'0,"0"0"-192"16,0 0-30-16,0 0 195 0,0 0-2 16,220-147-143-1,-173 129-64-15,-8 11-28 0,-5 7-31 16,-2 0-13-16,0 13-57 15,27 40-193-15,-8-10-364 16,0-1-1431-16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06.6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340 456 1631 0,'0'0'295'0,"0"0"-207"0,0 0 81 16,0 0 81-1,0 0-62-15,0 0-62 0,-51-23-46 16,26 23 41-16,-4 0-64 16,-12 7-42-16,1 32 48 15,-4 20-45-15,0 17 4 16,12 6 10-16,13 6-31 16,12-3 35-16,7-6-36 15,4-16-3-15,40-11-3 16,13-20 6-16,18-17-48 15,1-15-55-15,0 0-63 16,-7-34 119-16,-10-12-20 16,-16-10 49-16,-10-3 8 15,-7 3 20-15,-11 3-10 16,-8 15 38-16,-7 15 27 0,0 17 85 16,0 6-70-16,0 2-39 15,0 35-25-15,0 8-7 16,0 8-10-16,0 3 1 15,18-10-3-15,18-11-21 16,11-11 0-16,12-14-74 16,6-10 24-16,4-3 28 15,-3-32 9-15,-10-9-8 16,-17 1 21-16,-9 4 23 16,-13 6 2-16,-5 13 26 15,-12 17 89-15,0 3-18 16,0 13-39-16,0 33-45 15,0 6-14-15,0 4 38 0,0 0-37 16,0-4-1 0,22-9 0-16,10-14-3 0,12-9-91 15,7-16-38-15,21-4-242 16,-9-33-242-16,-16 0-862 0</inkml:trace>
  <inkml:trace contextRef="#ctx0" brushRef="#br0" timeOffset="359">1639 782 1084 0,'0'0'770'15,"0"0"-527"-15,0 0 17 16,0 0 92-16,0 0-95 0,0 0-139 16,0 0-38-1,-183 106-14-15,161-53 13 0,14 3-79 16,8-3 2-16,0-8-1 15,37-5-1-15,14-10-63 16,11-18-48-16,4-12 47 16,-2 0-96-16,-8-12 36 15,-20-24 52-15,-11-2 71 16,-10 0 2-16,-11 5 4 16,-4 10 54-16,0 14 79 15,0 9 37-15,0 0-93 16,0 3-59-16,0 26 8 0,0 7-11 15,0 3-19 1,0 1 0-16,0-6-1 0,0-5-9 16,8-13-98-16,6-16-162 15,-3 0-210-15,-7-9-252 0</inkml:trace>
  <inkml:trace contextRef="#ctx0" brushRef="#br0" timeOffset="577">945 0 1854 0,'0'0'280'0,"0"0"-245"15,0 0 82-15,0 0 120 16,0 0-92-16,186 43-60 15,-176-11-85-15,-10 37-45 16,0-6-204-16,-6-7-735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10.2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96 891 108 0,'0'0'1669'0,"0"0"-1397"16,0 0-210-16,0 0 115 16,0 0 79-16,0 0-146 15,0 0 76-15,-10 110-74 16,20-10-43-16,-3 10-8 15,-7 8-26-15,5 0 43 16,-5 0-53-16,0-10-25 16,0-12 36-16,4-15-27 15,-4-15-3-15,3-19-6 0,-3-18 6 16,0-16-15-16,0-10-4 16,0-3-38-16,0-13 19 15,0-27-29-15,-7-18 19 16,-5-11-1-16,-1-16-23 15,-2-13 51-15,3-14-39 16,-2-12 27-16,2-8 27 16,2-3 0-16,3 3 0 15,7 18 1-15,0 18 40 16,0 29 45-16,17 20-44 16,17 24-35-16,10 20 36 15,7 3-14-15,3 16 25 16,0 23-18-16,2 14 1 15,-9 3 16-15,-11 7-52 0,-14-5 5 16,-19 5 17-16,-3-4-14 16,-17-3-9-16,-30-3-30 15,-9-8-40-15,2-16 20 16,10-12-104-16,9-17-163 16,13-17-369-16,6-15-770 0</inkml:trace>
  <inkml:trace contextRef="#ctx0" brushRef="#br0" timeOffset="1087">636 768 1545 0,'0'0'286'16,"0"0"-195"-16,0 0 95 15,0 0 74-15,205-117-91 16,-155 70-45-16,1-9-89 15,-14-2-9-15,-11-5 32 16,-16 0-13-16,-10 1 25 16,0 6-3-16,-29 6-16 15,-7 15 43-15,-4 15-50 16,-4 12-8-16,0 8 11 16,0 32-47-16,8 29 0 15,3 21-1-15,7 20 1 0,13 7 0 16,4 2 0-1,9 1 0-15,0-11 0 0,0-4 6 16,0-23-16-16,0-15-2 16,9-19-38-16,-3-18 50 15,5-15-42-15,-3-7 6 16,2 0 36-16,9-32-18 16,3-11 17-16,7-7-8 15,8-3 9-15,-2 4-12 16,9 11 12-16,-3 8-9 15,-6 14 8-15,3 16-28 16,-10 0 29-16,1 19-52 16,2 20 7-16,-6 4 44 15,-3 6-10-15,0-6-15 16,-5-3-31-16,-2-10 3 0,0-11 6 16,-5-14-23-16,2-5-19 15,2 0 37-15,4-5 23 16,4-28 24-16,4-6 6 15,-4-1 0-15,0-2 10 16,-7 5-9-16,-5 11 36 16,-7 9 51-16,1 15-7 15,-4 2 10-15,0 0-32 16,0 29-12-16,3 7 36 16,9 10-67-16,7 2-15 15,6 2 22-15,7-4-16 16,12-10 1-16,0-9-8 0,3-11 0 15,-6-13-1 1,-9-3-59-16,-3 0 2 0,-14-29 49 16,-5-11 2-16,-10-4 5 15,0-7 2-15,0-1 0 16,-17 4 6-16,-16 7-6 16,0 9-16-16,-4 11 8 15,5 15 5-15,3 3-4 16,11 3-4-16,14 0-7 15,4 3 17-15,0 15-25 16,17 1 7-16,17-3 18 16,7-4-15-16,1 2 9 15,2-1 6-15,0-4 1 0,-4 1-6 16,-4-1 6-16,-6 2 0 16,-4-4 7-16,-8 6-7 15,-4 3 0-15,-2 3-6 16,-2 5-3-16,-3 2-3 15,1 3-91-15,-1-5-23 16,0-1 3-16,1-9-75 16,-1-12 8-16,3-2 66 15,-1 0 39-15,1 0 84 16,1-16-29-16,0-7 27 16,4-1 1-16,-2-2 4 15,6 1 5-15,3 2-7 16,3-1 13-16,-3 8 48 0,0 3-24 15,-6 3 14 1,-6 2 40-16,-4 2-49 0,3 1-42 16,-9-14-55-16,0 1-229 15,-12-1-1357-15</inkml:trace>
  <inkml:trace contextRef="#ctx0" brushRef="#br0" timeOffset="1313">1245 620 1639 0,'0'0'291'0,"0"0"-180"0,0 0 88 16,0 0 84-16,0 0-96 15,226-101-94-15,-182 101-14 16,-12 0-34-16,-3 0-45 15,-7 22-11-15,9 11-202 16,-6-3-245-16,-3-7-66 0</inkml:trace>
  <inkml:trace contextRef="#ctx0" brushRef="#br0" timeOffset="1408">1964 387 1798 0,'0'0'580'0,"0"0"-429"16,192-213-90-16,-104 118-61 15,-18 16-258-15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9.9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2713 0,'0'0'348'16,"0"0"-302"-16,0 0-32 0,0 0-14 16,0 0-204-16,0 0-519 15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13.33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116 989 1938 0,'0'0'356'16,"0"0"-271"-16,0 0 86 16,0 0 12-16,0 0-55 15,222-24-53-15,-141 13-57 16,2 4-18-16,-10 4 0 16,-23 3-215-16,-16 0-385 15,-30 0-538-15</inkml:trace>
  <inkml:trace contextRef="#ctx0" brushRef="#br0" timeOffset="175">0 1285 1943 0,'0'0'545'0,"0"0"-491"15,0 0 56-15,0 0 87 16,0 0-103-16,0 0-58 15,243 0-36-15,-94 0-147 16,-17 0-186-16,-15 0-385 0</inkml:trace>
  <inkml:trace contextRef="#ctx0" brushRef="#br0" timeOffset="537">1874 731 1972 0,'0'0'504'16,"0"0"-393"-16,0 0 50 15,0 0 77-15,0 0-90 16,0 0-45-16,0 0-70 0,-165-144-13 15,140 156 29 1,-5 38-48-16,4 22-1 0,8 23 17 16,8 13-10-16,3 17-5 15,7 10-2-15,0 3 0 16,0 0 17-16,0-8-16 16,0-4 0-16,-9-11 0 15,-1-14-1-15,-2-16-10 16,2-19-116-16,0-19-127 15,2-25-338-15,4-19-453 0</inkml:trace>
  <inkml:trace contextRef="#ctx0" brushRef="#br0" timeOffset="725">1322 1293 2080 0,'0'0'362'16,"0"0"-270"-16,0 0 5 16,0 0 42-16,249-11-101 15,-163 4-38-15,49-12-31 16,-18-1-319-16,-22-3-568 0</inkml:trace>
  <inkml:trace contextRef="#ctx0" brushRef="#br0" timeOffset="990">2547 281 2063 0,'0'0'374'0,"0"0"-274"16,0 0 105-16,0 0 51 15,-203 231-77-15,147-144-93 16,9 9-53-16,14 2 36 16,11 4-69-16,16-1 0 15,6-1-9-15,6-12-33 16,38-13-121-16,44-22-168 0,-8-20-329 16,-7-21-742-16</inkml:trace>
  <inkml:trace contextRef="#ctx0" brushRef="#br0" timeOffset="1678">2723 893 1923 0,'0'0'247'0,"0"0"-222"16,0 0-15-16,0 0 79 15,0 0 7-15,204-112-66 16,-160 70 25-16,-5-16-6 16,-5 0 59-16,-17-8 15 0,-9-2-28 15,-8 2 32-15,0 6-19 16,0 14-18-16,-22 15 10 16,4 10-50-16,-4 21-9 15,3 0-15-15,-3 43-14 16,0 24-15-16,2 22 3 15,5 11 0-15,3 4 9 16,5 2-8-16,7-4 7 16,0-11-8-16,0-9 12 15,0-13-27-15,0-16 15 16,0-16 0-16,0-15 6 16,0-13-5-16,0-9 0 0,0 0 10 15,0-3-10-15,3-25-2 16,13-12-14-16,6-10-11 15,13-5 13-15,6-1-1 16,9 3-8-16,1 11-12 16,8 12-4-16,-5 17 38 15,-3 9-25-15,-2 4 4 16,-10 0 12-16,-10 7 9 16,-10 6-1-16,-11 2-14 15,-8-11 15-15,0 4-7 16,-30-6 7-16,-14-2 0 15,-4 0 24-15,-6 0-23 16,7-10 7-16,6-6-7 0,9 0 5 16,13 7 14-1,13 2-20-15,6 7-14 0,0 0 7 16,0 13-5-16,25 18 12 16,7 11 5-16,9 0-4 15,3 7 25-15,0-4-26 16,3-2-14-16,4-7 8 15,3-13-93-15,19-23-164 16,-14 0-252-16,-8-12-216 0</inkml:trace>
  <inkml:trace contextRef="#ctx0" brushRef="#br0" timeOffset="1938">3663 0 2018 0,'0'0'513'0,"0"0"-404"16,0 0-26-16,0 0 165 15,0 0-20-15,123 207-110 16,-60-116-31-16,10 14-32 16,8 6-16-16,5 4 75 15,-1 4-25-15,-6-4-52 16,-9-1 19-16,-23-2-55 15,-29-3 4-15,-18-3-5 0,-13-3-98 16,-100 32-43-16,3-31-191 16,0-15-820-16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26.4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44 110 1657 0,'0'0'301'0,"0"0"-195"15,0 0-19-15,0 0 103 16,0 0-15-16,0 0-120 16,0 10-20-16,0 19-16 0,0 14-12 15,3 23 86-15,12 19-32 16,-8 13-9-16,-4 16-14 16,-3 9-21-16,0 5 54 15,0-3-71-15,-10-11 7 16,-8-16 10-16,2-14-17 15,6-30 1-15,-2-18-1 16,9-13 9-16,0-16 10 16,3-7-11-16,0 0-1 15,0-26 15-15,22-23-22 16,10-23-6-16,8-14-14 16,8-12-39-16,6-4 44 0,2 4-55 15,1 3 15 1,2 11 43-16,-4 13-17 0,-5 16 22 15,-6 8 7-15,-10 15 0 16,-20 9 10-16,-6 13 11 16,-8 6 63-16,0 4 16 15,-22 0-91-15,-15 17 9 16,-7 19-18-16,-3 11 6 16,3 7 11-16,0 6-15 15,11-1-1-15,11-3-1 16,7-3 6-16,12-4-12 15,3-4 6-15,0 1 0 16,12-3 1-16,13-4 0 16,0 1-1-16,8-3 2 15,0-2 11-15,-4-5-19 0,0-4 6 16,0-3 0-16,-7-4 1 16,-4-1-1-16,1-6-27 15,3-10-158-15,-4 1-185 16,-7-3-331-16</inkml:trace>
  <inkml:trace contextRef="#ctx0" brushRef="#br0" timeOffset="597">1214 205 1043 0,'0'0'764'0,"0"0"-552"16,0 0-131-16,0 0 66 16,0 0 89-16,0 0-89 15,-95 250-19-15,61-139-67 16,-4 12-7-16,-6 7 34 15,0 1-56-15,0-3-8 0,3-9-23 16,9-14 5-16,3-16 21 16,7-22-27-16,7-11 0 15,5-16-7-15,6-14-124 16,4-22-136-16,11-4-342 16,11 0-613-16</inkml:trace>
  <inkml:trace contextRef="#ctx0" brushRef="#br0" timeOffset="2013">1669 789 1086 0,'0'0'903'16,"0"0"-741"-16,0 0-56 15,0 0 92-15,0 0 2 16,-200-2-23-16,160 24-108 16,4 9-30-16,2 11-6 15,6 2-27-15,9 10 7 16,9-2-13-16,7 1-2 16,3-4 0-16,0-3 2 15,10-4-13-15,15-8-28 16,4-5-42-16,8-12 51 15,-1-7-51-15,8-10-17 16,3 0 48-16,4-10-49 0,4-30 23 16,6-13 18-16,2-13-44 15,6-11 51-15,1-12-18 16,2-6 42-16,-2-5 20 16,-8 7 10-16,-14 3-1 15,-13 11 10-15,-16 16 6 16,-16 10 85-16,-3 18-10 15,0 9-6-15,-10 10 57 16,-15 9-38-16,-9 7-37 16,-2 0-26-16,-4 19-28 15,-1 22 10-15,6 4-23 16,6 14 0-16,7 6 2 16,10 12-2-16,9 5-7 0,3 1 7 15,0 8 0-15,0-7 3 16,0-2-3-16,6-6 0 15,6-10 1-15,-5-12-1 16,0-13-5-16,-2-14-16 16,-2-16-3-16,1-11 15 15,2 0-6-15,1-2 0 16,5-26 8-16,3-16 7 16,2-8-2-16,5-2-8 15,3 1 10-15,1 6-9 16,4 10 3-16,-1 8 6 15,-4 12-9-15,4 17 9 16,-4 0-11-16,-3 20 11 16,-3 23 6-16,0 10 21 15,-9 5-27-15,2-2 0 0,1-5 9 16,2-11-8-16,1-9-2 16,6-12 1-16,0-10-51 15,-2-9-3-15,10 0-21 16,-4-17-32-16,-1-18 73 15,-3-4-3-15,-3-4 20 16,-6-1 7-16,-1 6 10 16,-5 4 15-16,0 15-14 15,-4 10 6-15,2 9 30 16,-2 0-36-16,4 23 42 0,5 19-19 16,2 5-23-1,8-1 43-15,0-4-16 0,10-9-6 16,5-7 15-16,3-12-37 15,4-14 0 1,-1 0-29-16,1-14-38 0,-4-19 21 16,-8-6-11-16,-1-7 21 15,-9 1 36-15,-9 1-18 16,-4 6 18-16,-6 7-1 16,-3 15 1-16,0 10 81 15,0 6-38-15,0 0-42 16,7 29 6-16,0 9 1 15,1 13-4-15,6-2-4 16,8-4 0-16,0-5 4 16,12-13-2-16,-2-12-2 0,5-11 8 15,-2-4-8 1,3-4 0-16,0-28-31 0,-4-9-26 16,-2-6 50-16,-3 0-21 15,-3 1 28-15,-8 13-13 16,-3 7 21-16,-8 20-18 15,2 6-9-15,-6 4 6 16,-3 31 12-16,3 14 2 16,-3 4-1-16,0-1 6 15,4-6 3-15,3-10-9 16,1-13 0-16,-5-9 0 16,1-14 6-16,-4 0 18 15,0 0 6-15,0-30-18 16,0-6-11-16,0-8 16 0,3-4-17 15,9-4 0-15,8-1 2 16,14 4-2-16,2 9 0 16,4 14 0-16,1 17 0 15,-6 9 36-15,6 6 21 16,-4 32-7-16,-5 13 19 16,5 4-23-16,-8 1-19 15,0-6-21-15,0-12-6 16,11-15-79-16,-2-11-214 15,-10-12-389-15</inkml:trace>
  <inkml:trace contextRef="#ctx0" brushRef="#br0" timeOffset="2486">4338 882 1910 0,'0'0'502'0,"0"0"-453"16,0 0 137-16,0 0 87 16,0 0-161-16,-139 196-52 15,139-156-60-15,0-5-29 16,31-8-30-16,7-10-161 16,6-17-78-16,0 0-67 0,-6-7 95 15,-10-25 133 1,-6-5 77-16,-15 1 60 0,-7 3 102 15,0 10 78 1,0 7 62-16,0 9 16 0,0 7-40 16,0 0-49-16,0 39-90 15,0 24 20-15,0 19 1 16,4 13-55-16,18 14 39 16,11 2-3-16,3 4-32 15,4-4 26-15,-7-3-62 16,-8-9 1-16,-13-14 26 15,-12-12-39-15,0-20 12 16,-26-15-13-16,-11-11 6 16,-7-17 30-16,5-10-36 15,-1 0 6-15,3-37 0 0,8-18-6 16,7-17-27 0,15-17-60-16,7-56-137 0,0 18-354 15,0 12-903-15</inkml:trace>
  <inkml:trace contextRef="#ctx0" brushRef="#br0" timeOffset="2751">2865 530 1679 0,'0'0'265'0,"0"0"-145"15,0 0-11-15,0 0 47 16,0 0-36-16,0 0-87 16,103 194-33-16,-103-141-81 15,-15-11-206-15,1-12-214 16,2-17-1055-16</inkml:trace>
  <inkml:trace contextRef="#ctx0" brushRef="#br0" timeOffset="2855">3208 416 1517 0,'0'0'783'16,"0"0"-584"-16,186-168-108 0,-25 69-6 16,-23 17-85-16,-11 15-470 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31.1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16 224 1220 0,'0'0'388'0,"0"0"-207"15,0 0-83-15,0 0 22 16,0 0 35-16,0 0 17 16,-25 193 25-16,25-81-102 15,8 15-35-15,-1 4 47 16,-4-6-54-16,-3-6-4 16,0-21-24-16,0-17-19 15,0-22 27-15,0-23-33 0,0-12 0 16,0-18 27-16,0-6-25 15,0-3-4-15,0-32-68 16,7-23-35-16,5-12 67 16,-5-16-19-16,-4-13 20 15,-3-3 31-15,0-2-21 16,0-8 26-16,0 4-10 16,-7 0 11-16,1 12-1 15,6 14 1-15,0 20 0 16,22 20 4-16,20 16 8 15,14 17-6-15,5 9 3 16,5 0-9-16,-4 9 58 16,1 22-29-16,-12 6-2 15,-13 5 20-15,-11 7-27 16,-16 4 10-16,-11 6-30 0,-11 4 0 16,-38 3 6-16,-11-4-6 15,-10-13-41-15,1-14-1 16,10-18-74-16,11-17-116 15,20-19-278-15,17-14-550 0</inkml:trace>
  <inkml:trace contextRef="#ctx0" brushRef="#br0" timeOffset="266">1227 0 1971 0,'0'0'303'16,"0"0"-223"-16,0 0 69 15,-149 263 134-15,97-148-87 16,5 13-112-16,11 6 4 16,11 1-26-16,9-5-17 15,16-8-23-15,0-13-14 16,16-20-8-16,24-17-56 15,8-23-79-15,31-30-171 16,-10-19-316-16,-3 0-430 0</inkml:trace>
  <inkml:trace contextRef="#ctx0" brushRef="#br0" timeOffset="528">1669 147 841 0,'0'0'1461'16,"0"0"-1290"-16,0 0-3 15,0 0 87-15,126 175-53 16,-70-90-34-16,2 7-98 16,4 6-1-16,-1-2-31 15,2-8-37-15,-4-6 31 16,-5-13-32-16,-6-14-47 0,-8-11-32 15,-8-21-123 1,-3-16-159-16,-4-14-205 0,-3-30 12 16,-10-7-1049-16</inkml:trace>
  <inkml:trace contextRef="#ctx0" brushRef="#br0" timeOffset="721">2430 275 1585 0,'0'0'342'0,"0"0"-215"16,0 0 35-16,0 0 148 16,-117 168-12-16,60-79-150 0,-13 9-50 15,-6 7 3 1,-5-7-61-16,8-2-11 16,12-14-29-16,9-15-85 0,23-16-32 15,10-18-267-15,16-17-396 16</inkml:trace>
  <inkml:trace contextRef="#ctx0" brushRef="#br0" timeOffset="902">2785 721 1774 0,'0'0'374'0,"0"0"-189"15,0 0 67-15,265-5-67 0,-182 1-118 16,14 4-67-16,-21 0-153 16,-22 0-582-16</inkml:trace>
  <inkml:trace contextRef="#ctx0" brushRef="#br0" timeOffset="1094">2839 1073 2250 0,'0'0'291'0,"0"0"-142"16,0 0 62-16,0 0-107 0,230 2-36 16,-144-2-68-1,36-28-109-15,-24 5-446 0,-12-5-708 0</inkml:trace>
  <inkml:trace contextRef="#ctx0" brushRef="#br0" timeOffset="1433">3808 354 2140 0,'0'0'571'0,"0"0"-508"15,0 0 106-15,0 0 61 16,0 0-84-16,-117 248-90 16,114-162-39-16,3 4-10 0,12-2 8 15,35-12-15-15,14-7 0 16,12-16 6-16,8-18-6 16,-1-15-16-16,-3-20-17 15,-16 0-6-15,-13-33 38 16,-15-16-39-16,-11-15 40 15,-18-9-4-15,-4-13 10 16,0-3-6-16,-31-3 0 16,-8 7 6-16,-11 8-23 15,-3 16-25-15,-16 21-251 16,15 15-435-16,10 14-1211 0</inkml:trace>
  <inkml:trace contextRef="#ctx0" brushRef="#br0" timeOffset="1719">4214 108 1868 0,'0'0'469'15,"0"0"-305"-15,0 0 26 16,186 25 45-16,-106 10-58 15,7 16-99-15,0 12 22 16,-3 9-52-16,-8 10-11 0,-13 5 31 16,-16 6-61-1,-18 3 5-15,-26 6 3 0,-3 3-6 16,-16-4-18-16,-28-6-28 16,0-16-108-16,-4-16-76 15,11-23-399-15,12-21-466 0</inkml:trace>
  <inkml:trace contextRef="#ctx0" brushRef="#br0" timeOffset="1903">5354 877 1881 0,'0'0'491'0,"0"0"-350"16,233-37 156-16,-116 20-107 0,0 5-87 15,-4 1-103-15,-15 5-50 16,0-1-181-16,-28 1-279 16,-30 0-383-16</inkml:trace>
  <inkml:trace contextRef="#ctx0" brushRef="#br0" timeOffset="2086">5773 506 2215 0,'0'0'494'16,"0"0"-386"-16,0 0 109 0,0 177-9 15,4-95-57-15,4 5-133 16,-1 6-18-16,3-4-14 16,12 6-161-16,-7-23-522 15,4-20-1660-15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33.79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3 404 1744 0,'0'0'173'0,"0"0"-82"16,0 197 227-16,0-100 43 16,0 9-97-16,0-5-146 15,10-2-74-15,2-11 34 16,3-6-70-16,-5-12-7 15,-3-12-2-15,1-15-23 16,-4-9-24-16,-1-22-45 16,-3-10-71-16,0-2 111 15,3-14-65-15,-3-30-29 16,0-15 80-16,0-13-9 0,0-10 17 16,0-13 27-1,0-10 32-15,0-13 0 0,-6-7 0 16,-6-6 0-16,2 6 39 15,3 17 47-15,2 22 73 16,5 23 28-16,0 25-3 16,8 18-34-16,21 17-87 15,15 3-2-15,10 3 33 16,9 26-65-16,-2 7 14 16,-2 15-35-16,-12 0 2 15,-15 12 20-15,-16 3-29 16,-16 2-1-16,-7 2 15 15,-41-3-15-15,-14-2-19 0,-4-21-64 16,5-11-62-16,9-24-11 16,16-18-171-16,17-30-361 15,13-11-1259-15</inkml:trace>
  <inkml:trace contextRef="#ctx0" brushRef="#br0" timeOffset="255">1012 0 2114 0,'0'0'540'0,"0"0"-458"0,0 0 78 15,0 0 93-15,-145 259-69 16,76-108-105-16,14-3 2 15,8 9-21-15,10 3-31 16,30-22 22-16,7 11-51 16,0-19-36-16,91-8-81 15,-4-34-204-15,1-31-662 0</inkml:trace>
  <inkml:trace contextRef="#ctx0" brushRef="#br0" timeOffset="820">1741 469 1884 0,'0'0'363'0,"0"0"-280"16,0 0 13-16,0 0 132 16,0 0 48-16,186 233-167 15,-130-141-36-15,2-4 11 16,-4-2-66-16,-2-11 3 16,-9-6-21-16,-6-13-34 15,-9-9-22-15,-2-22-255 16,-8-12-360-16,-6-13-436 0</inkml:trace>
  <inkml:trace contextRef="#ctx0" brushRef="#br0" timeOffset="1023">2259 483 1796 0,'0'0'494'0,"0"0"-451"15,0 0 116-15,-146 232 46 16,77-124-10-16,-7 4-60 16,-4-4-89-16,3-10-37 15,19-19-9-15,21-18-68 16,18-23-192-16,19-25-489 0</inkml:trace>
  <inkml:trace contextRef="#ctx0" brushRef="#br0" timeOffset="1218">2668 840 1980 0,'0'0'465'0,"0"0"-401"16,0 0-55-16,230 0-3 15,-138 0-6-15,-20 0-248 16,-14 0-624-16</inkml:trace>
  <inkml:trace contextRef="#ctx0" brushRef="#br0" timeOffset="1403">2825 1115 2013 0,'0'0'591'16,"0"0"-526"-16,0 0-32 16,0 0 12-16,0 0-32 15,200-49-13-15,-124 33-156 16,31-3-162-16,-19 1-156 16,-19 9-127-16</inkml:trace>
  <inkml:trace contextRef="#ctx0" brushRef="#br0" timeOffset="1666">3634 866 1322 0,'0'0'350'0,"0"0"-191"16,0 0-10-16,0 0 67 15,81-187-53-15,-56 127-64 16,-3 2 13-16,-5-1-2 16,-1 9 24-16,-6 15 11 15,-5 10-54-15,-5 16 59 16,0 9-67-16,0 4-38 15,0 38-1-15,0 21-32 16,0 16 17-16,0 10-29 16,0 7 6-16,0-5 3 15,0-3-9-15,0-10-44 16,13-13-33-16,6-14-126 16,6-30-148-16,-3-13-340 15,-7-8-717-15</inkml:trace>
  <inkml:trace contextRef="#ctx0" brushRef="#br0" timeOffset="1909">4031 114 1758 0,'0'0'382'0,"0"0"-138"0,0 0-5 16,0 0 43-16,193 82-80 15,-130-19-104-15,-1 9-8 16,-4 17-28-16,-11 6-45 16,-13 6 33-16,-20 8-49 15,-14-1 13-15,0 4-14 0,-29-7-51 16,-34 10-88-16,12-27-220 16,7-30-499-16</inkml:trace>
  <inkml:trace contextRef="#ctx0" brushRef="#br0" timeOffset="2134">4918 859 2038 0,'0'0'369'0,"0"0"-148"16,196-39 39-1,-105 23-48-15,0 6-143 0,-6 3-54 16,-9 7-15-16,-10 0-9 16,-15 0-149-16,-14 0-156 15,-17 7-430-15,-15-1-1018 0</inkml:trace>
  <inkml:trace contextRef="#ctx0" brushRef="#br0" timeOffset="2307">5242 527 1999 0,'0'0'368'0,"0"0"-87"15,-12 198 67 1,12-90-125-16,0 13-113 0,0 3-37 16,0-8-70-16,19 9-3 15,3-33-166-15,0-26-580 0</inkml:trace>
  <inkml:trace contextRef="#ctx0" brushRef="#br0" timeOffset="2947">6073 1201 2053 0,'0'0'340'0,"0"0"-262"16,0 0-27-16,0 0 81 15,0 0-132-15,0 0-46 16,0 0-270-16,176-70-560 0</inkml:trace>
  <inkml:trace contextRef="#ctx0" brushRef="#br0" timeOffset="3155">6551 1155 1829 0,'0'0'290'16,"0"0"-202"-16,0 0 44 15,0 0-28-15,0 0-104 16,0 0-113-16,0 0-424 16,117 16-1185-16</inkml:trace>
  <inkml:trace contextRef="#ctx0" brushRef="#br0" timeOffset="3302">6890 1171 1497 0,'0'0'246'0,"0"0"-157"16,0 0-69-16,0 0-20 15,0 0-42-15,0 0-478 0</inkml:trace>
  <inkml:trace contextRef="#ctx0" brushRef="#br0" timeOffset="3475">7372 1106 1122 0,'0'0'384'16,"0"0"-175"-16,0 0 19 16,0 0 76-16,0 0-82 0,192 59-97 15,-134-56-70-15,4-3 0 16,4 0-55-16,0 0-18 15,0 0-96-15,10 0-179 16,-18-18-204-16,-14-1-1140 0</inkml:trace>
  <inkml:trace contextRef="#ctx0" brushRef="#br0" timeOffset="3724">7958 863 1620 0,'0'0'386'0,"0"0"-174"0,0 0-51 15,0 0 64-15,0 0 30 16,0 0-110-16,0 0-59 16,-40 229-15-16,30-150-34 15,1 0 20-15,3-4-56 16,-1 1-1-16,3-12-15 15,4-6-125-15,0-6-150 16,14-19-261-16,8-14-421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38.2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165 388 2114 0,'0'0'312'15,"0"0"-267"-15,0 0-18 16,0 0 211-16,0 0-55 16,-32 270-91-16,32-153-36 15,0 8-9-15,0-4 32 16,0-3-41-16,4-6-37 16,6-17 29-16,-2-15-30 15,-1-22 2-15,-4-20-2 16,-3-14-47-16,0-21 32 0,0-3-25 15,0-13-2-15,0-33 1 16,-10-18 1-16,-12-23 13 16,0-15 3-16,-3-8 2 15,0-16 10-15,-3-2 1 16,15-5 5-16,1 4 6 16,12 10 0-16,0 17 6 15,15 27 16-15,33 30 10 16,14 18 11-16,18 27-37 15,11 0 3-15,7 30 30 16,0 22-23-16,-10 8 1 16,-15 5-17-16,-22 8 6 15,-29 1 18-15,-22 1-24 16,-11-1 0-16,-48-6 0 16,-10-12-31-16,-7-13-68 0,-4-34-142 15,18-9-319-15,21 0-236 0</inkml:trace>
  <inkml:trace contextRef="#ctx0" brushRef="#br0" timeOffset="276">1398 0 1506 0,'0'0'856'0,"0"0"-751"16,0 0-1-16,-81 243 142 16,37-132 20-16,-3 15-141 15,8 11-53-15,8 5 31 16,15 4-81-16,7-1-8 16,9-10-14-16,12-11-14 15,29-22-4-15,16-27-124 16,34-28-161-16,-15-24-414 15,-6-23-1373-15</inkml:trace>
  <inkml:trace contextRef="#ctx0" brushRef="#br0" timeOffset="517">1929 338 2331 0,'0'0'280'0,"0"0"-182"16,0 0 27-16,0 0 107 15,126 227-64-15,-76-151-102 16,8 2 7-16,4-2-47 16,4-1-25-16,4-7 13 15,-4-2-14-15,-6-11-100 16,13-4-168-16,-17-20-334 15,-12-17-186-15</inkml:trace>
  <inkml:trace contextRef="#ctx0" brushRef="#br0" timeOffset="734">2626 441 1768 0,'0'0'570'0,"0"0"-466"15,0 0 91-15,0 0 91 16,-123 189-69-16,69-100-113 16,-9 6-32-16,-6 4-20 15,-4-4-36-15,4-7-16 0,9-9-24 16,13-10-148 0,18-18-197-16,16-20-564 0</inkml:trace>
  <inkml:trace contextRef="#ctx0" brushRef="#br0" timeOffset="939">3112 913 2284 0,'0'0'253'0,"0"0"-195"15,0 0 66 1,233-34-42-16,-167 34-82 0,10 0-100 16,-10 0-524-16,-22 0-270 0</inkml:trace>
  <inkml:trace contextRef="#ctx0" brushRef="#br0" timeOffset="1131">2941 1241 2650 0,'0'0'315'16,"0"0"-222"-16,0 0-75 16,0 0 30-16,228 0-48 0,-140 0-27 15,57 0-97 1,-16 0-374-16,-12 0-273 0</inkml:trace>
  <inkml:trace contextRef="#ctx0" brushRef="#br0" timeOffset="1454">4282 1076 2034 0,'0'0'329'0,"0"0"-293"16,0 0-36-16,0 0 71 16,101-166 120-16,-63 110-130 15,-6-7-33-15,2-3 39 0,-9 1 29 16,0 5-20-16,-6 15-1 16,-9 15-36-16,-3 20 88 15,-7 10-35-15,0 10-58 16,0 41 8-16,0 17-23 15,0 17 8-15,0 9-27 16,0 5 1-16,0-4-4 16,8-2 3-16,6-13-74 15,20-13-126-15,-9-17-415 16,0-25-506-16</inkml:trace>
  <inkml:trace contextRef="#ctx0" brushRef="#br0" timeOffset="1796">4926 420 2034 0,'0'0'752'0,"0"0"-612"16,0 0-35-16,0 0 84 15,-127 170-32-15,99-81-88 16,9 7-50-16,12 6 21 15,7-2-40-15,7-1 0 16,37-6 13-16,14-11-11 16,11-17 1-16,16-18-3 0,-3-22 0 15,6-18-14-15,-6-7 11 16,-10-30-6-16,-11-32 9 16,-20-16 1-16,-19-18 12 15,-22-9-13-15,0-6 0 16,-38-4-9-16,-16 10 3 15,-7 12-117-15,-20 16-126 16,24 21-500-16,9 20-1480 0</inkml:trace>
  <inkml:trace contextRef="#ctx0" brushRef="#br0" timeOffset="2059">5522 39 2465 0,'0'0'326'16,"0"0"-116"-16,0 0 1 16,226 161-18-16,-158-69-88 15,-2 13-27-15,-7 6 34 16,-12 8-76-16,-18 3-16 15,-14 2 5-15,-15 1-25 16,-22-1-34-16,-69 32-98 0,7-36-111 16,-8-25-542-16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41.0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1756 0,'0'0'471'16,"0"0"-419"-16,0 0 16 0,0 0 186 15,0 0-49 1,0 0-85-16,233 13-41 0,-150-10-49 16,8 5-30-16,34-1-18 15,-27-3-245-15,-18 1-461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41.3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 1958 0,'0'0'374'0,"0"0"-314"15,0 0 15-15,0 0 187 16,0 0-44-16,0 0-100 16,0 0-44-16,193 0-40 15,-120 0 28-15,5 0-62 16,26 0-42-16,-12 0-229 15,-16-8-598-15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2:41.7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0 607 1744 0,'0'0'306'0,"0"0"-204"15,0 0 17-15,0 0 78 16,168-220-12-16,-128 157-115 16,1 1-33-16,-9-1 66 15,-3 4 5-15,-7 10-19 16,-7 7 7-16,-8 16-25 15,-1 9 23-15,-6 11-43 16,0 6-14-16,0 0 31 0,0 17-53 16,0 28-8-16,0 21 17 15,0 12-13-15,0 17 17 16,5 8-28-16,2 2 0 16,-3-1 5-16,2 5-5 15,3-5-50-15,-9 18-130 16,3-27-493-16,-3-20-928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21.6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66 9 1510 0,'0'0'265'15,"0"0"-98"-15,0 0 28 16,0 0-5-16,0 0 26 15,0 0-84-15,-66 3-75 16,66-3 29-16,0 4-32 16,29-1 9-16,15 4 39 15,13-4-59-15,21 3 11 16,14 1-20-16,9-3-28 16,16-2 35-16,10 3-34 15,8-5-6-15,-3 2 21 16,-12-2-22-16,-19 0 0 0,-16 0-7 15,-28 5-14-15,-19 0 15 16,-20 2-107-16,-18-2-168 16,0 9-27-16,-25-4-210 15,-9-4-547-15</inkml:trace>
  <inkml:trace contextRef="#ctx0" brushRef="#br0" timeOffset="668">256 0 1780 0,'0'0'371'0,"0"0"-224"16,0 0 70-16,0 0 66 16,0 0-57-16,0 0-122 15,0 0-72-15,-73 0-1 16,73 9-31-16,29 24 0 15,15 10 39-15,10 9-30 16,8 7-8-16,11 4 17 16,7 0-18-16,1-3 18 15,-2 3-18-15,-3 5 0 16,2-7 7-16,-14 1-7 16,-8 0 0-16,-12 0-1 15,-18-1 9-15,-20 0-5 16,-6 8-3-16,-15 4 0 15,-36 2 24-15,-10 0-23 16,-16-3 0-16,-3-2-1 0,-4-2 7 16,-3 2 17-16,-4-3-24 15,3 1-2-15,3-10-4 16,13-2 6-16,6-7 0 16,15-10 0-16,12-6 1 15,5-7 22-15,16-6-23 16,4-7 0-16,11-2-1 15,-2-9 7-15,5-2-6 16,0 3 0-16,0-3 1 16,0 0 11-16,8 7-12 0,21-5 0 15,8 8 40 1,11-2-40-16,9 2 15 0,16-1-15 16,15 5 11-16,10-2 14 15,12-2-25-15,10 4 2 16,7-5 40-16,-2-2-42 15,-8 0 12-15,-16-4-12 16,-22-3 1-16,-16 3 8 16,-26-3-9-16,-15 0 0 15,-15 0 10-15,-7 0 2 16,0 0-12-16,0 0 0 16,-3-10-88-16,-13-19-113 15,-2-4-721-15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23.2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1178 1158 459 0,'0'0'1144'16,"0"0"-964"-16,0 0-81 15,0 0 84-15,0 0 56 16,0 0-39-16,0 0-97 16,-19-122 19-16,-3 89-4 15,-3-4-15-15,-12-3 9 16,-11 5-59-16,-9-2 7 16,-9 9-17-16,-3 2-42 15,-11 13 60-15,-5 13-43 16,-9 0-18-16,-4 39 12 15,0 26 0-15,3 28-12 16,10 18 0-16,9 24 1 0,17 14 34 16,20 7-20-1,21-2-14-15,18-9 29 0,0-12-29 16,25-11 26-16,26-17-27 16,15-13 0-16,10-12 24 15,15-22-24-15,19-15 1 16,10-21 7-16,15-19-7 15,4-3-2-15,3-25-69 16,39-71-139-16,-30 9-308 16,-28-3-735-16</inkml:trace>
  <inkml:trace contextRef="#ctx0" brushRef="#br0" timeOffset="754">1585 708 1943 0,'0'0'367'15,"0"0"-292"-15,0 0-32 16,0 0 95-16,0 0 4 15,237-66-102-15,-156 28-39 16,-1-10 38-16,-4-7-29 16,-10-3 14-16,-19-12 3 0,-21-3 22 15,-14 2 28-15,-12 1-34 16,0 7 6-16,-4 18 71 16,-26 16-39-16,1 12-5 15,-7 15-14-15,-4 2-40 16,-1 22 11-16,-3 30-33 15,5 28 0-15,6 15-7 16,11 16 7-16,8 4 0 16,11 4-2-16,3-8 2 15,0-10 2-15,0-15-2 16,0-20 0-16,0-19-17 16,0-16 16-16,0-11-11 15,0-17 1-15,0-3 11 0,0 0-1 16,3-10 1-16,7-26-39 15,9-7 27-15,13-8-24 16,9-3 24-16,9-2-28 16,6 12-7-16,2 4 46 15,1 17-56-15,-8 11 16 16,-4 9 35-16,-3 3-11 16,-15 0 16-16,-7 0-10 15,-16 10-1-15,-6 0-2 16,0 1 28-16,-15-2-11 15,-20 1 9-15,-13 1-5 16,-2-4-13-16,-1-4 6 16,10-3 0-16,12 0 6 15,14 0-6-15,12 2-3 16,3 5-6-16,0 12-10 0,18 8 11 16,15 9 7-16,7 0 1 15,4 2 0-15,7-3 0 16,-4-7 0-16,4 3-6 15,0-9 22-15,-1-5-31 16,1-5 15-16,19-12-176 16,-15 0-194-16,-11 0-528 0</inkml:trace>
  <inkml:trace contextRef="#ctx0" brushRef="#br0" timeOffset="1190">1743 2706 1277 0,'0'0'528'16,"0"0"-472"-16,0 0 29 16,0 0 120-16,0 0 54 15,0 0-90-15,204 3-69 16,-131-41-1-16,0-19-55 0,0-2 22 16,-11 0 9-16,-14 3-12 15,-16 10 19-15,-10 10 6 16,-12 13-20-16,-5 13 33 15,-5 7-63-15,0 3-8 16,0 0 19-16,0 32-41 16,0 18 4-16,0 8-9 15,0 12 7-15,0 4 4 16,0-4-14-16,0-4-18 16,3-6-41-16,33-20-161 15,-2-9-372-15,-2-21-239 0</inkml:trace>
  <inkml:trace contextRef="#ctx0" brushRef="#br0" timeOffset="1504">2768 2450 2027 0,'0'0'535'16,"0"0"-450"-16,0 0 38 15,0 0 107-15,-117 174-57 16,102-105-120-16,11 3-22 16,4 1-31-16,16-4 6 15,38-14 12-15,18-14-18 16,20-16 1-16,2-25 12 16,1 0-4-16,-15-36-10 0,-21-17 1 15,-19-16 0-15,-29-3 16 16,-11-7 20-16,-16 1 7 15,-31 5-1-15,-10 11-42 16,-6 16 0-16,-6 10-90 16,21 9-487-16,16 10-1878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20.1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1463 0,'0'0'1082'16,"0"0"-929"-16,0 0 100 0,0 0-71 15,0 0-50 1,0 0-88-16,0 0-37 0,176 144 12 15,-169-100-18-15,-4 5-1 16,-3 5-12-16,0 4 12 16,-14 4-1-16,-11 0-19 15,-9-6-34-15,5-7-55 16,-3-9-207-16,5-14-397 16,5-8-582-16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28.64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427 1218 2172 0,'0'0'381'16,"0"0"-256"-16,0 0-26 16,0 0 81-16,-186 107-18 15,120-21-84-15,5 17-9 16,5 11-20-16,20-1-28 15,21 3 12-15,15-11-33 16,10-13 0-16,46-13 7 16,14-21-7-16,12-25-8 15,6-26-10-15,-3-7-32 0,-12-31 32 16,-12-23-9-16,-14-18 27 16,-20-17 4-16,-14-13 28 15,-13-3 12-15,0-3 4 16,-32 10-27-16,-8 18 0 15,-1 21-21-15,9 27-78 16,25 32-158-16,7 0-710 16,0 17-1094-16</inkml:trace>
  <inkml:trace contextRef="#ctx0" brushRef="#br0" timeOffset="158">976 2178 2571 0,'0'0'546'16,"0"0"-459"-16,0 0-50 0,0 0-28 15,0 0-9-15,0 0-313 16,56-177-620-16</inkml:trace>
  <inkml:trace contextRef="#ctx0" brushRef="#br0" timeOffset="472">1326 1259 2254 0,'0'0'358'0,"0"0"-215"0,0 0 45 16,0 0-67-16,239 0-28 15,-163 0-53-15,3 0 34 16,-6-6-59-16,-14 0 0 15,-18-1 34-15,-16 7-28 16,-11 0 12-16,-14 17-6 16,0 28 1-16,0 18 43 15,-14 19-43-15,-8 13-27 16,-3 10 56-16,10 3-56 16,5 0 14-16,5-7-15 15,5-5-30-15,0-14-13 16,0-12-80-16,15-14-115 15,0-21-375-15,-5-19-331 0</inkml:trace>
  <inkml:trace contextRef="#ctx0" brushRef="#br0" timeOffset="640">1633 1727 2004 0,'0'0'634'0,"0"0"-525"15,0 0 20-15,0 0-38 16,219-57-91-16,-124 43-12 16,44-5-191-16,-22-1-494 15,-19 1-1166-15</inkml:trace>
  <inkml:trace contextRef="#ctx0" brushRef="#br0" timeOffset="1188">2673 1274 2239 0,'0'0'566'16,"0"0"-542"-16,0 0-14 16,0 0 80-16,0 0-2 15,208-10-64-15,-139 3-6 16,-8 3-11-16,-5 1 10 0,-21 0 64 15,-13 3-66-15,-18-4-14 16,-4-2 70-16,-7-1 5 16,-37-5-49-16,-14 0-27 15,-14 5 1-15,-10 5 11 16,3 2-12-16,-2 0 0 16,8 2 6-16,7 22 0 15,9 0-1-15,9 3 1 16,14-2 4-16,9 5 4 15,15 1-14-15,10 3 0 16,0 0 0-16,0 1 0 16,10-3 0-16,24 5 0 15,1-4 0-15,6 3 14 16,6 0-14-16,4 3 0 16,5 4 0-16,5 4 16 0,1 0-8 15,4 6-8-15,-8 1 6 16,-11 0 23-16,-13 4-28 15,-24-3-1-15,-10-3 25 16,-29-5-11-16,-33-5-11 16,-14-10-3-16,-12-8 0 15,5-14 16-15,5-10-16 16,12 0-26-16,19-24 2 16,27-58-114-16,14 11-319 15,6-9-729-15</inkml:trace>
  <inkml:trace contextRef="#ctx0" brushRef="#br0" timeOffset="1577">3332 633 2311 0,'0'0'29'15,"0"0"-29"-15,0 0 0 16,0 0 165-16,0 0 11 0,0 0-93 16,0 0-83-16,215-197 2 15,-181 148 14-15,-12 4 33 16,-5 2 41-16,-2 7 0 15,-12 15 1-15,1 12 47 16,-4 9-66-16,0 3-47 16,0 36 11-16,0 17-35 15,0 13 19-15,0 6-20 16,3 4 7-16,6-3-7 16,-6-7 0-16,4-14-110 15,5-12-117-15,-6-13-452 16,5-17-701-16</inkml:trace>
  <inkml:trace contextRef="#ctx0" brushRef="#br0" timeOffset="1899">3963 308 2063 0,'0'0'393'0,"0"0"-305"15,0 0 76-15,-62 174 100 16,48-102-104-16,11 7-67 16,3-3-75-16,0-1 2 15,28-6-13-15,13-10 4 16,1-12 16-16,6-19-27 16,-4-21 0-16,-4-7-2 15,-8-10 14-15,-10-36-12 0,-3-15 0 16,-12-11 1-1,-7-10 66-15,0-5-55 0,-17 5 9 16,-17 6 1-16,-2 17-22 16,3 20-12-16,16 14-107 15,8 15-436-15,9 3-708 0</inkml:trace>
  <inkml:trace contextRef="#ctx0" brushRef="#br0" timeOffset="2088">4518 616 2585 0,'0'0'307'0,"0"0"-307"15,0 0-39-15,243 0 6 16,-136-9-85-16,-12-6-674 0</inkml:trace>
  <inkml:trace contextRef="#ctx0" brushRef="#br0" timeOffset="2763">5385 592 2163 0,'0'0'588'0,"0"0"-573"0,0 0-15 16,0 0 132-16,0 0-3 15,0 0-102-15,187-54-18 16,-137 25 12-16,-2-7-2 16,-4-8 50-16,-9-2-46 15,-13-1-7-15,-10-11 64 16,-12 0-28-16,0-1-7 15,-12 0-12-15,-13 13-21 16,3 10 31-16,3 16-20 16,6 20-1-16,-6 0-7 15,0 37-15-15,-3 30-1 0,0 22 1 16,0 17 0-16,2 5 0 16,5 4 0-16,0 1 0 15,5-12 4-15,-2-9-3 16,2-13-1-16,-2-17 0 15,2-14-3-15,-2-27-14 16,5-13 16-16,4-11 1 16,-1-4-11-16,4-32-5 15,0-13-4-15,7-7-13 16,22-6-1-16,11 5 25 16,11 9-3-16,5 10-23 15,1 14 34-15,3 11-27 16,-6 13 26-16,-7 0-8 0,-15 0 10 15,-10 3 1-15,-10 10 16 16,-12-6 17-16,0-1 21 16,-8-6-32-16,-28 0 14 15,-11 0-37-15,-7 0 2 16,1 0-1-16,9 0-1 16,15-4 0-16,16 4-9 15,13 0-3-15,0 7 2 16,3 22-7-16,26 12 17 15,12 1 9-15,6 0-4 16,7 5-4-16,5-7-2 16,21-2-83-16,-14-12-380 0,-16-11-826 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25.4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609 1185 1262 0,'0'0'646'0,"0"0"-444"16,0 0-16-16,0 0 12 16,0 0 13-16,0 0-32 15,-227-99-95-15,170 99-17 16,-6 17-13-16,2 34-27 15,-1 23 52-15,8 20-52 16,13 22-3-16,12 6 26 16,21-1-49-16,8-11 8 0,12-10-9 15,35-15 11 1,22-23-16-16,14-20 5 0,14-26-1 16,4-16 1-16,-6-9-38 15,-19-40 20-15,-17-16 2 16,-20-17 16-16,-24-13 13 15,-15-11-12-15,0 1 8 16,-32 3 42-16,-12 10-42 16,-12 20-8-16,14 24-1 15,12 31-105-15,16 17-202 16,14 0-629-16</inkml:trace>
  <inkml:trace contextRef="#ctx0" brushRef="#br0" timeOffset="190">1182 1986 1532 0,'0'0'1408'0,"0"0"-1177"16,0 0-155-16,0 0 24 15,0 0-89-15,0 0-11 16,0 0-165-16,42-105-516 15,-1 68-671-15</inkml:trace>
  <inkml:trace contextRef="#ctx0" brushRef="#br0" timeOffset="604">1641 1245 2329 0,'0'0'472'16,"0"0"-343"-16,0 0-107 16,0 0 61-16,0 0 53 15,167-178-78-15,-86 171-28 16,10 7-6-16,1 4-6 16,-13 35 45-16,-13 16-54 0,-30 22 7 15,-24 10 37 1,-12 16-34-16,-41 1 1 15,-32-1-14-15,-11-9 1 16,-6-15 2-16,6-21-9 0,7-14 0 16,18-20 8-16,19-19-8 15,14-5 0-15,16 0 0 16,10-3 1-16,0-7 8 16,0 1-9-16,29 9 0 15,11 0-5-15,11 0 5 16,12 0 0-16,6 12 0 15,7 9 0-15,9-9-16 16,1-8-11-16,43-4-139 16,-25-23-210-16,-19-5-599 0</inkml:trace>
  <inkml:trace contextRef="#ctx0" brushRef="#br0" timeOffset="1105">2728 1136 1416 0,'0'0'946'0,"0"0"-830"16,0 0-63-16,0 0 59 16,0 0 38-16,218-29-36 15,-145 25-81-15,6 4 22 0,-4 0-26 16,-18 0 9-16,-16 0 12 15,-19 0-49-15,-22 0 14 16,0 0 60-16,-15 0 3 16,-33 0-39-16,-9-7-38 15,-21 2 0-15,-1-3 34 16,-3 8-21-16,3 0 5 16,3 0 7-16,13 8-11 15,12 14 14-15,11 1-29 16,18 6-4-16,15 8-7 15,7 1 11-15,10 9-4 16,43 2 2-16,11 2 4 16,17 0 14-16,7-2-16 0,3-2 0 15,-4-2-5 1,-10 1 5-16,-16-7 0 0,-17 1 3 16,-28-1 3-16,-16-1 12 15,-22 6-9-15,-51 6-8 16,-18-2 26-16,-19-1-26 15,5-12 0-15,5-8-1 16,24-17-59-16,25-17-53 16,26-25-211-16,16-18-758 0</inkml:trace>
  <inkml:trace contextRef="#ctx0" brushRef="#br0" timeOffset="2038">3526 468 1859 0,'0'0'346'0,"0"0"-241"16,0 0-75-16,0 0 91 15,0 0 24-15,0 0-99 16,193-44-19-16,-124 15-27 0,-6-1 9 15,-5-7 2 1,-14-1-10-16,-16-6 6 0,-9 2 11 16,-9-7-17-16,-10 5 56 15,0 3 10-15,0 8 12 16,-17 9 45-16,-5 12-16 16,4 12-31-16,-4 0-28 15,0 19-49-15,0 31 9 16,3 16-9-16,2 12 0 15,5 7 15-15,5 4-15 16,-1-7 0-16,8-10 6 16,0-9-5-16,0-14 8 15,-3-17-9-15,3-13-6 0,0-9 6 16,0-10 1 0,0 0 6-16,0 0 23 0,0-19-15 15,0-17-15-15,8-5-32 16,17-7-12-16,11 6 44 15,5 6-15-15,-1 11-4 16,4 8 10-16,-8 10-20 16,-8 7 28-16,-2 0-23 15,-14 0-2-15,-6 0 13 16,-6 9 26-16,0-4-7 16,0-3 38-16,-22 1-25 15,-6-3 18-15,-5 0-36 16,0 0 7-16,7 0 31 15,8 0-37-15,11 0 25 0,7 17-27 16,0 9 6-16,0 13 10 16,7 7-16-16,26-1 0 15,8 5 7-15,6-7-5 16,14 1-4-16,5-9-14 16,29-5-140-16,-16-10-351 15,-16-11-1068-15</inkml:trace>
  <inkml:trace contextRef="#ctx0" brushRef="#br0" timeOffset="2532">4817 1445 1886 0,'0'0'364'16,"0"0"-149"-16,0 0 41 15,0 0-23-15,0 0-17 16,160 197-131-16,-109-158-41 16,0-3-14-16,-4-7-30 15,-6-6 0-15,-12-6-27 16,-7-7-137-16,-4-10-106 16,-11 0-103-16,0-16-157 15,-7-11-523-15</inkml:trace>
  <inkml:trace contextRef="#ctx0" brushRef="#br0" timeOffset="2681">5133 1438 1694 0,'0'0'641'0,"0"0"-352"15,0 0-77-15,0 0-38 16,0 0 56-16,0 0-116 16,0 0-54-16,-164 226-54 15,125-164-6-15,-13 11-36 16,13-13-325-16,5-21-814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32.4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3934 1091 0,'0'0'669'0,"0"0"-619"16,0 0-7-16,0 0 51 0,0 0 123 16,0 0-64-16,189-24-112 15,-116-24-10-15,-3-8-28 16,-5-13 9-16,-17-3 7 16,-13 3-11-16,-19 6 12 15,-13 11 79-15,-3 12-18 16,0 18 19-16,-19 12-6 15,-1 10-31-15,-2 16-14 16,-3 50-48-16,3 22-1 16,0 25 24-16,3 8-23 15,1-3 8-15,2-6-9 0,6-18 0 16,0-8 10 0,2-21-10-16,1-18 0 0,3-14 0 15,1-21 0-15,-2-5 25 16,5-7-24-16,0 0 0 15,-3-28 49-15,3-12-45 16,0-7-5-16,0-6-12 16,11 8-6-16,15 3 8 15,3 5-32-15,8 14 12 16,-5 11 28-16,0 7-17 16,-5 5 2-16,-10 0-14 15,-14 24 10-15,-3 8 11 16,0 2 10-16,-25-2 0 15,-7-3 18-15,0-7-17 16,-2-4 10-16,12-11 47 0,8-4-15 16,6-3 16-16,5 0-36 15,3 0-23-15,0 3 8 16,0 0-8-16,25 7-8 16,12 4 8-16,10-4-47 15,14-5-72-15,46-5-195 16,-16 0-353-16,-8 0-333 0</inkml:trace>
  <inkml:trace contextRef="#ctx0" brushRef="#br0" timeOffset="188">1028 4060 1943 0,'0'0'560'16,"0"0"-466"-16,0 0-93 15,0 0 113-15,0 0 82 16,0 0-132-16,0 0-14 16,259 38-50-16,-132-38-97 15,-21 0-99-15,-14-3-528 0</inkml:trace>
  <inkml:trace contextRef="#ctx0" brushRef="#br0" timeOffset="420">1054 4380 1945 0,'0'0'628'16,"0"0"-505"-16,0 0-99 15,0 0 121-15,0 0 6 16,0 0-75-16,0 0-37 15,226 37-39-15,-146-31-60 16,11-3-118-16,29-3-126 16,-22 0-356-16,-13-9-1105 0</inkml:trace>
  <inkml:trace contextRef="#ctx0" brushRef="#br0" timeOffset="736">2143 3878 1982 0,'0'0'589'0,"0"0"-498"15,0 0-15-15,0 0 133 16,0 0-70-16,0 0-40 16,0 0-66-16,-86 194-11 15,86-143-2-15,10-4-19 16,27-3 25-16,10-5-26 15,11-13 0-15,1-9 10 16,-5-17-10-16,-3 0 9 0,-11-19 16 16,-11-22-14-16,-17-11 40 15,-12-7-39 1,0-6 7-16,-34 2 40 0,-16 3-50 16,-11 8-9-16,-27-1-48 15,18 14-231-15,4 10-989 0</inkml:trace>
  <inkml:trace contextRef="#ctx0" brushRef="#br0" timeOffset="1494">540 354 1410 0,'0'0'317'0,"0"0"-160"15,0 0-28-15,0 0 23 16,0 0-57-16,0 0-42 16,0 0 14-16,182-193 5 15,-146 144 19-15,-2 2 18 16,-18 15-23-16,-4 9 83 15,-8 13-64-15,-1 10-40 16,-3 0 4-16,0 0-51 16,3 23-18-16,3 24 0 0,0 11 0 15,1 10 24 1,2 2-24-16,-3-2-21 0,1-10-6 16,8-7-139-16,7-23-164 15,0-10-336-15,-5-18-1141 0</inkml:trace>
  <inkml:trace contextRef="#ctx0" brushRef="#br0" timeOffset="1823">1240 36 1886 0,'0'0'273'15,"0"0"-192"-15,0 0 167 0,0 0-25 16,0 0-87-16,-107 174-80 16,104-122-50-16,3 6 38 15,0 2-37-15,18 3-1 16,23-7 11-16,17-11-8 16,11-12-14-16,12-20 5 15,2-13 0-15,1-9 12 16,-11-38-4-16,-15-16-7 15,-24-9 31-15,-28-2 6 16,-6-1 81-16,-22 9-50 16,-32 17-4-16,-15 12 12 15,-1 21-77-15,-11 16-87 16,24 12-412-16,9 15-1133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35.0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123 0 1588 0,'0'0'404'16,"0"0"-250"-16,0 0-81 15,0 0 164-15,0 0-9 16,0 0-71-16,198 23-59 16,-119-23-77-16,6 0-19 15,-6 0-4-15,6 0-144 16,-24 6-350-16,-27 7-248 0</inkml:trace>
  <inkml:trace contextRef="#ctx0" brushRef="#br0" timeOffset="187">0 418 1553 0,'0'0'801'0,"0"0"-700"15,0 0-89-15,0 0 156 16,0 0-41-16,196 25-75 15,-24-22-52-15,-16-3-290 0,-14 0-1347 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41.7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286 971 2162 0,'0'0'364'16,"0"0"-286"-16,0 0 83 15,0 0 85-15,-195 167-89 16,160-94-49-16,6 8-81 15,14 11-6-15,8 7 19 16,7-1-39-16,4 1 11 16,36-8-12-16,18-11 9 15,8-22 3-15,10-23-10 0,5-21 2 16,-8-14-4 0,-13-23-16-16,-4-35 16 15,-17-18-8-15,-12-19 8 0,-17-10 16 16,-10-11-15-1,0-1 6-15,-37-4 2 0,-2 12-3 16,-5 21-12-16,7 30-2 16,24 40-122-16,4 18-202 15,9 0-549-15</inkml:trace>
  <inkml:trace contextRef="#ctx0" brushRef="#br0" timeOffset="190">1098 1851 2357 0,'0'0'516'0,"0"0"-440"16,0 0-46-16,0 0 10 15,0 0-40-15,0 0-300 16,0 0-593-16</inkml:trace>
  <inkml:trace contextRef="#ctx0" brushRef="#br0" timeOffset="586">1532 838 1620 0,'0'0'984'16,"0"0"-877"-16,0 0-69 16,0 0 71-16,0 0 61 15,0 0-53-15,215 0-95 16,-152 2 19-16,3 7-41 16,-2 1 1-16,2 7 25 15,-7-4-25-15,-5 0-1 16,-10 0 0-16,-12 1 0 15,-10-3 12-15,-10 7-12 16,-12 8 0-16,0 17 21 16,0 20-1-16,-15 19 29 15,-10 18-6-15,3 12 10 0,3 7 29 16,9-5-50 0,6-6-13-16,4-13 14 0,0-9-27 15,7-17-12-15,8-16-42 16,-4-24-64-16,0-29-90 15,0 0-411-15,-11-20-190 0</inkml:trace>
  <inkml:trace contextRef="#ctx0" brushRef="#br0" timeOffset="767">1835 1483 1744 0,'0'0'796'0,"0"0"-662"0,0 0 6 16,0 0-10-16,233 0-45 16,-153-3-85-16,11-2-33 15,45-4-137-15,-23 4-376 16,-18-9-356-16</inkml:trace>
  <inkml:trace contextRef="#ctx0" brushRef="#br0" timeOffset="1270">2823 1008 1910 0,'0'0'532'0,"0"0"-381"16,0 0-78-16,0 0 12 16,0 0 61-16,0 0-89 15,240-28-55-15,-155 32 28 16,6 6-29-16,0-1 29 15,-3-1 27-15,-20-8-47 16,-19 0 26-16,-29 0-30 16,-20 0 32-16,-3-10 58 15,-45-11-75-15,-21 2-15 16,-14 6-6-16,-5 4 0 16,-3 4-1-16,3 5 1 15,12 0 0-15,10 14 12 0,12 12-10 16,13 8-2-1,9 4 0-15,17 6 0 0,11 1-3 16,4 1 3 0,0 3 0-16,29-7 2 0,12 2-2 15,3-5 0-15,6-4 0 16,5 2 1-16,4-1 31 16,-2 4-31-16,6 2 29 15,-9 4 14-15,-7 4-19 16,-13-4-7-16,-15-1-11 15,-19-1-6-15,0-6 31 16,-34-1-32-16,-24-9-15 16,-7-8 15-16,-5-3-71 15,1-13-68-15,-1-4-154 0,20-21-325 16,13-11-567-16</inkml:trace>
  <inkml:trace contextRef="#ctx0" brushRef="#br0" timeOffset="1577">3482 544 2215 0,'0'0'345'15,"0"0"-205"-15,0 0 104 0,0 0-8 16,234 200-41-16,-165-97-93 16,4 21-29-16,-7 9 14 15,-4 16-43-15,-14-1 40 16,-19-2-51-16,-26 4-15 16,-3-8-3-16,-54-3-15 15,-31-7-21-15,-20-9-117 16,-77 6-105-16,24-29-428 15,3-36-1310-15</inkml:trace>
  <inkml:trace contextRef="#ctx0" brushRef="#br0" timeOffset="3050">4216 380 1475 0,'0'0'255'15,"0"0"-169"-15,0 0 44 16,0 0 114-16,0 0-92 16,0 0-70-16,92-23-17 15,-38-9-32-15,0-11 2 16,2-3 7-16,-9-7-20 16,-8 4 35-16,-5 4-15 15,-12 5 16-15,-12 11 51 16,-7 11-27-16,-3 16 2 15,0 2-27-15,0 12-50 16,0 38 32-16,-13 12-31 16,-2 13-1-16,5 1 11 15,-2-7-18-15,8-4-1 16,1-12 0-16,3-6-91 0,0-12-135 16,7-16-138-16,18-12-182 15,-3-7-363-15</inkml:trace>
  <inkml:trace contextRef="#ctx0" brushRef="#br0" timeOffset="3357">4971 124 1684 0,'0'0'519'0,"0"0"-352"0,0 0 67 16,0 0 31-16,0 0-123 15,0 0-30-15,-107 182-47 16,100-115-25-16,7 6-4 16,0-1-35-16,29-3 12 15,22-11-13-15,15-15 0 16,12-16 13-16,5-17-7 16,1-10 5-16,-4-27 5 15,-11-31-16-15,-25-21 27 16,-29-11-27-16,-15-4 21 15,-44 2 31-15,-47 13-38 16,-70 31-14-16,19 24-102 16,10 14-662-16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41.19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0 329 1824 0,'0'0'319'0,"0"0"-204"0,184 0 82 16,-77 0 33-16,6-14-75 16,0 4-116-16,-4 0-39 15,-15 1-30-15,-21 1-114 16,-26 6-174-16,-31-3-420 0</inkml:trace>
  <inkml:trace contextRef="#ctx0" brushRef="#br0" timeOffset="195">396 0 1837 0,'0'0'501'0,"0"0"-438"0,0 0 146 16,0 0 54-16,0 190-136 15,11-121-62-15,-4 3-54 16,2 1-10-1,-6-1-2-15,0 16-291 0,-3-22-357 16,0-16-1081-16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4:39.8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1290 679 1190 0,'0'0'356'0,"0"0"-187"16,0 0-55-16,0 0 32 0,0 0 15 15,0 0-35-15,-160-14-37 16,112 14-24-16,-2 0 6 16,-8 14-10-16,-1 19 3 15,-2 20 30-15,2 12-25 16,5 20-8-16,6 10 34 16,8 7-45-16,14 3-19 15,11-7-4-15,15-5-25 16,0-12 32-16,22-8-34 15,29-11 0-15,15-16 14 0,10-16-8 16,8-16-12 0,4-14 6-16,0-8 0 15,-12-37-9-15,-6-23 9 0,-13-9 0 16,-16-14 18 0,-16-12-17-16,-21-5 46 0,-4-1 1 15,-7 8-22-15,-30 9 29 16,5 23-47-16,-1 28-8 15,15 29-10-15,18 36-205 16,0 36-369-16,18 5-55 0</inkml:trace>
  <inkml:trace contextRef="#ctx0" brushRef="#br0" timeOffset="176">1798 1656 310 0,'0'0'1729'16,"0"0"-1391"-16,0 0-212 15,0 0-60-15,0 0-66 16,0 0-261-16,0 0-604 0</inkml:trace>
  <inkml:trace contextRef="#ctx0" brushRef="#br0" timeOffset="549">2268 804 1532 0,'0'0'567'0,"0"0"-348"15,0 0-47-15,0 0-12 16,0 0-12-16,0 0-61 15,237-72-25-15,-161 79-44 16,2 25-9-16,-14 18 30 16,-12 12-15-16,-23 11-3 15,-29 4 10-15,0 5-25 16,-51-1 24-16,-18 1-30 16,-9-3 0-16,-1-11 0 15,3-13 0-15,16-16 1 16,16-12-1-16,19-11 2 15,18-7-4-15,7-6 2 0,0 5-1 16,29 1 0-16,15 1 1 16,10 0-2-16,12 0-47 15,15-4-138-15,46-6-61 16,-14 0-86-16,-8 0-344 0</inkml:trace>
  <inkml:trace contextRef="#ctx0" brushRef="#br0" timeOffset="1067">3274 886 1502 0,'0'0'393'0,"0"0"-186"16,0 0-39-16,0 0 61 15,0 0-51-15,0 0-87 16,0 0-16-16,227-61-63 15,-170 61 4-15,3 0 24 16,-6 5-31-16,0 5-7 16,-7-4-2-16,-3-3 1 15,-10-3 28-15,-17 0-29 16,-14 0 0-16,-3 0 69 16,-13 0-47-16,-35-9-4 15,-14-6-18-15,-8 6 1 16,-2 4 8-16,-1 5-9 0,0 0 10 15,7 0 40 1,12 22-35-16,10 5 15 0,10 9-18 16,21 3-5-16,13 4 8 15,0 2-14-15,7-2-1 16,30-4 10-16,10 1-1 16,4-1-10-16,3-3 1 15,2 0 0-15,-5 3 8 16,-4 2-7-16,-3-3 0 15,-9-2 24-15,-6 4-24 16,-10-2 37-16,-19-5-32 16,0 4-6-16,-26-4 31 15,-21 0-22-15,-10-6-9 0,-3-5-11 16,6-9-62 0,10-10-48-16,15-3-363 0,14 0-388 0</inkml:trace>
  <inkml:trace contextRef="#ctx0" brushRef="#br0" timeOffset="4136">627 0 1573 0,'0'0'401'0,"0"0"-177"16,-201 48-71-16,93 58 93 16,-9 96-49-16,17 99-13 15,28 36-15-15,55-9-57 16,17-49-31-16,42-65-46 15,27-44-34-15,16-41 37 16,57-9-38-16,76-34-88 16,-20-20-212-16,7-19-704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5:35.9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0 987 1642 0,'0'0'232'15,"0"0"-142"-15,0 0 36 0,132-170 88 16,-88 102-62-1,3-7-125-15,1-7 16 16,-1-9-7-16,-3-4 12 0,-9 0 54 16,-9 6-5-16,-4 14 14 15,-10 12 1-15,-6 21-22 16,-6 12 10-16,0 18-25 16,0 12-33-16,0 0 18 15,0 42-39-15,0 27 27 16,0 21 9-16,0 17-33 15,-13 14 27-15,-6 14-41 16,1 10-8-16,-1-2 55 16,6-5-29-16,1-6 13 15,5-21-22-15,4-12-4 16,-3-18-10-16,6-15-5 0,0-10-33 16,-3-14-9-16,-7 5-122 15,-2-12-216-15,-1-11-832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5:35.3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0 191 1572 0,'0'0'385'15,"0"0"-123"-15,0 0 5 0,0 0-22 16,0 0-69-16,0 0-19 16,42-56-80-16,-1 46-23 15,25-2 7-15,13-2-13 16,24-6 18-16,17 0-66 15,4 1 0-15,-1-1-18 16,-9 7 11-16,-26 6-83 16,-31 7-57-16,-35 0-174 15,-29 48-253-15,-37 0 88 16,-13-3-712-16</inkml:trace>
  <inkml:trace contextRef="#ctx0" brushRef="#br0" timeOffset="199">39 517 1545 0,'0'0'517'0,"0"0"-371"0,0 0 55 16,0 0 28-16,0 0-11 16,0 0-88-16,189 42-48 15,-97-42-63-15,17 0 25 16,15 0-44-16,11 0-32 15,36 9-87-15,-36 5-580 16,-21-5-1362-16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6:15.95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108 314 400 0,'0'0'950'0,"0"0"-699"16,0 0-90-16,0 0 7 16,0 0 49-16,0 0-23 15,-83-91-12-15,80 84-58 16,-1 5-9-16,4 2-21 16,0 0-29-16,0 9 13 15,0 37-66-15,0 30 30 16,0 19 27-16,0 15-47 15,0 6 8-15,0-3-15 16,0-17-13 0,0-16 29-16,0-16-31 0,0-20 0 0,0-11 11 15,0-16-11 1,0-11-24-16,0-6-36 0,0 0-54 31,0-13 0-31,0-23-41 0,0-15-1 0,4-9 62 16,-4-10-3-16,0-5 41 15,0-7-31-15,0-4-14 16,-9 8 101-16,2 5 0 16,7 11 22-16,0 13 56 15,0 10-35-15,7 6 25 16,12 6 14-16,6 8-11 16,0 3 29-16,9 3-52 15,2 6-5-15,1 3 10 16,4 4-23-16,-6 0 18 15,-6 7-12-15,1 19-35 16,-16 10 38-16,-2 2-24 0,-12 11-3 16,0-1 10-16,-12 0-21 15,-20-1 21-15,-2-4-22 16,2-14 0-16,6-6 5 16,4-11 1-16,12-4 0 15,2-6 3-15,8-2-3 16,0 0 13-16,0 0-19 15,0 0-24-15,12 0 23 16,16 0-7-16,10 0-2 16,4 0 2-16,-2 0 2 15,1 18-4-15,-5 12 7 16,-3 5-9-16,-11 9 11 16,-8 1 2-16,-9 2 0 15,-5-3 5-15,0-2-6 0,-19-5 24 16,-18-3-24-16,-10-9 1 15,-7-5 54-15,-9-6-17 16,2-4 2-16,-1-7-5 16,8-3-16-16,10 0 28 15,13 0-47-15,18 0-51 16,13-11-45-16,25-14-200 16,29-2-451-16,5 5-906 0</inkml:trace>
  <inkml:trace contextRef="#ctx0" brushRef="#br0" timeOffset="647">558 837 1553 0,'0'0'270'0,"0"0"-207"16,0 0 62-16,0 0 94 15,0 0-108-15,189 28-50 16,-131-28-30-16,4 0-31 16,-8-4 33-16,-3-17-33 15,-14-5 0-15,-11-2 30 0,-11 0-10 16,-15-5 67 0,0-7-38-16,-9 1 24 0,-19 3 34 15,-4 7-46 1,-2 8 11-16,5 16 12 0,0 5-57 15,4 0 24-15,3 26-51 16,0 22 12-16,7 20 0 16,11-1-11-16,4 6 4 15,0-8-5-15,4-8-17 16,24-11 1-16,10-11-34 16,2-12-24-16,8-13 42 15,-1-10-53-15,7 0 34 16,-3-14 5-16,-4-18-5 15,0-7 41-15,-3-2-5 16,-6 3 1-16,-10 11 4 0,-2 8 10 16,-4 17-10-1,-4 2 9-15,4 7 2 0,-3 30 29 16,-6 10-30-16,-1-1 1 16,-2-1 26-16,-6-1-21 15,-4-15 6-15,0-3-12 16,0-13 1-16,0-9 28 15,-10-4-19-15,-6 0-9 16,-2-24 49-16,1-12 4 16,2-9-11-16,8-9-22 15,7 1-12-15,0 2 32 16,0 9-41-16,17 5-20 16,17 6 13-16,16 17-71 0,49 5-146 15,-12 1-417 1,-10 8-1164-16</inkml:trace>
  <inkml:trace contextRef="#ctx0" brushRef="#br0" timeOffset="2538">1928 793 1644 0,'0'0'286'16,"0"0"-238"0,0 0 25-16,0 0 91 0,0 0 18 15,0 0-120-15,0 0-23 16,59 166 7-16,-52-120-37 16,-7-4 4-16,0-7-13 15,0-4 2-15,0-12 28 16,0-13-29-16,0-6-1 15,0 0 43-15,-7-3-43 16,3-26 15-16,4-14-15 16,0-12 6-16,0-8-26 15,7-9 20-15,19 2 0 16,6 11-12-16,5 12 3 16,-2 10 2-16,6 17-9 15,3 17 16-15,-3 3 19 0,3 3-3 16,-6 29-2-16,0 10 20 15,-6 13-13-15,-2-1 10 16,-4 5-16-16,-9-3-9 16,1-6 16-16,-3-9-21 15,-1-7-2-15,1-7-7 16,-5-11-35-16,-1-3 3 16,1-10-66-16,5-3-38 15,4 0 53-15,3 0-17 16,3-21 5-16,7-7 22 15,0-8 8-15,2-7 54 16,-2 1-10-16,2-5 27 16,-12 5 2-16,-5 9 12 0,-2 10 20 15,-8 9 81 1,-7 12 27-16,0 2 39 0,0 0-121 16,0 23 0-16,0 9 28 15,0 8-43-15,12 7-5 16,1-2 11-16,9 1 13 15,9-4-38-15,4-7-24 16,6-4 0-16,6-8 5 16,-3-6-5-16,-5-15-12 15,-5-2-15-15,-5 0 15 16,-11-13-3-16,-8-16 15 16,-4-7 0-16,-6-6 6 0,0-2 0 15,0-5-6 1,-16 4 7-16,-9 2-7 0,-9 10 48 15,2 14-43-15,0 5-4 16,6 8 1-16,8 6-2 16,3 0-6-16,11 0-13 15,4 0-48-15,0 6 37 16,10 1-70-16,21 0 8 16,4-7 40-16,6 0 13 15,3 0 21-15,-3 0 12 16,-3 0 6-16,-4 0 1 15,-5 12-1-15,-4 9 0 16,-3 7 43-16,0 13-25 16,-3 0 17-16,3 3-8 15,0-2 4-15,3-2 4 0,1-8-34 16,2-4-1-16,1-14 0 16,0-6-21-16,1-8-13 15,-4 0-26-15,-1-11 35 16,-6-15 19-16,-6-3 6 15,2 0 0-15,-8 2 36 16,2 6-27-16,-9 11 48 16,3 9 3-16,-3 1-12 15,0 0-7-15,0 6-41 16,0 20 1-16,0 3 14 16,7 5-14-16,8-2 6 15,2-3-7-15,2-6-11 16,-1-3 10-16,1-5 1 0,-6-14-20 15,3-1-30-15,2 0-8 16,1-1 9-16,6-30-14 16,4-9 2-16,6-5 4 15,9-14-46-15,12-7-7 16,2-16-13-16,4-13 34 16,4-14 35-16,-2-6-3 15,-4 1 19-15,-10 6 37 16,-12 13 2-16,-16 19 5 15,-12 20 30-15,-10 15 23 16,0 20 125-16,-4 11 14 16,-21 10-62-16,0 0-20 0,-9 22-48 15,-2 18-2 1,-1 16-30-16,2 7 1 0,-3 11 18 16,6 13-37-16,2 1 12 15,4 10 24-15,1-3-31 16,11-1-11-16,-1-7-5 15,8-5-6-15,2-10 16 16,5-7-17-16,0-5-21 16,0-11 1-16,9-9-23 15,13-11-33-15,7-13 21 16,-1-12-2-16,10-4 6 16,6-7-38-16,10-33 10 15,3-12 32-15,13-14-21 16,-1-16-37-16,4-16 46 15,1-14-3-15,2-10 44 0,0-8-39 16,-3 1 42-16,-10 10 14 16,-16 16-6-16,-22 17 7 15,-15 21 70-15,-10 22 35 16,0 16 95-16,-13 18-67 16,-21 9-24-16,-1 0-18 15,-6 36-42-15,-3 16 5 16,0 20-18-16,8 15-15 15,-1 11 41-15,5 7-41 16,7 5 0-16,6 2 18 16,4-2-39-16,12-10 6 15,3-4-6-15,0-17-4 16,3-11-14-16,27-15 0 0,9-17-17 16,5-18-65-16,7-18 5 15,1 0 20-15,-1-35-19 16,-3-10 33-16,-8-6 42 15,-8 0 3-15,-6 6 16 16,-11 11 56-16,-8 10 24 16,-7 22 31-16,0 2 17 15,0 10-91-15,0 26 17 16,0 13-12-16,0 3 0 16,0 1-18-16,0-4-24 15,10-10 0-15,5-5-30 16,22-15-145-16,-5-13-191 15,0-6-309-15</inkml:trace>
  <inkml:trace contextRef="#ctx0" brushRef="#br0" timeOffset="2688">5265 637 2223 0,'0'0'486'0,"0"0"-408"16,0 0 4-16,0 0 14 15,0 0-96-15,0 0-275 16,0 0-951-16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18.24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1054 1534 0,'0'0'272'0,"0"0"-208"16,0 0-8-16,0 0 77 16,0 0-27-16,0 0-57 15,0 0-33-15,228-119 17 16,-165 63 14-16,-9-14-10 15,-10 0 22-15,-10-7-29 16,-17 3 44-16,-17 4 59 16,0 11-14-16,-7 15 12 15,-25 10-45-15,-9 17-6 16,-3 17 34-16,0 4-64 0,0 52-14 16,5 33-12-16,5 22-11 15,9 20 10-15,3 10-23 16,9 1 0-16,1-7 6 15,2-21 1-15,4-16-4 16,0-23-3-16,2-19 3 16,-2-20-9-16,2-16 6 15,-1-18 0-15,2-2 27 16,-4 0-14-16,4-31 4 16,3-20-17-16,0-7-3 15,18-11 2-15,24-3-35 16,14 6 3-16,10 7 24 0,2 13-16 15,1 17 13 1,-3 13-2-16,-10 12 13 0,-17 4-11 16,-17 7 1-1,-19 23 7-15,-3 5 4 0,-22 7 16 16,-28 5 8-16,-20-1-16 16,1-9 8-16,-1-13 30 15,10-7-37-15,12-6 6 16,14-11 11-16,12 0-5 15,16 0 16-15,6 0-11 16,0 0-20-16,32 0-2 16,20 0-4-16,9 3 0 0,5 19 0 15,3 2 0 1,-6 6 0-16,-6-5-3 0,-1 2 3 16,-8-4-1-16,-6-3 1 15,5-11-27-15,1-9-83 16,29-3-134-16,-11-33-499 15,-8 1-659-15</inkml:trace>
  <inkml:trace contextRef="#ctx0" brushRef="#br0" timeOffset="345">2266 633 1920 0,'0'0'710'0,"0"0"-567"15,0 0-9-15,0 0 71 16,-218-79-43-16,138 79-38 16,-8 0-67-16,-10 17-7 15,-5 32-7-15,2 23 5 16,13 17 12-16,15 16-46 15,29 10-2-15,22-4 18 16,22-2-21-16,9-11 1 16,45-11-10-16,22-22-6 15,19-17 6-15,14-21-41 16,8-21-29-16,-4-6-5 16,-8-6-69-16,5-49-109 15,-30 5-332-15,-28 1-209 0</inkml:trace>
  <inkml:trace contextRef="#ctx0" brushRef="#br0" timeOffset="535">1505 1019 178 0,'0'0'2394'15,"0"0"-2048"-15,0 0-250 16,0 0-43-16,0 0 63 0,0 0-37 15,211 4-79 1,-94-4-39-16,83-41-149 0,-24 5-178 16,-19-5-344-16</inkml:trace>
  <inkml:trace contextRef="#ctx0" brushRef="#br0" timeOffset="975">3761 0 2357 0,'0'0'526'0,"0"0"-408"16,0 0 54-16,0 0-26 16,0 0-99-16,0 0-39 0,-98 237 28 15,83-146-26-15,-7 0 5 16,-3-1 5-16,-11-5-19 15,-11-9 23-15,-16-12-24 16,-6-11 6-16,-7-13-3 16,-6-14 4-16,10-13-7 15,14-13-19-15,14 0-8 16,19-6 7 0,13-14-46-16,12 1 22 0,8 7 21 15,36 12 4-15,14 0 18 16,11 21-12-16,7 28 13 15,2 18 20-15,-5 17-20 16,-4 15 25-16,-4 9 23 16,-6 1-2-16,-12-4-4 15,-6-10-33-15,-13-13 9 0,-6-20 6 16,-11-12-24-16,-3-21-34 16,2-19-29-16,12-14-139 15,-3-31-450-15,-1-12-673 0</inkml:trace>
  <inkml:trace contextRef="#ctx0" brushRef="#br0" timeOffset="1320">4367 939 2058 0,'0'0'320'15,"0"0"-234"-15,0 0 5 16,164-188 94-16,-117 116 3 16,-3-3-103-16,-7-4-30 15,-8 4 26-15,-10 12-4 16,-6 21 23-16,-9 15-10 16,-1 25-26-16,-3 2 13 15,0 39-53-15,0 30 0 16,0 25 39-16,-7 19-27 15,-3 7-6-15,-2-2 0 16,9-9-17-16,3-7-1 16,0-14-12-16,0-11-27 0,0-19-40 15,15-15-109-15,10-20-128 16,-3-14-553-16,-3-9-1353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6:19.1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186 0 1629 0,'0'0'282'15,"0"0"-227"-15,0 0 118 16,0 0 83-16,3 235-76 16,-3-124-71-16,0 13-44 15,0-2 46-15,0-5-62 16,0-11-31-16,0-14 12 16,15-17-30-16,1-12-87 0,1-21-74 15,10-18-178-15,-11-11-240 16,0-13-1132-16</inkml:trace>
  <inkml:trace contextRef="#ctx0" brushRef="#br0" timeOffset="386">0 717 1590 0,'0'0'327'0,"0"0"-228"16,0 0-72-16,0 0 101 15,0 0 38-15,0 0-67 0,0 0-53 16,176-13-9 0,-126 23 12-16,1 16 23 0,0 13-39 15,-7 7-5-15,-7 4-1 16,-12 3-9-16,-6-2 13 16,-9-1-16-16,-10-4-14 15,0-7 17-15,0-10-18 16,0-13 0-16,0-6 11 15,0-10-2-15,-10 0 12 16,-5-2-16-16,-4-29-4 16,9-10 13-16,2-13-14 15,8-8 0-15,0 0 3 16,0-4-3-16,11 11 2 16,15 8-2-16,6 15 0 15,5 10-9-15,0 14-3 0,6 8-99 16,26 8-100-16,-10 20-311 15,-8 2-735-15</inkml:trace>
  <inkml:trace contextRef="#ctx0" brushRef="#br0" timeOffset="581">1025 875 461 0,'0'0'1352'15,"0"0"-1128"-15,0 0-47 16,0 0 63-16,0 0-29 16,0 0-144-16,-22 202-46 15,22-159-21-15,0-7-37 0,12 4-167 16,9-14-285-16,1-12-248 0</inkml:trace>
  <inkml:trace contextRef="#ctx0" brushRef="#br0" timeOffset="723">1106 513 705 0,'0'0'1201'16,"0"0"-1111"-16,0 0-90 16,0 0-68-16,0 0-96 15,0 0-1006-15</inkml:trace>
  <inkml:trace contextRef="#ctx0" brushRef="#br0" timeOffset="1437">1605 863 1862 0,'0'0'600'15,"0"0"-471"-15,0 0 90 16,0 0-17-16,0 0-39 16,0 0-80-16,0 0-58 15,-154-17-7-15,132 55-18 0,8 11-13 16,6 0 13 0,8-2-60-16,0-5-30 0,8-9-25 15,18-10-90-15,2-10 35 16,1-13-22-16,2 0 56 15,-6 0 49-15,-8-23 47 16,-2 1 40-16,-3 2 50 16,-9 3 42-16,1 7 71 15,-4 10-7-15,0 0-53 16,0 0-30-16,0 13-28 16,0 11 21-16,7 2-40 15,-1-1-25-15,10 3 19 16,-1-2-20-16,7-7-11 0,-5-6-2 15,10-3-38-15,-2-10-13 16,0 0-12-16,4 0 25 16,3-20 31-16,6-14-53 15,2-10 23-15,4-15 16 16,3-11-10-16,4-7 27 16,-3-16 9-16,-4-5 8 15,-9-4 6-15,-10 0-4 16,-9 14 8-16,-13 12 48 15,-3 17 33-15,0 15 27 16,-3 20 7-16,-16 10-17 16,-3 14 20-16,0 0-38 15,-7 19-49-15,-8 30-7 0,2 21-19 16,-3 9 24 0,6 12-21-16,3 0-9 0,4 5 27 15,10 0-8-15,3-8-8 16,12-2-11-16,0-11-8 15,8-12-2-15,25-8-22 16,14-14-61-16,16-10 4 16,9-11-66-16,42-17-229 15,-16-3-298-15,-10 0-569 0</inkml:trace>
  <inkml:trace contextRef="#ctx0" brushRef="#br0" timeOffset="1632">2990 900 143 0,'0'0'2253'16,"0"0"-1963"-16,0 0-242 15,0 0 37-15,0 0-85 16,0 0-17-16,0 0-333 15,15 31-274-15</inkml:trace>
  <inkml:trace contextRef="#ctx0" brushRef="#br0" timeOffset="1767">3052 1360 2013 0,'0'0'582'0,"0"0"-534"16,0 0 49-16,0 0-79 15,0 0-18-15,0 0-600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56:22.5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229 399 1322 0,'0'0'398'16,"0"0"-305"-16,0 0-43 16,0 0-43-16,0 0 46 15,0 167 54-15,0-111-78 0,0-1-11 16,0-2-6-1,0-10-12-15,0-11 51 0,0-9-43 16,0-3 18-16,-4-10 42 16,4-7-32-16,0 0 17 15,0-3-4-15,0 0 0 16,0 0 23-16,0-12-61 16,0-12-11-16,0-2 24 15,4-8-23-15,8 3 7 16,3-6-1-16,-2 1 0 15,6 0 43-15,3 0-21 16,3 4-14-16,4 4 17 16,0 6-31-16,5 2-1 15,1 7 0-15,9 7-21 0,7 2-60 16,30 4-177-16,-12 0-267 16,-8 4-1047-16</inkml:trace>
  <inkml:trace contextRef="#ctx0" brushRef="#br0" timeOffset="755">1090 523 1446 0,'0'0'284'16,"0"0"-199"-16,0 0 20 0,0 0 129 15,0 0-11 1,0 0-136-16,-186-26-52 0,157 49 18 16,3 6-10-16,1 7-26 15,6 4 23-15,13-1-33 16,6-3 1-16,0-3-8 16,0-8-38-16,25-7-6 15,4-8-53-15,8-10 14 16,-5 0 30-16,5-7-27 15,-1-23-19-15,-7-2 32 16,-7-4 41-16,-4 3 24 16,-6 7 4-16,-5 6 4 15,-7 13 67-15,3 7-16 0,-3 0-38 16,7 17 0 0,1 19 9-16,3 2 7 0,7 6-35 15,4-1 0-15,7-11-6 16,-4-9 6-16,9-14-11 15,-9-9-15-15,4 0 9 16,-7-11 10-16,4-26-18 16,-4-8 4-16,-4-8 20 15,4 3-3-15,-8 9 4 16,-2 10 15-16,-6 11-7 16,1 13 41-16,-4 7-49 15,6 0 2-15,-6 24 24 16,4 10-18-16,-7 4-2 15,0 1-6-15,0-6 11 0,0-4-11 16,0-12 0-16,0-7 0 16,0-8 17-16,0-2-16 15,0 0 28-15,0-14-29 16,0-17 6-16,0-6-7 16,0 2 1-16,15-2 0 15,4 8-1-15,6 7 0 16,4 8-1-16,8 11-5 15,2 3 7-15,5 0 28 16,-3 26-15-16,-6 11 10 16,-4 2 15-16,-9 4-36 15,-5-4-4-15,-2-3 2 16,3-6-77-16,8-9-92 16,-4-10-161-16,-4-8-859 0</inkml:trace>
  <inkml:trace contextRef="#ctx0" brushRef="#br0" timeOffset="2012">2333 490 1549 0,'0'0'282'15,"0"0"-126"-15,0 0-13 16,0 0 82-16,-190 11-63 15,143 15-39-15,6 7-66 0,9 7-9 16,7 1-2 0,10 2-30-16,8 0-2 0,7-4-14 15,0-3-52-15,7-7 10 16,18-8-55-16,5-12-21 16,3-9 0-16,4 0-19 15,-2-9 19-15,6-31-14 16,-6-9 40-16,-1-14 58 15,-5-5 12-15,-7-15 15 16,-7-1 7-16,-8-13 14 16,-4 3 57-16,1 2-6 15,-4 13 40-15,0 25 52 0,3 17-17 16,-3 25-10 0,5 12-51-16,-5 12-60 15,7 36 49-15,-4 25-14 0,1 16-37 16,-4 9 17-1,0 0-34-15,0-6 0 0,3-7 0 16,5-13 2 0,-1-9-16-16,12-11-20 0,3-11-12 15,7-16-20-15,3-15-85 16,5-10 61-16,-2 0-1 16,3-27-51-16,-6-8 108 15,-5-3-34-15,-7 7 55 16,-8 7 13-16,-9 15 1 15,-3 9 46-15,0 0 2 16,0 6-38-16,0 24 51 0,0 3-38 16,0 0-17-16,4-1 8 15,21-5-14-15,12-11 20 16,4-10-21-16,-6-6 7 16,3 0-2-16,-10-25-5 15,-9-10 0-15,-9-6-2 16,-10-5 2-16,0 0-6 15,-13 3 6-15,-21 4 0 16,-2 9 12-16,-1 14 0 16,5 6-5-16,1 10 24 15,15 0-29-15,4 0-4 16,12 10-6-16,0 6-34 16,7 2 24-16,26-6-7 0,8 0 10 15,6-4 2 1,4 2-13-16,3-4 14 0,0 0-15 15,-1 8 11-15,-3 0 14 16,-6 8 2-16,-8 4-7 16,-11 8 7-16,-6 1 0 15,-7-1-1-15,-6-2-16 16,-6-10-55-16,0-5 44 16,0-13-8-16,0-4 27 15,0 0 3-15,0-14 6 16,0-15-11-16,0-9 8 15,0-3 3-15,0-5 2 16,7 7-2-16,15 3 0 16,7 9-1-16,5 11 1 15,1 13 13-15,-1 3-13 0,-2 5 33 16,-6 29 35-16,-4 4-13 16,-7 6 16-16,-5-1-9 15,-7 1-31-15,-3-9 4 16,0-10-35-16,0-8 1 15,0-11-1-15,0-6 1 16,0 0-1-16,0-11-15 16,0-20-7-16,0-9 16 15,9-2-19-15,9-4-2 16,8 0 26-16,6 0-9 16,9 3 10-16,-3 8-7 15,6 12-1-15,-6 9-9 0,-3 14 34 16,-4 0-14-16,-9 19 65 15,-6 21-1-15,-4 6 53 16,-5 7-31-16,-7 3-20 16,0-7 22-16,0-7-72 15,0-6-18-15,0-11-1 16,0-6-10-16,0-10-96 16,19-9-130-16,3 0-146 15,0 0-1515-15</inkml:trace>
  <inkml:trace contextRef="#ctx0" brushRef="#br0" timeOffset="2418">4638 723 1056 0,'0'0'935'0,"0"0"-828"16,0 0-88-16,0 0 17 15,0 0 31-15,0 0-44 16,0 0-7-16,225-3-16 16,-166-14 0-16,-8-5-9 15,-14-1 9-15,-15-3-28 0,-19-4 15 16,-3 0 13-1,0 0-4-15,-30 1 13 0,-2 13 4 16,-9 9 77-16,-3 7-5 16,-3 4 4-16,8 34-12 15,2 15 11-15,11 10 4 16,16-1-31-16,10 1-34 16,0-8 9-16,26-8-36 15,12-12-24-15,15-9-83 16,37-15-154-16,-9-8-82 15,-12-3-254-15</inkml:trace>
  <inkml:trace contextRef="#ctx0" brushRef="#br0" timeOffset="2639">5272 625 1664 0,'0'0'320'0,"0"0"-123"15,0 0 80-15,0 0-24 16,0 0-111-16,0 0-75 16,146 184-43-16,-106-153-23 15,4 4 1-15,-2-5-2 16,2-8-146-16,4-2 53 16,8-11-293-16,-12-6-88 15,-16-3-304-15</inkml:trace>
  <inkml:trace contextRef="#ctx0" brushRef="#br0" timeOffset="2822">5702 662 1182 0,'0'0'408'15,"0"0"-201"-15,0 0 89 16,0 0 56-16,0 0-128 16,0 0-73-16,0 0-59 15,-131 55-32-15,94 1-6 16,-7 2-34-16,0 2-20 15,9-8-12-15,13 4-205 16,10-13-327-16,12-18-386 0</inkml:trace>
  <inkml:trace contextRef="#ctx0" brushRef="#br0" timeOffset="3328">6048 527 1884 0,'0'0'394'0,"0"0"-283"16,0 0 164-16,0 0-23 16,-3 229-113-16,-9-124-55 15,2 5 21-15,3 0-49 16,2-2-25-16,2-2-13 15,3-12-18-15,0-8 18 16,0-14-18-16,0-23-24 0,0-16 23 16,0-13-41-16,0-17-9 15,0-3 0-15,0 0-6 16,-4-26-10-16,-2-16-15 16,2-16 16-16,-1-14-6 15,2-13-13-15,-1-13 27 16,1-10 40-16,0-10 14 15,-1 0-10-15,4 3 4 16,0 17 2-16,4 19 1 16,21 26 14-16,7 20 4 15,9 16 1-15,6 15 13 16,0 2 35-16,-3 0-26 0,-3 23-6 16,-12 6 42-1,-7 8-40-15,-12 2 3 0,-10 1-10 16,0-1-17-16,-10 3-9 15,-19-4 3-15,-1-7-92 16,4-8-87-16,13-10-210 16,4-13-200-16</inkml:trace>
  <inkml:trace contextRef="#ctx0" brushRef="#br0" timeOffset="3913">6361 710 1260 0,'0'0'309'0,"0"0"-191"0,0 0-18 16,0 0 58-16,0 0-16 15,198-7-18-15,-150-12-67 16,-5-7-30-16,1-4-2 16,-11-3-22-16,-8 1 16 15,-13-1-2-15,-12 0-3 16,0 1 46-16,-5 5-17 15,-21 4 9-15,-2 10 9 16,-5 10 6-16,3 3 24 16,1 0-64-16,4 32-1 15,6 8 30-15,6 7-49 16,4 1-1-16,9 0 3 16,0 0-7-16,4-10-4 15,18-8-49-15,12-6-13 0,1-12 45 16,6-10-50-16,-1-2-10 15,1 0 2-15,-6-10-9 16,-3-4 63-16,-4-3-5 16,-8 4 12-16,-2 9 15 15,-2 4 2-15,-10 0 4 16,3 4 12-16,-2 19 24 16,-4 3 14-16,0 0-46 15,1 2-9-15,-4-14 30 16,0 0-24-16,0-7 4 15,0-7-1-15,0 0 9 16,0 0 10-16,-10-16-14 0,3-11-8 16,-2-3 19-16,6-5-24 15,3-6 7-15,0 2-8 16,0 0 0-16,15 6-9 16,11 7-7-16,6 9-57 15,8 10-41-15,23 7-136 16,-9 0-119-16,-10 11-1307 0</inkml:trace>
  <inkml:trace contextRef="#ctx0" brushRef="#br0" timeOffset="4162">7364 600 1169 0,'0'0'648'0,"0"0"-535"16,0 0 98-16,0 0 114 15,0 0-103-15,0 0-115 16,-10 182-42-16,10-141-64 16,0-9 11-16,0-3-12 15,0-8-93-15,14-13-190 16,1-4-279-16,-5-4-1270 0</inkml:trace>
  <inkml:trace contextRef="#ctx0" brushRef="#br0" timeOffset="4311">7354 368 1918 0,'0'0'484'0,"0"0"-429"16,0 0-2-16,0 0-36 15,0 0-17-15,0 0-347 16,0 0-525-16</inkml:trace>
  <inkml:trace contextRef="#ctx0" brushRef="#br0" timeOffset="5850">7664 635 1787 0,'0'0'481'0,"0"0"-430"15,0 0 67-15,0 0 55 16,0 0-71-16,0 0-84 16,0 0-16-16,-11-7-1 15,11 7-1-15,0 0-12 16,0 0 12-16,0 4 1 15,11 15 9-15,-1 11 8 16,-2 3 2-16,-1 7 20 16,-4 2-28-16,1-2-11 0,-4-1 11 15,0-9-12-15,0-5 0 16,0-8-30-16,0-10-27 16,0-7 44-16,0 0-29 15,0-7-41-15,0-23 68 16,0-10-18-16,0-1-13 15,0-9 7-15,15 1 27 16,4 3-4-16,6 6 12 16,0 14 4-16,4 10-3 15,0 11 10-15,1 5 6 16,-1 5 32-16,-4 24-6 16,-3 7 36-16,0 10-30 15,0 2-5-15,-3 2 26 16,-6 0-29-16,-1-10-11 15,-5-12-26-15,-4-8-10 0,-3-10 4 16,0-5-27-16,0-5 20 16,0 0-11-16,-6-17-53 15,-6-10 44-15,5-9-15 16,7-7-7-16,0 0 34 16,0-6-2-16,7 3 8 15,18 3 15-15,9 8-19 16,2 7 18-16,4 14-15 15,-3 9 16-15,-5 5 14 16,-6 0 35-16,-4 27 29 16,-7 5 14-16,-1 8-29 15,-3 3-4-15,-4 3-17 16,5 4-12-16,2-9 9 0,1 3-38 16,-2-12 5-1,3-1-6-15,2-12-8 0,-3-8-28 16,2-6-21-16,2-5 10 15,6 0 29-15,4-7-29 16,5-21-3-16,1-9 26 16,-1-3-28-16,-2-6 46 15,-10 3-16-15,-3 1 22 16,-16 2 13-16,-3 3 33 16,0 6-1-16,-3 4-12 15,-19 3 5-15,0 10 31 16,0 6-11-16,-3 8-15 0,6 0 2 15,0 18-25-15,6 17-4 16,6 11-2-16,2 6 7 16,5 4 10-16,0 0-31 15,0-7-7-15,8-7 5 16,21-7-22-16,3-14 0 16,12-12-27-16,7-9-13 15,1 0 64-15,3-7-114 16,-5-21 25-16,1-8 59 15,-4-3 9-15,-3 3 9 16,-6 9-13-16,-13 16 25 16,-12 11 1-16,-1 0 1 15,-5 14 32-15,-4 19 29 16,1 8-8-16,1 1-15 16,-5-2-7-16,0-8-33 0,3-9 30 15,-3-11-30-15,0-7 0 16,0-5-10-16,0 0 10 15,0-17-17-15,-3-16 7 16,3-5-32-16,0-6 11 16,0-6-23-16,7 4 25 15,18 1 28-15,0 8-13 16,9 8 8-16,-5 12-3 16,-4 12 9-16,1 5 6 15,-4 2 13-15,-4 31 31 16,-4 7 38-16,1 4-48 15,-5 3 9-15,2-1-31 16,2 0-17-16,-3-8 25 0,8-3-26 16,-9-10 0-16,2-8-7 15,-2-10-45-15,-3-4-4 16,-2-3-60-16,2 0 21 16,0-14 0-16,4-11-30 15,0-11-10-15,0-4 14 16,3-13 20-16,1-2 76 15,-5-7 5-15,-6-11 20 16,1-6 25-16,-5-2 79 16,0-5 36-16,0 11-44 15,0 13 17-15,0 18 90 16,0 22-33-16,3 16-49 0,0 6-32 16,1 17-48-1,3 25 33-15,4 12-2 0,0 15-17 16,-3 8 4-16,-1-2-47 15,0 4-11-15,1-6 22 16,2-9-23-16,-3-5-23 16,1-9-82-16,3 0-179 15,-5-14-329-15,3-17-502 0</inkml:trace>
  <inkml:trace contextRef="#ctx0" brushRef="#br0" timeOffset="6013">9450 604 1991 0,'0'0'715'0,"0"0"-590"15,0 0-11-15,0 0-8 16,0 0-75-16,258-28-31 16,-163 28-287-16,-10 14-1076 0</inkml:trace>
  <inkml:trace contextRef="#ctx0" brushRef="#br0" timeOffset="7097">0 1774 1640 0,'0'0'257'15,"0"0"-214"-15,0 0-1 16,0 0 115-16,58 186-67 15,-29-117-59-15,1-3 4 16,2-7-35-16,-3-6-1 16,1-14-11-16,-4-13-22 15,-1-14 25-15,-3-12-48 16,-5 0 30-16,-2-19 21 16,0-24-4-16,-4-5 8 15,0-10 1-15,-7-3 1 16,-4 9 30-16,3 9 13 15,-3 14 19-15,4 11 12 16,2 18-49-16,10 5-18 0,2 34 42 16,8 20-16-16,-1 11 6 15,4 1-38-15,-1 1-1 16,0-10 9-16,-8-9-2 16,-2-16-14-16,-2-11-6 15,-6-20-10-15,-2-6 23 16,2-6 1-16,-3-38 0 15,8-14-1-15,-3-7 7 16,-2-8-14-16,6 8-33 16,0 7-128-16,18 7-56 0,-5 22-84 15,0 13-388-15</inkml:trace>
  <inkml:trace contextRef="#ctx0" brushRef="#br0" timeOffset="7749">878 2198 1267 0,'0'0'282'15,"0"0"-211"-15,0 0-49 16,0 0 48-16,0 0 6 16,230-212-35-16,-164 160-25 15,-8-4 1-15,-8 0-16 0,-12 1 9 16,-16 3 5-1,-19 5 1-15,-3 8 32 0,0 6 15 16,-25 14 47-16,-8 12 8 16,3 7-8-16,-2 3-20 15,3 32-26-15,4 23-27 16,6 10 2-16,7 11-39 16,2 2 0-16,7-2 11 15,3 1-10-15,-4-12-2 16,-1-5-16-16,2-14-20 15,3-12 36-15,0-18-59 16,0-14 4-16,0-5 31 16,0 0 8-16,8-31 2 15,14-10-20-15,7-4-20 16,0 3 54-16,3 5-8 0,-2 11 3 16,-1 17-7-16,-3 9 13 15,-1 3 0-15,-6 36 46 16,3 7-3-16,-4 10 89 15,4-4-92-15,-2-6-31 16,2-7 6-16,4-10-15 16,1-12-18-16,-5-13-73 15,3-4-35-15,-8-7 38 16,2-26-36-16,-4-6 13 16,-8-4 77-16,-4-3 9 15,-3 6 25-15,0 8 34 16,0 8 11-16,0 20 96 0,0 4-16 15,0 1-34-15,0 39 18 16,0 2-52-16,0 8 5 16,0-4-44-16,0-7-10 15,0-10-16-15,0-5-23 16,0-18-155-16,22-2-143 16,-7-4-439-16</inkml:trace>
  <inkml:trace contextRef="#ctx0" brushRef="#br0" timeOffset="7903">1695 1931 1413 0,'0'0'396'16,"0"0"-299"-16,0 0-83 0,0 0-14 15,0 0-150-15,0 0-1473 0</inkml:trace>
  <inkml:trace contextRef="#ctx0" brushRef="#br0" timeOffset="8514">2158 2102 1612 0,'0'0'401'0,"0"0"-190"15,0 0 62-15,0 0-26 16,0 0-57-16,-223 52-132 0,188-8-37 16,6 4 15-16,10 0-35 15,11 5 7-15,8-6-8 16,0-5-3-16,5-9-13 16,30-10-24-16,13-12-44 15,8-11-6-15,11 0-35 16,3-21-37-16,7-16 83 15,-4-7 0-15,0-10-23 16,-4-9 3-16,-6-2 36 16,-9-7 33-16,-10-3 7 15,-9-2 23-15,-9 10 57 16,-11 4 32-16,-12 15 36 0,-3 11-36 16,0 16 43-16,-3 17 20 15,-19 4-37 1,-3 2-39-16,-4 35-34 0,-2 15-25 15,6 11 26-15,0 9-29 16,8 5-13-16,2 0 14 16,3-5-6-16,8-7-12 15,4-13 3-15,0-5-31 16,0-15 4-16,0-12-75 16,4-17 9-16,14-3 28 15,8-3 1-15,4-26 28 16,2-11-24-16,5 1-1 15,-4 4 60-15,2 11-5 16,-4 11 6-16,-3 13 23 16,1 0 32-16,-4 27 32 0,1 11-2 15,-1 1-42-15,6 4-9 16,-3-7-34-16,13-3-61 16,32-13-157-16,-4-7-348 15,-8-9-1309-15</inkml:trace>
  <inkml:trace contextRef="#ctx0" brushRef="#br0" timeOffset="9093">3762 2301 1403 0,'0'0'402'0,"0"0"-296"16,0 0-79-16,0 0 31 16,0 0 38-16,189-193-38 15,-136 134 4-15,-3 0-39 16,-6-3 29-16,-15 6 0 16,-14 1 4-16,-15 5 38 15,0 11-68-15,-5 6-8 16,-20 11 34-16,-4 15 3 15,4 7 11-15,-4 0-18 16,4 35-47-16,3 14 30 16,0 18-25-16,6 10 19 0,-2 10 26 15,8-2-24-15,-6 0 1 16,6-3-11-16,-2-10-11 16,6-6 24-16,-1-20-30 15,4-10-18-15,3-20-28 16,0-12-65-16,0-4 44 15,0 0 20-15,6-30-28 16,13-6 21-16,6-5-18 16,4-1 24-16,0 0 33 15,5 9-14-15,-2 6 28 16,-3 14-10-16,1 11 11 16,-5 2 48-16,4 5 39 0,-4 26 50 15,4 6 27 1,-3 1-80-16,-8 3-38 0,1-3-29 15,-9-9-17-15,-2-2 0 16,-4-7-7-16,6-8-123 16,9-12-149-16,-1 0-265 15,4 0-270-15</inkml:trace>
  <inkml:trace contextRef="#ctx0" brushRef="#br0" timeOffset="9468">4594 2151 159 0,'0'0'1593'0,"0"0"-1263"15,0 0-82-15,0 0 39 0,0 0-42 16,0 0-99-16,-201 6-59 16,157 37-3-16,12 3-14 15,13 2-35-15,12 0-19 16,7-9-16-16,0-10-30 15,32-8 3-15,12-12-36 16,0-9-21-16,0 0-17 16,-3-14 2-16,-6-15 60 15,-9-2-7-15,-8 0 46 16,-6 1 1-16,-2 7 13 16,-6 11 68-16,-4 7 14 15,3 5-28-15,-3 0 0 16,0 24-49-16,8 9 8 0,-1 4 9 15,0-6-36-15,8-1 0 16,-1-5-23 0,8-4-59-16,22-8-108 0,0-7-309 15,-4-6-227-15</inkml:trace>
  <inkml:trace contextRef="#ctx0" brushRef="#br0" timeOffset="9805">5079 2170 1646 0,'0'0'543'0,"0"0"-319"0,0 0 48 16,0 0-3-16,0 0-124 16,0 0-111-16,0 0 8 15,-135 39-42-15,135-15 0 16,3 2-1-16,19-1-11 15,10 3 3-15,2 2-6 16,2-1 15-16,1 3-5 16,-1 1 13-16,-3 0-8 15,-7 1 1-15,-13-5 10 16,-13-4-14-16,0 3 3 16,-13-6-9-16,-28-2-2 15,-3-8-7-15,5-8-36 16,5-4-77-16,21-7-144 15,13-22-287-15,0-4-1412 0</inkml:trace>
  <inkml:trace contextRef="#ctx0" brushRef="#br0" timeOffset="10424">6547 1934 134 0,'0'0'1672'0,"0"0"-1379"15,0 0-109-15,0 0 61 16,0 0-38-16,0 0-77 16,-10-175-78-16,29 161-9 15,3 3 5-15,3 11-27 16,1 0 45-16,-1 21-60 15,-3 20 19-15,-9 22 29 0,-4 9-21 16,-9 17-3 0,0 2-7-16,-31 1-4 15,-11-1 40-15,-14-12-58 0,-5-9 6 16,-8-14 26-16,0-11-32 16,-1-15 3-16,11-14-4 15,12-11 0-15,15-5-20 16,6 0 19-16,15-18-1 15,11-8-13-15,0 0-5 16,0 4 19-16,30 4-17 16,9 9 7-16,8 9 11 15,9 0 11-15,-5 0 11 0,3 13 21 16,0 11-14 0,-2-5 26-16,3-7-25 0,-5-5-30 15,1-7 35-15,5 0-35 16,27-10-66-16,-14-15-169 15,-13 1-733-15</inkml:trace>
  <inkml:trace contextRef="#ctx0" brushRef="#br0" timeOffset="11586">7532 2088 1467 0,'0'0'276'0,"0"0"-172"15,0 0 68-15,0 0 51 16,0 0-79-16,0 0-64 16,-193 115-22-16,174-66-26 15,9 0 34-15,7 2-47 16,3-9-5-16,0-10-14 16,17-5-5-16,13-11-22 15,9-12-37-15,2-4-44 0,-1-4 44 16,-4-25-29-16,-6-10 9 15,-13-3 42-15,-9-5 41 16,-8 0 1-16,0 4 16 16,-11 5-3-16,-15 8 36 15,4 11-8-15,0 10 41 16,9 4-12-16,9 5-33 16,4 0-18-16,0 0-19 15,11 14-34-15,26-2 12 16,2-2-39-16,8 0-9 15,-3-7-26-15,0 1 33 16,-3-1 54-16,-9 4-3 16,-7-1 12-16,-6 7 9 0,-8 10 20 15,-7 7 20-15,-1 5 4 16,-3 5-19-16,4-5 9 16,2 2-43-16,10-6 0 15,9-12 0-15,7-6 1 16,5-10-2-16,4-3-42 15,-2 0-14-15,-2-26 56 16,-5-4-60-16,-6-1 44 16,-4 1 17-16,-7 6 1 15,-9 4 58-15,-2 11 23 16,1 9-11-16,-5 0 28 16,0 0-66-16,3 23 9 0,1 7 1 15,6 0-42-15,8 8 8 16,8-5-9-16,4-7-22 15,6-2-24-15,1-14-67 16,5-7-88-16,11-3-30 16,-14-17-155-16,-9-9-443 0</inkml:trace>
  <inkml:trace contextRef="#ctx0" brushRef="#br0" timeOffset="11796">8524 2111 504 0,'0'0'635'0,"0"0"-378"16,0 0-29-16,0-219-77 15,-3 168 29-15,3 16 1 16,0 19-51-16,0 13-56 16,0 3-39-16,0 12 80 15,0 30-1-15,3 16-16 0,1 10 13 16,-1 9-63-16,-3-3-2 16,4-2-15-16,-4-6-31 15,8-7-66-15,-1-11-116 16,6-4-275-16,-1-15-62 15,-8-10-1129-15</inkml:trace>
  <inkml:trace contextRef="#ctx0" brushRef="#br0" timeOffset="11987">8408 2157 1579 0,'0'0'277'0,"0"0"-151"16,0 0 3-16,0 0-36 16,215 0-93-16,-106 0-87 15,-19 0-162-15,-9 0-900 0</inkml:trace>
  <inkml:trace contextRef="#ctx0" brushRef="#br0" timeOffset="13253">9162 2127 1719 0,'0'0'558'16,"0"0"-453"-16,0 0 137 0,0 0-59 15,0 0-71-15,0 0-29 16,0 0-53-16,-164 191-5 15,157-143-25-15,7-1 6 16,0-5-17-16,10-8-18 16,31-10-88-16,6-12-7 15,11-12-30-15,1 0-46 16,-1-9-55-16,-6-25 69 16,-13-5 102-16,-10-1 17 15,-7-1 67-15,-14 3 6 16,-8 8 14-16,0 13 71 15,0 10 75-15,0 7-5 0,0 0-47 16,0 21-48-16,0 16 22 16,0-2-6-16,0 5-63 15,10-3-5-15,19-4-14 16,5-7 0-16,-2-12-12 16,-3-9-5-16,-7-5-14 15,-4 0 7-15,-6-15-8 16,-9-19 32-16,-3-1-14 15,0-2 4-15,0-1 9 16,-3 1 2-16,-16 6-1 16,-3 5 10-16,7 13-2 15,2 4 12-15,1 9-20 16,12 0-32-16,0 0 5 0,0 3-53 16,0 10-6-1,25 5 10-15,1-6 0 0,4 0 37 16,6-1 16-16,1-1-10 15,-2-1 21-15,6 2 1 16,-9 6 0-16,-2 0 11 16,-8 10 0-16,-5 1-9 15,-5 0 9-15,-8-2 0 16,-1-3 5-16,-3-4-5 16,0-8-8-16,0-5-1 15,0-6 9-15,0 0-5 16,0-6 5-16,0-19 0 15,0-3 5-15,0-4-5 16,0-1-1-16,15 3 1 16,-1 3 0-16,8 8 3 0,0 6-2 15,0 10-1-15,3 3 31 16,-3 0-9-16,-3 24 56 16,-1 5-28-16,-4 7-14 15,-6 0 25-15,-1 0-47 16,-4-3-13-16,-3-7 14 15,0-10-15-15,0-6-19 16,0-10-6-16,0 0 7 16,0 0 18-16,0-19-25 15,-3-9-1-15,3-3 25 0,0 1-12 16,0-2 11 0,0 1 1-16,7 4 1 0,15 5 7 15,-4 3-6-15,4 8-1 16,4 9 28-16,-4 2-13 15,-4 0 31-15,1 16 22 16,-9 9 18-16,2 2 81 16,-2 3-70-16,-3-2-5 15,5 0-16-15,-2-1-55 16,2-5-9-16,1-6-12 16,6 0-7-16,6-9 6 15,4-7-42-15,8 0-4 16,4 0 25-16,6-20-14 15,4-6 24-15,-4-7-21 16,-3 1 0-16,-3-1 32 0,-21 0 2 16,-8 0 6-16,-12 3 7 15,0 0 8-15,-19 8 29 16,-13 6-30-16,-2 6 22 16,2 7 48-16,0 3-41 15,2 0-20-15,4 27 16 16,1 4-12-16,15 12 23 15,-6 3-30-15,13-2-26 16,3 1 27-16,0-6-28 16,19-2-10-16,13-12-56 15,12-1-63-15,10-12-41 16,12-8-151-16,32-4-157 16,-13 0-13-16,-16-6-1024 0</inkml:trace>
  <inkml:trace contextRef="#ctx0" brushRef="#br0" timeOffset="13543">11127 2342 1204 0,'0'0'572'0,"0"0"-362"15,0 0 114-15,0 0-4 16,0 0-99-16,0 0-91 16,0 0-79-16,-145-14-8 15,133 33-37-15,12 7 6 16,0 4-12-16,0 1 0 15,12-3 0-15,13-1 0 0,7 0 8 16,6-2-9-16,-3 2 1 16,-1-5 0-16,-9 2 43 15,-6-4-42-15,-12-1 13 16,-7-5 17-16,0-2-22 16,-29-2-9-16,-8-4-13 15,5 1-68-15,10-4-66 16,13 1-209-16,9-4-388 0</inkml:trace>
  <inkml:trace contextRef="#ctx0" brushRef="#br0" timeOffset="13696">11613 2763 2600 0,'0'0'522'0,"0"0"-455"15,0 0 86-15,0 0-116 16,0 0-37-16,0 0-823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0:18.4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309 368 1265 0,'0'0'341'0,"0"0"-173"15,0 0-86-15,0 0 69 16,0 0 47-16,0 0-74 15,-36-11-30-15,36 11-10 16,0-3 6-16,0 3 15 16,0 0-48-16,0-4-8 15,0 1 14-15,0 3-32 16,0-3-17-16,0-3-14 16,0-5 10-16,16-1-2 15,0-7-8-15,6-2 0 16,0 1 6-16,-3 1-5 15,0 7-1-15,-6 4-6 16,-1 1 6-16,-2 7 3 0,-1 0-3 16,-3 0 0-16,1 27 29 15,2 9-21-15,-6 10 14 16,-3-1-22-16,0 5 1 16,0-8 6-16,0-2-7 15,0-11 0-15,0-2 0 16,0-11 0-16,0-6 0 15,0-7 0-15,0-3 2 16,0 0 17-16,0 0-19 16,0 0-16-16,0-20-10 15,0-11-35-15,3-10-5 16,19-5 30-16,4-4 14 0,6 5 0 16,2 3 17-16,-2 5 5 15,-3 12 2-15,-4 6 12 16,-3 14-14-16,-3 5 32 15,-1 7-5-15,-3 35 55 16,-1 14-51-16,-7 9-1 16,1 7 18-16,-5-4-42 15,4-7-7-15,2-5 1 16,1-14-24-16,0-2-9 16,12-3-191-16,-3-9-436 15,-8-11-1330-15</inkml:trace>
  <inkml:trace contextRef="#ctx0" brushRef="#br0" timeOffset="625">689 1475 1646 0,'0'0'373'0,"0"0"-266"16,0 0-50-16,0 0 116 0,0 0-28 15,0 0-79 1,0 0-65-16,17-24 26 0,10 10 39 15,-1 4-25-15,-1 6 13 16,0 4 7-16,-3 0-8 16,-3 0 9-16,-9 20-37 15,-6 12-24-15,-4 9 37 16,0 1-30-16,0 5-2 16,-14-9-2-16,-1-4-4 15,3-10 8-15,2-6-8 16,6-8-15-16,1-10 7 15,3 0-4-15,0 0-55 16,0-10-62-16,3-17 16 16,19-15 33-16,4 2-8 0,3-2 17 15,-1 7 44-15,-2-2 27 16,-8 14 10-16,-3 6 44 16,-11 12 47-1,-1 5 51-15,-3 0-19 0,0 0-39 16,0 12-10-16,0 21-31 15,0 8-11-15,-7 6-7 16,1 3-22-16,6-11 42 16,0 0-55-16,0-1 0 15,3-10 14-15,22-2-14 16,8-6-12-16,11-13-62 16,40-7-69-16,-11-14-156 15,-7-15-498-15</inkml:trace>
  <inkml:trace contextRef="#ctx0" brushRef="#br0" timeOffset="961">1254 310 1776 0,'0'0'376'0,"0"0"-214"0,0 0-46 15,0 0 92-15,0 0-16 16,0 0-89-16,240 243-2 16,-170-137-31-16,-1 9 11 15,-6 9-6-15,-13 5-38 16,-14-1 12-16,-14 2-48 15,-14-1-1-15,-8-6 29 16,-5-6-29-16,-27-7-29 16,-3-14-23-16,-28 12-116 15,9-26-317-15,2-23-644 0</inkml:trace>
  <inkml:trace contextRef="#ctx0" brushRef="#br0" timeOffset="1449">160 130 1609 0,'0'0'359'15,"0"0"-217"-15,0 0 3 16,-105 188 65-16,78-5 9 16,10 67-71-16,9 28-53 15,8-7 9-15,0-38-67 16,22-67 12-16,0-41 2 15,3-36-43-15,9-16-7 0,5-1-1 16,20-7-60 0,51 0-21-16,-12-22-261 0,-7-24-364 0</inkml:trace>
  <inkml:trace contextRef="#ctx0" brushRef="#br0" timeOffset="1923">2443 869 2068 0,'0'0'517'0,"0"0"-467"16,0 0 65-16,0 0 99 16,0 0-90-16,0 0-61 15,0 0-27-15,137 0-30 16,-88 0-6-16,5 0-11 15,12 0-170-15,-12 0-407 16,-13 3-539-16</inkml:trace>
  <inkml:trace contextRef="#ctx0" brushRef="#br0" timeOffset="2131">2457 1201 468 0,'0'0'1920'0,"0"0"-1685"15,0 0-198-15,0 0-10 16,0 0 79-16,0 0-106 16,193 0-5-16,-94 0-135 15,-19-7-329-15,-11 3-505 0</inkml:trace>
  <inkml:trace contextRef="#ctx0" brushRef="#br0" timeOffset="2523">3778 515 1972 0,'0'0'355'16,"0"0"-208"-16,0 0 61 15,0 0 25-15,0 0-91 16,0 0-82-16,0 0-14 0,-212-123 10 16,160 123-1-1,-9 14 35-15,-2 30-83 0,-3 14 28 16,5 11 16-16,9 16-30 15,13 10 13-15,14 7-2 16,16-4-32-16,9 4 45 16,0-6-44-16,31-12-1 15,11-9 7-15,14-17-7 16,5-16-7-16,8-19-31 16,12-17-38-16,2-6 19 15,5-20-87-15,32-45-130 16,-17 4-388-16,-23 3-159 0</inkml:trace>
  <inkml:trace contextRef="#ctx0" brushRef="#br0" timeOffset="3116">3883 101 2000 0,'0'0'483'16,"0"0"-419"-16,0 0 57 16,0 0 82-16,0 0-100 0,0 0-60 15,0 0-4-15,153-85-26 16,-117 85 25-16,-2 0-25 15,-12 23-13-15,-9 10 39 16,-9 6-24-16,-4 6-3 16,0 2-12-16,-17-3 9 15,-5-3-18-15,0-9 1 16,10-8-22-16,2-11 30 16,10-13-56-16,0 0-36 15,0 0-70-15,22-19 44 16,10-14-8-16,8-7-56 15,4-1 42-15,-1-3 79 16,-3 1 20-16,-2 7 41 16,-10 0 1-16,-9 10 89 0,-12 8 130 15,-4 7-2-15,-3 3 5 16,0 6-33-16,0 2-69 16,-7 0-21-16,-18 2-37 15,0 25-19-15,-9 14 16 16,8 10-56-16,1 8 2 15,11 7 33-15,6-2-24 16,8 4-3-16,0-10-9 16,8-9 6-16,25-5-18 15,11-20-18-15,10-10-46 16,12-14-40-16,44 0-164 16,-16-14-610-16,-11-2-882 0</inkml:trace>
  <inkml:trace contextRef="#ctx0" brushRef="#br0" timeOffset="3762">4084 1860 1538 0,'0'0'491'16,"0"0"-427"-16,0 0-22 15,0 0 112-15,0 0 37 16,0 0-55-16,0 0-65 16,57-168 2-16,-38 168 51 15,-9 0-60-15,5 20-4 16,-8 27 0-16,1 2-50 0,-8 6 22 15,0 7-32-15,0-1 1 16,0-13 24-16,0-3-16 16,0-15-9-16,0-14 8 15,0-4 1-15,0-12 4 16,0 0-13-16,0-5-12 16,0-24 6-16,4-16 7 15,21-8-1-15,7-4 0 16,9-2 1-16,3 6 10 15,3 14-10-15,-3 11 25 16,-8 18 37-16,-2 10-11 16,-9 5 21-16,-6 39-5 0,-9 11-23 15,2 7 21 1,-9-9-66-16,4-4 1 0,3-18 8 16,12-25-9-16,66-43-90 15,-7-28-93-15,9-24-746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41:34.77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88 266 1121 0,'0'0'508'16,"0"0"-355"-1,0 0-59-15,0 0 109 0,0 0-8 16,0 0-94-16,0 0-18 15,0 0-34-15,0 0 6 16,0 0 22-16,0 0-2 16,0 0 13-16,11 0-12 15,-3 0-13-15,2 0 33 16,5 6-55-16,-1 9-6 16,1 4 44-16,4 10-38 15,3 4-7-15,0 6-10 16,0 1-23-16,0 5 50 15,3-3-50-15,-3 7-1 16,-2-11 12-16,2 1-11 0,0-3-1 16,-3-3 0-16,-4-4 0 15,-1-3 6 1,1-1-6-16,-8-6 0 0,1-8 13 16,-5 4-2-16,-3-6-22 15,4-2 2-15,-4 2-43 16,0-5 31-16,0 4-66 15,0-6-12-15,0 2-2 16,0-4-155-16,0 0-79 16,0 0-184-16,-4 0-569 0</inkml:trace>
  <inkml:trace contextRef="#ctx0" brushRef="#br0" timeOffset="461">0 915 1438 0,'0'0'278'16,"0"0"-179"-16,0 0 96 16,0 0-7-16,0 0-50 15,0 0-24-15,0 0-13 16,164-157-4-16,-108 105-3 15,2-4-15-15,4-2 18 16,3-2-64-16,1 1-12 16,0 3 13-16,-4 5-10 15,-11 7 12-15,-4 6-29 16,-11 10-7-16,-9 5 26 16,-7 11-26-16,-8 5-15 0,-9 4 13 15,1 3-53-15,-4 0-136 16,0 5-189-16,0 14-452 0</inkml:trace>
  <inkml:trace contextRef="#ctx0" brushRef="#br0" timeOffset="1013">997 725 1438 0,'0'0'361'16,"0"0"-185"-16,0 0-7 16,0 0 67-16,0 0-34 15,0 0-106-15,0 0 11 16,35-104 9-16,-10 77-26 16,6 1-18-16,-2 0-26 15,-4 4 17-15,4 5-49 0,-4 3-13 16,-3 8 47-16,0 6-34 15,-3 0 8-15,-1 0-10 16,4 20 0-16,-5 6 27 16,5 7-33-16,0 2-5 15,-3-2 28-15,3 1-21 16,0-10 4-16,-4 4-12 16,4-12 0-16,0-2 5 15,-1-9-5-15,6 0 0 16,1-5 10-16,5 0-10 15,0-10 0-15,0-14 0 16,-5 2-29-16,3-9 29 16,-6 5-98-16,14-6-85 0,-5 5-203 15,-9 11-417-15</inkml:trace>
  <inkml:trace contextRef="#ctx0" brushRef="#br0" timeOffset="1921">2476 284 1677 0,'0'0'473'0,"0"0"-405"15,0 0 37-15,0 0 116 16,0 0-62-16,0 0-33 16,0 0-62-16,0 196 23 15,0-128-8-15,0 0-39 16,0-5 25-16,0-10-64 15,0-7 1-15,0-10 35 16,0-8-35-16,0-7 7 0,0-8-3 16,-3-10-5-1,3-3 0-15,-3 0-1 0,-6 0-26 16,2-16 19-16,1-10-18 16,-6-10 24-16,5-7 0 15,0-9 1-15,2-7-9 16,2-10 8-16,3-4 1 15,0-2-5-15,0 3 7 16,3 10-4-16,23 16-2 16,4 12 4-16,2 15-11 15,5 13 8-15,2 6-7 16,5 0 10-16,-3 6 1 16,-1 21 23-16,-7 2-18 15,-5 5 3-15,-6 1 37 16,-10 9-45-16,-12-3-1 0,0 4 33 15,0 2-23-15,-18-7-1 16,-8-4-9-16,1-9 1 16,3-8 8-16,7-10-9 15,1-2 0-15,6-3-10 16,4-4 7-16,4 0 3 16,0 0-30-16,0 0 0 15,0 0 24-15,0 0-51 16,0 6 45-16,19 4 1 15,6-1 16 17,1 8-11 15,2 2 4-47,3 4 2 0,-2 3-1 0,-1 1 1 0,-2 4 0 0,-4-3-3 0,-7-2 4 0,-5-3-1 0,-10 1 14 0,0-5-13 0,0-3 44 15,-25 1-45-15,-16 0 9 16,2-3 3-16,-8 1 0 15,-1-9-16-15,4 1 4 16,4-7 0-16,8 0 9 16,6 0-9-16,4 0 0 15,11-7 0-15,4-6-82 16,7-4-93-16,0-2-128 16,18 3-265-16,8 0-43 0</inkml:trace>
  <inkml:trace contextRef="#ctx0" brushRef="#br0" timeOffset="2164">3026 679 1502 0,'0'0'266'15,"0"0"-184"-15,0 0 105 16,0 0 52-16,0 0-63 15,0 0-118-15,0 0-20 16,78 109 36-16,-71-79-44 16,-1-6-17-16,-2 1-13 15,4-9-61-15,-4-8-87 16,2-8-236-16,-6 0-240 0,0 0-797 0</inkml:trace>
  <inkml:trace contextRef="#ctx0" brushRef="#br0" timeOffset="2312">3026 679 355 0,'113'-246'1352'0,"-113"237"-1132"16,0-8-106-16,0 4 34 16,0-1-148-16,38 4-36 15,-6 1-243-15,-3 4-554 0</inkml:trace>
  <inkml:trace contextRef="#ctx0" brushRef="#br0" timeOffset="2665">3385 584 1257 0,'0'0'329'0,"0"0"-183"15,0 0 30-15,0 0 100 16,0 0-117-16,0 0-85 15,-9 181-26-15,9-168-41 16,0-7 10-16,0-6-17 16,0 0 0-16,0 0 34 15,0-3-34-15,0-18-7 0,0-7 6 16,19-2-21-16,6-3 11 16,1 5-5-16,4 1 1 15,-1 10 15-15,0 14 12 16,-4 3 15-16,0 0 19 15,-3 33 31-15,0 6 18 16,0 4-26-16,4 4-18 16,-4-2 34-16,3-9-73 15,0-6-12-15,9-11-94 16,24-14-125-16,-11-5-319 16,0 0-383-16</inkml:trace>
  <inkml:trace contextRef="#ctx0" brushRef="#br0" timeOffset="2962">4416 256 1800 0,'0'0'478'0,"0"0"-370"15,0 0 143-15,0 0-66 16,0 0-85-16,0 0-35 16,-106 182-23-16,80-110 23 15,4 1-23-15,0 1-34 0,9-6 31 16,1-9-39 0,9-4 0-16,3-3-1 0,0-10-70 15,0-2-47-15,10-15-165 16,12-2-259-16,5-7-273 15</inkml:trace>
  <inkml:trace contextRef="#ctx0" brushRef="#br0" timeOffset="4047">4657 614 1495 0,'0'0'303'0,"0"0"-199"16,0 0 19-16,0 0 96 16,0 0-115-16,0 0-67 15,0 0 12-15,54-43-12 16,-32 43 19-16,-4 0-8 15,1 4-14-15,-9 24 48 0,2 10-39 16,-9 0 12-16,-3 8-1 16,0-3-45-16,0 0 40 15,0-4-39-15,0-6-9 16,-3-9 22-16,-6-10-21 16,3-6-1-16,-1-4 22 15,3-4-22-15,-4 0 24 16,5 0-25-16,-1-21-15 15,4-5 6-15,0-4-4 16,0-6 7-16,0-3-5 0,15 1-12 16,7-9 22-16,7 1-42 15,7-1 1-15,4 6 25 16,1 3-7-16,3 13 15 16,-9 9 8-16,-4 13 2 15,-11 3 20-15,-5 3-5 16,-3 29 5-16,-12 11 45 15,0 2-27-15,0 2-3 16,0-1-12-16,0-5-17 16,-5-6 13-16,2-9-20 15,3-6-18-15,0-8 18 16,0-5-166-16,15-7-147 16,14 0-209-16,-4 0-784 0</inkml:trace>
  <inkml:trace contextRef="#ctx0" brushRef="#br0" timeOffset="4327">5725 660 1850 0,'0'0'334'0,"0"0"-256"16,0 0-23-16,0 0 228 16,0 0-52-16,0 0-134 15,0 0-10-15,44 177-27 0,-44-138-9 16,0-8-44 0,-8 4-7-16,-11-3-1 0,-3-5-122 15,9 0-125-15,1-8-119 16,5-10-277-16</inkml:trace>
  <inkml:trace contextRef="#ctx0" brushRef="#br0" timeOffset="4924">6468 529 1104 0,'0'0'1130'0,"0"0"-992"0,0 0-137 15,0 0 66-15,0 0 89 16,0 0-53-16,0 0-54 16,15 164 11-16,-18-99 38 15,-12 2-39-15,1-1-31 16,-1-8 5-16,5-4-25 15,-2-5-7-15,5-11 23 16,-1-9-22-16,1-5 7 16,3-8-9-16,-2-6-18 15,2-4-10-15,-4-3-74 16,4-3-14-16,-2 0 23 0,-3 0-57 16,6-9 6-16,3-17 2 15,0-7 4-15,0-11 68 16,0-5-40-16,0-3 62 15,0-11 40-15,0-6 0 16,8 1 8-16,-1-1 16 16,8 7 25-16,-1 6 63 15,4 10 5-15,4 10 33 16,4 13 21-16,-1 2-46 16,4 12-15-16,5 6-9 15,-2 3-30-15,0 0 30 16,5 0-50-16,-8 20-13 15,-7 6 12-15,-7 3-17 0,-11 1 20 16,-4 3-3-16,-7 3-41 16,-27-3 26-16,-5-1-27 15,-5-2-33-15,0-2-10 16,15-14-81-16,14-14-93 16,15 0-260-16,0 0-528 0</inkml:trace>
  <inkml:trace contextRef="#ctx0" brushRef="#br0" timeOffset="5204">6881 0 2275 0,'0'0'284'0,"0"0"-227"15,0 0 104-15,0 0 69 16,0 0-106-16,0 0-10 16,218 191-49-16,-181-122 14 15,-8 6-28-15,-7 7-15 16,-16 4 6-16,-6-5-42 16,0-1-21-16,-35-5 21 15,-9-10-80-15,-29 7-143 16,11-15-567-16,8-17-1460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6:51.3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455 440 1807 0,'0'0'388'0,"0"0"-280"15,0 0-34-15,0 0 63 16,0 0 71-16,0 0-103 15,-7 184-14-15,7-96 3 16,0 14-22-16,0 4-17 16,0-2-1-16,0-2-21 0,0-12 20 15,0-16-53 1,0-9 0-16,0-15 15 0,0-18-15 16,0-8-42-16,0-19-95 15,10-5-209-15,-2-29-261 16,-1-7-582-16</inkml:trace>
  <inkml:trace contextRef="#ctx0" brushRef="#br0" timeOffset="581">0 534 1770 0,'0'0'510'0,"0"0"-372"0,0 0 36 15,0 0 15-15,0 0-43 16,0 0-51-16,130-193-52 16,-64 158 15-16,3 8-32 15,12 7-8-15,-1 11 24 16,4 9-33-16,-1 0 7 16,-2 13-5-16,-8 22-11 15,-15 12 45-15,-14 7-28 16,-19 9-17-16,-22 5 30 15,-3 4-30-15,-17 0 7 16,-27-4-7-16,-6-5 12 16,-6-11 11-16,2-13-23 15,6-11 0-15,11-9 12 0,12-14-12 16,15-1-7-16,1-4 6 16,9 0-7-16,0 0 1 15,9 0-39-15,23-4 19 16,15-1 16-16,9-2 11 15,12 7-21-15,9 0 20 16,3 0 1-16,1 32-17 16,-1 11 17-16,-11 7-9 15,-12 8 8-15,-19 4 1 16,-20 4 0-16,-18-1-1 16,0-3 1-16,-28-5 40 15,-28-1-31-15,-14-10 5 16,-16-7 41-16,-10-13-28 0,-6-12-2 15,1-14 10-15,3 0-28 16,10 0 44-16,18-14-51 16,16-5-19-1,20-4 18-15,28-3-72 0,16-20-104 16,37 4-382-16,9 1-589 0</inkml:trace>
  <inkml:trace contextRef="#ctx0" brushRef="#br0" timeOffset="1574">2009 1027 2270 0,'0'0'323'15,"0"0"-256"-15,0 0-12 16,0 0 144-16,0 0-41 16,-217-117-57-16,167 117-73 15,-1 0 37-15,-3 19-23 16,3 24-23-16,4 16 28 16,6 10-47-16,12 3 0 15,14 7 9-15,15-11-9 16,0-3 0-16,15-12-1 15,28-13-33-15,9-14-21 0,6-19-54 16,7-7-14-16,-2-3 14 16,-9-31-32-16,-6-8 44 15,-16 0 30-15,-7-1 30 16,-13 6 31-16,-5 11 12 16,-4 10-1-16,-3 13 81 15,0 3 9-15,0 3-24 16,8 29-24-16,-1 15-9 15,8-2 5-15,7 1-43 16,4-10 1-16,6-9-1 16,0-13 0-16,5-14-33 15,1 0-15-15,0-34-7 16,3-15 49-16,-9-10-12 0,2-4 5 16,-9 5 13-1,-6 8 0-15,-6 21 7 0,-1 19 28 16,-8 10 15-16,-1 13 15 15,0 39-26-15,-3 18 5 16,4 7 12-16,-4 10-35 16,5-13-6-16,2-11-14 15,-4-16 7-15,4-22-7 16,-4-15-1-16,-3-10-9 16,0 0 0-16,0-26 8 15,5-22-19-15,2-15 11 16,8-9 9-16,6-10-3 15,12 5 3-15,3 12-16 16,8 13 7-16,3 22 4 16,1 23 5-16,4 7 24 0,-5 23 13 15,-4 26 31-15,-6 11-43 16,-12 5-2-16,-6 1 26 16,-12-10-34-16,-7-9-6 15,0-19-2-15,0-11-5 16,0-14 16-16,0-3-18 15,-4 0-28-15,-3-34 19 16,7-11-27-16,0-17 3 16,7-7 20-16,25-5-5 15,12 2 10-15,4 9-1 16,4 19 5-16,-5 25 4 16,-4 19 6-16,1 7 36 0,0 44 33 15,-10 21-32 1,-6 17 21-16,-6 3-26 0,-8 0-11 15,-2-13 12-15,-6-17-26 16,1-18-13-16,2-25-7 16,-3-17-64-16,1-2-29 15,-7-74-141-15,0-2-440 16,0-7-436-16</inkml:trace>
  <inkml:trace contextRef="#ctx0" brushRef="#br0" timeOffset="1822">1564 766 1719 0,'0'0'249'16,"0"0"-210"-16,0 0 40 15,123-192 138-15,-65 148-28 16,8 9-72-16,0 12-80 16,3 13-37-16,26 10-22 15,-16 0-240-15,-9 0-305 0</inkml:trace>
  <inkml:trace contextRef="#ctx0" brushRef="#br0" timeOffset="1941">2454 457 2273 0,'0'0'562'0,"0"0"-470"16,0 0-68-16,126-175 48 16,-66 110-42-16,41-24-30 15,-13 22-239-15,-5 6-675 0</inkml:trace>
  <inkml:trace contextRef="#ctx0" brushRef="#br0" timeOffset="5004">451 2507 1575 0,'0'0'241'16,"0"0"-89"-16,0 0 7 16,227-16 21-16,-82 13 20 15,63-4 8-15,83-7-36 0,49-5-70 16,17 0-47-16,-7-1 38 15,-22 3-45-15,4-2-30 16,4 2 39-16,6-3-38 16,1 4 17-16,-1-1-3 15,1 7-20-15,-11-2 43 16,-11-1-50-16,-15-1-6 16,-18 0 47-16,-8 3-26 15,-9 1 7-15,-9 3-1 16,-10-3-9-16,-12-3 33 15,-10-1-38-15,-12-5-12 16,-31 5 45-16,-42 0-30 16,-35 0 2-16,-15 0-7 15,11 1-2-15,7-4 7 16,-1 5-16-16,-17-2 0 0,-29 5 7 16,-19 6-7-16,-25-1 0 15,-22 1-7-15,-22 3-95 16,-35-4-117-16,-16 2-1076 0</inkml:trace>
  <inkml:trace contextRef="#ctx0" brushRef="#br0" timeOffset="2512">5753 450 506 0,'0'0'1424'0,"0"0"-1204"15,0 0-124-15,0 0 67 16,-233-134 61-16,164 124 0 15,-13 10-130-15,-6 23-11 16,-10 43-54-16,-18 52-6 16,18 6 56-16,15 21-35 0,17 9-4 15,40-27 2 1,18 8-19-16,8-24 2 0,37-22-25 16,43-26 0-16,23-31-15 15,20-25-1-15,19-7-56 16,63-56-65-16,-34-4-187 15,-29 2-498-15</inkml:trace>
  <inkml:trace contextRef="#ctx0" brushRef="#br0" timeOffset="2901">6404 962 2227 0,'0'0'545'0,"0"0"-427"16,0 0 43-16,0 0 30 0,0 0-36 15,-221-66-87-15,167 66-14 16,6 24-27-16,4 15-17 16,11 10 17-16,19 6-27 15,14 1-9-15,0-3 2 16,22-8-62-16,25-5-8 15,8-17-41-15,-1-15-33 16,1-8 18-16,-7 0-68 16,-9-28 80-16,-9-2 80 15,-8 4 35-15,-12 7 6 0,-6 12 79 16,-1 7 36-16,-3 0 15 16,0 14-38-16,5 19-2 15,2 6-22-15,3-1-62 16,12-1-6-16,7-11-93 15,40-21-154-15,-3-5-459 16,-3 0-1353-16</inkml:trace>
  <inkml:trace contextRef="#ctx0" brushRef="#br0" timeOffset="3255">7218 817 2220 0,'0'0'564'0,"0"0"-488"16,0 0 69-16,0 0 47 0,-196-23-69 15,159 23-72-15,15 13-50 16,8 15 14-16,14 7-15 16,0 12 0-16,10-2-1 15,27 4-36-15,14 1 8 16,7-5 2-16,8-3 3 15,3 2 12-15,-6-9 12 16,-6-2 0-16,-16-3 19 16,-16-4-12-16,-22 0-4 15,-3 2 42-15,-28 0-23 16,-35 2 20-16,-16-5-41 16,-6-1-1-16,5-10 0 0,11-14-6 15,22 0-70-15,43-42-120 16,4-16-416-16,4 2-420 0</inkml:trace>
  <inkml:trace contextRef="#ctx0" brushRef="#br0" timeOffset="3461">7710 903 2198 0,'0'0'472'15,"0"0"-426"-15,0 171 181 0,9-100 8 16,1 0-145 0,5-17-54-16,-2-8-36 0,3-16-17 15,-3-16-23-15,9-14-179 16,-7-18-376-16,1-17-221 0</inkml:trace>
  <inkml:trace contextRef="#ctx0" brushRef="#br0" timeOffset="3586">7666 568 1318 0,'0'0'1194'15,"0"0"-1027"-15,0 0-167 16,0 0-103-16,0 0-189 0,0 0-1513 16</inkml:trace>
  <inkml:trace contextRef="#ctx0" brushRef="#br0" timeOffset="3908">8278 939 2602 0,'0'0'483'15,"0"0"-442"-15,0 0 47 16,-108 187 5-16,101-121-32 15,7-4-15-15,7 0-45 16,44-8-2-16,18-16-12 16,19-15-41-16,7-23 42 0,3 0-49 15,-7-36-3-15,-15-17 22 16,-25-15-8-16,-20-8 50 16,-31-9 32-16,0-4-6 15,-53 1 49-15,-16 1-39 16,-14 20 8-16,-5 11-3 15,9 23-41-15,19 14-51 16,25 12-127-16,20 7-609 0</inkml:trace>
  <inkml:trace contextRef="#ctx0" brushRef="#br0" timeOffset="4076">9751 716 2718 0,'0'0'0'0,"0"0"-252"16,0 0-815-16</inkml:trace>
  <inkml:trace contextRef="#ctx0" brushRef="#br0" timeOffset="4216">9829 1307 2762 0,'0'0'544'0,"0"0"-492"0,0 0-30 16,0 0-22-16,0 0-202 16,0 0-868-16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6:57.43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401 0 1570 0,'0'0'371'15,"0"0"-176"-15,0 0-8 0,0 0 55 16,0 0-73-16,0 0-81 16,0 0 54-16,103 226-24 15,-34-108-39-15,14 20 23 16,8 7-42-16,8 2 15 16,4-7-39-16,-5-15-27 15,-3-12 48-15,-8-18-35 16,-7-20 5-16,-14-9 5 15,-9-13-26-15,-13-14 15 16,-15-11-21-16,-7-9 0 16,-7-7-17-16,-8-5-28 15,-4-7-46-15,6 0-68 16,-6-20-356-16,-3-14-463 0</inkml:trace>
  <inkml:trace contextRef="#ctx0" brushRef="#br0" timeOffset="543">59 1480 1400 0,'0'0'251'16,"0"0"-159"-16,0 0 44 16,0 0 136-16,0 0-68 15,0 0-56-15,0 0-1 0,-59 7-54 16,74-25-4-16,29-17-47 15,20-26 12-15,31-13 42 16,27-25-43-16,42-38 1 16,51-34 0-16,-16 15-40 15,-16 14 7-15,-34 34-21 16,-53 38 9-16,-10 5 9 16,-13 12-18-16,-29 24-9 15,-29 19-43-15,-11 7-309 16,-4 3-1060-16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6:59.7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0 501 1644 0,'0'0'252'16,"0"0"-199"-16,0 0-19 0,0 0 133 15,0 0 7 1,0 0-49-16,69-180-39 0,-21 131-4 15,-1 0 28-15,7 10-34 16,2 2-16-16,5 15 19 16,5 13-35-16,0 9 4 15,0 3 17-15,3 36-20 16,1 15 23-16,-1 14-29 16,-5-1-39-16,-1-4 42 15,-1-11-36-15,3-16-4 16,1-16 17-16,3-20-18 15,7 0 27-15,5-49-28 16,2-26-48-16,27-70-57 0,-19 17-481 16,-18 7-1785-16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08.2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355 91 1719 0,'0'0'354'0,"0"0"-252"15,0 0-45-15,0 0 60 16,0 0 95-16,-12 197-22 16,12-82-77-16,0 9 2 15,0 10-64-15,0-2-12 16,0-8 46-16,0-14-47 16,-4-12-23-16,-7-21 7 15,0-10-14-15,5-21-16 16,6-16-76-16,0-30-231 15,6 0-409-15,13-34-1271 0</inkml:trace>
  <inkml:trace contextRef="#ctx0" brushRef="#br0" timeOffset="657">0 294 2105 0,'0'0'305'0,"0"0"-204"16,0 0-18-16,0 0 60 15,0 0-10-15,0 0-33 16,125-178-65-16,-53 143-10 16,8-2 33-16,8 16-46 0,0 7 21 15,3 10-33-15,4 4 8 16,0 11 14-16,-4 20-22 15,-5 13 0-15,-5 1 6 16,-15 8 3-16,-12 3-9 16,-18 7 0-16,-17 5 0 15,-19 4 12-15,0 4-12 16,-22 0 0-16,-26-4 12 16,-6-6-12-16,0-13 0 15,-2-11 0-15,12-10 1 16,5-10 7-16,9-8-8 15,9-7 0-15,10-4 18 16,4 1-18-16,7-4 0 0,0 0 0 16,0 0-9-16,3 0-9 15,26 0 9-15,12 0-27 16,6 0 35-16,7 9-32 16,5 19 13-16,7 7 11 15,-1 14-6-15,0 13 6 16,1 7 9-16,-11 7 0 15,-11 4-9-15,-19-6 11 16,-22-2-2-16,-3-3 0 16,-28-7 1-16,-35-10 18 15,-13-8-18-15,-19-18 28 16,-6-16 47-16,-13-10-32 16,4-3 8-16,2-34-4 0,5-8-38 15,17-8 67 1,16-3-77-16,15 1 7 0,22 5 5 15,18 7-12-15,15 7-27 16,0 5-95-16,73-6-173 16,-4 11-355-16,-3 2-766 0</inkml:trace>
  <inkml:trace contextRef="#ctx0" brushRef="#br0" timeOffset="968">1823 849 1952 0,'0'0'393'15,"0"0"-322"-15,0 0-50 16,0 0 192-16,0 0-4 15,18 210-109-15,-11-141-43 16,-2 3-19-16,2 0 46 16,-4-7-58-16,4-9-25 15,-4-9 40-15,3-15-40 16,-3-8-1-16,4-12-51 16,-1-12-118-16,6-10-168 15,-2-25-318-15,2-9-1223 0</inkml:trace>
  <inkml:trace contextRef="#ctx0" brushRef="#br0" timeOffset="1120">1816 632 1617 0,'0'0'537'16,"0"0"-409"-16,0 0-41 15,0 0-18-15,0 0-69 16,0 0-5-16,0 0-326 15,98-147-400-15</inkml:trace>
  <inkml:trace contextRef="#ctx0" brushRef="#br0" timeOffset="1507">2315 815 689 0,'0'0'915'16,"0"0"-761"-16,3 204 51 15,2-112 10-15,-1-6-7 16,-1-11-98-16,0-13-64 16,-3-9 17-16,4-21-34 15,-4-11 0-15,0-15 12 16,0-6 49-16,0-3 47 16,0-34-128-16,0-15 3 15,0-10 3-15,8-17-15 16,21 0 1-16,18-3-1 0,14 10 0 15,14 13 18-15,4 15-18 16,9 23 20 0,-2 17 54-16,-1 4-12 0,0 35 22 15,-13 30-5-15,-11 12-31 16,-13 9 16-16,-15 6-37 16,-11-7-26-16,-8-10 46 15,4-18-40-15,4-18-6 16,12-23-1-16,14-16-57 15,56-65-65-15,-9-22-489 16,-3-4-1773-16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17.4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341 725 1842 0,'0'0'372'0,"0"0"-285"0,0 0 88 16,0 0 99-16,0 0-112 15,0 0-87-15,0 0 9 16,17 135-9-16,-6-50 21 15,-4 25-30-15,0 17-26 16,-2 18 45-16,2 5-35 16,0 1 10-16,4-10-3 15,-4-9-44-15,0-21 22 16,1-19-35-16,-1-17 0 16,-3-16 10-16,-1-13-10 15,-3-16-60-15,0-11-42 16,0-19-152-16,3 0-255 0,-3-16-359 15</inkml:trace>
  <inkml:trace contextRef="#ctx0" brushRef="#br0" timeOffset="504">29 1192 1498 0,'0'0'534'0,"0"0"-463"15,0 0-24-15,0 0 160 16,0 0 13-16,-28-171-59 16,28 137-91-16,18 3 22 0,8 1 33 15,11-3-72-15,-2 3 4 16,13 5-10-16,-1 1-31 15,12 5 52-15,-1 3-49 16,4 5-7-16,4 8 33 16,-5 3-44-16,5 0 9 15,0 3-10-15,0 24 6 16,-2 8 22-16,-1 5-28 16,0 2 0-16,-13 4 2 15,-6 4 8-15,-15-2-11 16,-10-1 1-16,-19-2 0 15,0 5 20-15,-12-4-20 16,-24-2 0-16,-14 0 17 0,-10-4-16 16,-2-4-1-16,1-7 0 15,-5-5 0-15,3-8 12 16,9-6-12-16,3-7 0 16,4-3-16-16,7 0-1 15,4 0-41-15,9-3-36 16,17-23-107-16,6 7-162 15,4-5-455-15</inkml:trace>
  <inkml:trace contextRef="#ctx0" brushRef="#br0" timeOffset="1144">1205 0 1446 0,'0'0'261'0,"0"0"-179"16,0 0 1-16,0 0 148 15,0 0-40-15,0 0-95 16,0 0 15-16,108 17-29 16,-64 5 0-16,0 9 8 15,7 4-16-15,8 7 25 0,2 8-54 16,5 9-27-1,10 0 58-15,9 11-28 0,-3 2-6 16,10 3 25-16,-4 7-32 16,-4 0 19-16,-11 10-38 15,-12 3-16-15,-9 4 61 16,-16 2-41-16,-11 5-1 16,-21-5 1-16,-4 4-19 15,-26-7 27-15,-31-3-28 16,-19-5-24-16,-12-7 18 15,-44 17-72-15,27-21-160 16,-2-20-696-16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13.5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653 4 1073 0,'0'0'257'0,"0"0"-113"15,0 0-38-15,0 0 66 16,0 0 27-16,0 0-66 16,-33-3-24-16,23 3-30 0,-6 0-28 15,3 0 38 1,-9 0-35-16,-9 10-10 0,-1 12 37 16,-12 11-43-16,0 11 10 15,-3 11 9-15,0 14-32 16,-1 16 63-16,4 9-30 15,0 9-14-15,5 2 19 16,6 0-50-16,0 3 14 16,8-2-9-16,6 2-17 15,9-1 72-15,2-2-65 16,8-2 11-16,0-1 43 16,0-1-50-16,0 1 6 15,15-4 13-15,4 0-29 16,3-6 69-16,3-3-70 0,0-7 16 15,4-6 27-15,-4-8-43 16,4-5 13-16,2-3-13 16,-6-15 14-16,0-6 11 15,-3-6-26-15,0-10 0 16,0-7 12-16,-1-6-12 16,9-10-39-16,31-12-109 15,-5-29-398-15,-5-4-647 0</inkml:trace>
  <inkml:trace contextRef="#ctx0" brushRef="#br0" timeOffset="2911">840 1225 1543 0,'0'0'289'15,"0"0"-232"-15,0 0 74 16,0 0 94-16,0 0-51 16,0 0-71-16,0 0-54 15,-44-10 12-15,44-14-42 0,13 0-17 16,18-10 28-1,1-3-30-15,5-2 0 0,-5 4 4 16,0-2 9-16,-1 5-4 16,-6 5-8-16,-12 7 23 15,3 8 48-15,-10 5-39 16,3 7-14-16,1 0 21 16,0 7-28-16,9 25 39 15,-1 14-31-15,-2 9-14 16,-3 8 24-16,-1 6-30 15,-5-3 6-15,0 0 2 16,-7-12-7-16,0-4-1 0,0-7 0 16,0-13 0-16,0-7 17 15,0-10-16 1,0-7 13-16,0-6 33 0,0 0-28 16,0 0 32-16,0-9-39 15,0-27 3-15,0-12 11 16,0-10-26-16,18-10 0 15,8-5 0-15,7-2 6 16,6 3-7-16,9 2 1 16,-1 9 0-16,0 11-2 15,6 14 2-15,-6 10 0 16,0 13 21-16,-3 8-13 16,4 5-7-16,-6 0 2 15,2 24 9-15,0 20 33 16,-7 11-33-16,-5 20 7 0,-3 12 25 15,-4 9-43-15,-3 10 23 16,-6-8-15-16,2-6 8 16,-4-13 8-16,-2-14-25 15,1-15 0-15,-4-18 17 16,-3-8-10-16,1-15-8 16,2-9 1-16,1 0 0 15,8-6 17-15,15-31-17 16,7-16-36-16,11-8-36 15,27-41-190-15,-14 15-405 16,-8 10-1192-16</inkml:trace>
  <inkml:trace contextRef="#ctx0" brushRef="#br0" timeOffset="3388">3165 1428 1881 0,'0'0'326'15,"0"0"-258"-15,0 0-30 16,0 0 124-16,0 0 10 15,0 0-64-15,0 0-31 16,117 118 28-16,-99-75-39 16,-11-1-30-16,-7 5 32 0,0 2-39 15,-3 0 17 1,-31-3-22-16,-2-6-22 0,-1-4 2 16,2-9-4-16,9-11-105 15,18-16-114-15,8 0-361 16,0-16-1320-16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20.73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773 246 573 0,'0'0'1815'16,"0"0"-1565"-16,0 0-152 15,0 0 131-15,0 0 33 16,0 0-102-16,0 0-96 15,-129-131-20-15,53 180-34 16,-12 26-1-16,-3 21 41 0,-4 25-10 16,16 16 26-16,9 8-12 15,16 7-13-15,21-5-5 16,22-9-36-16,11-17 0 16,14-16-13-16,38-19-1 15,21-27-17-15,7-22-25 16,7-28 32-16,1-9 18 15,-15-6-21-15,-15-34 14 16,-14-10 13-16,-22-5 0 16,-19-8-1-16,-3-3 1 15,-41 5 0-15,-26 5-2 0,-25 6-2 16,-14 19 4 0,-4 10-1-16,12 11-13 0,18 10-46 15,43 0-75-15,27 0-336 16,10 0-543-16</inkml:trace>
  <inkml:trace contextRef="#ctx0" brushRef="#br0" timeOffset="558">1250 6 605 0,'0'0'1973'15,"0"0"-1781"-15,0 0-152 16,0 0 59-16,0 0 86 16,186-23-32-16,-152 69-76 15,-6 17-4-15,-9 19 23 16,-9 10-14-16,-6 7-2 15,2-1-43-15,6-7-22 16,7-5-4-16,3-11-11 16,10-12-9-16,5-14-14 15,-1-19-28-15,4-14-9 16,-8-13 0-16,2-3 9 0,-17-10 20 16,-5-17-16-1,-12 3 2-15,0 3 38 0,-25 5 7 16,-16 12 11-16,-3 4 1 15,0 7 7-15,9 30 41 16,13 8-54-16,6 11 9 16,16 8 6-16,0 7-4 15,16 3-10-15,28 5 4 16,10 1 7-16,15 2 31 16,7-3-22-16,2-4 8 15,-17-11-5-15,-14-1-30 16,-25-10 12-16,-22-7-6 15,-3-10 3-15,-48-7 18 16,-22-8-27-16,-15-16-29 16,-6-5-31-16,-30-9-90 0,24-22-377 15,14-7-983-15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48.8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114 60 1416 0,'0'0'1418'16,"0"0"-1258"-16,0 0-109 15,0 0-15-15,0 0 150 16,0 0-61-16,0 0-65 0,201 201 45 15,-110-97-36 1,4 0-9-16,3 5 21 0,0-11-72 16,-7-6 25-16,1-13-34 15,-16-9 0-15,-7-15-3 16,-18-12 3-16,-14-14-48 16,-15-10-27-16,-12-9-87 15,-10-10-17-15,0-11-169 16,0-29-390-16,-10-10-599 0</inkml:trace>
  <inkml:trace contextRef="#ctx0" brushRef="#br0" timeOffset="224">1101 0 2528 0,'0'0'462'15,"0"0"-423"-15,-164 241 67 16,48-84 84-16,-1-6-42 16,-7 10-61-16,-2-1-66 15,19-31 24-15,-6 5-45 16,15-19-21-16,25-33-16 16,29-43-98-16,25-30-317 15,19-9-739-15</inkml:trace>
  <inkml:trace contextRef="#ctx0" brushRef="#br0" timeOffset="605">1962 631 2727 0,'0'0'288'0,"0"0"-288"16,0 0 0-16,70-181 108 15,-26 132 61-15,10 7-114 16,5 16-37-16,2 15 36 15,1 11-28-15,1 34 40 16,-9 27 4-16,-3 18-26 16,3 3 35-16,2-6-56 15,-2-14-22-15,12-20 41 16,7-28-42-16,6-14-1 16,12-28-45-16,16-85-127 15,-19 9-340-15,-27 1-2287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47.49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2008 0,'0'0'379'0,"0"0"-220"16,0 0-75-16,0 0 113 16,0 0-2-16,0 0-77 15,-12-10-49-15,12 10-5 16,0 0-26-16,22 35 27 16,12 32-27-16,9 29 13 15,9 28 34-15,-5 17-47 16,1 3-11-16,2-8 6 15,-2-16-32-15,-1-14 20 16,1-22-21-16,-8-22-5 0,-4-18 5 16,-3-20 1-1,-4-24-1-15,3-14 9 0,9-52-9 16,6-59 30-16,1-48-30 16,-11 2-6-16,-12 17-18 15,-15 26 23-15,-10 42-89 16,0 9-36-16,0-2-178 15,0 26-513-15,0 26-1143 0</inkml:trace>
  <inkml:trace contextRef="#ctx0" brushRef="#br0" timeOffset="437">1203 244 2250 0,'0'0'374'15,"0"0"-232"-15,0 0 75 16,0 222 46-16,0-133-143 16,0 9-66-16,0-2-8 15,0-5-44-15,0-12 14 16,7-10-16-16,-2-19-1 16,1-22-16-16,-6-14 17 15,4-14-26-15,-4-3 25 16,0-46-22-16,0-23 22 15,0-26-13-15,0-18 1 16,0-12 12-16,-19 1 1 16,-3 11 0-16,12 18-9 0,2 26 19 15,8 25 4-15,0 24-14 16,33 20 1-16,18 3 40 16,19 26-26-16,9 30-3 15,6 9 31-15,-1 17-37 16,-11 7 21-16,-19 7-27 15,-22 3 9-15,-20-3-1 16,-12 0-8-16,-25-10 6 16,-30-11-12-16,-14-15-9 15,-12-18-59-15,-43-23-176 16,15-14-606-16,7-5-1359 0</inkml:trace>
  <inkml:trace contextRef="#ctx0" brushRef="#br0" timeOffset="701">70 1608 2479 0,'0'0'474'0,"0"0"-349"15,0 0-113-15,0 0 86 16,0 0 54-16,225-19-59 15,-17-21 15-15,62-9-37 16,-11 3-19-16,-48 12 41 16,-65 15-64-16,-45 13-16 0,16 3-13 15,12-1-45 1,6-3-69-16,20-18-154 0,-38-2-600 16,-22-2-1468-16</inkml:trace>
  <inkml:trace contextRef="#ctx0" brushRef="#br0" timeOffset="870">2925 347 2737 0,'0'0'0'0,"0"0"-243"16,0 0-291-16,0 0 329 0,0 0-680 0</inkml:trace>
  <inkml:trace contextRef="#ctx0" brushRef="#br0" timeOffset="990">2957 1204 1603 0,'0'0'1153'0,"0"0"-960"15,0 0-121-15,0 0-23 16,0 0-49-16,0 0-445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59.86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357 470 1565 0,'0'0'251'16,"0"0"-130"-16,0 0-15 15,0 0 96-15,0 0 50 0,0 0-136 16,-48-19-85-16,48 40 37 15,0 32 40-15,0 26-13 16,0 23-12-16,0 23-24 16,0 13 40-16,0 6-63 15,0-3-27-15,0-11 54 16,0-11-46-16,0-16 5 16,0-21 0-16,0-19-21 15,-3-19-2-15,3-14-32 16,10-25-157-16,22-5-266 15,2 0-229-15</inkml:trace>
  <inkml:trace contextRef="#ctx0" brushRef="#br0" timeOffset="406">0 794 1468 0,'0'0'666'16,"0"0"-491"-16,0 0-27 16,0 0 39-16,0 0-23 15,0 0-34-15,7-179-82 16,37 132-3-16,6 1 48 16,8 1-65-16,8 5 13 0,3 7-10 15,4 8-19 1,-4 10 45-16,4 13-55 0,-7 2 13 15,-4 0 0-15,-4 19-14 16,-7 18-2-16,-11 7 1 16,-14 10 0-16,-18 8-18 15,-8 7 18-15,-5 6 0 16,-31 1-21-16,-14-3 21 16,-9-8 0-16,-2-12-7 15,-5-11 7-15,0-11 1 16,3-17-1-16,6-11-16 15,13-3 5-15,12 0-110 16,32-22-142-16,0-4-206 16,0-3-211-16</inkml:trace>
  <inkml:trace contextRef="#ctx0" brushRef="#br0" timeOffset="729">1705 244 1913 0,'0'0'390'16,"0"0"-221"-16,0 0-52 15,0 0 126-15,-215 74-113 16,149-4-58-16,5 22 10 0,2 19-34 15,11 17 5-15,13 13-4 16,4 10-32-16,18 1 36 16,10-5-53-16,3-10 1 15,0-15 14-15,16-20-15 16,18-21 0-16,14-15-36 16,9-16-126-16,60-28-102 15,-17-15-448-15,-6-7-603 0</inkml:trace>
  <inkml:trace contextRef="#ctx0" brushRef="#br0" timeOffset="1010">2275 385 2078 0,'0'0'394'15,"0"0"-246"-15,0 0-15 16,0 0 82-16,0 0-95 16,0 0-54-16,72 222 21 15,-31-114-50-15,6 10 4 16,4 1 17-16,-4-4-52 16,-3-10 20-16,-5-14-26 15,-2-8-34-15,-11-10 20 16,-4-12-104-16,-12-5-205 15,-5-16-457-15,-5-18-744 0</inkml:trace>
  <inkml:trace contextRef="#ctx0" brushRef="#br0" timeOffset="1258">2139 1576 1758 0,'0'0'476'16,"0"0"-401"-16,0 0 7 16,0 0 145-16,0 0-72 15,124-196-64-15,-48 99-33 16,12-11-58-16,3-5 32 0,-3-7-7 16,0 9-17-1,-12 9 53-15,-13 17-61 0,-9 25-22 16,0 28-81-16,-10 19-362 15,-7 9-400-15</inkml:trace>
  <inkml:trace contextRef="#ctx0" brushRef="#br0" timeOffset="1557">3656 887 1859 0,'0'0'371'16,"0"0"-184"-16,0 0-58 16,0 0 135-16,0 0-62 15,0 0-68-15,0 0-29 16,142 0-49-16,-76 0 8 15,10 0-31-15,7 0-26 16,9-4 41-16,-1-3-48 16,-3 4-85-16,0 3-101 15,-24 0-405-15,-23 14-362 0</inkml:trace>
  <inkml:trace contextRef="#ctx0" brushRef="#br0" timeOffset="1810">3864 1346 980 0,'0'0'1308'16,"0"0"-1116"-16,0 0-157 15,0 0 207-15,0 0 19 16,0 0-98-16,0 0-80 15,137 7-22-15,-81-7 18 16,5 0-79-16,5 0-16 0,3 0-17 16,26 0-169-16,-14-11-405 15,-11-2-608-15</inkml:trace>
  <inkml:trace contextRef="#ctx0" brushRef="#br0" timeOffset="2249">4982 201 2309 0,'0'0'355'0,"0"0"-236"16,0 0-57-16,0 0 157 15,0 0-79-15,0 0-103 16,0 0 13-16,259-14-40 16,-159 28 2-16,1 0 28 15,6-4-40-15,-12-1 19 16,-19 1-19-16,-19-8-7 16,-16 5 6-16,-23 0 2 15,-14 2 22-15,-4 9 13 16,0 11-29-16,-15 13 35 15,-14 18-26-15,-3 8-15 0,1 18 47 16,2 5-25 0,11 12 20-16,4-2 10 0,8 1-52 15,1-6 26-15,5-8-27 16,0-6 0-16,0-16 7 16,5-11-7-16,1-12-67 15,1-14-32-15,-4-13-180 16,-3-8-387-16,0-8-294 0</inkml:trace>
  <inkml:trace contextRef="#ctx0" brushRef="#br0" timeOffset="2434">5304 939 2192 0,'0'0'526'0,"0"0"-447"0,0 0 106 16,0 0 43-16,0 0-100 15,214 0-23-15,-107 0-105 16,10-8-22-16,18 7-20 16,46-14-187-16,-27 3-364 15,-27-1-242-15</inkml:trace>
  <inkml:trace contextRef="#ctx0" brushRef="#br0" timeOffset="2710">6197 0 2266 0,'0'0'577'0,"0"0"-504"16,0 0-5-16,0 0 92 16,0 0 8-16,189 229-83 15,-120-133-15-15,9 13-2 16,-2 6-20-16,-3 3 45 15,-4 0-87-15,-18 8 12 16,-14 0 28-16,-23 2-45 16,-14-3 14-16,-10-3-15 15,-34-15-34-15,-4-18 25 16,1-19-111-16,6-18-72 16,13-15-175-16,9-25-601 0</inkml:trace>
  <inkml:trace contextRef="#ctx0" brushRef="#br0" timeOffset="2979">7502 978 2533 0,'0'0'568'16,"0"0"-528"-16,0 0 50 0,0 0 73 16,0 0-67-1,212-19-39-15,-140 15-57 0,1 4-10 16,0 0-5-16,-7 0-119 16,-19 20-188-16,-13 9-515 15,-27-2-1260-15</inkml:trace>
  <inkml:trace contextRef="#ctx0" brushRef="#br0" timeOffset="3154">7492 1487 2780 0,'0'0'475'0,"0"0"-405"16,0 0 30-16,0 0-31 0,0 0 6 15,240 0-75-15,-98 3-51 16,-22 10-200-16,-10-1-719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7:50.42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22 453 2162 0,'0'0'329'16,"0"0"-248"-16,0 0-42 0,0 221 115 16,0-108 56-16,0 5-122 15,0 0-31-15,0-7 21 16,0-15-66-16,0-14 14 16,0-19-26-16,0-22 12 15,0-15 0-15,0-14-12 16,0-12 0-16,0-5 1 15,0-38-1-15,0-16-13 16,0-23-7-16,0-13 8 16,0-13-3-16,0-10 15 15,0-7-18-15,0 4 5 16,0 9 8-16,22 17 4 16,10 20-5-16,12 30 6 15,10 17-10-15,9 25 10 16,3 3 0-16,3 26 9 0,-5 20-8 15,-5 14 4-15,-15 3-5 16,-12 4 1-16,-16-1 25 16,-16 3-26-16,0-3 0 15,-26-12 25-15,-14-3-14 16,-1-15-11-16,2-14 7 16,5-8-7-16,9-8 30 15,6-6-30-15,9 0 0 16,10 0-9-16,0 0 9 15,0 0-15-15,29 0 0 16,12 10 15-16,9 12-17 16,4 12 14-16,6 12-6 0,-6 4 2 15,-7 2 7-15,-10 0-1 16,-15 3 0-16,-22-5 2 16,0 3 9-16,-33-7-10 15,-28-4 0-15,-21-2 6 16,-6-14 6-16,-6-13 11 15,8-10-5-15,1-3-12 16,12-7 36-16,14-21-42 16,12-9-2-16,21-3-20 15,26-32-29-15,9 11-220 16,23-2-549-16</inkml:trace>
  <inkml:trace contextRef="#ctx0" brushRef="#br0" timeOffset="246">994 941 2336 0,'0'0'363'0,"0"0"-278"15,0 0-22-15,0 0 112 16,15 202 12-16,-4-142-97 15,4-7-72-15,3-2 8 16,1-4-26-16,1-15-59 16,2-8-37-16,4-21-230 0,-8-3-423 15,-2 0-729-15</inkml:trace>
  <inkml:trace contextRef="#ctx0" brushRef="#br0" timeOffset="387">1016 733 2034 0,'0'0'499'16,"0"0"-485"-16,0 0-14 15,0 0-15-15,0 0-103 16,22-198-369-16,12 167-1337 0</inkml:trace>
  <inkml:trace contextRef="#ctx0" brushRef="#br0" timeOffset="722">1414 914 428 0,'0'0'1142'16,"0"0"-957"-16,22 174 17 15,-16-102 37-15,-6-10 32 16,6-15-101-16,-6-12-66 16,0-15 35-16,0-9-52 15,0-11-5-15,0 0 27 16,6-18-94-16,4-24-3 15,12-12-12-15,12-9 1 16,10-7-18-16,10 7 17 16,9 8 0-16,5 16-7 15,1 16 20-15,-3 20-13 0,-4 3 27 16,-4 36 8-16,-11 19 77 16,-6 15-66-16,-12 7-14 15,-7 1 32-15,-7-11-47 16,3-11 5-16,-4-14-22 15,5-15-15-15,3-24 3 16,32-19-130-16,-7-30-369 16,0-13-1419-16</inkml:trace>
  <inkml:trace contextRef="#ctx0" brushRef="#br0" timeOffset="1279">3445 199 1558 0,'0'0'333'15,"0"0"-153"-15,0 0 19 16,0 0 44-16,-66 174 55 15,22-30-114-15,-7 60-36 0,7 39 10 16,16-17-58-16,16-51-19 16,12-65-23-16,5-37-44 15,34 1 4-15,16-2-18 16,18-4-66-16,51-42 6 16,-14-24-253-16,-19-2-900 0</inkml:trace>
  <inkml:trace contextRef="#ctx0" brushRef="#br0" timeOffset="2426">4130 994 1007 0,'0'0'984'0,"0"0"-783"15,0 0-162-15,0 0 112 16,0 0 76-16,0 0-63 16,0 0-73-16,103-37-58 15,-49-12-32-15,0-10 41 16,2-8-35-16,-2 2 2 16,-10-3 9-16,-8 9 5 15,-6 8 54-15,-13 16-6 16,-8 15-31-16,-3 20 41 15,-6 0-39-15,4 33-5 16,-4 40 22-16,0 18-22 16,0 19 4-16,3 11-20 0,-3-8-20 15,9-11 41-15,1-16-42 16,2-14-11-16,1-17-4 16,-1-18-78-16,1-14-97 15,16-23-191-15,-7-14-340 16,0-18-329-16</inkml:trace>
  <inkml:trace contextRef="#ctx0" brushRef="#br0" timeOffset="2778">5143 525 494 0,'0'0'1591'0,"0"0"-1127"16,0 0-314-16,0 0 131 15,-76 175-3-15,40-84-148 16,-1 16-37-16,5-1-25 16,10 1-40-16,14-7 33 15,8-9-61-15,8-9 0 16,36-19-12-16,17-25 6 16,17-18-22-16,5-20-4 15,4-16-10-15,-7-43 26 16,-11-17 7-16,-13-16 9 15,-24-17-3-15,-17-12 10 16,-15-6-7-16,-8-1 0 16,-43 9 0-16,-11 24 32 0,-8 27-32 15,-2 26 1 1,14 25-11-16,14 17-35 0,26 17-133 16,14 18-337-16,4 4-392 0</inkml:trace>
  <inkml:trace contextRef="#ctx0" brushRef="#br0" timeOffset="3010">6293 1193 2244 0,'0'0'633'0,"0"0"-497"15,0 0 4-15,0 0 53 16,0 0-67-16,7 213-52 16,-44-163-74-16,-2-1-65 15,-24 0-83-15,16-12-557 16,3-16-1573-16</inkml:trace>
  <inkml:trace contextRef="#ctx0" brushRef="#br0" timeOffset="4011">7426 857 1969 0,'0'0'363'16,"0"0"-214"-16,0 0 19 16,0 0 108-16,0 168-38 15,10-54-118-15,6 9-59 0,-1 15 20 16,-5 2-35-1,-3-5-4-15,1-3-16 0,-1-18-16 16,-4-15 14-16,1-17-24 16,-4-27 0-16,5-18-1 15,-5-19 1-15,0-18-27 16,0 0 9-16,0-28-31 16,0-28 48-16,0-16-34 15,0-20-4-15,0-16 38 16,-19-14-28-16,1-12 19 15,-4-10-4-15,0 0 14 16,6 6-1-16,10 23 1 16,6 22 0 15,0 28 21-31,25 26-21 0,19 20 15 0,10 19 14 0,12 0-20 0,7 9 51 16,-1 27-60-16,-9 10 6 15,-12 9 31-15,-17 5-16 16,-21 9-12-16,-13-1 4 15,-13 2-12-15,-38-9 32 16,-12-1-33-16,-3-18-27 16,4-12 27-16,8-16-57 15,13-14-36-15,28-24-108 16,9-26-361-16,4-1-283 0</inkml:trace>
  <inkml:trace contextRef="#ctx0" brushRef="#br0" timeOffset="4186">8363 1055 1979 0,'0'0'566'0,"0"0"-421"16,0 0 128-16,0 0-56 16,227 7-120-16,-166-7-30 15,-2-10-67-15,2-10-107 16,-14 6-364-16,-16 2-470 0</inkml:trace>
  <inkml:trace contextRef="#ctx0" brushRef="#br0" timeOffset="4379">8272 1442 2542 0,'0'0'472'0,"0"0"-438"0,0 0 77 16,0 0 14-16,259-9-88 16,-168-1-37-16,4-3-16 15,25-11-190-15,-29 10-467 16,-15-7-682-16</inkml:trace>
  <inkml:trace contextRef="#ctx0" brushRef="#br0" timeOffset="4738">9603 602 2352 0,'0'0'547'0,"0"0"-432"15,0 0 23-15,0 0 31 16,0 0 3-16,-193 159-77 15,152-68-76-15,9 7 59 16,14 7-57-16,14-7-9 16,4-7 3-16,22-7-15 15,29-18 0-15,15-21-24 16,10-18-17-16,4-27 28 16,-8 0-10-16,-6-43-5 0,-18-20 14 15,-11-18 19-15,-19-12-6 16,-18-8 1-16,0 1 0 15,-15 3 14-15,-25 19-14 16,-4 15-8-16,0 19 7 16,15 27-164-16,10 10-320 15,13 7-421-15</inkml:trace>
  <inkml:trace contextRef="#ctx0" brushRef="#br0" timeOffset="4916">10010 1436 2547 0,'0'0'608'0,"0"0"-524"15,0 0 53-15,0 0 33 16,0 0-170-16,0 0-41 16,0 0-88-16,38-167-444 15,-20 114-685-15</inkml:trace>
  <inkml:trace contextRef="#ctx0" brushRef="#br0" timeOffset="5340">10332 590 1756 0,'0'0'827'15,"0"0"-616"-15,0 0-21 0,0 0-25 16,215-58-11-1,-149 58-99-15,3 0-47 0,-3 24 55 16,-19 13-53-16,-18 8 5 16,-22 6 0-16,-7 0-13 15,-14 0 29-15,-26 1-31 16,-8-13-16-16,-2-7 14 16,9-10 2-16,9-8 0 15,10-7 0-15,10-4 1 16,12-3-7-16,0 0-6 15,8 0 0-15,21 4 12 16,12 2 0-16,6 9 1 16,4 4-9-16,-4 9 19 15,1 8-13-15,-4 4 2 0,-9 2 0 16,-10-2 33-16,-9-5-6 16,-16-1 18-16,0-5-6 15,-32-5-25-15,-16-5 13 16,-11-10-27-16,-4-5-62 15,9-4-2-15,-3-30-141 16,16-15-466-16,12-8-1236 0</inkml:trace>
  <inkml:trace contextRef="#ctx0" brushRef="#br0" timeOffset="5588">11098 0 1407 0,'0'0'1464'15,"0"0"-1296"-15,186 104 44 16,-88-35 20-16,4 16-16 16,4 14-49-16,-8 19-79 15,-10 9 2-15,-22 11-69 16,-37 30-7-16,-33 35-28 15,-61-19-20-15,-89 42-147 16,15-65-137-16,15-50-1220 0</inkml:trace>
  <inkml:trace contextRef="#ctx0" brushRef="#br0" timeOffset="15648">4637 3675 1618 0,'0'0'376'16,"0"0"-216"-16,0 0 28 15,-211-17-12-15,142 39 21 0,-4 31-28 16,7 22-84-16,7 20-19 16,16 11-5-16,16 5-19 15,17-2 13-15,10-11-55 16,7-13 0-16,34-16 3 16,9-16-3-16,16-23-12 15,4-21-18-15,6-9-27 16,0-34 36-16,2-27-34 15,-18-21 7-15,-7-21 47 16,-18-4 2-16,-19-4 7 16,-16 2 27-16,0 14 5 15,-22 19 15-15,-7 24-55 16,4 29-19-16,19 23-84 0,6 27-490 16,0 11-425-16</inkml:trace>
  <inkml:trace contextRef="#ctx0" brushRef="#br0" timeOffset="15832">5282 4629 2184 0,'0'0'612'15,"0"0"-469"-15,0 0 28 16,0 0-122-16,0 0-49 15,0 0-155-15,30-174-442 0,12 127-865 16</inkml:trace>
  <inkml:trace contextRef="#ctx0" brushRef="#br0" timeOffset="16287">5764 3680 1986 0,'0'0'576'16,"0"0"-403"-16,0 0-12 16,0 0 1-16,204-105-56 15,-139 102-68-15,-3 3 19 16,-14 7-44-16,-15 29-11 16,-19 13 14-16,-14 7-14 0,-7 3-3 15,-37 3 1-15,-7-6 0 16,1-7-2-16,-3-10 2 15,18-12 0-15,6-7-1 16,14-14 1-16,15-3-9 16,0-3-23-16,0 0-1 15,37 5 8-15,5 5 22 16,11 4-11-16,4 13 4 16,6 13-4-16,-6 9 14 15,-6 10-6-15,-7 4 6 16,-19 2 42-16,-13-3-27 15,-12 1-2-15,0-11 40 16,-37-5-37-16,-7-12 10 0,-10-12 6 16,0-14-31-16,-5-9 69 15,8 0-70-15,3-25 0 16,13-8-6-16,8 0-66 16,27-15-118-16,0 8-498 15,5 1-851-15</inkml:trace>
  <inkml:trace contextRef="#ctx0" brushRef="#br0" timeOffset="13688">1400 3615 1515 0,'0'0'290'0,"0"0"-120"15,0 0 68-15,0 0-16 16,0 0-43-16,0 0-69 16,-211-128-59-16,152 128 2 0,-11 3-8 15,-3 37-17-15,-3 12 43 16,-1 17-37-16,0 16 15 15,12 18 10-15,14 8-19 16,15 4 25-16,14-1-38 16,17-4-27-16,5-19 60 15,12-9-37-15,29-19-10 16,20-19 12-16,16-11-25 16,10-19 14-16,12-14-14 15,3 0-73-15,3-17 2 16,30-32-161-16,-28 3-280 15,-21-1-302-15</inkml:trace>
  <inkml:trace contextRef="#ctx0" brushRef="#br0" timeOffset="14041">1798 3024 2067 0,'0'0'326'0,"0"0"-210"16,0 0-10-16,0 0 75 15,0 0-16-15,0 0-38 16,221 0-111-16,-136 0-1 0,-2 0-15 16,5 0 17-16,-12 0 9 15,-4 0-26-15,-16 0 0 16,-17 7 0-16,-17 12 13 15,-13 14-5-15,-9 13 7 16,-12 13-14-16,-29 17 62 16,-1 6-56-16,-2 4 5 15,0-4 44-15,10-8-55 16,9-8 0-16,8-10-1 16,8-9-66-16,9-2-28 15,0-13-364-15,0-8-319 0</inkml:trace>
  <inkml:trace contextRef="#ctx0" brushRef="#br0" timeOffset="14226">2045 3545 1872 0,'0'0'523'0,"0"0"-449"15,0 0 139-15,0 0 30 16,0 0-130-16,274-38-70 15,-176 24-43-15,6 8-66 16,35 6-182-16,-26 0-271 16,-21 20-769-16</inkml:trace>
  <inkml:trace contextRef="#ctx0" brushRef="#br0" timeOffset="14582">1701 5239 1958 0,'0'0'281'15,"0"0"-185"-15,0 0 82 16,0 0 0-16,0 0-96 15,0 0-57-15,242-170 12 16,-184 114-11-16,-11-1 1 16,-10 16 71-16,-12 11-17 0,-14 10 12 15,-6 16-20 1,-5 4 1-16,0 7-11 0,0 30-63 16,-16 12 0-16,-2 10 10 15,3-1-9-15,5 0-1 16,6-7-4-16,4-6-74 15,0 8-106-15,22-13-407 16,3-14-252-16</inkml:trace>
  <inkml:trace contextRef="#ctx0" brushRef="#br0" timeOffset="14889">2527 4897 1914 0,'0'0'565'0,"0"0"-406"0,0 0 89 16,0 0-36-16,0 0-80 15,-139 204-99-15,139-153 1 16,10-2-34-16,41-7-11 16,18-7 10-16,19-11 1 15,7-15-18-15,-4-9 12 16,-3-3-28-16,-19-30 34 15,-18-13-26-15,-22-3 26 16,-22-7 17-16,-7 1 16 16,-29-1 6-16,-29 6-3 15,-8 11-36-15,0 12 0 0,0 18-51 16,19 9-231-16,15 0-727 16</inkml:trace>
  <inkml:trace contextRef="#ctx0" brushRef="#br0" timeOffset="17360">6496 2854 1555 0,'0'0'331'16,"0"0"-130"-16,0 0 60 16,0 0-22-16,0 0-136 0,0 0-22 15,0 0-71 1,81-53 8-16,-23 46 34 0,1 4-51 15,-2-3 9-15,-6 3-2 16,-7 3 1-16,-15 0 41 16,-11 0-38-16,-9 0 5 15,-9 0 52-15,0 29-40 16,0 9 28-16,-5 15-15 16,-12 13-40-16,-2 6 65 15,4 1-67-15,2 2 1 16,1-6 23-16,5-10-24 15,4-5-1-15,-3-13-8 16,3-3-46-16,3-10-31 16,0-2-216-16,0-8-298 15,0-13-66-15</inkml:trace>
  <inkml:trace contextRef="#ctx0" brushRef="#br0" timeOffset="17518">6613 3220 188 0,'0'0'1768'0,"0"0"-1426"16,0 0-117-16,0 0 73 15,0 0-144-15,0 0-92 16,274-22-62-16,-164 22-99 16,-12 0-447-16</inkml:trace>
  <inkml:trace contextRef="#ctx0" brushRef="#br0" timeOffset="18168">8020 4216 876 0,'0'0'1022'0,"0"0"-842"16,0 0 21-16,0 0 36 16,0 0-26-16,0 0-39 15,220 42-96-15,-170-23-13 16,-6 2-63-16,-8-2 0 0,-2 4-19 16,-2 10-192-16,-7-3-376 15,-6-11-552-15</inkml:trace>
  <inkml:trace contextRef="#ctx0" brushRef="#br0" timeOffset="18366">8382 4084 1947 0,'0'0'495'16,"0"0"-372"-16,0 0 62 15,-125 205-20-15,82-133-23 0,-1-5-119 16,11-1-23 0,16-10-37-16,17-4-212 0,0-15-315 15,3-16-331-15</inkml:trace>
  <inkml:trace contextRef="#ctx0" brushRef="#br0" timeOffset="19366">9814 3638 922 0,'0'0'824'16,"0"0"-560"0,0 0 5-16,0 0 34 0,0 0-66 15,0 0-113 1,0 0 4-16,-204-108-62 0,150 153-16 16,-1 21 13-16,0 26-36 15,7 9 37-15,13 11-64 16,13-1 18-16,13-5 0 15,9-11-17-15,9-13 5 16,30-19-6-16,8-19 8 16,12-23-19-16,4-21-19 15,1-13 2-15,2-46 16 16,-7-20 8-16,-15-19 4 16,-12-7 16-16,-13-4-14 15,-16-2 44-15,-3 6-32 0,-6 10-13 16,-25 16 54-16,2 16-54 15,-3 27 9-15,10 23-10 16,14 13-99-16,8 32-108 16,22 64-264-16,25-10-252 15,6-4-1132-15</inkml:trace>
  <inkml:trace contextRef="#ctx0" brushRef="#br0" timeOffset="19541">10339 4539 2293 0,'0'0'513'0,"0"0"-305"15,0 0 26 1,0 0-128-16,0 0-96 0,0 0-10 16,0 0-158-16,33-58-366 15,3 32-342-15</inkml:trace>
  <inkml:trace contextRef="#ctx0" brushRef="#br0" timeOffset="19882">10667 3451 2018 0,'0'0'546'16,"0"0"-482"-16,0 0 40 15,0 0 52-15,242-2-76 0,-151-5-36 16,7-1-22-16,-3-1 12 16,-12 2 14-16,-17 0-48 15,-19 4 0-15,-22 3 9 16,-10 0-8-16,-15 3 30 16,0 30 16-16,0 16-16 15,-18 17 62-15,-8 13-68 16,1 12 4-16,0 9 31 15,-1 1-38-15,8 4 14 16,3-6-22-16,8-9-7 16,3-11-14-16,4-9-4 15,0-10-106-15,0-2-89 0,0-12-375 16,4-17-242-16</inkml:trace>
  <inkml:trace contextRef="#ctx0" brushRef="#br0" timeOffset="20066">11064 4186 2196 0,'0'0'555'16,"0"0"-413"-16,0 0 85 16,0 0-74-16,0 0-50 15,0 0-103-15,223-37-33 16,-109 18-67-16,-20 3-426 0,-14-1-821 15</inkml:trace>
  <inkml:trace contextRef="#ctx0" brushRef="#br0" timeOffset="20873">11798 2640 1766 0,'0'0'356'0,"0"0"-158"16,0 0 1-16,0 0 73 15,0 0-119-15,0 0-80 16,0 0 6-16,98-125-47 15,-44 125 4-15,6 0-10 16,-6 0-25-16,-7 15 64 16,-10 6-57-16,-11 9-8 15,-16 0 45-15,-10 3-45 16,0-1 15-16,-22 1-15 0,-14 0 13 16,-8-5 25-16,4 0-38 15,4-12 0-15,6-2 28 16,8-7-28-16,12-4 0 15,3-3 0-15,7 0 6 16,0 0 10-16,0 0-16 16,25 0 0-16,7 6-1 15,12 4 1-15,0 6-5 16,7 7-1-16,0 8 12 16,0 6-9-16,1 5 3 15,-13 2 0-15,-5-1 2 16,-17 1-1-16,-17-2-1 15,0-3 0-15,-29-3 0 16,-22-11 21-16,-11-2-21 16,-3-10-1-16,-9-6-25 0,-9 4 4 15,17-2-146-15,12-6-513 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14.5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79 57 1844 0,'0'0'361'0,"0"0"-190"16,0 0 101-16,0 0-29 16,0 0-57-16,227 0-95 15,-148 0-31-15,16-3 5 16,3-10-56-16,-3 0 1 0,-10 3-10 15,-16 6-10-15,-22 4-41 16,-21 0-143-16,-26 21-325 16,0 11-30-16,-22-6-814 0</inkml:trace>
  <inkml:trace contextRef="#ctx0" brushRef="#br0" timeOffset="203">0 317 1137 0,'0'0'1355'15,"0"0"-1105"-15,0 0-97 16,0 0 63-16,0 0-27 16,0 0-77-16,208 12-79 0,-113-12 21 15,13 0-54-15,56 0-49 16,-25 4-135-16,-26 3-685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23.83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348 248 1360 0,'0'0'360'0,"0"0"-222"15,0 0 8-15,0 0 72 0,0 0-9 16,0 0-119-16,-39-64-32 15,39 61 42-15,0-2-31 16,0 3 5-16,0 2-1 16,0 0-20-16,0 0 32 15,0 0-69-15,0 0 7 16,0 0 22-16,0 0-32 16,0 20 7-16,0 22-2 15,0 21 10-15,0 23 29 16,0 10-51-16,0 21 15 15,0-2 26-15,0-1-33 0,0-11 9 16,0-17-22 0,7-9 4-16,-4-14 8 0,4-15-13 15,-7-9 0-15,0-9-9 16,0-2 5-16,3-17-59 16,12-3-139-16,1-7-328 15,-6-1-149-15</inkml:trace>
  <inkml:trace contextRef="#ctx0" brushRef="#br0" timeOffset="496">67 539 1247 0,'0'0'593'16,"0"0"-434"-16,0 0 24 16,0 0 20-16,0 0-21 15,-66-168-3-15,66 139-98 16,0-5-8-16,27 5-4 16,5-2-21-16,4 3 25 15,13 2-49-15,2-1-8 16,6 5 37-16,6-1-43 15,-3 10 7-15,6-2 2 16,4 13-13-16,-8 2 2 16,1 0-8-16,-12 7 0 0,-4 19 6 15,-15 11-5 1,-6 8-1-16,-11 11 15 0,-12-1-9 16,-3 8 2-16,0-4-8 15,-10 0 0-15,-20-4 4 16,-9-5 4-16,-9-4-7 15,-8-7 7-15,-1-11 2 16,-2 0-10-16,1-12 0 16,11-9 0-16,10-4 6 15,11-3-5-15,11 0-1 16,12 0 0-16,3-3-122 16,50-11-179-16,13 2-340 15,0 2-351-15</inkml:trace>
  <inkml:trace contextRef="#ctx0" brushRef="#br0" timeOffset="924">1748 0 1612 0,'0'0'317'0,"0"0"-116"0,0 0 22 16,0 0 30-16,0 0-66 16,0 0-94-16,0 0-2 15,-157 33-59-15,125 23-10 16,-9 7 69-16,2 14-43 15,2 10 2-15,5 14-7 16,1 7-14-16,9 14 41 16,9 2-55-16,4 1-8 15,9-8 37-15,0-7-32 16,0-12 10-16,0-17-10 16,12-8-10-16,10-14 26 15,4-13-28-15,-1 0 0 16,4-16-15-16,8-1 14 0,7-3-83 15,32-12-165-15,-10-5-509 16,-8-9-1487-16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29.2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217 894 1536 0,'0'0'298'15,"0"0"-82"-15,0 0 12 16,0 0-13-16,0 0-13 0,0 0-89 16,-80-167-53-16,80 140 19 15,14 5-29-15,20 5-8 16,5 3-13-16,13 12-15 15,5 2 25-15,3 2-39 16,1 32 7-16,-6 15 15 16,-7 8-21-16,-16 15 4 15,-17 12-5-15,-15 12 2 16,0 12-4-16,-47 3 2 16,-16 1-6-16,-10-14-10 15,-8-10 16-15,5-17 0 16,7-18 0-16,8-20 12 15,12-12-17-15,13-17 5 0,11-4 0 16,6 0 13 0,16-30-12-16,3-3 0 0,0-3-1 15,19 0-11-15,13 6 10 16,5 7-18-16,7 10 6 16,-2 13 11-16,6 0 3 15,-1 8-1-15,0 18 45 16,1 6-45-16,-4-4 10 15,3 3-10-15,-3-8 0 16,7-7-15-16,4-4 15 16,6-7-82-16,34-5-199 15,-14-5-452-15,-11-17-1219 0</inkml:trace>
  <inkml:trace contextRef="#ctx0" brushRef="#br0" timeOffset="416">2059 661 1485 0,'0'0'587'0,"0"0"-435"15,0 0-69-15,0 0 162 16,0 0-64-16,0 0-78 0,0 0-19 16,-246 161-45-1,167-98-2-15,-6 2-2 0,6-5-23 16,9-5 49-16,11-6-61 16,12-8 0-16,18-13 21 15,16-9-21-15,8 1 0 16,5-3-2-16,0 0 2 15,25 5 0-15,15 1 0 16,4-1 0-16,7 2 5 16,0 3-5-16,5-6-2 15,-2 6 2-15,0 0-14 16,2 1 1-16,-2 3-69 16,12 8-146-16,-15-6-318 15,-14-5-222-15</inkml:trace>
  <inkml:trace contextRef="#ctx0" brushRef="#br0" timeOffset="666">1468 1691 1355 0,'0'0'774'0,"0"0"-602"15,0 0-101-15,0 0 113 16,0 0 42-16,0 0-76 16,0 0-60-16,105 118-29 15,-46-104-25-15,2-1-9 0,5-4-27 16,4 6-54-16,24 4-132 16,-14 1-393-16,-18-4-565 0</inkml:trace>
  <inkml:trace contextRef="#ctx0" brushRef="#br0" timeOffset="1007">2522 854 1993 0,'0'0'322'16,"0"0"-191"-16,0 0-45 15,0 0 77-15,0 0 21 16,0 0-34-16,0 0-73 16,200 224-24-16,-138-152 11 15,4-3-38-15,-5 0 14 16,5-3-7-16,-9-10-31 15,-4-3 33-15,-6-15-35 16,-11-2-15-16,1-9-20 16,-5-4-126-16,5-10-123 0,-5-3-269 15,-10-6-165-15</inkml:trace>
  <inkml:trace contextRef="#ctx0" brushRef="#br0" timeOffset="1317">3403 779 1647 0,'0'0'487'15,"0"0"-364"-15,0 0 53 16,0 0 41-16,0 0 31 15,0 0-130-15,0 0-36 0,-91 157 17 16,43-80-48-16,-9 7-18 16,-12 9-25-16,-1-5 5 15,1-3 2-15,10-13-15 16,8-13 0-16,15-8-9 16,6-16 8-16,8-7-43 15,12-9-73-15,10 0-146 16,0-6-107-16,7-6-379 0</inkml:trace>
  <inkml:trace contextRef="#ctx0" brushRef="#br0" timeOffset="1826">4460 691 1706 0,'0'0'492'16,"0"0"-358"-16,0 0-33 15,0 0 109-15,0 0 26 16,0 0-129-16,-189 177-51 16,119-112-7-16,1 6-7 15,-4-7 7-15,7-1-49 16,12-8 0-16,7-9 18 15,18-13-17-15,11-6 18 16,7-15-19-16,11-2 0 16,0-1 0-16,0-1-2 15,29-2 2-15,12 4 24 0,1 3-23 16,10 3 1 0,-1 1 7-16,3 9-8 0,0 1-2 15,2 4-30 1,-2 10-94-16,16 14-80 0,-16-6-331 15,-10-5-345-15</inkml:trace>
  <inkml:trace contextRef="#ctx0" brushRef="#br0" timeOffset="2078">3867 1771 1676 0,'0'0'387'0,"0"0"-293"0,0 0 38 15,0 0 132-15,0 0 15 16,0 0-103-16,0 0-115 16,148 111-8-16,-95-98-53 15,4 0-3-15,6 2-6 16,23-1-259-16,-17 0-428 15,-9-7-937-15</inkml:trace>
  <inkml:trace contextRef="#ctx0" brushRef="#br0" timeOffset="2525">4829 674 1942 0,'0'0'502'16,"0"0"-442"-16,0 0 67 16,0 0 67-16,0 0-90 15,0 0-12-15,227 10-92 16,-148 6 9-16,6 1-9 15,-3-4 0-15,-4 1-1 0,-14-5-5 16,-4-2 6 0,-13 1 12-16,-15-7-12 0,-13 2 0 15,-16 4 49-15,-3 5-7 16,0 12 9-16,-7 10 1 16,-15 15-11-16,-3 13 48 15,0 13-71-15,-1 8 5 16,8 8 22-16,2 4-32 15,6-4 5-15,7-4 0 16,0-13-10-16,-3-8 14 16,3-8-22-16,3-13-36 15,-3-6 9-15,3-11-110 16,-4 3-209-16,1-10-364 16,-5-12-221-16</inkml:trace>
  <inkml:trace contextRef="#ctx0" brushRef="#br0" timeOffset="2723">5094 1458 1453 0,'0'0'997'16,"0"0"-790"-16,0 0-79 16,0 0 132-16,0 0-94 15,0 0-95-15,205-77-22 16,-129 63-49-16,5 4-7 15,-1 4-92-15,15-8-222 16,-18 8-445-16,-19-4-1246 0</inkml:trace>
  <inkml:trace contextRef="#ctx0" brushRef="#br0" timeOffset="3034">5828 401 1993 0,'0'0'588'15,"0"0"-528"-15,0 0 64 16,0 0 71-16,0 0-14 16,0 0-107-16,190 225-56 0,-124-151 40 15,10 15-26 1,3 13 69-16,6 3-32 0,-12 10-55 15,-19 6 17-15,-17 1-31 16,-22 1 0-16,-15-7 8 16,-5-10-8-16,-34-15-10 15,-5-12-23-15,-3-16-63 16,10-14-16-16,1-11-176 16,11-11-343-16,10-13-330 0</inkml:trace>
  <inkml:trace contextRef="#ctx0" brushRef="#br0" timeOffset="3339">7198 1246 1684 0,'0'0'873'0,"0"0"-650"15,0 0-102-15,0 0 114 16,0 0-61-16,0 0-105 16,0 0 3-16,246-44-63 15,-174 44-8-15,1 0-1 0,0 0-39 16,-4 0-66-16,11 35-69 15,-18-7-389-15,-21-1-60 0</inkml:trace>
  <inkml:trace contextRef="#ctx0" brushRef="#br0" timeOffset="3541">7170 1675 2228 0,'0'0'539'0,"0"0"-489"16,0 0 59-16,0 0 104 0,0 0-66 15,0 0-83 1,230 14-60-16,-132-14-4 0,44 0-184 16,-19 0-430-16,-13 0-1644 15</inkml:trace>
  <inkml:trace contextRef="#ctx0" brushRef="#br0" timeOffset="4341">7643 149 1515 0,'0'0'254'0,"0"0"-124"16,0 0 66-16,0 0-14 15,0 0 4-15,0 0-107 16,0 0-15-16,-54-138-7 16,79 129-38-16,8 7 17 15,4 2-9-15,0 0-17 0,-2 0 44 16,-6 22-38 0,-10 3 2-16,-12 12 30 0,-7 5-47 15,0 5 26 1,-21 2-27-16,-16 3 10 0,-3 1-20 15,-4 17-65-15,15-15-256 16,3-14-552-16</inkml:trace>
  <inkml:trace contextRef="#ctx0" brushRef="#br0" timeOffset="4500">7626 812 1557 0,'0'0'969'0,"0"0"-856"16,0 0-113-16,0 0-220 15,0 0-1979-15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36.0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230 93 1220 0,'0'0'410'16,"0"0"-219"-16,0 0-30 16,0 0 102-16,0 0-17 15,0 0-55-15,-63-93-63 16,63 93-58-16,0 0 3 16,0 0-61-16,29 0 14 15,15 0 59-15,13 14-54 16,13-5-10-16,11 2-7 15,10-5-14-15,7-6 21 16,4 0-21-16,4 0 0 16,-4 0-18-16,-7-10 18 15,-18 7-40-15,-16 3-44 16,-20 0-86-16,-19 19-88 0,-12 12-293 16,-10-6-354-16</inkml:trace>
  <inkml:trace contextRef="#ctx0" brushRef="#br0" timeOffset="796">394 168 1655 0,'0'0'379'0,"0"0"-157"16,0 0 36-16,0 0-15 16,0 0-74-16,0 0-38 15,0 0-83-15,-53-72 11 16,53 72-47-16,0 0-2 16,0 3 28-16,16 20-20 15,9 4-12-15,12 5 31 16,2 5-37-16,14 1 0 15,4 0 0-15,9 0 2 16,3-2 11-16,-3 0-13 16,-5 5 0-16,-5 1-6 15,-9 2 3-15,-11 7 2 0,-11 1-1 16,-13 4 2-16,-12-2-4 16,0 0 4-16,-30 2 0 15,-13-1 1-15,-12 1 7 16,-11 3-9-16,-4-3 1 15,-6 4 0-15,0-2 19 16,0-8-10-16,3 6-9 16,-5-1 25-16,9-9-25 15,5 2 15-15,8-4-5 16,9-9-8-16,6-4 50 16,16-6-46-16,3-9-6 15,8-3 42-15,2-2-30 16,6-4 17-16,-1-7-14 0,7 3-15 15,0-3 45-15,0 0-45 16,0 0 0-16,0 0 21 16,0 0-21-16,3 0 1 15,19 0 2-15,10 0 5 16,12 0 13-16,15 0-21 16,6 0 0-16,16-10 13 15,2-4-11-15,12-5 5 16,-1 3-7-16,3 0 0 15,-3-1 25-15,-4 3-25 16,-5 5 0-16,-13 7-1 16,-9 2 1-16,-19-8 0 15,-12 8 0-15,-13 0 1 0,-13 0 6 16,-6 0-7 0,0 0 0-16,0 0 6 0,-13 0-6 15,-14 0-51-15,6 8-42 16,10-8-113-16,11 0-375 15,0 0-490-15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38.1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71 110 1003 0,'0'0'569'0,"0"0"-441"16,0 0-37-16,0 0 59 15,0 0 13-15,0 0-78 16,0 0-40-16,-44-12-20 16,44 12-9-16,0 0 17 0,0 0-10 15,3 0 10 1,11-6-33-16,4 3-10 0,-2-10 4 15,-6-2-2-15,-2 6-6 16,-4-3 13-16,-4 2 2 16,0 3 9-16,0 7 4 15,-16-6-14-15,-2 6 46 16,-4 0 1-16,5 0-26 16,2 6 1-16,8 4-21 15,3 7-1-15,4-1-15 16,0 7-73-16,11 0-36 15,21-1-131-15,-5-5-314 0</inkml:trace>
  <inkml:trace contextRef="#ctx0" brushRef="#br0" timeOffset="554">781 50 1597 0,'0'0'376'16,"0"0"-203"-16,0 0 13 16,0 0 2-16,0 0-61 15,0 0-96-15,0 0 11 16,-51-12-42-16,51 21 0 15,0 1 12-15,0 2-12 16,0-2-1-16,0 0 0 16,0-10 1-16,11 0-3 0,4 0 3 15,-5 0 0-15,2 0 6 16,-6-10-5-16,1-8-1 16,-2 7 0-1,-1-6 0-15,-4 7 81 0,0 1-27 16,0 2 8-16,0 3 7 15,-4 1-28-15,-4 3-4 16,4 0-37-16,4 0-5 16,0 0 4-16,0 10-140 15,19 13-102-15,13-4-278 16,-3-5-425-16</inkml:trace>
  <inkml:trace contextRef="#ctx0" brushRef="#br0" timeOffset="992">1365 79 1562 0,'0'0'335'16,"0"0"-214"-16,0 0 52 15,0 0 148-15,0 0-112 0,0 0-114 16,0 0-33-16,-29-3 21 16,29 3-8-16,0 0-73 15,0 0-2-15,0 0 34 16,0 0-27-16,7 0 8 15,6 0-9-15,6 0-5 16,3 0 16-16,0 0-17 16,-4 0-15-16,1-3 14 15,-9-4 1-15,-3-2 0 16,-2 4 15-16,-5 0 27 16,0 0 39-16,0 3-34 15,-15 2-41-15,5 0-6 16,1 7 0-16,6 15-204 0,3 5-955 15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47.2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19 132 1588 0,'0'0'307'0,"0"0"-115"16,0 0 80 0,0 0-15-16,0 0-64 0,0 0-78 15,0 0-52-15,-22 0 36 16,22 0-69-16,7 0 9 15,22-3 27-15,8 1-26 16,7-6 1-16,10-2-1 16,5 0-15-16,7-3 20 15,7-1-45-15,0 0 0 16,-1-3 9-16,-2 0-8 16,-13 7 0-16,-13 0-1 15,-10 6-19-15,-17 4-4 0,-5 0-74 16,-5 0-50-1,-7 21-56-15,0 13-182 0,0-6-222 16,0-9-793-16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49.37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0 108 2536 0,'0'0'483'0,"0"0"-414"16,0 0-35-16,0 0 61 16,0 0-25-16,0 0-61 15,186 0 55-15,-27 0-64 16,65-19 15-16,50-11 53 16,1 2-28-16,-45 7 1 15,-62 11-41-15,-65 10-8 16,-8 0-1-16,62 0-120 0,-20 17-207 15,-9-8-607-15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22.86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44 0 1413 0,'0'0'377'15,"0"0"-220"-15,0 0-65 16,0 0 90-16,0 0-10 15,0 0-23-15,-4 72-56 16,4-20 0-16,0 10 14 16,0 8-31-16,0-2-8 15,-7 2-35-15,-4-8-26 0,0-7 27 16,3-5-34 0,5-14-1-16,3-3-43 0,0-12-122 15,0-9-49-15,22-12-125 16,3 0-160-16,0 0-826 0</inkml:trace>
  <inkml:trace contextRef="#ctx0" brushRef="#br0" timeOffset="200">340 61 1629 0,'0'0'492'15,"0"0"-362"-15,0 0 33 16,0 0 128-16,0 0-61 0,0 181-107 16,0-108-94-1,0 6-28-15,0-1-2 0,-4 23-105 16,-1-14-390-16,-2-15-435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7:08:47.56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23 51 1154 0,'0'0'720'16,"0"0"-512"-1,0 0-28-15,0 0 71 0,0 0 1 16,0 0-61-16,0 0-113 15,-32 0-19-15,72 0 48 16,11 0-44-16,10-8 11 16,13-3-48-16,2 1-11 15,4 1 45-15,4-2-60 16,37 11-6-16,-23 0-95 16,-22 0-602-16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26:01.4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312 729 1521 0,'0'0'245'15,"0"0"-160"-15,0 0-50 16,0 0 161-16,0 0 2 16,-25 233-93-16,22-131-14 15,3 16-5-15,0 7-7 16,-4 0 30-16,-1-7-63 16,2-10-4-16,3-12 17 15,0-19-24-15,0-14-1 16,0-11-10-16,0-13-23 15,0-12 30-15,0-11-31 16,0-12-64-16,0-4-92 0,0-28-384 16,0-3-776-16</inkml:trace>
  <inkml:trace contextRef="#ctx0" brushRef="#br0" timeOffset="470">0 917 1798 0,'0'0'308'0,"0"0"-162"16,0 0-48-16,0 0 147 0,0 0-49 15,3-168-94-15,26 132-20 16,8 4-52-16,5 2 6 16,11 0-5-16,1 4-25 15,8 6 35-15,8 7-41 16,-1 9 9-16,4 4 0 16,-4 0 0-16,0 14-13 15,-8 15 4-15,-10 10 0 16,-7 7 15-16,-14 7-14 15,-13 2 11-15,-17 8 9 16,0 2-20-16,-13 2 24 16,-31 1-25-16,-12-5 1 0,-2-11 17 15,-7-2-17-15,-5-14-1 16,1-7 14 0,0-12-13-16,3-9 15 0,5-3-16 15,10-5-11-15,10 0 5 16,23-10-66-16,18-36-148 15,15 3-453-15,17 0-498 0</inkml:trace>
  <inkml:trace contextRef="#ctx0" brushRef="#br0" timeOffset="879">1662 421 1635 0,'0'0'320'16,"0"0"-142"-16,0 0-25 15,0 0 42-15,0 0 3 16,0 0-107-16,0 0-33 16,-227 180 16-16,173-90-20 15,2 6 9-15,5 10-14 16,11 2-13-16,7 1 21 0,14-3-46 16,8-5 5-1,7-10 14-15,0-5-29 0,0-11 9 16,17-6-10-16,10-11 0 15,2-6-9-15,3-8-30 16,5-5-87-16,21-12-140 16,-7-7-443-16,-4-11-790 0</inkml:trace>
  <inkml:trace contextRef="#ctx0" brushRef="#br0" timeOffset="1237">2070 592 1914 0,'0'0'481'16,"0"0"-414"-16,0 0 96 15,0 0 82-15,0 0-103 16,0 0-66-16,0 0-53 16,59 91 47-16,-12-8-23 15,4 18-26-15,0 12 22 0,-1 0-22 16,1 5 1 0,-7-6 5-16,0-10-27 0,-3-13 15 15,-6-17-15-15,-4-13 0 16,-14-14 6-16,-2-8-6 15,-8-16-46-15,-7-10-99 16,0-3-324-16,0-8-289 0</inkml:trace>
  <inkml:trace contextRef="#ctx0" brushRef="#br0" timeOffset="1540">1972 1704 1925 0,'0'0'359'0,"0"0"-257"16,0 0-6-16,0 0 169 15,0 0-72-15,0 0-96 16,0 0-43-16,208-217 7 15,-110 121-34-15,7-14-7 16,8-7 2-16,-7 0-22 16,-14 9 0-16,-20 17 0 15,-24 20 0-15,-23 27-23 16,-25 24-109-16,0 12-417 16,0 8-965-16</inkml:trace>
  <inkml:trace contextRef="#ctx0" brushRef="#br0" timeOffset="2258">3915 443 1458 0,'0'0'244'0,"0"0"-168"15,0 0-46-15,0 0 157 16,0 0 50-16,0 0-86 16,0 0-24-16,-41 34-6 15,1 8 28-15,-14 11-76 16,-16 6-21-16,-9 1 23 15,-2 2-33-15,4-7-2 16,15-4 8-16,8-7-28 16,17-4 14-16,8-8-34 0,15-3 0 15,6 1 17-15,8-2-10 16,0 0-6 0,30 2 15-16,6 3-8 0,11 2 10 15,4 4-18-15,5 1 6 16,-2 0-1-16,0-5-5 15,-2 4 0-15,-4-2 0 16,-9 3-23-16,-2-4-55 16,-15 10-247-16,-9-13-429 15,-13-3-1203-15</inkml:trace>
  <inkml:trace contextRef="#ctx0" brushRef="#br0" timeOffset="2510">3076 1617 166 0,'0'0'2170'0,"0"0"-1898"16,0 0-193-16,0 0 43 15,0 0 72-15,0 0-46 16,0 0-92-16,135 152-13 15,-69-129-16-15,7-3-27 16,3-7 0-16,4-2-80 16,23-8-227-16,-20-3-468 15,-21 0-1225-15</inkml:trace>
  <inkml:trace contextRef="#ctx0" brushRef="#br0" timeOffset="2948">4326 486 2205 0,'0'0'305'16,"0"0"-232"-16,0 0-55 0,0 0 74 15,0 0 78 1,0 0-98-16,255 46-53 0,-163-29 2 16,-1-8-13-16,0-5-13 15,-3-1 5-15,-15-3 0 16,-16 0 8-16,-16 0-8 16,-16 0 0-16,-13 0 15 15,-8 0 29-15,-4 0 42 16,0 0-24-16,0 16-16 15,0 17 20-15,-12 20-29 16,-10 19-2-16,-4 17-4 16,4 14-11-16,5 11 14 15,2-1-29-15,5 3 2 16,5-4 14-16,5-11-15 16,0-13-6-16,0-15-16 15,0-22-67-15,0-2-92 0,0-21-413 16,0-12-336-16</inkml:trace>
  <inkml:trace contextRef="#ctx0" brushRef="#br0" timeOffset="3152">4651 1287 998 0,'0'0'1624'15,"0"0"-1416"-15,0 0-156 0,0 0 29 16,0 0 17 0,223-50-51-16,-118 24-47 0,8-10-70 15,41-16-174-15,-31 10-409 16,-16 2-1142-16</inkml:trace>
  <inkml:trace contextRef="#ctx0" brushRef="#br0" timeOffset="3429">5687 0 2343 0,'0'0'486'0,"0"0"-321"15,0 0-120-15,0 0 103 0,0 0 15 16,120 191-72-16,-50-93-8 15,2 17-11-15,5 18-29 16,10 33 35-16,1 34-46 16,-15 38 8-16,-41 2 23 15,-32-46-63-15,-15-42 0 16,-36-64-39-16,-6-9-75 16,-53 36-55-16,15-17-171 15,-3-5-986-15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26:06.3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14 423 1305 0,'0'0'312'15,"0"0"-179"-15,0 0-57 0,0 0 53 16,0 0 71-1,0 0-112-15,0 0-35 0,-34-66 44 16,46 44-1-16,13-8 4 16,4 1-18-16,6-2-5 15,9 3 2-15,9-7-55 16,4 7 2-16,12-5 2 16,11 1-28-16,4 5 9 15,11 7-9-15,0 4 1 16,0 13 8-16,-4 3-2 15,-3 0-7-15,-2 19 33 16,2 18-4-16,-7-1-4 16,-5 8-2-16,1 0 2 0,-5-2 20 15,1 2-44 1,1-6 0-16,2-1 21 0,4-21-21 16,1-2 13-16,2-9-14 15,8-5 0-15,11-5 23 16,11-25-23-16,12-10 0 15,6-6 3-15,0-1-3 16,-4-6 0-16,-7 6-11 16,-13 5 11-16,-9 9-13 15,-10 10 13-15,-15 9 0 16,-7 14-6-16,-9 0 13 16,-1 7-7-16,-2 23 12 15,9 10-11-15,1 2 41 16,10-2-30-16,9-1 6 15,5-3 19-15,10-7-36 0,4-3 19 16,8-10-12-16,0-4-8 16,3-4 22-16,4-8-22 15,-6 0 0-15,3 0 19 16,-5-9-13-16,-4-13-6 16,-5-6 0-16,-10-2 0 15,-9-2 7-15,-8-1-7 16,-11 2 0-16,-14 0 3 15,-9 4-2-15,-9 5-2 16,-8-12-41-16,-12 8-133 16,-10 7-727-16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26:09.06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0 661 1437 0,'0'0'276'0,"0"0"-143"16,0 0-107-16,0 0 76 16,0 0 94-16,0 0-70 15,0 0-17-15,29 0-9 16,8 0-15-16,11 0 23 15,-1 0-45-15,7 0-26 16,2 0 22-16,-9 6-15 16,-3 2-17-16,-8 3-13 15,-4-1-13-15,-1-1-1 16,12-9-86-16,-7 0-189 16,-2 0-313-16</inkml:trace>
  <inkml:trace contextRef="#ctx0" brushRef="#br0" timeOffset="412">1215 200 2053 0,'0'0'354'16,"0"0"-270"-16,0 0-40 16,0 0 129-16,0 0-13 0,-22 197-86 15,18-97-44-15,4 10 35 16,0 16-18-16,0-3-15 15,0-1-2-15,0-10-29 16,-3-14 1-16,-5-15-2 16,4-17 0-16,1-21 16 15,-1-13-16-15,4-11-38 16,0-16-62-16,0-5-102 16,0 0-8-16,0-26-273 15,7-21 194-15,5-44-26 0,-5 9-208 16,-4 0-162-16</inkml:trace>
  <inkml:trace contextRef="#ctx0" brushRef="#br0" timeOffset="699">1186 581 170 0,'0'0'564'16,"0"0"-243"-16,-25-246-10 15,16 167-20-15,6 23-106 16,3 20 23-16,0 10 13 16,0 14-74-16,25 4-22 15,16 4-2-15,6 4-23 16,11 0-6-16,8 0-34 15,3 0-18-15,4 24 6 16,-1 6-48-16,-2 5 15 16,-11 8 9-16,-12 3-15 15,-15 3 16-15,-13 4-14 16,-19 6 4-16,0 4 37 16,-41 6-51-16,-16-1 0 0,-16 1 9 15,-3-7-10-15,2-6-6 16,13-12-3-16,5-15-46 15,21-10 8-15,13-19-135 16,15 0-130-16,7 0-288 0</inkml:trace>
  <inkml:trace contextRef="#ctx0" brushRef="#br0" timeOffset="1043">2363 217 1974 0,'0'0'337'0,"0"0"-248"15,0 0-12-15,0 0 136 16,0 0-49-16,-230 170-44 15,176-88-65-15,3 16-3 16,7 15 8-16,11 5-13 16,7 6-4-16,9 2-35 15,2-5-7-15,12-14 18 16,3-8-18-16,0-11-1 16,0-15 0-16,0-10-20 15,22-10-31-15,10-15-169 0,30-9-46 16,-8-12-324-16,-6-15-1261 15</inkml:trace>
  <inkml:trace contextRef="#ctx0" brushRef="#br0" timeOffset="1354">2378 460 2121 0,'0'0'331'0,"0"0"-264"0,0 0-7 16,0 0 78-16,0 0 19 16,0 0-45-16,149 198-65 15,-95-112 12-15,6 6 9 16,-6 1-53-16,1-8 7 15,-4-9-22-15,3-8 2 16,-6-13-8-16,-1-3-39 16,0-17-124-16,8-12-152 15,-15-7-296-15,-11-13-393 0</inkml:trace>
  <inkml:trace contextRef="#ctx0" brushRef="#br0" timeOffset="1632">3035 394 1773 0,'0'0'269'16,"0"0"-178"-16,0 0 23 15,-73 229 114-15,39-153-46 16,-1 0-64-16,-9 5-63 15,-7 1-21-15,-12 4 24 16,1-4-26-16,1-7-20 16,-2-6-11-16,12-10 0 15,4-10-1-15,10-3-9 0,12-20-122 16,18-7-82 0,7-7-273-16,0-12-330 0</inkml:trace>
  <inkml:trace contextRef="#ctx0" brushRef="#br0" timeOffset="2014">3723 528 1854 0,'0'0'261'0,"0"0"-230"15,0 0 88-15,0 0 113 16,0 0-113-16,0 0-72 16,-215 207-31-16,153-154-15 15,4-5 43-15,11 0-25 16,13-7-7-16,12-5-4 15,12-7-7-15,10 1-2 16,0-7-6-16,7 1 7 16,26-1 16-16,3-2-15 0,8-2 8 15,0 0-9-15,3 1-17 16,1-4-24 0,2 10-170-16,-9-7-317 0,-19 1-1028 15</inkml:trace>
  <inkml:trace contextRef="#ctx0" brushRef="#br0" timeOffset="2238">3224 1346 2150 0,'0'0'295'0,"0"0"-254"0,0 0 53 16,0 0 117-16,0 0-76 16,95 171-86-16,-48-139-49 15,33 1-16-15,-8-7-143 16,-9-3-550-16</inkml:trace>
  <inkml:trace contextRef="#ctx0" brushRef="#br0" timeOffset="2681">4183 1155 1706 0,'0'0'241'0,"0"0"-213"15,0 0 4-15,0 0 119 16,0 0-34-16,69-223-70 16,-40 154-38-16,-4-3 68 15,-3 0 41-15,-6 4 4 16,-6 10 27-16,-7 16-21 15,-3 16-11-15,0 12-26 0,0 14-28 16,0 0-3-16,0 17-46 16,0 34-13-16,0 21 22 15,0 12-11-15,0 10 6 16,0 6-1-16,0-12-6 16,0-6 4-16,-3-12-15 15,3-11-12-15,0-11 3 16,0-8-61-16,0-8-98 15,0-10-209-15,0-8-357 0</inkml:trace>
  <inkml:trace contextRef="#ctx0" brushRef="#br0" timeOffset="3039">4369 0 1993 0,'0'0'377'0,"0"0"-270"15,0 0 12-15,0 0 139 16,0 0-54-16,0 0-100 15,0 0-40-15,193 171 26 16,-124-90-27-16,1 15-6 0,-4 12 7 16,-2 3-31-16,2 11 14 15,-4 6-23-15,1 4-2 16,-6 2 29-16,-13-4-13 16,-25-1-22-16,-19-1-16 15,-30 1-19-15,-91 44-83 16,5-32-158-16,-4-20-747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26:17.62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154 1704 1635 0,'0'0'215'15,"0"0"-139"-15,0 0-55 16,0 0 96-16,0 0-14 16,0 0-63-16,22-51 16 15,-12 23 13-15,2-4-18 16,-2-11 15-16,8-20-52 15,1-12-4-15,3-14 29 0,-2-12-3 16,2-10-8-16,0-5 3 16,-6 6-12-16,-6 3 23 15,-2 9-22-15,-4 12-7 16,-1 11 9-16,-3 10-16 16,0 9-1-16,3 11-5 15,1 5-8-15,4 8-1 16,-1 8-40-16,0-12-104 15,1 14-154-15,-8 1-309 0</inkml:trace>
  <inkml:trace contextRef="#ctx0" brushRef="#br0" timeOffset="309">0 731 1433 0,'0'0'272'15,"0"0"-145"-15,0 0 27 16,0 0 27-16,0 0-7 16,0 0-76-16,128-227 2 15,-70 141-1-15,8-3-12 16,0-3-7-16,-5 10-21 15,-6 14-28-15,-16 18 38 16,-8 21-47-16,-14 22-16 16,1 7 27-16,4 39-31 0,16 24-2 15,48 19-68-15,-5-10-273 16,-2-23-557-16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26:18.9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0 402 1622 0,'0'0'220'16,"0"0"-122"-16,0 0-42 16,0 0 113-16,0 0-32 15,0 0-83-15,0 0-13 16,114-109-11-16,-57 68-8 16,9 0 23-16,4 5-19 15,2 3-5-15,4 4 9 16,-3 11-12-16,0 12 22 15,-4 6-22-15,-3 0 7 16,4 33 41-16,-5 3-17 16,8 4-19-16,0 0-11 15,8-11-13-15,5-6 15 0,6-10-21 16,2-13 1-16,-2 0 3 16,-4 0-4-16,-9-23-15 15,-1-7 5-15,-9-6-11 16,1-3 20-16,-1-3-24 15,7 3 23-15,-3-1 1 16,3 12 2-16,-7 14-2 16,-3 6-5-16,-3 8 6 15,-2 0 18-15,-2 19-16 16,-2 8-2-16,9-1 30 16,4-8-21-16,2-4 12 15,13-3-16-15,-6-8 1 0,9-3 11 16,-5 0-17-1,-2 0 0-15,-15 0 3 0,-15 0-3 16,-15-9-10-16,-11-9-61 16,-6-14-84-16,-4 0-206 15,-8 3-604-15</inkml:trace>
  <inkml:trace contextRef="#ctx0" brushRef="#br0" timeOffset="548">1003 2262 1716 0,'0'0'243'16,"0"0"-184"-16,0 0 70 15,0 0 110-15,0 0-78 16,0 0-41-16,0 0-51 16,4-15-23-16,18-36-7 15,3-24-26-15,7-20-1 16,2-18-12-16,-2-10 0 15,-6-19 7-15,-8-5-6 16,-8 2-1-16,-10 11 24 16,0 25-11-16,0 30 5 15,0 30 17-15,0 23-22 0,0 12 2 16,0 14-15-16,0 0-155 16,0 0-155-16,0 14-252 15,0 9-511-15</inkml:trace>
  <inkml:trace contextRef="#ctx0" brushRef="#br0" timeOffset="872">675 1722 1670 0,'0'0'247'0,"0"0"-150"16,0 0 29-16,0 0 25 15,0 0 0-15,0 0-108 16,22-170-21-16,21 83-13 16,9-15 17-16,5-17 48 15,6 5-14-15,-9 4 45 16,-3 21 49-16,-7 21-18 15,-4 33-8-15,-4 31-59 16,5 4-23-16,9 59 17 16,57 53-63-16,-12-8-61 15,-4-11-509-15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13.637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139 313 2056 0,'0'0'392'0,"0"0"-245"16,0 0 53-16,0 0 47 15,0 0-48-15,0 0-95 16,0 0-78-16,-78 179 4 16,61-60-12-16,2 20-3 15,8-1 27-15,4-6-42 16,3-16 0-16,0-27 17 0,0-19-11 16,0-24-6-16,0-22-5 15,0-22 5-15,0-2-7 16,0-23-13-16,-5-31-5 15,2-28 25-15,-1-21-14 16,4-22 5-16,0-12-10 16,0-8 19-16,4 0 1 15,18 11-1-15,6 23-15 16,13 22 8-16,6 27 8 16,9 22-1-16,-2 17 2 15,9 20 5-15,-6 3 11 16,6 7-18-16,-6 30 0 15,-13 8 26-15,-6 14-12 0,-28 5 16 16,-10 13-30 0,-10 0 12-16,-50 5 24 0,-12-3-36 15,-13-11 0-15,-1-20 9 16,5-12-2-16,11-19-13 16,16-11 6-16,17-6 0 15,12 0-10-15,14 0 10 16,11-3-15-16,0-7 6 15,11-3-12-15,29 4 19 16,18 1-23-16,11 8 25 16,0 0-2-16,1 37 11 15,-8 19-9-15,-11 8 44 16,-4 13-26-16,-3 0 9 0,-6-2-2 16,-3-14-4-1,-6-15 18-15,-2-14-39 0,-10-12-12 16,-2-13 6-16,-5-7-70 15,21-24-80-15,-6-15-215 16,-3-10-582-16</inkml:trace>
  <inkml:trace contextRef="#ctx0" brushRef="#br0" timeOffset="372">1076 137 2174 0,'0'0'593'0,"0"0"-426"15,0 0 54-15,0 0-16 16,0 0-92-16,0 0-89 16,0 0 49-16,39 154-26 15,-2-63-19-15,0 15 38 16,2 10-54-16,-2 1 9 15,-1 2-16-15,1-5 4 16,0-9 6-16,-1-14-15 16,-7-21 0-16,-4-24 8 15,-3-22-8-15,0-24-6 16,-3-5-10-16,9-58 16 16,10-30 10-16,9-59-10 0,7-48 0 15,-3 10 6-15,-11 22 0 16,-6 38-10-16,-13 53 4 15,26-12-60-15,-3 19-75 16,-4 17-593-16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09.0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372 233 1222 0,'0'-5'585'0,"0"5"-424"0,0 0-86 0,0 0 121 0,-7 0 24 0,7 0-50 0,0-3-27 0,0 3-97 0,0 0-8 16,0 0 45-16,0 0-48 15,0 37 4-15,0 28-2 16,3 28-6-16,1 24 55 16,-1 15-74-16,-3 6-6 0,0-7 52 15,0-10-47 1,0-16 5-16,0-20-16 0,4-15 0 15,1-17 10-15,-5-18-10 16,3-15-82-16,4-20-93 16,-4-23-291-16,0-26-78 15,-3-9-1370-15</inkml:trace>
  <inkml:trace contextRef="#ctx0" brushRef="#br0" timeOffset="613">55 464 1652 0,'-15'-14'397'0,"0"-3"-237"16,5-3 42-1,-2-3 44-15,12 1-66 0,0-5-63 16,0 1-104-16,22-7-11 16,19-2 61-16,13 7-32 15,12 2 21-15,6 6-34 16,10 3-1-16,0 7 37 15,6 10-54-15,4 0 0 16,-4 0 15-16,-5 10-3 16,-11 23-13-16,-6 6 1 15,-18 17 0-15,-20 10 39 16,-16 10-39-16,-12 6 0 16,-12-3 24-16,-23-4-24 15,-13-12 11-15,5-18-5 0,-1-8-5 16,8-14 54-16,6-11-55 15,13-7 0-15,5-2 50 16,5-3-48-16,7 0 16 16,0 0-18-16,0 0 1 15,0 0-16-15,22 0-1 16,17 0-7-16,13 0 13 16,6 6-2-16,8 17-5 15,3 17-8-15,-3 8 25 16,-5 8-6-16,-9 4 6 15,-9 4-1-15,-18-1-11 16,-16 3 21-16,-9-7-9 16,-4-3 0-16,-40-8 6 15,-18-5 53-15,-14-10-58 16,-19-3 14-16,-8-10 53 0,-6-11-53 16,-7-9 25-16,6 0-11 15,5 0-23-15,10-13 51 16,17-3-57-16,21-3 0 15,16-2-18-15,23 5 18 16,18-3-65-16,18-24-116 16,33 2-330-16,5 3-307 0</inkml:trace>
  <inkml:trace contextRef="#ctx0" brushRef="#br0" timeOffset="901">1674 911 2414 0,'0'0'483'0,"0"0"-471"15,0 0 54-15,0 0 77 16,0 0-59-16,0 0-13 15,0 197-56-15,0-111 24 16,0 2-7-16,3-6-30 0,1-10 32 16,3-15-34-16,4-17-12 15,0-19 0 1,11-21-148-16,-4-7-365 0,-3-25-210 0</inkml:trace>
  <inkml:trace contextRef="#ctx0" brushRef="#br0" timeOffset="1066">1630 551 2085 0,'0'0'854'0,"0"0"-696"16,0 0-30-16,0 0 6 16,0 0-68-16,0 0-66 15,0 0-87-15,-7-99-184 16,58 92-422-16,-4 7-614 0</inkml:trace>
  <inkml:trace contextRef="#ctx0" brushRef="#br0" timeOffset="1446">2144 970 2118 0,'0'0'353'0,"0"0"-238"15,0 0 65-15,26 211 13 16,-20-143-29-16,6-6-125 16,-5-11-38-16,0-13 21 15,-4-18-21-15,2-10-1 0,-1-10 0 16,-4 0 0 0,0-16-23-16,0-20 23 0,0-17-28 15,6-6 22-15,10-4-29 16,6 1 22-16,6 6-4 15,1 11 17-15,8 15 2 16,-1 16-2-16,1 14 0 16,-2 5 50-16,6 37-27 15,0 17 23-15,-6 13-31 16,2 10-4-16,-4-3 28 16,4-4-39-16,-5-10-24 15,8-12-12-15,4-16-159 16,11-31-89-16,-5-6-294 0,-13 0-64 15</inkml:trace>
  <inkml:trace contextRef="#ctx0" brushRef="#br0" timeOffset="1739">3132 1010 1689 0,'0'0'646'0,"0"0"-441"15,0 0-59-15,0 0 45 16,0 0-36-16,-41 191-65 15,35-119-8-15,6-4-59 16,0-2-22-16,32-13 26 16,8-14-27-16,11-15-27 0,5-21-16 15,-5-3-20 1,-7-21 46-16,-9-24-50 0,-16-11 67 16,-16-13 6-16,-3 0 4 15,-7 0 52-15,-30 3-17 16,-10 13-30-16,-1 15 42 15,1 15-57-15,8 7-15 16,9 8-38-16,26 8-173 16,4 0-285-16,0 0-187 0</inkml:trace>
  <inkml:trace contextRef="#ctx0" brushRef="#br0" timeOffset="2515">3555 987 152 0,'0'0'1648'16,"0"0"-1405"-16,0 0-18 16,0 0 26-16,0 0-37 15,0 0-36-15,149 214-132 16,-127-146-5-16,-4 2 0 16,-3-9-41-16,-8-5 0 15,0-17-1-15,-7-16-26 16,0-15 26-16,0-8-26 15,0-3-26-15,5-38 4 16,-2-11-8-16,11-9 44 16,1-11-1-16,10 2 14 15,1 3 3-15,-1 12-1 16,1 18 20-16,-4 18 56 0,0 19-41 16,-4 0 28-1,4 46-3-15,0 19-21 0,0 14 10 16,0 7-41-16,3-1 5 15,-3-13-13-15,-3-9 10 16,-5-20-13-16,-3-17 1 16,-11-13-19-16,0-13 13 15,0 0 6-15,0-30-27 16,0-20 19-16,0-11-34 16,0-11 23-16,0-3-8 15,7-2 14-15,22 5 5 16,12 13 8-16,3 13 0 0,6 10-1 15,1 16-5 1,3 14 6-16,5 6 34 0,-5 13 7 16,2 29 41-16,-8 21-53 15,-13 9-5-15,-1 5 7 16,-5 2-22-16,-4-12-7 16,4-8-2-16,-4-12-24 15,9-12 15-15,-5-15-55 16,3-12-37-16,2-8-53 15,5-5-14-15,5-37-8 16,0-14 21-16,3-12 32 16,-3-8 67-16,-4-3 22 15,-4 8 34-15,-14 10 76 16,-3 19 23-16,-8 15 67 16,-7 22 58-16,-4 5-36 0,0 22-63 15,0 30-51-15,0 14 4 16,0 11 3-16,0 2-53 15,0-9 26-15,3-14-27 16,11-14-27-16,4-18 0 16,-2-14-34-16,2-10-65 15,-1-29-82-15,-2-18-360 16,-3-2-139-16</inkml:trace>
  <inkml:trace contextRef="#ctx0" brushRef="#br0" timeOffset="2703">5268 662 2536 0,'0'0'561'0,"0"0"-469"16,0 0 8-16,0 0-19 15,0 0-23-15,0 0-58 16,0 0-107-16,-22-23-129 15,44 23-536-15</inkml:trace>
  <inkml:trace contextRef="#ctx0" brushRef="#br0" timeOffset="3542">6044 1065 1322 0,'0'0'1211'0,"0"0"-1030"15,0 0-139-15,0 0 137 16,0 0 25-16,0 0-89 16,0 0-47-16,-89-111-54 0,55 102 46 15,-2 9-6-15,-8 0-27 16,-3 25 0-16,0 25-26 16,6 13-1-16,12 1 9 15,14-1-9-15,15-11-9 16,0-5-34-16,29-21-53 15,18-20-69-15,12-6-134 16,4-20-51-16,-6-25 0 16,-13-2 138-16,-15 8 212 15,-14 13 13-15,-11 17 202 16,-4 9-2-16,0 0 7 16,0 35-30-16,0 14 26 15,0 9-97-15,0 3-13 0,0 1-25 16,10-3-48-16,9-12-2 15,-1-8-30-15,4-9-1 16,3-15 0-16,-3-8-30 16,4-7-6-16,3-3 6 15,8-37-1-15,2-19 7 16,13-20-39-16,9-18-35 16,12-20 16-16,8-13-114 15,7-11 7-15,2-3 49 16,-3-4 63-16,-5 11 51 15,-13 7 20-15,-18 22 6 16,-16 20 94-16,-20 16-14 16,-15 17 51-16,0 18 78 15,-18 14-9-15,-14 14-39 16,-12 9-52-16,-4 5-31 0,-6 48 10 16,-2 23-53-16,2 28 14 15,-5 48 16-15,17-8-28 16,1 17 20-16,13 0-21 15,12-24 2-15,4 15 17 16,12-18-44-16,0-22-10 16,31-30-1-16,20-32-15 15,11-31-27-15,18-19-57 16,47-49-66-16,-18-17-91 16,-14 1-870-16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3.1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0 768 1347 0,'0'0'921'0,"0"0"-882"16,0 0 7-16,0 0-12 16,0 0 53-16,186-136 2 15,-125 72-78-15,-2-9 4 16,-5-2-14-16,-6-7 8 15,-8-4 86-15,-14 7-53 16,-4 7 46-16,-11 17 76 16,-4 15-41-16,-7 21-15 15,0 16-38-15,0 3-1 0,0 16 33 16,0 44-102 0,-3 31 1-16,-12 24 33 0,-1 15-34 15,10 6 0-15,2-12 0 16,4-15 0-16,0-18-3 15,10-19 3-15,9-22-75 16,0-27-118-16,-4-16-480 16,-8-7-878-16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4.9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2583 0,'0'0'476'0,"0"0"-476"15,0 0-256-15,0 0-214 16,0 0-1703-16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23.6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808 463 1392 0,'0'0'353'16,"0"0"-201"-16,0 0-30 0,0 0 97 15,0 0 48-15,0 0-126 16,12-177-71-16,-12 147 20 16,-3 4 11-16,-16 2-23 15,-6 1-12-15,-9 7-14 16,-1 3 8-16,-9 5-25 15,3 8-10-15,-3 0 23 16,2 12-22-16,1 27-8 16,7 20-12-16,6 23-5 15,6 22 30-15,11 22-16 16,8 14 0-16,3 5 23 0,0-4-23 16,0-2 15-1,0-12-23-15,0-9 5 0,0-9 11 16,0-15-16-16,-8-12-7 15,-9-13 9-15,-5-6-3 16,-5-17-6-16,1-10-30 16,9-13-72-16,2-23-89 15,5 0-451-15,5-9-328 0</inkml:trace>
  <inkml:trace contextRef="#ctx0" brushRef="#br0" timeOffset="226">0 1027 2023 0,'0'0'472'0,"0"0"-398"16,0 0 26-16,0 0 106 15,0 0-38-15,225-36-85 16,-147 28-50-16,1 6-33 15,9 2 0-15,3 0-102 16,33-4-284-16,-18 1-293 16,-16 1-1217-16</inkml:trace>
  <inkml:trace contextRef="#ctx0" brushRef="#br0" timeOffset="544">1676 45 2090 0,'0'0'339'16,"0"0"-226"-16,0 0 12 15,0 0 131-15,-186 201-40 16,135-103-89-16,4 21-60 15,3 12 23-15,5 3-28 16,9-2-1-16,13-11 2 16,1-13-33-16,16-13-8 15,0-11-22-15,0-17 0 0,19-11-9 16,13-11-76-16,9-24-110 16,31-21-181-16,-6 0-359 15,-8-7-1087-15</inkml:trace>
  <inkml:trace contextRef="#ctx0" brushRef="#br0" timeOffset="1409">1717 731 1888 0,'0'0'320'0,"0"0"-289"0,0 0-20 16,0 0 40-16,0 0 11 15,0 0-21-15,214-53-27 16,-151 5-2-16,-9-5 22 16,-3-2-18-16,-11-4 36 15,-14 3-41-15,-11 4 60 16,-15 2 26-16,0 12-12 15,0 1 42-15,-19 11-30 16,-6 5 2-16,0 16-2 16,-4 5-49-16,4 0-1 15,-1 38-3-15,4 23-29 16,7 17 6-16,3 23-15 0,9 11 2 16,3 3 28-16,0-4-36 15,0-5 0-15,0-15 14 16,0-12-14-16,3-13 7 15,2-21-7-15,-1-16 0 16,-1-8 9-16,-3-18-8 16,0-3-1-16,0 0 25 15,0-15-23-15,0-16-2 16,0-15-19-16,10-10-23 16,12-7 30-16,9 2-41 15,1 1 9-15,12 4 2 0,3 11-21 16,4 11 16-1,-1 13-2-15,6 13 20 0,-5 8 29 16,-12 0 8-16,-5 3 34 16,-16 16 21-16,-11 2-27 15,-7-1 36-15,0 2-29 16,-25-1-24-16,-12-2 19 16,-2-1-13-16,-2-7-7 15,0-1-6-15,1-8-12 16,8 3 6-16,0-5-6 15,10 0 0-15,3 0 9 16,12 0-9-16,2 0 7 16,5 0-7-16,0-7-3 15,12 0-7-15,17 4 2 16,8 3-1-16,2 0 8 0,1 0 2 16,4 0-2-16,-3 24 2 15,-5 2 5-15,1 6 33 16,-9 5-38-16,-2-2 6 15,-4-4 16-15,-4-6-13 16,1-1 9-16,-5-13-19 16,1-1 0-16,0-5 9 15,-1-5-9-15,-3 0-18 16,6 0-4-16,5-16-64 16,16-34-99-16,-3 5-181 15,-5-5-599-15</inkml:trace>
  <inkml:trace contextRef="#ctx0" brushRef="#br0" timeOffset="1884">2821 0 1795 0,'0'0'528'0,"0"0"-432"15,0 0 75-15,0 0 117 16,0 0-113-16,0 0-100 15,0 0-17-15,-7 0-11 16,17 10 17-16,21 6 20 16,8 10-38-16,5 10 8 15,6 13-6-15,10 11 3 16,2 12 15-16,8 14-13 16,-1 9-19-16,-8 6 8 15,-2 7-21-15,-12 7 12 16,-15 6-7-16,-16 4-13 15,-16-9 29-15,0-2-42 16,-38-2 0-16,-16-10-6 0,-12-7 6 16,4-13-7-16,8-14-29 15,3-16-63-15,17-18-87 16,14-25-629-16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3.5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0 518 2242 0,'0'0'523'16,"0"0"-462"-16,0 0-8 16,0 0 111-16,0 0-1 15,0 0-85-15,0 0-51 16,107 130 63-16,-70-69-81 15,2 8-9-15,8 4 25 16,0 2-24-16,4-9 7 16,2-10-8-16,-10-17 0 15,-7-15-15-15,-7-20-4 16,-7-4-44-16,-4-12 57 0,-6-34 6 16,-5-13 2-16,3-9-2 15,-1-8 0-15,1-3-15 16,8 4 14-1,1-1-58-15,3 11 5 0,3 5-63 16,-3 11-71-16,0 21-113 16,-8 12-323-16,-2 11-1253 0</inkml:trace>
  <inkml:trace contextRef="#ctx0" brushRef="#br0" timeOffset="207">984 693 1674 0,'0'0'560'0,"0"0"-389"0,0 0 32 15,0 0 71 1,9 167-83-16,-9-124-123 0,0 1-49 16,0-9-19-16,0-9-1 15,0-5-34-15,7-21-185 16,4 0-394-16,-4-10-179 0</inkml:trace>
  <inkml:trace contextRef="#ctx0" brushRef="#br0" timeOffset="359">942 333 2343 0,'0'0'542'0,"0"0"-448"16,0 0 87-1,0 0-68-15,0 0-113 0,0 0-143 16,0 0-153-16,83-37-424 16</inkml:trace>
  <inkml:trace contextRef="#ctx0" brushRef="#br0" timeOffset="789">1372 713 1894 0,'0'0'279'0,"0"0"-196"16,0 0 123-16,0 0-34 15,0 0-70-15,0 0-52 16,0 0-32-16,201 62 5 15,-137-62 10-15,-1 0-21 16,-4-13-11-16,-12-14-1 16,-18 5-37-16,-19-5 22 15,-10 2 15-15,0-2 22 16,-18 4 7-16,-21 7 36 16,-12 6 58-16,-8 10-77 15,1 0 19-15,-4 10 2 16,8 26-23-16,6 10 18 0,14 10-33 15,16 9 4 1,14 4 12-16,4-1-45 0,4-5 0 16,33-13 0-16,7-14-20 15,13-12-8-15,9-21-126 16,51-3-201-16,-19-31-327 16,-10-6-113-16</inkml:trace>
  <inkml:trace contextRef="#ctx0" brushRef="#br0" timeOffset="1052">2422 595 1833 0,'0'0'714'16,"0"0"-475"0,0 0-41-16,0 0 25 0,0 0-75 15,-234 19-96-15,187 18 19 16,7 9-47-16,11 9 12 15,10 0 13-15,16 3-49 16,3 0 0-16,3-10-1 16,31 0 1-16,8-17-23 15,14-8 11-15,5-16-48 16,5-7 5-16,0 0-98 16,3-51-203-16,-15-3-359 15,-23 9-1061-15</inkml:trace>
  <inkml:trace contextRef="#ctx0" brushRef="#br0" timeOffset="1292">1520 200 2068 0,'0'0'470'16,"0"0"-431"-16,0 0 26 15,0 0 131-15,0 0-38 16,110-170-97-16,-69 151-49 16,-6 8 44-16,-1 11-56 15,-5 0-11-15,-4 35-10 0,8 56-212 16,-3-9-298-16,-13 6-394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1.4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192 29 1393 0,'0'0'357'15,"0"0"-211"-15,0 0 50 16,0 0 64-16,0 0-52 0,0 0-7 16,-40-29-98-16,40 29-28 15,-4 0 49-15,4 0-70 16,0 0-3-16,-3 0-6 15,-4 36-8-15,-5 29 36 16,-5 28-73-16,-10 28 0 16,5 20 22-16,-3 7-13 15,8 6-15-15,2-9 6 16,12-14 0-16,3-17 0 16,0-20 0-16,0-30 0 15,0-21 9-15,0-17 0 16,0-13-15-16,3-5 6 15,4-8 0-15,11 0 37 0,8 0-37 16,7 0 1-16,10 0 39 16,13-5-40-1,1-11 1-15,9 0-1 0,0-1 1 16,3 6 3-16,-8 6-4 16,-8 2 0-16,-9 3-16 15,-9 0-1-15,-6 0-128 16,-4-6-317-16,-6-8-304 15,-4-3-1171-15</inkml:trace>
  <inkml:trace contextRef="#ctx0" brushRef="#br0" timeOffset="916">1019 732 932 0,'0'0'1347'16,"0"0"-1092"-16,0 0-135 15,0 0 53-15,0 0 90 16,0 0-156-16,-211-22-43 16,175 44 14-16,-1 19-77 15,5 6 26-15,7 11-27 16,13 5 1-16,9-3 8 15,3-1-9-15,0-10 0 16,28-10-24-16,9-15-21 0,7-12-57 16,7-12-30-16,0-2-32 15,-4-34 77-15,-3-10-50 16,-10-1 91-16,-14 7 32 16,-8 12 28-16,-8 14 32 15,-4 14 60-15,0 0 25 16,0 10 4-16,0 27-122 15,0 9-2-15,0 6 5 16,0-5-16-16,0-12-1 16,11-8-18-16,6-17-32 15,9-10 39-15,4 0-81 16,2-28 8-16,0-16 78 16,2-14-34-16,2 3 28 0,-6 6-2 15,-1 10 15-15,-4 18-16 16,-6 18 10-16,0 3 6 15,-3 24 71-15,0 24-41 16,2 11 25-16,1 4-46 16,-6-11-1-16,3-6 10 15,-10-17-18-15,1-11 0 16,-2-15-18-16,-5-3-7 16,0-7 10-16,0-29 0 15,4-17 15-15,-1-5-8 0,7-4 8 16,9 2-1-1,3 11-22-15,6 13 19 0,6 13 4 16,-2 20-18-16,9 3 18 16,3 19 65-16,0 24-21 15,-5 12 0-15,-2 2 40 16,-8 2-53-16,-7-11-3 16,-7-8-28-16,-8-12 12 15,0-16 20-15,-7-12-32 16,0 0 0-16,0-9 38 15,0-25-38-15,0-12-1 16,0-7-21-16,0-2 22 16,0-1-21-16,18 10 21 15,11 10-15-15,0 16 0 16,8 20 30-16,3 0-6 0,4 37 36 16,7 21 7-16,-3 17 54 15,-1 11-91-15,-3 4-13 16,-5-12 58-16,-5-13-60 15,-6-15 0-15,-9-20-6 16,-6-25-70-16,-1-10-46 16,-8-32-223-16,-4-8-475 0</inkml:trace>
  <inkml:trace contextRef="#ctx0" brushRef="#br0" timeOffset="1169">864 197 1913 0,'0'0'611'0,"0"0"-426"16,0 0-27-16,0 0 62 15,0 0-85-15,0 0-99 16,0 0 9-16,218 30-45 16,-95-14-113-16,-1-4-513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7.6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383 44 1192 0,'0'0'715'0,"0"0"-512"16,0 0-24-16,0 0 70 16,0 0 3-16,0 0-56 15,0 0-138-15,-174-59-46 16,137 90 27-16,5 11-38 15,13 2-2-15,16 14-10 0,3-2 11 16,18 3-24 0,25-3 18-16,9-3-49 0,-1-8 46 15,-11-3-54-15,-14-2 39 16,-20-3 5-16,-6 1 19 16,-28 1-14-16,-32-2 14 15,-9-7 0-15,-4-9 36 16,7-13-35-16,16-8-2 15,40-33-81-15,10-21-185 16,3-4-300-16</inkml:trace>
  <inkml:trace contextRef="#ctx0" brushRef="#br0" timeOffset="333">518 170 1802 0,'0'0'368'0,"0"0"-158"15,0 0 32-15,0 189 50 16,0-116-176-16,16-8-88 16,9-3 8-16,11-9-36 15,11-16-2-15,9-18-57 16,1-19-52-16,2 0 26 16,-1-29-26-16,-11-24-51 15,-9-6 108-15,-10-2 20 16,-13 3 34-16,-8 16 47 0,-7 12 84 15,0 20 91 1,-3 10-86-16,-16 0-61 0,-3 37 7 16,7 8-62-16,8 13 5 15,7-4-25-15,0-1 6 16,4-11-19-16,29-8-92 16,25-18-208-16,-7-10-326 15,-4-6-118-15</inkml:trace>
  <inkml:trace contextRef="#ctx0" brushRef="#br0" timeOffset="577">1543 218 2119 0,'0'0'460'0,"0"0"-279"16,0 0 61-16,0 0-7 15,-198 76-154-15,160-20-50 16,7 13 30-16,18 2-43 16,4 9 5-16,9-4-23 15,0-11 0-15,34-10-12 16,13-12 1-16,16-16-108 16,45-24-73-16,-10-3-278 15,-10 0-321-15</inkml:trace>
  <inkml:trace contextRef="#ctx0" brushRef="#br0" timeOffset="1163">2156 366 1751 0,'0'0'535'0,"0"0"-466"15,0 0 144-15,0 0 83 16,0 0-135-16,0 0-56 16,0 0-29-16,-193-66-22 15,156 100 54-15,1 5-93 16,2 10-5-16,12 6 13 16,9 6-17-16,4-7 9 15,9 3-15-15,0-4 0 0,9-9 3 16,16-2-3-16,7-5-30 15,9-9-6-15,3-6-1 16,3-13 6-16,11-5-35 16,1-4-3-16,5 0 43 15,5-16-81-15,1-10-10 16,3-11 32-16,-4-6 24 16,0-2 37-16,-10-5 1 15,-8 1 23-15,-14 0 20 16,-15 0-14-16,-11 5 65 15,-11 6 59-15,0 2-12 0,-16 6 4 16,-23 10-43 0,-8 7 0-16,-9 10 4 0,-1 3-77 15,3 0 18-15,5 23-5 16,10 17-8-16,10 6 10 16,10 9-14-16,16 8-7 15,3-1 3-15,0-3-1 16,22-3-2-16,13-12 0 15,9-3-30-15,11-12 28 16,7-12-58-16,11-10-33 16,6-7-80-16,38-26-201 15,-17-14-281-15,-14-2-870 0</inkml:trace>
  <inkml:trace contextRef="#ctx0" brushRef="#br0" timeOffset="1480">3231 277 2032 0,'0'0'490'0,"0"0"-226"15,0 0 9-15,0 0-105 16,0 0-75-16,-223-9-91 16,188 38-1-16,9 5 8 15,18 5-9-15,8-1-10 16,8 6-38-16,31-6-11 15,17 3 49-15,-2-2-44 16,9-3 36-16,-9-3 0 16,-7-1 15-16,-15-1-3 0,-10-6 6 15,-22 5 0 1,0-3 74-16,-17-5-56 0,-27 1-12 16,-3-10 14-16,0-2-20 15,9-11-56-15,35 0-111 16,3-28-345-16,0-4-145 0</inkml:trace>
  <inkml:trace contextRef="#ctx0" brushRef="#br0" timeOffset="1780">3803 304 1866 0,'0'0'633'0,"0"0"-439"0,0 0 38 15,0 0-24-15,0 0-73 16,0 0-117-16,-200-43-2 16,197 76-16-16,3 9 0 15,10 11-30-15,34 3 18 16,3 7-6-16,11-1 0 16,-2-1 18-16,-9-4-6 15,-8-4 5-15,-12-6 1 16,-24-3 37-16,-3-4-25 15,-15-8-3-15,-39-1 41 16,-15-9-50-16,-4-9-9 16,-30-13-72-16,27 0-237 15,10 0-638-15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26.0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0 590 1577 0,'0'0'391'0,"0"0"-221"15,0 0 5-15,0 0 83 16,0 0-109-16,0 0-40 16,0 0 36-16,154 7-81 15,-53-14 3-15,24-19-38 16,46-10-13-16,59-14 59 15,47-6-75-15,18 1 0 16,-25 2 9-16,-67 16 0 16,-71 16-10-16,-44 7 1 15,-34 5 0-15,0 2-14 0,-10 0 14 16,-10 4 0-16,-27 0 3 16,-7 0-3-16,0-4 21 15,-32-2-21-15,-9-4 6 16,-10-8 69-16,4 1-75 15,-4 1 0-15,4-4 43 16,0 0-26-16,-1-1 8 16,4 8-4-16,7 1-19 15,8 4 74-15,11 4-64 16,8 5-11-16,10 2 43 0,0 0-44 16,10 0-11-1,30 2 10-15,14 18 1 0,9 7 13 16,10-1-13-16,-1 8 0 15,1 1-1-15,-7 2 7 16,-8 1-3-16,-14-1-2 16,-11-6-1-16,-22-1 43 15,-11 1-43-15,-4-2-18 16,-40 2 9-16,-13-8-85 16,-31 8-96-16,12-8-462 15,6-9-654-15</inkml:trace>
  <inkml:trace contextRef="#ctx0" brushRef="#br0" timeOffset="884">33 761 671 0,'0'0'1181'16,"0"0"-900"-16,0 0-127 16,0 0 28-16,0 0 82 0,0 0-76 15,0 0-95 1,153 193 5-16,-72-121-12 0,20 15-1 16,19 7 12-16,44 14-89 15,53 10 22-15,42 5-3 16,6-11-17-16,-47-21 12 15,-57-26-22-15,-66-16 0 16,-19-3 13-16,-2 10-13 16,-4 3 0-16,-6-1 0 15,-20-8 1-15,-19-13 3 16,-10-15-4-16,-8-12 0 16,-7-10 28-16,0 0-27 0,-7 0-1 15,-21-18 0 1,-9-10 1-16,-11-8-1 0,1-3 6 15,-7-4-6-15,-2 0 24 16,5 6-18-16,7 2-6 16,5 9 19-16,9 3-4 15,13 11 38-15,8 4-34 16,9 8-10-16,0 0-9 16,31 0 0-16,16 13 0 15,14 17 0-15,12 9 1 16,5 4 5-16,-2 3-6 15,-4 3 0-15,-6-6-1 16,-15 1 11-16,-19-13-10 16,-20-2 0-16,-12-1 1 15,-12-3 38-15,-38 5-32 0,-20 4-6 16,-9 1-2 0,-2-2-23-16,16-17-48 0,18-16-74 15,20-14-447-15,23-21-2077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30.0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656 809 367 0,'0'0'1285'0,"0"0"-1018"16,0 0-73-16,-32-167 63 15,7 131 34-15,-9 12-89 16,-7 15-84-16,2 9-63 16,-5 0-9-16,4 43 38 15,8 32-82-15,1 53-2 16,21 54 36-16,7-6-35 15,3-9 10-15,0-27-11 0,3-30 0 16,7 2-6 0,2 2-11-16,-2-23-77 0,-10-15-145 15,0-27-239-15,0-22-87 0</inkml:trace>
  <inkml:trace contextRef="#ctx0" brushRef="#br0" timeOffset="158">0 1433 1728 0,'0'0'307'0,"0"0"-184"16,193-21-72-16,-87 5-29 0,62-19-22 16,-26-3-139-1,-19 3-719-15</inkml:trace>
  <inkml:trace contextRef="#ctx0" brushRef="#br0" timeOffset="706">1360 789 1592 0,'0'0'787'16,"0"0"-622"-16,0 0-68 15,0 0 155-15,-244-39 2 0,175 43-164 16,-1 29-40 0,4 15-13-16,16 15-18 0,9 6 16 15,19 6-35-15,22-3 0 16,0-7-1-16,29-7-17 16,30-20-55-16,10-18-31 15,14-20-26-15,9 0-51 16,-1-44-20-16,-6-14 21 15,-16-10 99-15,-18 2 7 16,-19 3 74-16,-14 19 27 16,-14 16 110-16,-4 15 95 15,0 13-8-15,-4 3-93 16,-11 35-35-16,5 16-60 16,7 8 6-16,3 4-34 0,0-10 5 15,13-7-16 1,21-16 3-16,-2-13-51 0,9-14 3 15,3-6-64-15,-4-6-26 16,-1-30 19-16,-5-11-29 16,-5-5 102-16,-11 0 18 15,-4 9 28-15,-11 13 71 16,-3 13 11-16,0 17 85 16,0 0-54-16,0 17-64 15,0 19 9-15,0 7-58 16,0 6 0-16,0-9-6 15,27-1-103-15,2-13-248 16,-4-16-411-16</inkml:trace>
  <inkml:trace contextRef="#ctx0" brushRef="#br0" timeOffset="881">1772 582 2290 0,'0'0'523'16,"0"0"-473"-16,0 0 32 16,0 0-82-16,0 0-17 15,0 0-187-15,0 0-431 16,76-39-1307-16</inkml:trace>
  <inkml:trace contextRef="#ctx0" brushRef="#br0" timeOffset="1892">2158 1075 1850 0,'0'0'382'0,"0"0"-340"0,0 0-25 15,0 0-17-15,0 0 31 16,205-183-31-16,-129 113-13 15,8-8-49-15,-1-14-46 16,-2-7 8-16,-15-2-12 16,-27-1 84-16,-17 7 27 15,-22 10 2-15,0 16 29 0,-32 19 91 16,-12 18 68-16,-7 18 68 16,-5 14-98-16,-4 5-12 15,0 39 22-15,6 29-88 16,10 15-14-16,16 22-10 15,12 10-21-15,16 8 20 16,0 4-56-16,0-4 0 16,26-4 7-16,4-13-7 15,6-14-70-15,4-30-43 16,8-24-24-16,2-26 32 16,4-17-102-16,2-10 34 15,-2-40 28-15,-6-8-62 0,-8-11 74 16,-8 3 64-16,-13 10 69 15,-9 14 29-15,-10 18 54 16,0 18 74-16,0 6 69 16,0 0-72-16,0 30-76 15,-3 12-13-15,3 7-23 16,0 2 7-16,0-9-49 16,34-10-13-16,1-12 3 15,9-18-49-15,0-2 4 16,-3-10-46-16,-6-25 19 15,-1-12 66-15,-12-1-41 16,-5 2 57-16,-9 5 12 16,-8 18 39-16,0 5 56 15,0 15 10-15,0 3 10 16,0 9-10-16,0 26-98 16,0 16 1-16,17-2 1 0,14 1-20 15,8-8 0-15,16-9-1 16,6-20-85-16,2-10 22 15,0-3-19-15,-9-16-34 16,-7-17-17-16,-10-9 71 16,-11-5 46-16,-13 5 16 15,-4 2 19-15,-6 10 72 16,-3 8-14-16,0 12 35 16,0 7 33-16,0 3-44 15,0 9-29-15,0 31-59 16,0 16 19-16,0 2 7 0,0 8-39 15,0-7-1-15,19-7 0 16,-3-12-4-16,3-14-2 16,-7-10-7-16,-9-13-10 15,-3-3 18-15,0 0-24 16,0-14 16-16,-18-20-1 16,2-12 15-16,6-3-9 15,7-10 18-15,3 3-9 16,0 1 19-16,0 5-19 15,3 4 0-15,23 7-6 16,2 6 6-16,6 7 3 16,2 9-3-16,1 6 0 15,-1 11 0-15,4 0-119 0,11 0-96 16,-4 0-380-16,-10 0-518 16</inkml:trace>
  <inkml:trace contextRef="#ctx0" brushRef="#br0" timeOffset="2295">4174 1071 1431 0,'0'0'501'0,"0"0"-376"15,0 0 36 1,0 0 21-16,0 0-112 0,186 14-45 16,-117-24 19-16,4-10-43 15,-4-6-1-15,-9 0 6 16,-13-7-5-16,-15 1 57 16,-17-1-25-16,-15-6 26 15,0 2 49-15,-37 4-63 16,-14 7 76-16,-3 16-3 15,-8 10-27-15,-1 10 31 16,9 42-78-16,7 18-9 16,14 14 58-16,15 6-41 15,18-6 20-15,0-7-34 16,25-19-37-16,29-15 6 16,24-24-7-16,12-19-109 0,70-14-32 15,-17-27-233 1,-18-5-906-16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37.3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0 408 2393 0,'0'0'3'16,"0"0"-3"-16,0 0 0 16,0 0 77-16,0 0 8 15,0 0-72-15,233-138-13 16,-185 86 6-16,-11-3 11 15,-12 4 88-15,-6 6-27 16,-12 11 28-16,-4 10 45 16,-3 15-33-16,0 9-20 15,0 6-23-15,0 46-49 16,-10 15 18-16,-9 26-43 16,4 6 27-16,5 8 22 0,2-12-50 15,4-13-1-15,4-16-22 16,0-21-102-16,25-18-203 15,-3-18-616-15</inkml:trace>
  <inkml:trace contextRef="#ctx0" brushRef="#br0" timeOffset="182">693 447 1113 0,'0'0'1270'16,"0"0"-1078"-16,0 0-60 0,0 0-17 16,273-7-80-16,-104-2-35 15,-24-2-34-15,-18 5-466 0</inkml:trace>
  <inkml:trace contextRef="#ctx0" brushRef="#br0" timeOffset="692">1980 154 1743 0,'0'0'794'16,"0"0"-675"-16,0 0 60 0,0 0 20 15,0 0-50-15,0 0-15 16,-8 195-96-16,8-99-5 15,0 10 42-15,0 3-46 16,0-2 8-16,0-1-28 16,12-11 3-16,1-4 3 15,6-17-15-15,-7-12-10 16,-2-16 10-16,-3-16-48 16,-2-16 4-16,-5-14-17 15,0 0-15-15,0-18 25 16,0-27-47-16,0-13 22 15,0-14 23-15,-15-10-32 16,-4-9 40-16,-3-17 24 16,-3-13 21-16,-1-4-3 0,4 7 23 15,9 16 23-15,4 23 72 16,9 27-11-16,0 19-38 16,29 12-5-16,20 15-10 15,19 6 34-15,13 0-65 16,10 24 7-16,-3 12 15 15,-8 13-12-15,-14 3 7 16,-31 8-16-16,-20-1 24 16,-15-1 23-16,-32-1-68 15,-34-7-12-15,-32-19-59 16,17-14-107-16,12-17-611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36.0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 2176 0,'0'0'351'0,"0"0"-246"15,0 0 61-15,0 0 61 16,0 0-98-16,100 214-74 16,-58-142 20-16,5-2-75 15,-3-9 0-15,0-5-9 16,-3-10-36-16,0-13-124 16,6-10-373-16,-8-11-35 15,-9-7-1266-15</inkml:trace>
  <inkml:trace contextRef="#ctx0" brushRef="#br0" timeOffset="190">403 111 1315 0,'0'0'765'16,"0"0"-511"0,0 0 4-16,0 0 32 0,0 0-87 15,0 0-137-15,0 0-30 16,-217 213-3-16,166-145-33 15,4 2 0-15,6-17-39 16,19-11-69-16,22-17-167 16,0-10-482-16,5-13-919 0</inkml:trace>
  <inkml:trace contextRef="#ctx0" brushRef="#br0" timeOffset="582">1011 34 1899 0,'0'0'515'0,"0"0"-414"16,0 0 137-16,0 0-21 15,0 0-75-15,-197-32-78 16,142 32-52-16,5 16 53 15,12 7-65-15,17 10 0 16,14 4 3-16,7 1-3 16,0 8 0-16,32 1-12 15,15-1-16-15,12-1 11 16,6-3-17-16,1-2 13 0,-7 0 7 16,-8-4 14-16,-14-7-6 15,-20 1-4-15,-17-4 10 16,0-3 76-16,-26 0-62 15,-24-4-14-15,-8-5 40 16,-4-8-29-16,11-6-22 16,10 0-5-16,38-32-110 15,3-8-124-15,0-6-488 0</inkml:trace>
  <inkml:trace contextRef="#ctx0" brushRef="#br0" timeOffset="749">1732 166 1923 0,'0'0'493'15,"0"0"-379"-15,0 0 71 16,242 13-73-16,-163-9-112 16,9-4-124-16,-22 3-396 15,-18 0-1495-15</inkml:trace>
  <inkml:trace contextRef="#ctx0" brushRef="#br0" timeOffset="911">1729 582 1335 0,'0'0'1344'0,"0"0"-1162"0,0 0-109 15,0 0 55 1,0 0-87-16,189 26-41 0,-28-28-172 15,-23-22-431-15,-6-1-1584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33.8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 98 1903 0,'0'0'535'0,"0"0"-316"15,0 0 115-15,0 0-135 16,0 0-80-16,0 0-28 16,0 0-73-16,32 59 15 15,15-7 21-15,9 7-38 16,1 4 31-16,6-1-47 15,-6-6 0-15,-4-10-6 16,-11-6 6-16,-1-10-72 16,-7-9-84-16,4-18-217 15,-4-3-197-15,-12 0-353 0</inkml:trace>
  <inkml:trace contextRef="#ctx0" brushRef="#br0" timeOffset="219">501 0 1859 0,'0'0'626'15,"0"0"-488"-15,0 0 95 16,0 0 0-16,0 0-86 16,-170 177-57-16,113-105-50 15,-6 4-25-15,2-4 18 16,6-10-33-16,11-7-47 15,12-15-38-15,13-14-98 16,19-17-111-16,0-4-400 16,3-5-981-16</inkml:trace>
  <inkml:trace contextRef="#ctx0" brushRef="#br0" timeOffset="672">1087 69 1780 0,'0'0'582'0,"0"0"-452"16,0 0 87-16,0 0 73 15,0 0-124-15,0 0-42 0,-223-56-79 16,176 56-23-16,6 10-5 16,9 15-17-16,17 12-6 15,15 5-20-15,0 4-9 16,15 8 27-16,26-5-50 16,13 2 25-16,8-4 22 15,3 0-22-15,-3-3 32 16,-3-5-11-16,-16-2 12 15,-16-3-4-15,-14-9 20 16,-13 5-14-16,-3-3 89 16,-38-5-67-16,-13-3 5 15,-12-2-25-15,5-13 4 0,6-4 15 16,11 0-23-16,15-7-58 16,19-16 16-16,10-33-179 15,22 3-337-15,17 4-957 0</inkml:trace>
  <inkml:trace contextRef="#ctx0" brushRef="#br0" timeOffset="880">1740 134 1445 0,'0'0'842'0,"0"0"-634"15,0 0 54-15,0 0-79 16,218 0-33-16,-148 2-122 0,-1 6-28 16,-3 2-4-16,-8 6-252 15,-18 1-283-15,-18-5-1016 0</inkml:trace>
  <inkml:trace contextRef="#ctx0" brushRef="#br0" timeOffset="1061">1637 649 2097 0,'0'0'510'0,"0"0"-421"16,0 0 44-16,0 0 12 0,218-10-94 15,-126 4-51-15,43 3-105 16,-22 3-380-16,-11 0-531 15</inkml:trace>
  <inkml:trace contextRef="#ctx0" brushRef="#br0" timeOffset="1587">3005 35 2266 0,'0'0'356'0,"0"0"-221"0,0 0 78 15,0 0-24-15,0 0-54 16,-5 174-56-16,5-72-4 16,0 22-36-16,0 16 16 15,0 0 44-15,0 8-99 16,0-4 14-16,0-6 5 15,0-18-17-15,12-17-2 16,-9-28-2-16,4-29-35 16,-7-19 28-16,0-24-63 15,0-3 43-15,0-16-26 16,-10-33-11-16,-9-17 49 0,1-19-19 16,-4-20 7-1,-3-14 23-15,3-15-27 0,-7-34 22 16,3 10 10-16,11 8 1 15,8 8-7-15,7 51 19 16,0 5-9-16,29 34 34 16,15 20-26-16,15 18-9 15,14 14 31-15,7 0-13 16,4 33 32-16,-4 13-37 16,-11 10 3-16,-18 6 26 15,-21 0-43-15,-26 1 9 16,-4-2-10-16,-29-3-5 15,-34-7-7-15,-54-6-139 16,11-15-547-16,11-16-1775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2.2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2123 0,'0'0'679'0,"0"0"-679"16,0 0-221-16,0 0-27 15,0 0-139-15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0.8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0 490 1989 0,'0'0'376'16,"0"0"-302"-16,0 0-72 16,0 0 146-16,0 0 80 15,0 0-126-15,73 206-29 16,-51-131-64-16,0 4 15 15,3-4 6-15,5-12-30 16,-4-17 20-16,-1-18-20 0,-3-10 0 16,-3-18 0-1,-2 0 7-15,1-27-8 0,1-22 1 16,3-16 0-16,0-8-5 16,0-2 5-16,0 3-12 15,3 6-17-15,11-6-188 16,-6 12-273-16,-4 18-351 0</inkml:trace>
  <inkml:trace contextRef="#ctx0" brushRef="#br0" timeOffset="190">737 647 1640 0,'0'0'534'16,"0"0"-400"-16,0 0 31 0,0 0 106 15,0 189-28-15,0-145-177 16,7-8-53-16,0-7-13 16,8-8-16-16,4-18-198 15,-1-3-164-15,-4 0-476 0</inkml:trace>
  <inkml:trace contextRef="#ctx0" brushRef="#br0" timeOffset="331">715 306 2006 0,'0'0'627'15,"0"0"-578"-15,0 0-43 0,0 0-12 16,0 0-238-16,0 0-607 16</inkml:trace>
  <inkml:trace contextRef="#ctx0" brushRef="#br0" timeOffset="730">1233 782 1605 0,'0'0'226'0,"0"0"-149"16,0 0-14-16,0 0 4 15,186 3-23-15,-135-26-44 16,-1-6 0-16,-9-5 0 16,-16 1-5-16,-18 4 5 15,-7 3 11-15,-3 4 82 16,-36 5 56-16,-5 10-69 15,-9 7 44-15,-4 0 28 16,3 24-56-16,1 20 25 16,11 12-31-16,17 7-18 0,13 2 27 15,12-2-74 1,3-7-14-16,34-11-4 0,11-11-7 16,43-31-66-16,-8-3-206 15,-5 0-476-15</inkml:trace>
  <inkml:trace contextRef="#ctx0" brushRef="#br0" timeOffset="980">1996 591 2163 0,'0'0'572'16,"0"0"-464"-16,0 0 110 15,0 0-19-15,-217 75-76 0,192-35-27 16,15 2-95-16,10 4-1 16,0 7 23-16,28-1-23 15,16-2 0-15,10-14-21 16,12-17-33-16,7-15-3 16,25-14-164-16,-17-26-154 15,-20-6-358-15</inkml:trace>
  <inkml:trace contextRef="#ctx0" brushRef="#br0" timeOffset="1204">1043 216 2242 0,'0'0'359'16,"0"0"-359"-16,0 0 15 15,0 0 122-15,0 0-7 16,215-176-84-16,-156 153 10 16,-11 13-56-16,-9 10 0 15,8 40-49-15,-13 15-209 16,-9 11-525-16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4:34.7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2599 360 1410 0,'0'0'253'15,"0"0"-154"-15,0 0 1 16,0 0 35-16,0 0 33 15,0 0-20-15,0-81-47 0,0 79 7 16,0-3-30 0,0 5 4-16,0 0 46 0,0 0-42 15,0 14-42-15,4 18 4 16,1 20 4-16,-5 14 23 16,0 20-74-16,0 12 5 15,0 13 54-15,0 14-40 16,-5 13 5-16,-2 32-8 15,3 44-10-15,1 39 22 16,-5 10-29-16,1-16 0 16,-3-22 43-16,1-35-34 15,6-2 1-15,-1-5-10 16,-2 4 6-16,2 0 44 0,-4 6-49 16,4-5 17-1,1-28 29-15,3-29-31 0,0-29 14 16,0-6-30-16,0 17 8 15,0 24 40-15,3 17-48 16,4 5 11-16,2 2 23 16,-6 2-28-16,0-1 3 15,4-4-9-15,-2-7 11 16,2-3 20-16,3-9-31 16,5 6 2-16,1-3 23 15,-3-4-13-15,2-7-4 16,-5-5-8-16,-1-19 0 15,-6-7 18-15,-3-9-18 16,0 1 9-16,0-1 1 16,0 1-9-16,-12-7 21 0,2-6-22 15,7-13 0-15,-6-10 4 16,6-3-3-16,0-5 0 16,-1-9 0-16,1-5 0 15,0-9 3-15,-2-6-4 16,1-1 0-16,4-5 5 15,-3 0-5-15,-1 4-6 16,-2-2 6-16,1 6 0 16,-6 1-9-16,5 2 0 15,-3-3 7-15,2-3-14 16,4-8 2-16,3-4-46 16,0-6-96-16,7 0-320 0,11-26-534 15</inkml:trace>
  <inkml:trace contextRef="#ctx0" brushRef="#br0" timeOffset="1337">1116 7144 2354 0,'0'0'479'15,"0"0"-472"-15,0 0 23 16,0 0-6-16,0 0 37 16,0 0-2-16,0 0-18 15,174 0-11-15,-74-7 41 16,20 0-50-16,14-2 13 16,41-1 40-16,40-7-35 15,47 1-1-15,28-1-20 16,-3 7-12-16,4 1 17 0,-20 1-7 15,3 3-14-15,-5-4 40 16,1 1-33-16,11-2 10 16,6 3-2-16,4-2-16 15,12-1 41-15,3 3-42 16,5 0 0-16,-1 2 9 16,-7 0 2-16,-13 5-11 15,-5 0 0-15,0 0 0 16,3 0-3-16,-1 0 17 15,13 8-14-15,9-6 66 16,-3 1-65-16,1 3 14 16,-11 2-15-16,-9-1 0 0,6-1 23 15,-2 1-23 1,5 2 0-16,-2-2 12 16,2 3-12-16,7-1 0 0,-7-1-13 15,-9 1 13 1,-3-2 3-16,-6-4 3 0,2 1-3 15,8-4 4-15,-1 0 7 16,3 0-14-16,0 0 0 16,3 0 0-16,-12 6-2 15,-12 4 2-15,-2 6 0 16,-8 1 0-16,6-1 6 16,4-2 18-16,2 2-24 15,9-2 0-15,5 0 2 16,-1 3-2-16,0 3-1 0,-10 1 1 15,-15 1 0-15,-11 1 16 16,-11 0-16-16,3 1 0 16,-3-2 13-16,5-3-11 15,-5-2 10-15,3 2-9 16,3-5 4-16,3-1 10 16,-3-3-17-16,-9-7 0 15,-8 3 10-15,-8 1-8 16,-6 4-2-16,-1-3 0 15,-6 2 0-15,-31 1 29 16,-30-2-29-16,23 1 0 16,14 0 7-16,32-4-7 15,-1 1 0-15,-53-2-7 16,-43-4 7-16,-9 4 6 0,16 0-6 16,13 4 0-16,9 1 16 15,-13 4-4-15,-12 0-24 16,-10-5 11-16,-12 5 1 15,-7-4 12-15,-14-5-12 16,-11 1 0-16,-16-6 5 16,-14 0 15-16,-9 0-28 15,-20 0 8-15,-4 0 0 16,-3-6 29-16,-3-16-28 16,-26-8 5-16,-19-8-6 15,-7-3 0-15,-11 0-12 16,-10-6 12-16,0 1 0 15,-1 2 6-15,8 9-5 0,6 6 10 16,16 7 8-16,15 5-7 16,13 10 20-16,16 3-32 15,3 4 0-15,10 0 9 16,34 28-8-16,22 7 29 16,14 12-21-16,8 4-8 15,-1 5 25-15,-10-4-26 16,-15 7 0-16,-30-2-3 15,-28 2 3-15,-11-1-10 16,-62 4-34-16,-41 1-46 16,-54 16 12-16,-77 20-168 15,33-17-346-15,16-19-2087 0</inkml:trace>
  <inkml:trace contextRef="#ctx0" brushRef="#br0" timeOffset="2500">2192 555 1435 0,'0'0'317'16,"0"0"-209"-16,0 0 27 15,0 0 117-15,0 0 29 16,0 0-124-16,0-21-10 16,0 21 10-16,-4 0-55 0,4 0-11 15,0 0-7 1,0 0-37-16,0 0 59 0,0-2-66 16,0-6-8-16,0-3 10 15,22-17-36-15,17-7 13 16,17-18-19-16,13-9 0 15,1-8 16-15,-6 5-16 16,-2 2 1-16,-14 8-1 16,-8 16 17-16,-14 9-31 15,-4 19 14-15,-4 11-19 16,-1 5 13-16,17 41-29 16,27 71-52-16,-5-8-140 15,-2-6-695-15</inkml:trace>
  <inkml:trace contextRef="#ctx0" brushRef="#br0" timeOffset="4222">5691 6738 1534 0,'0'0'353'16,"0"0"-172"-16,0 0 60 16,0 0 11-16,0 0 34 15,0 0-147-15,-26-44-40 16,26 44-11-16,0 16-58 15,-3 24 24-15,0 6-27 16,-4 12-18-16,-5 5 47 16,2-1-56-16,1 1-1 15,9 20-21-15,0-12-239 16,0-19-593-16</inkml:trace>
  <inkml:trace contextRef="#ctx0" brushRef="#br0" timeOffset="4888">5302 8406 1425 0,'0'0'583'0,"0"0"-485"16,0 0-23-16,0 0 114 16,0 0-19-16,0 0-50 15,0 0-62-15,35-42 26 16,-1 7-39-16,-2-12-30 16,0-6 34-16,2 4-9 15,-8 0 19-15,-8 14 53 16,-4 4-37-16,-6 18 13 15,-8 10-18-15,0 3-28 16,0 3-1-16,0 38-35 16,4 13-2-16,-4 21 35 0,0 11-37 15,0 2 10 1,0-1-12-16,0-10-5 0,3-7 4 16,7-5-111-16,15 10-111 15,-3-15-301-15,4-15-210 0</inkml:trace>
  <inkml:trace contextRef="#ctx0" brushRef="#br0" timeOffset="5540">9312 6848 1886 0,'0'0'608'16,"0"0"-516"-16,0 0 161 16,0 0-23-16,0 0-75 15,0 0-70-15,0 0-52 16,15-133 0-16,-12 153-17 16,-3 38-15-16,0 15 36 15,0 13-37-15,0 13-45 16,-3 55-85-16,-5-26-415 15,1-16-260-15</inkml:trace>
  <inkml:trace contextRef="#ctx0" brushRef="#br0" timeOffset="5903">9330 8380 2578 0,'0'0'288'16,"0"0"-260"-16,0 0-28 16,0 0 151-16,0 0-55 15,0 0-66-15,0 0-12 16,175 38 13-16,-157 6 35 0,-18 15-54 15,0 17 5-15,-25 13 27 16,-29 9-23-16,-12 3 20 16,-4-2-22-16,8-14 11 15,15-13 24-15,18-15-28 16,17-21-17-16,12-10-9 16,25-13-24-16,38-13-38 15,32 0-68-15,113-19-119 16,-22-18-470-16,0-6-217 0</inkml:trace>
  <inkml:trace contextRef="#ctx0" brushRef="#br0" timeOffset="6513">12990 6822 1861 0,'0'0'631'16,"0"0"-533"-16,0 0-6 15,0 0 132-15,0 0-76 16,0 0-48-16,16 198-97 16,-13-121-3-16,7 45-25 15,-1-20-309-15,-6-8-618 0</inkml:trace>
  <inkml:trace contextRef="#ctx0" brushRef="#br0" timeOffset="6982">12830 8220 2183 0,'0'0'369'16,"0"0"-308"-16,0 0-54 16,0 0 57-16,0 0-10 15,0 0-30-15,0 0-2 16,208 30-21-16,-158-23 12 16,-6 5-13-16,-15 11 6 0,-17 7 4 15,-12 5-10 1,-3 12 0-16,-35 2 24 0,-6 3-23 15,-3-9 17-15,8-4 4 16,9-6 23-16,16-11 0 16,14 2-45-16,0-4-3 15,4-1 3-15,28 5 0 16,12 1 0-16,3 8-11 16,4 4 11-16,0 3 14 15,-11 1-5-15,-6 4 13 16,-17 2 35-16,-12-5-21 15,-5 6 1-15,-12-10 8 16,-28 1-27-16,-8-5 50 16,-9-5-67-16,-3-5 7 15,6-12-8-15,7-2-42 0,0-7-86 16,14-3-516-16,12 0-1639 0</inkml:trace>
  <inkml:trace contextRef="#ctx0" brushRef="#br0" timeOffset="7512">16253 6941 986 0,'0'0'770'0,"0"0"-597"16,0 0-3-16,0 0 98 16,0 0-45-16,0 0-20 15,0 0-105-15,27 0-39 16,-24 65-5-16,-3 16-54 16,0 11-18-16,0 48-203 15,0-30-161-15,0-12-339 0</inkml:trace>
  <inkml:trace contextRef="#ctx0" brushRef="#br0" timeOffset="7823">16344 8200 1290 0,'0'0'1038'0,"0"0"-862"16,-123 167-109-16,53-88 170 16,4 0-11-16,0-11-93 0,12-5-70 15,14-14 2-15,14-16-18 16,16-10 4-16,10-10-50 16,0-3 0-16,14-7 22 15,30 1-22-15,12-4 4 16,13 0-5-16,7 0-24 15,7-4-2-15,1-6-107 16,-7 7-163-16,-8 3-243 16,-22 0-68-16,-16 0-1117 0</inkml:trace>
  <inkml:trace contextRef="#ctx0" brushRef="#br0" timeOffset="8016">16444 8610 1972 0,'0'0'485'16,"0"0"-380"-16,0 0 76 0,-37 203 61 16,30-114-46-16,7 3-105 15,0 1-80-15,0-6 28 16,0-5-39-16,3-10-41 16,19-9-79-16,14-4-248 15,-2-20-354-15,-6-18-1226 0</inkml:trace>
  <inkml:trace contextRef="#ctx0" brushRef="#br0" timeOffset="8425">19659 7071 1498 0,'0'0'1166'0,"0"0"-951"16,0 0-128-16,0 0-23 15,0 0 32-15,10 194-21 16,-10-119-75-16,0 14-5 15,0 48-139-15,-7-18-409 16,-15-14-365-16</inkml:trace>
  <inkml:trace contextRef="#ctx0" brushRef="#br0" timeOffset="8980">19546 8663 2189 0,'0'0'481'0,"0"0"-481"16,0 0 0-16,0 0 30 16,189 23 76-16,-130-23-18 15,2 0-10-15,2 0 17 16,-9 0 7-16,-10 0-87 15,-19 0-4-15,-9 0 1 0,-16 0-5 16,0 0 28 0,-4 0-10-16,-33 0-10 0,-14 0 9 15,-15 0-24-15,-6 0 0 16,-5 0 0-16,-4 6 8 16,8 7-7-16,8 1 33 15,10 2 2-15,15 0 1 16,14-2-37-16,10 3 0 15,7-3 3-15,9 10-1 16,0-1-4-16,3 7 1 16,28 2 1-16,8 6 1 15,5-7-1-15,3 5 0 16,0 0 3-16,1 5-1 16,-1 0-3-16,-6 3 1 15,-1 4 0-15,-4 2 67 0,-11-2-66 16,-16 6 37-16,-9-7 10 15,-9 4-47-15,-38-2 8 16,-11-4-9-16,-8-1-47 16,4-11 46-16,8-10-76 15,10-4-43-15,18-19-136 16,11 0-519-16,12 0-1407 0</inkml:trace>
  <inkml:trace contextRef="#ctx0" brushRef="#br0" timeOffset="9552">22473 7291 2060 0,'0'0'570'0,"0"0"-506"16,0 0 167-16,0 0-12 16,0 0-128-16,0 203-38 15,0-133-53-15,4 4 1 16,8-1-2-16,-2-1-47 15,-7 29-235-15,1-21-503 16,-4-8-1255-16</inkml:trace>
  <inkml:trace contextRef="#ctx0" brushRef="#br0" timeOffset="9920">22619 8597 2381 0,'0'0'386'0,"0"0"-258"15,0 0 51-15,0 0 3 16,0 0-57-16,-186 148-50 16,132-76 17-16,0 10-62 15,3 6-24-15,10 1 28 16,12-1-28-16,14-6-6 15,15-10-1-15,0-6-25 16,37-17 16-16,24-12-41 16,21-20 19-16,4-17 26 0,2 0 5 15,-16-10 1-15,-12-20-6 16,-28 0 6 0,-17 1 45-16,-15-1-30 0,-12 5 9 15,-39 1 20-15,-21 4-44 16,-16 14-5-16,-36 6-70 15,23 0-99-15,13 16-547 0</inkml:trace>
  <inkml:trace contextRef="#ctx0" brushRef="#br0" timeOffset="10910">2516 3961 1629 0,'0'0'367'16,"0"0"-91"-16,0 0-33 0,0 0 36 16,0 0-53-16,0 0-80 15,-125 0-18-15,125-3-82 16,0-1-10-16,0 2 8 16,22 2-43-16,22 0 9 15,22-5-10-15,19 5-21 16,52 0 4-16,-16 0-216 15,-19 0-608-15</inkml:trace>
  <inkml:trace contextRef="#ctx0" brushRef="#br0" timeOffset="11412">0 4384 1840 0,'0'0'367'16,"0"0"-308"-16,0 0-13 16,0 0 110-16,0 0-40 15,0 0-28-15,172-177-62 16,-130 114 16-16,-1 1 18 15,-7 6 1-15,-9 3 33 16,-15 18-55-16,-3 8 36 16,-7 17 31-16,0 10-40 15,0 2-54-15,0 47-12 16,0 18 0-16,0 22 4 16,-3 12-4-16,-1 5-9 15,4-8 8-15,0-6-59 0,0-11-69 16,0 1-200-16,22-24-268 15,4-20-254-15</inkml:trace>
  <inkml:trace contextRef="#ctx0" brushRef="#br0" timeOffset="11663">879 3826 1530 0,'0'0'675'0,"0"0"-527"16,0 0-59-16,0 0 131 0,-34 203-5 15,12-107-109 1,5 2-23-16,-5 0-47 0,0-3-15 16,4-8 9-16,3-13-30 15,4-11 0-15,5-11-57 16,6-4-112-16,0-10-159 15,0-15-366-15</inkml:trace>
  <inkml:trace contextRef="#ctx0" brushRef="#br0" timeOffset="12042">1178 3749 1773 0,'0'0'619'0,"0"0"-405"16,0 0-34-16,0 0-19 15,0 0 1-15,0 0-86 16,-143 169-32-16,126-97-34 16,5 3-1-16,12 1-3 15,0-4-6-15,15-4-24 16,26-5 11-16,9-7-52 15,11-13-17-15,5-14 1 16,-3-15-38-16,-6-14 26 0,-13 0 44 16,-18-4 49-16,-23-22 22 15,-3-4 54-15,-13 1 45 16,-31 2-31-16,-16 15-36 16,3 5 36-16,3 7-89 15,10 0 16-15,18 26-17 16,26 27-119-16,0-7-224 15,33-5-468-15</inkml:trace>
  <inkml:trace contextRef="#ctx0" brushRef="#br0" timeOffset="13672">5640 4006 1152 0,'0'0'386'16,"0"0"-226"-16,0 0-20 16,0 0 102-16,0 0 10 15,0 0-68-15,0 0-68 16,-3-85-5-16,3 85 47 15,-4 0-65-15,4 0-26 16,0 3-40-16,0 25-26 16,0 3 13-16,0 15-14 15,0 7 0-15,-8 6 18 0,-2 9-18 16,0 4 1 0,-2 8 11-16,2 4-11 15,-2 2 6-15,5 0-7 0,0-1 0 16,-1-3 12-16,1-3-11 15,0-1 8-15,-1-2-9 16,4-1 0-16,1-6 12 16,3-3-12-16,0-4 0 15,0-6 7-15,0-3-5 16,0-1 8-16,0-3-9 16,0-3 0-16,0-1 7 15,0-1-8-15,0 5 0 16,0 1 39-16,0-2-31 0,0 2-1 15,0-2 2 1,0-1-8-16,0-2 18 0,0-2-18 16,0 0-1-16,0-4 29 15,0 4-29-15,0 3 30 16,0 3-24-16,0 1 7 16,0-5 32-16,0-9-34 15,0-2-11-15,0-5 18 16,0 1-11-16,0 0-8 15,0-1 1-15,0-3 0 16,0 1 31-16,0-5-31 16,0 4 8-16,-7-2 20 15,4-2-19-15,-6-2-4 16,3 1-5-16,-1-2 0 16,2 0 29-16,1-3-28 0,1 0 7 15,0 2-5 1,-1-3 15-16,4-1-27 0,0-2 9 15,0 2 0-15,0-3 17 16,0-1-16-16,0-1 19 16,0-4-16-16,0 6 4 15,0-1 4-15,0-1-12 16,0 5 0-16,0 0 3 16,0-5-2-16,0 3 8 15,0-5-9-15,0 0 0 16,0 0-6-16,0-4-53 15,0 3-85-15,0-3-188 0,0-3-1126 16</inkml:trace>
  <inkml:trace contextRef="#ctx0" brushRef="#br0" timeOffset="15339">5586 3820 1016 0,'0'0'608'0,"0"0"-457"16,0 0-45-16,0 0 74 15,0 0 40-15,0 0-34 16,-22-59-117-16,19 59 21 16,3 0 16-16,-4 0-57 15,-1 0-1-15,2 12-27 16,-1 13-6-16,4 3 33 16,0-2-41-16,0 1 8 15,0-5-15-15,19-5-4 0,3-4-31 16,0-6-20-1,0-7 10-15,0 0 32 0,0 0-17 16,-5-27 21-16,-2-3 9 16,-8-6 0-16,-7 0 40 15,0-3-1-15,0 7 26 16,-14 5 41-16,-11 4-47 16,-6 12-21-16,3 11 10 15,-1 0-5-15,0 5 7 16,2 20-50-16,2 12 0 15,11-1 23-15,6 1-22 16,8 2 2-16,0-6-3 16,0-4-11-16,30-7 10 15,6-8-61-15,4-7-1 16,1-7 33-16,3 0-32 0,-5-9 21 16,-5-22-5-16,-9-6 44 15,-15 2 2-15,-10-5 11 16,0 8 58-16,-22 2 26 15,-13 8-41-15,-6 8-15 16,0 14-28-16,13 0-1 16,18 10-20-16,10 55-83 15,28-6-379-15,16-5-481 0</inkml:trace>
  <inkml:trace contextRef="#ctx0" brushRef="#br0" timeOffset="16652">9533 4085 1222 0,'0'0'345'0,"0"0"-213"16,0 0 14-16,0 0 66 16,0 0-62-16,0 0-17 0,0 0-57 15,-32-109-2-15,32 99 21 16,0 5-19-16,0-2 3 15,0 5-10-15,0-3-15 16,0 5 8-16,0-3-50 16,0-1-12-16,0-2 27 15,0 0-18-15,0 2-3 16,0-5 0-16,0 2 4 16,0-2 17-16,0-6-18 15,0 3 0-15,0-1 42 16,0-4-24-16,-7 4 7 15,-1 1-20-15,5 2 1 0,-1 1 31 16,1 4-44-16,-1 2 2 16,4 3 37-16,-3 0-28 15,3 0-11-15,0 22-2 16,0 18 0-16,0 16 44 16,0 9-44-16,0 7 0 15,0 10 20-15,0 4-20 16,0 10 20-16,0 2-19 15,0 7-1-15,-12 3 66 16,2 3-65-16,2 4 10 16,1 1 7-16,4-6-9 15,-1-3-15-15,4-14 6 16,0-8 0-16,0-1 18 16,0-14-16-16,0 2 7 15,0 3-3-15,0-8 9 0,0 5-16 16,0 1 1-1,0 4 0-15,0 2 24 0,0-4-16 16,0-1-2-16,0-2-2 16,0 1 7-16,0-8-19 15,0-3 8-15,0-2 0 16,-3-5 9-16,3-5-8 16,0-1 14-16,0-10-15 15,0-5 0-15,0-5 3 16,0-3-3-16,0-4 0 15,0-1 6-15,0 1-6 16,0-5 0-16,3 2 6 16,1-5 2-16,-4-1-8 0,0 0-3 15,0-7 3-15,0-1 18 16,0-5-17-16,0 0-1 16,0 0-9-16,0 0-26 15,0-5-29-15,0-21-138 16,3-1-168-16,4 3-487 0</inkml:trace>
  <inkml:trace contextRef="#ctx0" brushRef="#br0" timeOffset="17381">9410 4188 347 0,'0'0'1153'0,"0"0"-967"15,0 0-79-15,0 0 85 16,0 0 149-16,0 0-78 0,0 0-96 16,-95-140-19-1,88 140-31-15,4 0-50 0,-2 5-6 16,5 24-53-16,0 6 7 16,0 12 24-16,0-2-23 15,0-2-1-15,0-5-15 16,19-7 0-16,6-8-2 15,0-14-25-15,6-9-27 16,-2 0 30-16,-4-22-12 16,0-19 8-16,-6-13 14 15,-9-5 14-15,-7-5 25 16,-3-6-25-16,0 3 16 16,-3 2 52-16,-22 10-25 0,-1 6 7 15,1 15-22 1,6 10 1-16,6 15 38 0,1 9-67 15,5 0 0-15,0 14-3 16,2 18 5-16,2 8-3 16,3 2 1-16,0 1 0 15,3-2 1-15,24-10-1 16,6-8-34-16,7-10 6 16,-1-8-59-16,-2-5 36 15,-1-11-8-15,-9-22 8 16,-17-7 36-16,-10-1 12 15,0-2 3-15,-25 4 77 16,-26 5-25-16,-8 8 1 16,-7 13-10-16,5 9-14 15,10 4 36-15,10 9-36 0,16 32-8 16,22 11-21 0,3 14-5-16,64 29-64 0,14-13-236 15,-2-19-793-15</inkml:trace>
  <inkml:trace contextRef="#ctx0" brushRef="#br0" timeOffset="18732">13016 4185 1069 0,'0'0'300'0,"0"0"-107"16,0 0-28-16,0 0-32 15,0 0 36-15,0 0-74 16,6-110 3-16,-6 97 30 16,0 4-10-16,0 1 28 15,0 6-55-15,0 2 54 16,0 0-26-16,0 10-118 0,0 26 20 15,-3 16 6 1,-7 14-20-16,-2 8 44 0,-1 15-29 16,-3 7 17-16,3 5 11 15,-6 8-25-15,4 7 10 16,5-4-23-16,-2 4-11 16,9-1 36-16,-1-6-16 15,4-8-3-15,0-2 3 16,0-11-6-16,0-6 31 15,0-3-45-15,0-4 5 16,0-3 27-16,0-6-24 16,0-1 17-16,4-6-25 15,-1 2 12-15,-3-6 10 16,0-4-23-16,0 4 0 16,0-7 27-16,0-2-20 0,0 0 5 15,0-3-6-15,0-4-5 16,0-3 23-16,0 0-24 15,0-3 0-15,0 0 21 16,0-3-15-16,0-1-5 16,0-3-1-16,0-7 1 15,0-1 11-15,3-6-12 16,6 1 0-16,-6-6 11 16,1 2-4-16,-1-2-7 15,-3 4 0-15,3-3 0 16,-3 2 5-16,0 1-5 15,4 1 0-15,-4-1 8 0,0-2-7 16,0-2-2 0,0-7 1-16,0 0-39 15,0 0 39-15,0 0-84 0,0 0-103 16,0-7-338-16,0-13-380 16</inkml:trace>
  <inkml:trace contextRef="#ctx0" brushRef="#br0" timeOffset="19655">12987 4125 1294 0,'0'0'328'0,"0"0"-182"0,0 0 28 15,0 0 114-15,0 0-105 16,0 0-37-16,0 0-82 16,-19-24 33-16,16 24 12 15,3 0-63-15,0 0-7 16,0 24-5-16,0 2-10 15,0 0 32-15,0 1-55 16,0-8 6-16,19-6 17 16,3-6-24-16,0-7-1 15,6 0-23-15,-2-7 3 16,-1-25 11-16,-10-8 10 16,-5-9 0-16,-6-1 20 15,-4-2-19-15,0 2 38 0,-17 5-18 16,-14 2 9-16,-4 13 39 15,1 11-41-15,-1 13 17 16,6 6-12-16,-2 0-21 16,9 22 11-16,9 11-23 15,4 7 0-15,9 3 24 16,0-2-18-16,0-4-6 16,31-1-4-16,4-13 2 15,6-5 1-15,0-14-56 16,1-4 6-16,-5 0 39 15,-5-16-18-15,-5-13 23 16,-13-7-4-16,-14-1 11 16,0 1 38-16,0 1-17 15,-26 1 14-15,-9 12 23 0,-6 2-33 16,1 17 7-16,4 3-19 16,6 0-4-16,13 32 18 15,8 11-27-15,9 6 0 16,4 2-6-16,36-3 6 15,11-7-13-15,8-13-34 16,-1-9-17-16,1-12 43 16,-5-7-42-16,-17-3 21 15,-11-27 41-15,-20-9 2 16,-6-8 17-16,-10-2 28 16,-34 8-4-16,-8 1 51 15,-2 11-87-15,6 15 7 16,13 14-13-16,8 24-214 0,20 5-761 0</inkml:trace>
  <inkml:trace contextRef="#ctx0" brushRef="#br0" timeOffset="21059">16353 4413 413 0,'0'0'949'0,"0"0"-762"16,0 0-68-16,0 0-24 16,0 0-6-16,0 0-18 15,0-143-23-15,0 125 4 16,0 5 50-16,0 4-47 16,0 2 8-16,0 2 10 15,0 3-17-15,0 2-15 16,0-3-15-16,0 3-15 15,0 0 50-15,0-4-34 16,0 2 27-16,0-6 29 16,0 6-46-16,0-5 38 15,0 2 10-15,0 0-21 0,0 5 40 16,0 0-40 0,0 0-15-16,0 0-19 15,0 0-19-15,0 10-14 0,0 13 3 16,-9 10 0-16,6 5 19 15,3 12-1-15,0 9-7 16,0 14 16-16,0 5-17 16,0 8 16-16,0 10-26 15,0 0 12-15,0 7 7 16,0 2-13-16,0 0 4 16,0 0 5-16,0-7 3 15,0-7 18-15,0 2-35 16,3-8 0-16,9 5 19 0,-2-2-10 15,2 1 5 1,-2-2-14-16,-1 0 8 0,1-3 1 16,0-5-10-16,2-5 0 15,-6-1 19-15,3-1-18 16,-2-4 3-16,-4-4-4 16,0-5 0-16,-3-3 9 15,0-7-9-15,0-2 0 16,0-5 30-16,0-6-30 15,0 1 2-15,0-5-2 16,0 0 0-16,0-5 30 16,0-7-30-16,0 1 0 15,0-9 10-15,0-2-10 16,0-4-1-16,0-3-9 16,0 1 10-16,0-4-2 0,0 0 2 15,0 0-24-15,0 0 24 16,0 0-73-16,4 0-2 15,8 0-27-15,6 0-61 16,-1 0-151-16,-2-7-538 0</inkml:trace>
  <inkml:trace contextRef="#ctx0" brushRef="#br0" timeOffset="22149">16375 3918 1196 0,'0'0'314'15,"0"0"-133"-15,0 0-50 16,0 0 52-16,0 0-26 16,0 0-33-16,0 0 38 0,0-98-33 15,-5 98-24-15,-6 1-41 16,-4 30-33-16,2 6 38 16,-3 5-27-16,6-2-19 15,5-1 15-15,5-6-25 16,0-11-4-16,9-2-3 15,16-7 2-15,4-10-8 16,5-3-6-16,1 0-24 16,-3-12 29-16,2-20-24 15,-9-1 25-15,-9-11 0 16,-6-2 0-16,-10 1 42 16,0-2-20-16,-4 7 10 15,-21 11 53-15,-4 13-33 0,-5 6-17 16,2 10 1-1,-5 0-24-15,8 23 21 0,4 14-33 16,10 1 0-16,8 6 30 16,7-2-30-16,0 0 0 15,15-5 0-15,14-11 0 16,3-5-16-16,9-9-20 16,-1-12-12-16,3 0 40 15,-6-12-26-15,-8-16 20 16,-4-7 13-16,-10-7 1 15,-11-7 15-15,-4 8-14 16,0 0 65-16,-22 10 6 16,-11 4-60-16,-7 13 24 15,-1 14-23-15,2 0-12 0,2 21 41 16,8 21-30-16,11 11-11 16,11 6 19-16,7 0-11 15,0-2-18-15,32-12-3 16,9-5-35-16,6-17 40 15,0-17-32-15,1-6-7 16,-4 0 13-16,-12-29 31 16,-10-11-14-16,-15-2 17 15,-7-4-1-15,0 1 60 16,-32 4-21-16,-9 11 6 16,-1 11-18-16,-2 13-20 15,10 6-7-15,12 45-88 16,15 15-372-16,7-5-673 0</inkml:trace>
  <inkml:trace contextRef="#ctx0" brushRef="#br0" timeOffset="23665">19761 4575 1060 0,'0'0'256'16,"0"0"-197"-16,0 0 21 15,0 0 119-15,0 0-59 0,0 0-56 16,28-126-30-16,-23 112 31 15,-1 2 38-15,-1 0-42 16,-3 1-38-16,4 4 25 16,-1 1 6-16,0 0 1 15,-3 2-10-15,0 4-14 16,0 0 50-16,0 0-40 16,0 0-15-16,0 27-16 15,0 12-7-15,0 13 23 16,0 20-10-16,9 13-12 0,1 11 37 15,5 13-36 1,-8 8-14-16,0 1 30 0,-7 4-40 16,0-3 10-1,0-2-11-15,0-1 0 0,-14 1 12 16,-1-3-12-16,-4 2 6 16,6-8 27-16,-2-4-27 15,4-4 10-15,0-8-16 16,4-3 0-16,3-7 32 15,4 0-31-15,0-10-1 16,0 1 25-16,0-6-17 16,7-4 2-16,5-1-10 15,-2 0 0-15,-3-6 10 0,1 0-9 16,-1-4 4 0,-7-6 5-16,0 0-1 0,0-6 18 15,0-4-27-15,0-4 0 16,0-5 22-16,0-5-15 15,0-4 0-15,0-6-6 16,0-3 6-16,0-1 6 16,0-1-13-16,0-5 0 15,0-2 14-15,0 0-13 16,0 0 10-16,0 0-10 16,0 0-1-16,0 0 12 15,0 0-12-15,0 0-39 16,0 0-3-16,22 0-97 15,10 0-221-15,2-6-500 0</inkml:trace>
  <inkml:trace contextRef="#ctx0" brushRef="#br0" timeOffset="24988">19925 4213 1145 0,'0'0'360'15,"0"0"-190"-15,0 0-22 16,0 0-25-16,0 0 38 15,0 0-28-15,0 0-39 16,-7-69 7-16,0 69-4 16,2 0-45-16,-2 0 31 15,0 0-55-15,1 10-10 16,1-4 15-16,1 1-31 16,4 3-1-16,0-7-1 15,0 2 0-15,0-2 2 0,0-3-2 16,9 0 0-1,1 0-5-15,-3-11 14 0,-4-9-18 16,-3-3 9-16,0 2 0 16,0-7 57-16,-7 8-12 15,-15 0 5-15,-3 4 18 16,3 11-53-16,-3 0 17 16,-1 5-32-16,4 0 0 15,-3 5 6-15,3 19-5 16,0 6-1-16,3 7 0 15,9 2 0-15,3 1-1 16,7-4-5-16,0 1 6 16,0-9 12-16,0-2-12 15,14-6-1-15,11-3-20 16,1-7-16-16,4-8 7 0,2-2-27 16,-3 0-1-1,1 0 41-15,-9-17 4 0,-3-2 3 16,-6-6 10-16,-9 0 1 15,-3 0 34-15,0-2-5 16,-3 2 49-16,-22 3 8 16,3 1-37-16,-9 8 6 15,6 6-14-15,0 4-12 16,3 3 27-16,5 0-57 16,-2 3 0-16,7 13 21 15,2 4-21-15,7 4 0 16,3 2 0-16,0-1 0 0,0-1 12 15,13-1-12-15,18-4-1 16,-3-6-8-16,8-6-39 16,1-4 14-16,-5-3-14 15,2 0-9-15,-5-10 57 16,-7-15-35-16,-9-5 35 16,-13-3 18-16,0 0-9 15,0 0 11-15,-17 1 19 16,-8 6-5-16,-5 2 37 15,4 8-38-15,1 9-17 16,3 7 14-16,3 0-22 16,6 14-16-16,6 19-1 15,-1 5 9-15,8 6 8 0,0-2-8 16,0-4 0-16,3-1 0 16,12-7-11-16,0-11 10 15,2-2-46-15,-5-11-5 16,3-6 43-16,-8 0 1 15,0-9 8-15,-4-22 0 16,-3-1 0-16,0-5 27 16,0 3-27-16,0 7-3 15,0 8-9-15,0 9-33 16,0 10-181-16,9 19-402 16,4 11 13-16</inkml:trace>
  <inkml:trace contextRef="#ctx0" brushRef="#br0" timeOffset="25843">19958 4558 1204 0,'0'0'278'16,"0"0"-214"-16,0 0 19 16,0 0 28-16,0 0-42 15,0 0 5-15,-33 168-43 16,22-114 26-16,0 9 44 16,-3 6-2-16,2 7-15 15,5-6-63-15,1 3-7 16,-3-3 31-16,6-8-21 15,-1-6-8-15,4 0 19 0,0-7-3 16,0 0 6-16,0-6-26 16,0-4 12-16,0 1 22 15,0-4-39-15,0 3 7 16,0 0 41-16,0 4-15 16,0-2 14-16,0-3-39 15,0-2 4-15,-6 0 18 16,-3 3-37-16,-1 1 1 15,3-1 17-15,-1 4-5 16,5 3 14-16,-1-1-25 16,4-3 5-16,0 2 2 15,0-1-9-15,0-4 0 16,0 1 28-16,0-1-27 16,0 0 8-16,0 8-8 15,0-2 21-15,-7 4 41 0,2 4-63 16,5-1 1-16,-3-1 8 15,0 0-2-15,-1-2-7 16,1 1 0-16,-4-8 0 16,2-3 40-16,-2 4-23 15,0-4 17-15,-1 2 15 16,5-3-48-16,3 1 16 16,-4-3-4-16,4 5-4 15,0-5 24-15,0 3-21 16,0-3-6-16,0 0 2 15,0-8-1-15,0-1-11 16,0-7 4-16,0-6 0 0,0-4-14 16,0-5-5-16,0 9-119 15,15-1-323-15,4-6-371 0</inkml:trace>
  <inkml:trace contextRef="#ctx0" brushRef="#br0" timeOffset="27346">22666 4411 1346 0,'0'0'235'15,"0"0"-161"-15,0 0 31 16,0 0 56-16,0 0-3 16,0 0-59-16,0 0 37 15,-7-24 18-15,7 41-29 0,0 9-19 16,-3 10-43-1,0 10-2-15,-6 7 13 0,6 8-21 16,-7 9-7-16,1 8 2 16,2 11-14-16,-3 3 22 15,-2 6-55-15,6-2 0 16,2-1 43-16,1-4-29 16,3-6 10-16,0 1-17 15,0-4-2-15,0-3 10 16,0-2-16-16,0 3 0 15,0-8 20-15,0-2-13 16,0-6-1-16,0-3 4 16,0-3-9-16,0-3 17 0,0 3-18 15,0-3 0 1,0 0 14-16,10-2-13 0,2 1 7 16,-2-7-8-16,-7 2 0 15,1-3 3-15,-4-3-3 16,0 0 0-16,0-4 7 15,0 2-7-15,0-6 0 16,0 2-1-16,0-6 1 16,0 6 6-16,0-7-6 15,0 2 0-15,-4-6 15 16,4 1-15-16,0-2 0 16,-3 0 0-16,3-3 6 0,0 1-5 15,-3 3-1 1,-1-3 8-16,1 3-13 0,-2 1 11 15,1-5-12-15,4 1 0 16,-3-3 6-16,0-1 24 16,-1 0-20-16,1-1-2 15,-2-5-4-15,5 3 4 16,-4-3-4-16,4-3-5 16,-3 2 7-16,3-4 9 15,0-2-9-15,0-6 0 16,0 4-19-16,0-4-8 15,0 0-15-15,0 3-73 16,0 4-4-16,0-4-15 16,0 3-1-16,0 1 9 15,0 4-26-15,7-3-26 0,1-3-331 16</inkml:trace>
  <inkml:trace contextRef="#ctx0" brushRef="#br0" timeOffset="28921">22820 4255 747 0,'0'0'515'16,"0"0"-425"-16,0 0 27 15,0 0 104-15,0 0-66 16,0 0-66-16,0 0-30 15,-19-42 5-15,13 33 53 16,-3 2 2-16,-1 0 16 16,0 2-22-16,-5-3-56 15,3 4 19-15,-2 4-36 16,-1 0 9-16,-3 0 9 0,-3 0-17 16,3 17 5-1,-1 6-1-15,0 7-30 0,13-3 20 16,2-2-35-1,4-2 0-15,0-7 12 0,0-1-12 16,10-6 0-16,12-9 0 16,-3 0-17-16,3 0 16 15,0-14-12-15,-3-12 13 16,-6-3 0-16,-1-8 1 16,-5 1 8-16,-7 5-9 15,0-3 24-15,0 5 41 16,-4 8-53-16,-14 5 5 15,-4 6 38-15,3 7-29 16,2 3-10-16,-1 0-15 16,-1 20 0-16,7 15 1 0,2 5-2 15,7 2 0 1,3 1 15-16,0 0-14 0,0-4-1 16,6-5-3-16,13-9 3 15,3-7-9-15,-3-8-17 16,3-10 6-16,0 0 19 15,-5 0-15-15,5-24 15 16,-4-10-8-16,-3-1 9 16,-5-9-9-16,-3 6 24 15,-7-1-15-15,0 5 52 16,0 9-29-16,-22 2 1 16,-6 11-3-16,-1 5-14 0,0 7 40 15,0 0-47-15,2 16 10 16,5 16-9-16,5 11 11 15,5 3-24-15,9 0 2 16,3-4 10-16,0 1 10 16,7-6-10-16,18-5-1 15,2-9-11-15,2-3-25 16,3-11 23-16,2-6-44 16,1-3 11-16,-1 0 46 15,-5-19-1-15,-7-17-7 16,-3-7 8-16,-16-4 1 15,-3-1 69-15,0-2-53 16,-30 4 29-16,-9 8 30 0,-9 3-33 16,-2 21-11-1,-6 9-4-15,5 5-7 0,4 13 2 16,6 30-22-16,9 14 0 16,13 8 9-16,13 1-9 15,6-1 0-15,0-5 0 16,13-11 0-16,13-14-7 15,11-11-5-15,-5-15-14 16,8-9 19-16,1 0-7 16,0-26 14-16,-6-16-1 15,-6-7 7-15,-11-4-3 16,-11-3-2-16,-7 7-1 16,0 0 39-16,-20 9-18 15,-14 10 8-15,-6 9-29 16,4 13 1-16,-1 8-21 15,8 38-43-15,7 20-299 0,9-9-1122 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39.2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102 145 1360 0,'0'0'333'16,"0"0"-209"-16,0 0-30 16,0 0 140-16,0 0-36 0,0 0-42 15,-32 0-58 1,32 0-22-16,0 5 36 0,-3 14-33 16,3 21-13-16,-4 21 3 15,-4 28-69-15,1 19 21 16,0 10-12-16,-8 7 0 15,5-4 6-15,-2-9-15 16,9-17 0-16,3-19 5 16,0-23-5-16,0-24 0 15,0-12-1-15,0-12 7 16,0-5 0-16,0 0-6 16,0 0 0-16,3 5 44 15,16-5-24-15,9 3 2 16,10-2-1-16,6-1-21 15,6 5 55-15,5-5-55 0,4 3 1 16,-2 1-4-16,6-4 3 16,20 0-113-16,-14 0-223 15,-10-7-455-15</inkml:trace>
  <inkml:trace contextRef="#ctx0" brushRef="#br0" timeOffset="959">1026 758 1751 0,'0'0'542'0,"0"0"-482"0,0 0 27 16,0 0 166-16,0 0-52 15,0 0-129-15,0 0 18 16,-190-55-44-16,156 62-17 16,2 22-16-16,0 11-2 15,5 7-4-15,10 4-7 16,5 5 0-16,9-4-12 16,3-2 12-16,0-12-25 15,25-3-32-15,9-12-100 16,5-10 33-16,5-13-53 15,-3 0 17-15,-1-27 73 16,-4-12-43-16,-4-10 59 0,-10 2 28 16,-7 8 42-16,-8 9 1 15,-7 15 6-15,0 12 94 16,0 3 98-16,0 0-73 16,0 29-73-16,0 10-52 15,0 4 8-15,0-4-17 16,15-11 1-16,14-11-65 15,8-13-25-15,-2-4 38 16,9-13 5-16,0-30-22 16,-3-5 2-16,0-12 75 15,-9 4-31-15,-10 8 31 16,-4 11 18-16,-7 14 53 16,-8 15 34-16,5 8 12 0,-4 5-43 15,6 34 15-15,2 11-41 16,-2 8-32-16,2 3-3 15,-2-13-12-15,2-8 4 16,-6-14-5-16,1-14 0 16,-3-8-12-16,-4-4 10 15,3 0 2-15,-3-16 4 16,0-19 4-16,5-9-16 16,2 1 10-16,8-3-2 15,5 10 6-15,2 7-6 16,9 14-11-16,1 13-2 15,0 2 13-15,2 13 22 16,-5 23 3-16,-1 10-1 16,-9 1 16-16,-4-5-40 0,-5-7-6 15,-6-8 4-15,-4-14 4 16,0-6 11-16,0-7-11 16,0 0 14-16,0-16 32 15,0-19-48-15,0-21 0 16,0-2-7-16,25-7 7 15,9-1 6-15,10 15-6 16,0 11 0-16,3 17 22 16,-5 18 30-16,-1 5 11 15,-4 24 15-15,-5 29-8 16,-3 12 50-16,-3 5-90 0,-11 3-10 16,-3-13 32-1,-6-6-46-15,-2-22-12 0,-1-8-19 16,-3-19-68-16,0-5-35 15,0-19-329-15,-7-11-603 0</inkml:trace>
  <inkml:trace contextRef="#ctx0" brushRef="#br0" timeOffset="1173">785 0 2322 0,'0'0'348'0,"0"0"-348"0,0 0-15 16,0 0 15-16,207 49 62 16,-38-35-62-16,-24 0-278 15,-6-1-652-15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3.0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467 532 1982 0,'0'0'587'16,"0"0"-491"-16,0 0-68 16,0 0 169-16,-193-24 17 15,146 24-132-15,-1 19-41 16,1 17 10-16,3 15-42 15,8 7 21-15,6 7-16 16,13 1-6-16,12-3-5 0,5-7-3 16,0-7 0-16,34-14 0 15,5-11-70-15,5-15-14 16,12-9-13-16,-6 0-51 16,4-38 36-16,-6-15-43 15,-1-13 25-15,-6-20 69 16,-9-10-6-16,-2-14 48 15,-4-6 9-15,-9 2 10 16,-2 12 95-16,-8 20 21 16,-2 23 28-16,-5 24 59 15,0 21-49-15,0 14-10 16,0 24-50-16,0 38-76 16,0 30 54-16,-5 22-72 15,5 9 1-15,0 10 36 16,0-12-37-16,11-13-1 0,25-12-1 15,11-24-20-15,6-19 20 16,4-27-117-16,6-26-67 16,-9 0-46-16,-3-49-81 15,-7-14 72-15,-11-4 77 16,-11 4 115-16,-8 13 49 16,-7 18 43-16,-7 18 102 15,0 14 130-15,0 9-104 16,0 41-62-16,-4 12-12 15,4 6-28-15,0 4 36 16,4-4-105-16,33-23 6 16,14-13-17-16,11-23-2 0,-4-9-22 15,-2-4-24-15,-13-30-18 16,-14-11 70-16,-19-5-1 16,-10-6 8-16,0 0 83 15,-25 1-24-15,-16 5 9 16,-1 10 2-16,-5 5-47 15,-1 6-7-15,11 2-16 16,12-12-148-16,10 9-446 16,15-3-1176-16</inkml:trace>
  <inkml:trace contextRef="#ctx0" brushRef="#br0" timeOffset="151">1299 306 2284 0,'0'0'487'0,"0"0"-434"16,0 0 25-16,0 0 1 16,189-213-79-16,-138 162-216 15,-14 9-540-15</inkml:trace>
  <inkml:trace contextRef="#ctx0" brushRef="#br0" timeOffset="328">122 224 2840 0,'0'0'381'0,"0"0"-286"0,0 0-88 16,0 0 2-16,221 0-9 15,-79 0-21-15,-3-7-694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4.1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0 242 1542 0,'0'0'236'15,"0"0"-134"-15,0 0 56 16,0 0 80-16,0 0-75 15,139-166-83-15,-102 159 27 0,-5 7-74 16,-3 5 8-16,1 37 68 16,-4 12-49-16,-4 15-24 15,-5 7-24-15,-6 1-11 16,-4-8-2-16,-7-14-18 16,0-16-11-16,0-16 15 15,0-19-3-15,0-4 17 16,0-7-6-16,0-35 7 15,0-18-18-15,0-12 18 16,0-8 0-16,0-2 11 16,29 8-10-16,8 11 9 15,7 11 4-15,3 18 19 0,4 20 46 16,-3 14-58-16,-1 12 19 16,-3 43 39-16,-3 24-2 15,-9 15-17-15,-4 13-36 16,-6-4-11-16,0-17 5 15,0-16-18-15,0-18-1 16,4-20-42-16,-1-22-64 16,6-10-75-16,19-32-123 15,-2-20-251-15,-4-4-658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4.6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0 779 675 0,'0'0'1280'0,"0"0"-1169"16,0 0-109-16,204-144 85 16,-128 74-33-16,-1-5-18 15,-8 1 23-15,-11-6-50 16,-20 6 2-16,-14 4 16 0,-19 3-8 16,-3 16 38-16,0 8-2 15,-20 20 58-15,-17 13 51 16,-7 10-45-16,-7 13 19 15,-3 36-49-15,1 21-18 16,14 13 13-16,9 20-84 16,16 11 0-16,11 5 52 15,3-2-46-15,0 2 1 16,7-11-7-16,11-12 0 16,1-17 22-16,1-21-22 15,2-17-40-15,0-22 39 16,4-17-41-16,4-2-25 15,9-21-70-15,42-62-91 16,-11 8-260-16,-5 6-295 0</inkml:trace>
  <inkml:trace contextRef="#ctx0" brushRef="#br0" timeOffset="734">1153 612 1986 0,'0'0'531'0,"0"0"-447"16,0 0 198-16,0 0-12 15,-201-28-96-15,147 28-113 16,-6 18-22-16,10 15 41 16,6 12-67-16,8 9-11 0,14 4 5 15,10 1-6-15,12 1-2 16,0-9-13-16,38-11-55 15,9-17 11-15,14-16-123 16,5-7-98-16,3-17 8 16,-3-26-28-16,-12-9 76 15,-6-4 72-15,-18 12 104 16,-16 13 47-16,-11 15 63 16,-3 16 205-16,0 0 33 15,0 16-109-15,-3 27-52 16,3 5-53-16,0 6-45 15,0-9-34-15,11-9-1 16,18-12-14-16,8-14-4 0,2-10-44 16,2 0 7-16,-6-31-34 15,-1-11 49-15,-5-14 25 16,0-3-2-16,-4 4 8 16,-6 5 1-16,-8 15 1 15,-4 17 75-15,-3 15 28 16,-4 3-33-16,0 24 6 15,0 25-50-15,0 5-1 16,0 9-25-16,0-5 8 16,0-13-2-16,0-13-6 15,0-13-28-15,0-11 27 16,0-8-22-16,0 0-6 16,0-18-27-16,-4-21 30 0,4-8 7 15,0-11 16 1,0-5 3-16,19 5 12 0,16 10-11 15,9 5 31 1,4 19 17-16,-1 14-12 0,-3 10 64 16,0 3-38-16,-7 37 1 15,-5 12 38-15,-3 12-66 16,0 1-2-16,-2-3-26 16,-7-3 1-16,-1-14-2 15,-4-11-7-15,-5-11-81 16,-1-20-31-16,-9-3-194 15,0-23-257-15,0-9-191 0</inkml:trace>
  <inkml:trace contextRef="#ctx0" brushRef="#br0" timeOffset="985">756 517 1637 0,'0'0'492'16,"0"0"-428"-16,0 0-14 15,0 0 160-15,0 0-7 16,98-183-99-16,-63 146-4 16,-1 7 81-16,-5 11-97 15,-7 5-44-15,0 8-32 16,3 6-8-16,29-3-135 0,-6 3-369 15,-1 0-158-15</inkml:trace>
  <inkml:trace contextRef="#ctx0" brushRef="#br0" timeOffset="1117">1561 87 1370 0,'0'0'1067'0,"0"0"-862"0,0 0 19 16,0 0-29-16,0 0-109 15,258 43-86-15,-173-37-151 16,-9-3-667-16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9.6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305 716 1798 0,'0'0'518'16,"0"0"-417"-16,0 0 3 16,0 0 159-16,0 0-67 0,0 0-81 15,0 0-64-15,-173-92-42 16,134 92 27-16,5 26-36 15,6 3 0-15,9 8-9 16,12-2 9-16,7 2-7 16,0-2-17-16,22-2-39 15,22-3 25-15,7 0-81 16,3-7 13-16,5 1 91 16,-5-2-12-16,-6 5 18 15,-11-2 2-15,-12 2 7 16,-18 2 23-16,-7 5 21 15,0-2 10-15,-40 0 11 16,-8-2-56-16,-3-4 15 16,1-11-24-16,2-9 1 0,11-6-3 15,27-34-82-15,10-11-196 16,0-13-333-16</inkml:trace>
  <inkml:trace contextRef="#ctx0" brushRef="#br0" timeOffset="300">629 785 1827 0,'0'0'383'16,"0"0"-247"-16,0 0 79 16,-44 197 72-16,36-132-139 15,8-4-118-15,0-7-1 0,12-12-29 16,25-12-20-16,2-10 11 15,5-12-78-15,0-8 32 16,-7-5 5-16,-5-27 37 16,-10-11-8-16,-12-10 15 15,-1-5 6-15,-9-1 0 16,0-4 9-16,0 8 40 16,-12 8 6-16,-7 9-5 15,2 4-50-15,-5-4-29 16,7 7-205-16,-3 4-472 0</inkml:trace>
  <inkml:trace contextRef="#ctx0" brushRef="#br0" timeOffset="500">633 469 1305 0,'0'0'746'0,"0"0"-511"16,0 0-39-16,0 0-33 15,0 0 19-15,0 0-86 16,0 0-68-16,204-105-25 16,-178 132-3-16,-1 4-134 15,14 7-154-15,-5-9-242 16,-9-10 161-16</inkml:trace>
  <inkml:trace contextRef="#ctx0" brushRef="#br0" timeOffset="592">1088 404 1220 0,'0'0'836'0,"0"0"-456"15,0 0-91-15,72-174-124 0,6 86-102 16,-14 11-63-16,6 12-509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48.4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373 52 1521 0,'0'0'301'0,"0"0"-161"15,0 0 70-15,0 0 61 0,0 0-20 16,0 0-51-16,-53-7-59 16,53 7 12-16,0 0-96 15,0 23-30-15,25 33 0 16,16 29 28-16,15 24 8 15,5 12-44-15,1 6 5 16,4-5 11-16,-8-6-26 16,1-18-9-16,-5-13 0 15,-3-16 0-15,-4-18-12 16,-6-7-33-16,-6-22-86 16,-1-11-169-16,-12-11-513 15,-12 0-1256-15</inkml:trace>
  <inkml:trace contextRef="#ctx0" brushRef="#br0" timeOffset="333">0 1121 1753 0,'0'0'360'16,"0"0"-211"-16,0 0-94 15,0 0 162-15,0 0-25 0,51-199-71 16,12 122-12-16,20-14-67 16,23-14 3-16,18-10-33 15,11-7-11-15,-1 5 28 16,-6 12-29-16,-18 19 0 15,-34 27-8-15,-25 24 8 16,-29 21-49-16,-15 14-48 16,-7 0-79-16,0 28-122 15,0 3-644-15</inkml:trace>
  <inkml:trace contextRef="#ctx0" brushRef="#br0" timeOffset="590">1742 589 2215 0,'0'0'533'0,"0"0"-499"16,0 0-19-16,0 0 175 15,0 0-35-15,0 0-81 16,241 0-45-16,-157-2-28 16,8-5-2-16,28 7-53 15,-26 0-232-15,-24 0-516 0</inkml:trace>
  <inkml:trace contextRef="#ctx0" brushRef="#br0" timeOffset="792">1878 1148 2438 0,'0'0'492'0,"0"0"-445"16,0 0 8-16,0 0 102 15,0 0-110-15,0 0-20 16,230 0-27-16,-103-16-105 15,-21-4-265-15,-8 4-870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50.7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0 716 1714 0,'0'0'302'16,"0"0"-204"-16,0 0 24 15,0 0 41-15,0 0-46 16,0 0-85-16,208-114-32 16,-142 54 7-16,0-6-5 15,-12-3 20-15,-7-4-22 16,-18 2 0-16,-17 1 12 16,-12 10-12-16,0 6 15 15,-15 14 66-15,-17 13 30 0,0 17 75 16,-9 10-74-1,0 10-12-15,1 40-14 0,1 25-52 16,5 21 11-16,9 9-20 16,11 7 1-16,9-1 28 15,5-3-53-15,0-12-1 16,15-11 8-16,14-13-8 16,5-19-23-16,1-20-47 15,35-33-144-15,-11-4-168 16,-5-25-383-16</inkml:trace>
  <inkml:trace contextRef="#ctx0" brushRef="#br0" timeOffset="699">974 584 2131 0,'0'0'473'16,"0"0"-318"-16,0 0 134 15,0 0-73-15,-189 27-75 16,141 5-95-16,8 13-17 16,8 8 13-16,13 4-42 15,12-3-2-15,7-1 2 16,4-6-33-16,31-12-9 16,13-11-97-16,11-21-58 15,-2-3-28-15,3-13-41 16,-6-30 5-16,-10-5 117 15,-7-10 57-15,-15 13 47 16,-15 8 40-16,-4 15 89 16,-3 15 159-16,0 7-1 0,0 10-13 15,0 26-135-15,0 15-53 16,0 0 20-16,3 2-66 16,16-8 0-16,10-12-12 15,-4-16-21-15,0-14-45 16,-3-3 15-16,-3-9-22 15,-4-28 85-15,-1-15-29 16,-2-4 28-16,1 0-14 16,-1 4 24-16,-2 13-18 15,-1 19 18-15,-6 17-3 0,-3 3 80 16,3 32-15 0,-3 27-34-16,0 11 27 15,0 5-62-15,0-7-2 0,0-13-2 16,0-11 2-16,0-20-28 15,0-19 15-15,0-5-35 16,0 0 40-16,0-36-55 16,0-12 26-16,7-12 27 15,5-8 10-15,7-2-12 16,6 8 12-16,7 9 0 16,-3 14-3-16,5 20 12 15,-2 14 32-15,-3 5 19 16,1 33 12-16,2 21 69 15,5 11-74-15,-5 7-32 16,1 0 30-16,0-9-51 0,-4-14-14 16,-3-16-30-16,-8-26-126 15,-4-7-167-15,-9 0-423 0</inkml:trace>
  <inkml:trace contextRef="#ctx0" brushRef="#br0" timeOffset="941">734 291 2002 0,'0'0'317'0,"0"0"-213"0,0 0-9 15,0 0 109-15,0 0 5 16,86-183-160-16,-45 159-25 15,-4 13 18-15,-1 11-35 16,1 0-7-16,-2 0-89 16,9 22-210-16,-6 4-352 15,-10-5-1250-15</inkml:trace>
  <inkml:trace contextRef="#ctx0" brushRef="#br0" timeOffset="1067">1321 36 1661 0,'0'0'1011'16,"0"0"-831"-16,0 0-132 16,0 0 33-16,189 0-81 15,-101 0-120-15,-5 0-694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52.4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234 72 1585 0,'0'0'400'16,"0"0"-210"-16,0 0-20 16,0 0 58-16,0 0-113 15,0 0-27-15,0 0 69 16,0 208-111-16,0-104-20 16,0 12 24-16,0 8-17 15,-12 1 5-15,8-6-30 0,4-18-7 16,0-16 23-1,0-23-24-15,0-26-13 0,19-22-46 16,13-14-137-16,24-53-27 16,-12-12-353-16,-5-1-760 0</inkml:trace>
  <inkml:trace contextRef="#ctx0" brushRef="#br0" timeOffset="279">73 667 927 0,'0'0'408'0,"0"0"-205"16,0 0-75-16,0 0-6 15,0 0-122-15,0 0-3 16,0 0-321-16,-22 0-559 0</inkml:trace>
  <inkml:trace contextRef="#ctx0" brushRef="#br0" timeOffset="531">73 667 1572 0</inkml:trace>
  <inkml:trace contextRef="#ctx0" brushRef="#br0" timeOffset="646">73 667 1572 0,'-69'-21'505'0,"65"21"-330"0,4 3 92 0,0-3 21 0,0 5-130 0,0-5-93 16,29 0-9-16,8 0 6 15,14 0 28-15,3 0-89 16,5 0-1-16,-5 0 24 16,-3 0-24-16,-10 0-23 15,6 0-103-15,-15 2-211 16,-5-2-374-16</inkml:trace>
  <inkml:trace contextRef="#ctx0" brushRef="#br0" timeOffset="927">1022 0 1557 0,'0'0'715'16,"0"0"-552"-16,0 0-15 15,0 0 92-15,-31 185-42 16,-1-85-109-16,-5 18-63 16,-7 11 43-16,-3 6-33 15,-1 3-15-15,6-8-11 16,1-11-9-16,8-21-2 0,12-23-71 16,13-19-148-16,4-26-247 15,4-21-323-15</inkml:trace>
  <inkml:trace contextRef="#ctx0" brushRef="#br0" timeOffset="1756">1411 656 1716 0,'0'0'478'0,"0"0"-371"16,0 0 97 0,0 0 60-16,0 0-88 0,0 0-65 15,0 0-87-15,-193 40 30 16,164-3-26-16,7 4-22 16,10 2 21-16,9 3-27 15,3 1 0-15,0-7-21 16,22-12 8-16,19-5-71 15,6-12-119-15,10-11-23 16,6 0 3-16,0-34-92 16,-9-4 110-16,-4 1 19 15,-16 6 79-15,-13 17 107 16,-10 7 40-16,-11 7 68 0,0 2 49 16,0 27 16-16,0 15-38 15,0 1 12-15,7 1-8 16,19-6-61-16,14-17-74 15,7-14 4-15,1-9-16 16,-1-2-39-16,-6-35-49 16,-12-5 62-16,-14-7-12 15,-15 0 40-15,0 2 6 16,-19 5 45-16,-25 9 54 16,-3 10-39-16,-4 13 17 15,7 7 7-15,12 3-32 16,10 0-36-16,14 0-16 0,8 3-34 15,11 4 22 1,25-1-82-16,11-2 17 0,9-2 11 16,2 2-30-16,1-1 42 15,-5 4-15-15,0 10 51 16,-7 2 5-16,-6 10 26 16,-12 5 3-16,-11 5 61 15,-2-1-11-15,-13 3-29 16,0-10-37-16,-3-7 0 15,0-11 0-15,0-9-8 16,-6-4-1-16,-6 0-17 16,2-23-14-16,3-14 39 15,7-5-16-15,0-4 17 0,0-1 0 16,32 5-13 0,3 10 13-16,9 12 7 0,0 13 36 15,-3 7 58-15,3 7-9 16,-9 33 30-16,3 9 50 15,-6 6-102-15,-2 4-32 16,-8-6-38-16,4-8-9 16,9-14-78-16,-1-19-231 15,-2-12-376-15</inkml:trace>
  <inkml:trace contextRef="#ctx0" brushRef="#br0" timeOffset="2206">2943 706 2148 0,'0'0'480'15,"0"0"-334"-15,0 0 159 0,0 0-106 16,0 0-97-16,-186 206-90 16,186-159-3-16,0-12-18 15,10-5-12-15,27-13-100 16,7-17-29-16,4 0-118 15,2-14-65-15,-6-22-35 16,-8-5 138-16,-11-3 141 16,-13 9 89-16,-12 4 29 15,0 12 166-15,0 15 110 16,-12 4 22-16,-1 16-69 0,-2 33-163 16,8 23 42-1,-2 22-78-15,9 13-32 0,0 12 15 16,12 7 13-16,17 0-7 15,0-2-47-15,1-2 13 16,-8-13 16-16,-12-21-30 16,-10-20 0-16,0-20 30 15,-15-24-2-15,-17-16-1 16,-9-8-21-16,6-17 11 16,-2-28 13-16,11-18-30 15,8-19-29-15,11-19-23 16,7-73-95-16,0 23-360 15,3 7-545-15</inkml:trace>
  <inkml:trace contextRef="#ctx0" brushRef="#br0" timeOffset="2455">1590 519 1707 0,'0'0'287'15,"0"0"-173"-15,0 0 1 16,0 0 127-16,0 0-3 16,196-193-88-16,-159 176-61 15,-4 13-32-15,-8 4-46 0,9 23-12 16,-5 11-490-1,-8 3-644-15</inkml:trace>
  <inkml:trace contextRef="#ctx0" brushRef="#br0" timeOffset="3048">4003 50 1761 0,'0'0'359'0,"0"0"-245"16,0 0 60-16,0 0 32 15,0 214-31-15,-3-116-89 16,-9 3-3-16,6 3 7 16,2-4-80-16,1-12 8 15,3-12-18-15,0-14-14 0,0-20-76 16,3-18-208-16,11-14-311 16,-3-10-924-16</inkml:trace>
  <inkml:trace contextRef="#ctx0" brushRef="#br0" timeOffset="3439">3738 620 1796 0,'0'0'301'15,"0"0"-213"-15,0 0 23 16,0 0 39-16,0 0-17 15,228-53-122-15,-162 41 20 16,-3 5 60-16,-9 7-36 0,-7 0-6 16,-6 19-40-16,-16 21 14 15,-6 9 54-15,-12 11-77 16,-4-2 1-16,-3-1 17 16,0-8-18-16,0-13-16 15,0-10-17-15,0-14-9 16,0-7 30-16,0-5 2 15,0-7-10-15,0-29 14 16,-10-8 2-16,6-11 2 16,4 0 1-16,0-1 1 15,0 6 51-15,0 5-50 16,22 6 8-16,4 8 35 0,9 9-44 16,6 9 0-16,32 13-99 15,-11 0-178-15,-8 0-267 0</inkml:trace>
  <inkml:trace contextRef="#ctx0" brushRef="#br0" timeOffset="4048">4761 583 1609 0,'0'0'364'15,"0"0"-222"-15,0 0 67 16,0 0-7-16,0 0-34 15,-108 189-94-15,108-140-55 0,0-7-13 16,22-6-6-16,20-6-60 16,14-9-28-16,2-17-31 15,4-4-26-15,-8-4-33 16,-6-34-32-16,-18-11 151 16,-20-6 18-16,-10-4 41 15,-3 0 17-15,-34 6 28 16,-2 14 68-16,-5 13 22 15,3 13-14-15,9 13 19 16,10 0-90-16,14 0-17 16,8 8-31-16,15 13-2 15,32-5-51-15,16 0-4 16,1-1 2-16,10-4 22 0,-9 10-52 16,-3 2 42-1,-11 13 40-15,-14 10 2 16,-11 6 18-16,-16 4 49 0,-7-4-41 15,-3-2 14-15,0-15-41 16,0-8 0-16,0-14 16 16,0-13-16-16,0 0-2 15,-3-9-27-15,3-27-10 16,0-12 39-16,0-6-41 16,15-5 36-16,14 3-9 15,-1 6 14-15,10 14 0 16,-1 13 8-16,2 13 30 0,-2 10 88 15,-5 10 21-15,-3 32 16 16,1 11 4-16,-13 13-74 16,2-1-34-16,-4 1-48 15,-5-10-4-15,2-10-14 16,-2-13-90-16,21-26-171 16,-11-7-301-16,7 0-671 15</inkml:trace>
  <inkml:trace contextRef="#ctx0" brushRef="#br0" timeOffset="4502">6104 693 1587 0,'0'0'863'0,"0"0"-647"16,0 0 57-16,0 0-34 0,0 0-41 15,-198 140-104-15,176-83-56 16,15-7-7-16,7-8-31 15,0-10-19-15,38-10-37 16,9-10-77-16,7-12-105 16,0-7-221-16,-6-29 83 15,-4-7 140-15,-16-3 61 16,-12 1 175-16,-16 7 13 16,0 5 134-16,0 14 125 15,-11 12 44-15,-7 7 14 16,3 7-91-16,1 40-162 15,6 21 14-15,8 25-19 16,0 17-41-16,0 15 22 0,33 10-32 16,6 2 3-1,5 4-6-15,0-6-17 0,-15-17-1 16,-14-19 0-16,-15-27 0 16,0-24 16-16,-18-24-15 15,-26-17-1-15,-10-7 17 16,-6-17-8-16,-1-35-10 15,6-20 1-15,12-14 0 16,18-16-19-16,17-11-19 16,19-55-86-16,37 26-200 15,6 17-816-15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0:57.6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0 889 1420 0,'0'0'262'15,"0"0"-194"-15,0 0 46 16,0 0 147-16,0 0-70 16,104-181-45-16,-66 162-6 15,-1 10-42-15,-5 9 14 16,-3 0-27-16,-4 28-22 15,-3 25 36-15,-7 9-81 0,-8 4 3 16,-4 2-9-16,-3-9-11 16,0-13-2-16,0-16 0 15,0-13 1-15,0-17-8 16,0 0-5-16,6-17-2 16,4-29-18-16,8-20 14 15,8-6 7-15,6-2 12 16,8 1 0-16,8 11-3 15,3 15 19-15,-1 21-16 16,-2 19 21-16,-1 7-5 16,-3 30 52-16,-7 32-43 15,-8 17 5-15,-11 6 26 16,1 4-55-16,-9-10 11 0,5-17-12 16,-1-16-20-16,5-20 20 15,31-26-123-15,-2-14-152 16,-1-18-414-16</inkml:trace>
  <inkml:trace contextRef="#ctx0" brushRef="#br0" timeOffset="436">1720 964 1585 0,'0'0'216'0,"0"0"-184"16,0 0 95-16,230-124 119 15,-139 64-98-15,7-9-73 16,5-6-32-16,-5-7-19 16,-13-5 12-16,-21 1-36 15,-23 4 0-15,-26 3 12 16,-15 7-12-16,0 11 52 15,-22 19 32-15,-19 12 66 16,1 20 60-16,-8 10-88 16,1 14-36-16,0 42-1 15,3 26-51-15,5 23 4 0,8 19-30 16,15 11-7 0,4 6 29-16,5-3-30 0,7-6-13 15,0-12 12 1,0-9-5-16,0-18 5 0,10-24-51 15,9-27-21-15,6-25-16 16,9-17-52-16,5-12-48 16,30-65-117-16,-10 5-257 15,-5 7-1131-15</inkml:trace>
  <inkml:trace contextRef="#ctx0" brushRef="#br0" timeOffset="1125">2934 836 1748 0,'0'0'595'0,"0"0"-400"15,0 0 33-15,0 0 78 16,-186-10-81-16,135 10-149 16,4 19-25-16,6 11-38 15,12 10-5-15,11 6-1 16,15 6-7-16,3 2-28 15,3-10 4-15,37-2-100 16,8-7-58-16,11-19-111 16,2-16 42-16,1 0 95 15,-4-20-133-15,-11-15 141 16,-13-5 116-16,-15 7 32 0,-12 9 21 16,-7 15 165-16,0 9 95 15,0 0-34-15,0 19-158 16,0 14-34-16,0 3-2 15,0-4-53-15,18-5-32 16,14-10-80-16,9-13 23 16,-1-4 77-16,3-14-120 15,-6-22 23-15,0-10 65 16,-8-7 17-16,0-2 26 16,-7 9 2-16,-4 7 28 15,-8 18 103-15,-1 18-23 16,-6 3-6-16,-3 24 38 15,0 25-39-15,4 16-36 0,-4 4-36 16,3 0-23-16,4-3 30 16,1-18-37-16,-4-14-11 15,-1-14 10-15,-3-20-43 16,0 0 25-16,0-11-75 16,0-27 32-16,0-12 62 15,0-5-48-15,3-5 32 16,16 2-1-16,10 4 14 15,5 18 2-15,-2 13 2 16,3 20 48-16,-4 3 101 16,-6 13-62-16,-3 27 23 15,0 10-23-15,-5 4-28 16,5 3 16-16,0-4-62 0,3-11-14 16,-6-10 0-1,-1-15-96-15,-14-17-176 0,-4 0-344 16,0-14-352-16</inkml:trace>
  <inkml:trace contextRef="#ctx0" brushRef="#br0" timeOffset="1353">2618 621 1713 0,'0'0'332'0,"0"0"-200"16,0 0 124-16,0 0-48 0,0 0-88 15,0 0-22-15,186-166-95 16,-161 166-3-16,16 0-12 16,-6 3-212-16,-6 11-423 0</inkml:trace>
  <inkml:trace contextRef="#ctx0" brushRef="#br0" timeOffset="1497">3233 288 2085 0,'0'0'666'0,"0"0"-539"16,0 0 17-16,0 0-35 0,224 62-109 15,-135-41-41-15,-8-6-673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00.8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6 299 1681 0,'0'0'314'16,"0"0"-167"-16,0 0 9 0,0 0 82 16,0 0-27-16,0 0-132 15,-22-170-6-15,63 133 47 16,16 3-47-16,9 6 2 16,7 8-24-16,7 16-9 15,1 4 46-15,-5 17-59 16,-7 31-1-16,-3 19 37 15,-5 7-46-15,-2 3 13 16,-5-4-31-16,6-15 8 16,-3-20 25-16,9-20-34 15,0-18 0-15,7 0 28 16,0-47-28-16,3-18-42 16,23-43-82-16,-19 13-192 0,-18 9-642 15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2:56.4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140 0 1553 0,'0'0'257'0,"0"0"-119"16,0 0 24-16,0 0 52 15,0 0-31-15,-49 176-94 16,30-92-20-16,0 6 35 16,0-1-28-16,8-1-27 15,-2-4-8-15,7-12-29 16,2-10 10-16,4-15-22 15,0-13 0-15,0-14 20 16,0-15-20-16,0-5 2 16,0 0 37-16,0-31-39 0,4-8 0 15,10-8-3 1,5-6 3-16,3-1 11 0,4 7-11 16,4 4-1-16,-1 16 0 15,1 10-24-15,2 14 24 16,-4 3-21-16,1 3 22 15,-2 22 8-15,-2 8-8 16,-4 6 7-16,-2 1 11 16,-9-3-12-16,-10-1 13 15,0-5-19-15,-7-3 0 16,-21-9 41-16,-6-2-33 16,-7-5 10-16,-2-10 24 0,3-2-30 15,2 0 25-15,8-12-19 16,4-7-12-1,7 0 32-15,7-5-38 0,5 6 1 16,7 4-1-16,0 2-62 16,0 7-82-16,26 5-229 15,1 0-287-15,2 0-1240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01.3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290 295 854 0,'0'0'1182'15,"0"0"-926"-15,0 0-147 16,0 0 9-16,0 0 98 16,-31 221-29-16,31-110-109 15,0 11 38-15,0-8-84 16,0-9-11-16,9-20 16 16,8-16-37-16,1-26-46 15,16-27-203-15,-9-16-383 16,-8 0-888-16</inkml:trace>
  <inkml:trace contextRef="#ctx0" brushRef="#br0" timeOffset="560">0 191 1746 0,'0'0'349'0,"0"0"-245"15,0 0 55-15,0 0 57 16,268-142-10-16,-174 116-79 16,5 10-64-16,-5 10 13 15,-11 6-54-15,-2 6-1 16,-18 44 6-16,-9 14-21 16,-19 15 50-16,-16 11-43 0,-16 1-5 15,-3-2 14-15,-10-8-22 16,-22-12-6-16,-5-12 0 15,0-18 6-15,5-15 18 16,6-15-18-16,4-9 0 16,7 0 5-16,2 0-5 15,4-9-21-15,9-9-12 16,0 2-25-16,0 1 57 16,22 6-31-16,15 7 20 15,11 2-2-15,9 0 14 16,2 29-1-16,4 11-11 15,-2 5-13-15,-5 11 13 16,-6 2 4-16,-14 2 8 0,-11 3-15 16,-16-4 24-16,-9-5-9 15,0 1 1-15,-31-14-1 16,-16-5 46-16,-14-9-36 16,-17-11 14-16,-8-9 48 15,-9-7-37-15,-5 0-1 16,2-14-13-16,7-14-7 15,15-5 32-15,13-2-46 16,28 12-30-16,16-5-1 16,26-7-142-16,34 8-340 15,9 1-481-15</inkml:trace>
  <inkml:trace contextRef="#ctx0" brushRef="#br0" timeOffset="814">1565 653 1927 0,'0'0'544'16,"0"0"-480"-16,0 0 105 15,0 0 96-15,0 200-134 16,0-135-80-16,0 5-10 15,0-10-40-15,0-9-1 16,0-9 0-16,7-11-67 16,15-28-131-16,-4-3-347 15,-3 0-340-15</inkml:trace>
  <inkml:trace contextRef="#ctx0" brushRef="#br0" timeOffset="946">1474 476 2220 0,'0'0'383'16,"0"0"-333"-16,0 0-50 15,0 0-86-15,0 0-518 0</inkml:trace>
  <inkml:trace contextRef="#ctx0" brushRef="#br0" timeOffset="1296">2086 787 1600 0,'0'0'332'15,"0"0"-123"-15,0 0 86 16,0 0-48-16,59 208-83 16,-59-176-36-16,0-6-105 15,0-7-5-15,0-8 29 16,-8-8-24-16,-3-3-13 15,1 0-10-15,5-14-42 16,5-19 8-16,0-18-68 16,26-1 56-16,14-2 34 0,4 8 8 15,7 14 4 1,-4 15 6-16,1 17 40 0,-4 0 92 16,-4 37-43-1,-4 19 24-15,-3 3-28 0,-7 3-46 16,-8-5 16-16,-4-16-40 15,5-15-12-15,-1-16-9 16,40-32-51-16,1-32-104 16,-2-15-586-16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00.0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120 0 1512 0,'0'0'749'15,"0"0"-497"-15,0 0-194 16,0 0 50-16,0 0 109 16,25 168-74-16,26-70-15 15,15 26-57-15,3 14-29 16,7 6 50-16,-7-4-74 15,1-14 3-15,-11-14-12 16,-12-20-3-16,-8-21 17 16,-8-13-23-16,-9-20 0 0,-9-8 10 15,-6-13-10-15,-2-8-18 16,2-9-70-16,11-12-141 16,-1-29-324-16,2-4-326 0</inkml:trace>
  <inkml:trace contextRef="#ctx0" brushRef="#br0" timeOffset="297">1122 208 1888 0,'0'0'595'0,"0"0"-460"0,0 0-34 15,0 0 78-15,0 0 28 16,-226 173-150-16,141-78-27 16,-9 22 30-16,-15 18-6 15,-1 7 11-15,-3-4-44 16,12-12-4-16,9-13 32 16,20-23-49-16,21-23 0 15,10-17-1-15,19-18-25 16,12-16-15-16,10-16-113 15,29-9-334-15,11-23-200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10.2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102 518 1979 0,'0'0'315'0,"0"0"-246"0,0 0 102 15,0 0 36-15,0 0-34 16,0 0-72-16,19 200-31 15,-16-92 38-15,-3 18-57 16,0 7 6-16,0 9 8 16,8-1-38-16,6-6 6 15,1-14-19-15,7-16-13 16,-3-21 21-16,-6-26-22 16,3-23-72-16,-6-19-137 15,-2-16-312-15,-5-20-53 16,-3-11-716-16</inkml:trace>
  <inkml:trace contextRef="#ctx0" brushRef="#br0" timeOffset="336">0 544 1859 0,'0'0'503'0,"0"0"-396"15,0 0 19-15,0 0 125 16,0 0-82-16,0 0-107 16,139-177-2-16,-76 160-27 15,-2 10 0-15,5 7 24 16,0 0-55-16,-9 24-1 0,-1 15 2 16,-12 17 6-1,-9 10 9-15,-16 6-18 0,-12 10 0 16,-7-3-14-16,-14 3 14 15,-26-10-6-15,-11-11 5 16,0-11-11-16,2-16-3 16,7-18 0-16,1-13-52 15,12-3-41-15,7-10-200 16,11-16-310-16,4 0-770 0</inkml:trace>
  <inkml:trace contextRef="#ctx0" brushRef="#br0" timeOffset="810">909 0 1185 0,'0'0'661'0,"0"0"-494"0,0 0 15 16,0 0 29-16,0 0-5 16,0 0-81-16,0 0-91 15,-22 0 14-15,57 19 40 16,13 11-4-16,7 9 11 16,15 16-66-16,-1 10 13 15,11 19 13-15,1 11 2 16,-9 12 7-16,-11 12-49 15,-17 8 8-15,-25 5 1 16,-19 3-24-16,-3-7-29 0,-85 35-104 16,5-35-319-1,-2-23-368-15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08.7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325 14 1363 0,'0'0'330'15,"0"0"-228"-15,0 0-24 16,0 0 60-16,0 0 53 15,0 0-64-15,0-13-89 16,-3 13 68-16,3 0-14 0,-4 0-16 16,4 0 9-1,-7 0-26-15,-4 7 6 0,-8 28-4 16,-10 26-39-16,-8 27 12 16,-2 20-33-16,-5 27 30 15,0 32-3-15,12-10-7 16,2 8 28-16,13-3-31 15,8-29 2-15,9 7 17 16,0-14-29-16,0-21-8 16,22-21 1-16,7-18 8 15,1-11-3-15,3-21-6 16,4-10-79-16,17-14-116 16,-7-10-319-16,-10 0-253 0</inkml:trace>
  <inkml:trace contextRef="#ctx0" brushRef="#br0" timeOffset="720">734 710 1295 0,'0'0'394'15,"0"0"-269"-15,0 0-68 16,0 0 30-16,0 0 79 16,0 0-56-16,0 0-62 15,164-121 11-15,-132 130-27 0,-10 35 35 16,-3 14 6-16,-16 15-49 15,-3 5 4-15,0 0-22 16,0-5 21-16,-3-10 22 16,-12-11-48-16,5-19 13 15,1-11 39-15,2-12-23 16,1-10 19-16,2 0-25 16,-1 0 15-16,5-32-21 15,0-12-18-15,0-11-15 16,0-10 14-16,15-4-1 15,14 3-10-15,8 5 12 16,4 3 0-16,1 17 0 16,6 6 7-16,-1 16-7 15,-3 15 33-15,0 4-6 0,-3 17 42 16,-9 41-18-16,-2 16-23 16,-10 15 42-16,-4 5-62 15,-5-5 20-15,-4-6-20 16,3-21-7-16,-1-19 8 15,1-17-9-15,-7-13 0 16,6-10-12-16,-2-3-16 16,3 0-90-16,20-42-108 15,-4-1-360-15,-1-3-983 0</inkml:trace>
  <inkml:trace contextRef="#ctx0" brushRef="#br0" timeOffset="1091">2305 1008 1500 0,'0'0'271'0,"0"0"-133"16,0 0 59-16,0 0 46 16,0 0-10-16,0 0-99 15,0 0-54-15,99 70 16 16,-93-53-38-16,-6 7-10 15,0 13 6-15,-13 16-51 16,-24 6-3-16,-7 4-136 16,0-5-179-16,11-15-244 15,15-20-1382-15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4:03.5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 0 636 0,'0'0'1064'0,"0"0"-901"15,0 0-123-15,0 0 26 16,0 0-33-16,0 0-32 15,0 0-1-15,-88 180-32 0,88-139-84 16,0-8-180 0,0-14-655-16</inkml:trace>
  <inkml:trace contextRef="#ctx0" brushRef="#br0" timeOffset="143">164 72 1356 0,'0'0'384'0,"0"0"-258"16,0 0-57-16,0 0 19 16,0 0-81-16,-66 217-7 15,63-165-332-15</inkml:trace>
  <inkml:trace contextRef="#ctx0" brushRef="#br0" timeOffset="907">4937 175 1972 0,'0'0'488'0,"0"0"-449"16,0 0 13-16,0 0 133 15,0 0-12-15,0 0-152 16,0 0-21-16,-7 130-11 16,7-99-142-16,0-9-142 15,19-5-226-15,-2-10-610 0</inkml:trace>
  <inkml:trace contextRef="#ctx0" brushRef="#br0" timeOffset="1034">4937 175 1803 0,'215'-33'575'16,"-215"33"-497"-16,0 19 23 0,-3 21 5 15,-1 32-106-15,4-6-104 16,0-11-844-16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4:01.6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90 3 1525 0,'0'0'265'0,"0"0"-196"16,0 0 23-16,0 0 78 15,0 0-55-15,0 0-59 16,-58 39-42-16,40-16 9 16,7-7-6-16,8 1-17 15,3-3 0-15,3-9-150 16,26 2-88-16,0-7-334 0</inkml:trace>
  <inkml:trace contextRef="#ctx0" brushRef="#br0" timeOffset="149">90 3 1646 0,'142'-3'282'0,"-156"24"-203"16,-4 7 13-16,-1 11-6 16,5 30-86-16,6-10-54 15,8-9-240-15</inkml:trace>
  <inkml:trace contextRef="#ctx0" brushRef="#br0" timeOffset="923">4786 69 1901 0,'0'0'326'0,"0"0"-264"0,0 0-22 16,0 0 76-16,0 0-18 16,0 0-98-16,-18 192-11 15,18-155-81-15,8-4-157 16,18-10-125-16,-1-9-1327 0</inkml:trace>
  <inkml:trace contextRef="#ctx0" brushRef="#br0" timeOffset="1058">5027 46 1818 0,'0'0'373'0,"0"0"-281"16,0 0-63-16,-39 167-29 0,39-91-71 15,-5-4-1009-15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18.6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2436 0,'0'0'545'16,"0"0"-545"-16,0 0-184 15,0 0 50-15,0 0 70 0,0 0-501 16</inkml:trace>
  <inkml:trace contextRef="#ctx0" brushRef="#br0" timeOffset="111">18 346 1485 0,'0'0'1397'0,"0"0"-1173"16,0 0-224-16,0 0-60 15,0 0-404-15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18.1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51 155 1706 0,'0'0'329'0,"0"0"-124"16,0 0-77-16,0 0 83 16,0 0-5-16,0 0-27 15,-51-64 8-15,51 64-125 16,0 0-8-16,0 0-17 15,0 2-25-15,15 40 48 16,26 24-35-16,17 26-23 16,8 21 68-16,13 14-62 15,2 4 14-15,5-4-7 16,-4-8-15-16,-6-10 33 16,-7-17-33-16,-10-13 0 0,-16-20 14 15,-10-14-13-15,-7-16-2 16,-11-12-18-16,-5-7-57 15,-6-10-5-15,-4 0-217 16,0-13-382-16,0-6-727 0</inkml:trace>
  <inkml:trace contextRef="#ctx0" brushRef="#br0" timeOffset="309">19 1192 2094 0,'0'0'532'15,"0"0"-444"-15,0 0-49 16,0 0-21-16,0 0 56 16,0 0 74-16,0 0-103 15,98-229-24-15,-3 126-9 16,21-11-12-16,20-14 45 15,9 0-45-15,-6 0 0 16,-11 13 21-16,-26 23-19 16,-26 25-4-16,-29 19-1 15,-21 28-28-15,-18 14 13 16,-8 6-127-16,0 30-198 0,0 14-298 16,0-3-1216-16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19.9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883 238 1498 0,'0'0'299'0,"0"0"-233"15,0 0 64-15,0 0 86 16,0 0-28-16,0 0-74 16,-91-118-41-16,69 102-13 15,0-4 19-15,-4 3-34 16,1-2 32-16,-4 2-19 0,1 5-26 16,-6 2 22-1,-2 6-27-15,-8 4-5 0,-6 0 0 16,-6 19-16-16,-10 24-6 15,2 14 24-15,-2 11-24 16,6 11 44-16,6 3-38 16,14 4 3-16,8-1 22 15,10 0-23-15,15 1-8 16,7-9 0-16,0 1 7 16,13-6-14-16,24-10 7 15,11-7 0-15,6-9 14 16,9-13-14-16,6-10-18 15,0-17-2-15,4-6-20 16,0 0 32-16,6-36-32 16,2-16 9-16,-1-11 20 0,-7-14-23 15,-11-10 25-15,-18-5 7 16,-22-3 2-16,-22-4 42 16,0 1-21-16,-37 0 18 15,-10 5 55-15,-1 16-47 16,1 11-4-16,8 19 20 15,5 15-51-15,9 16-8 16,10 8-4-16,15 25-118 16,0 29-193-16,0 10-603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1.0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189 0 1579 0,'0'0'204'0,"0"0"-156"15,0 0 43-15,0 0 93 0,0 0 29 16,0 0-75-16,12 209-44 15,-31-152 34-15,-18 8-72 16,-7 4-26-16,-3-5-19 16,11-4-11-16,21-17-114 15,12-15-185-15,3-23-443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2:54.9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3146 761 1685 0,'0'0'605'0,"0"0"-409"16,0 0 61-16,0 0-69 16,0 0-150-16,0 0-38 15,0 0-205-15,31 26-507 0</inkml:trace>
  <inkml:trace contextRef="#ctx0" brushRef="#br0" timeOffset="-1961">0 512 1532 0,'0'0'211'0,"0"0"-153"0,0 0-31 15,0 0 12 1,0 0 20-16,0 0-53 0,127-56 4 15,-84 31 3-15,1-1-13 16,-7-5 0-16,-5-5-2 16,-4-6 2-16,-10-3 44 15,-8-6 27-15,-10 4-15 16,0-1 40-16,0 6-44 16,-15 10 54-16,-4 14-6 15,-3 10-35-15,0 8 17 16,-2 0-51-16,1 30-19 15,1 18 42-15,3 17-38 16,5 8-1-16,-2 5 0 16,6 3-15-16,4-3 34 15,0-1-28-15,3-11-6 16,-1-4 6-16,1-14 3 16,0-8-18-16,3-16 9 0,-3-10 0 15,3-11 12-15,0-3-11 16,0 0 14-16,3-25-15 15,19-9-15-15,7-6-27 16,1 2 2-16,8 0-27 16,-1 8 52-16,-2 8-35 15,-5 5 48-15,-5 12-20 16,-6 5 20-16,-6 0-11 16,-13 0-1-16,0 10 14 15,0 7 3-15,-22-2-3 16,-7-1 0-16,-1-2 11 0,-2-10-2 15,5-2-9 1,-1 0 0-16,9 0 0 0,3 0 46 16,3-6-32-16,10-2 2 15,3 8 24-15,0 0-40 16,0 0-1-16,16 0 0 16,6 14 1-16,3 5 7 15,4 4-7-15,-2-1 0 16,5 1-7-16,-5-1-20 15,17 9-135-15,-10-6-316 16,-6-5-338-16</inkml:trace>
  <inkml:trace contextRef="#ctx0" brushRef="#br0" timeOffset="-1627">715 568 1564 0,'0'0'362'0,"0"0"-128"0,0 0 30 16,0 0-25-16,0 0-146 15,0 0-79-15,0 0-14 16,97-20-12-16,-46 20-16 16,5 0-210-16,-10 14-280 15,-14 3-322-15</inkml:trace>
  <inkml:trace contextRef="#ctx0" brushRef="#br0" timeOffset="-1428">688 759 1721 0,'0'0'326'0,"0"0"-190"0,0 0 65 15,0 0 19-15,0 0-146 16,0 0-55-16,0 0-19 16,212 33-47-16,-163-25-262 15,-8 0-439-15</inkml:trace>
  <inkml:trace contextRef="#ctx0" brushRef="#br0" timeOffset="-896">1685 506 1614 0,'0'0'258'0,"0"0"-96"16,0 0 86-16,0 0-12 16,0 0-32-16,0 0-70 15,0 0-68-15,-159-93 3 0,121 93-47 16,1 19-8 0,6 10 38-16,2 4-31 0,11 8-12 15,9 0 1-15,9 0-9 16,0-1-1-16,6-6-12 15,25-6-45-15,10-10-7 16,8-10-48-16,2-8-36 16,-2 0 26-16,-2-12 18 15,-3-16 37-15,-11-2 24 16,-7-4 43-16,-10 4 40 16,-7 1 48-16,-9 9 17 15,0 6 59-15,0 9-13 16,0 5-42-16,-9 0-71 15,-4 17-11-15,0 14 42 16,7 4-26-16,3 2-8 0,3-3-10 16,0-1-16-16,0-4-9 15,9-7-28-15,4 1-86 16,9-2-102-16,-6-6-453 16,-1-4-922-16</inkml:trace>
  <inkml:trace contextRef="#ctx0" brushRef="#br0" timeOffset="-628">2195 753 1733 0,'0'0'371'0,"0"0"-196"15,0 0-20-15,0 0 86 16,0 0-51-16,0 0-117 16,0 0-18-16,7 72-37 15,-10-43 5-15,-19 2-23 16,-1-3-24-16,-1 3-80 16,-4-1-115-16,10-5-272 15,2-10-78-15</inkml:trace>
  <inkml:trace contextRef="#ctx0" brushRef="#br0" timeOffset="-288">2504 781 1706 0,'0'0'506'0,"0"0"-293"16,0 0-35-16,0 0 14 0,0 0-111 16,0 0-81-16,0 0-57 15,25-38-186-15,-12 40-357 16,2 6-1271-16</inkml:trace>
  <inkml:trace contextRef="#ctx0" brushRef="#br0" timeOffset="586">2693 673 935 0,'0'0'1085'0,"0"0"-1047"15,0 0-38-15,0 0-144 16,0 0-510-16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1.4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0 630 1872 0,'0'0'399'16,"0"0"-305"-16,0 0-8 15,0 0 36-15,0 0-16 16,127-177-27-16,-87 118-70 16,-2-3 7-16,-3-3 10 15,-1-2 19-15,-9 2 70 16,-3 12-55-16,-8 12 35 16,-6 13 18-16,-8 19-32 15,0 5 5-15,0 4-30 0,0 10-29 16,0 38 6-16,0 29-24 15,-8 21-9-15,1 21 18 16,7 5-17-16,0-5 17 16,0-8-12-16,0-8-6 15,15-19 21-15,-1-14-21 16,-6-19 0-16,-4-11 0 16,-4-17-39-16,0-11-1 15,3-5-95-15,7-7-151 16,-1 0-422-16,-3-10-1530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1.7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0 2177 0,'0'0'375'0,"0"0"-286"16,0 0-23-16,0 0 138 16,0 0 9-16,0 0-137 0,0 0-31 15,63 178 24 1,-67-126-50-16,-30 10-19 0,-1 1-16 15,1-2-123-15,12-11-143 16,12-21-543-16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3.5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171 0 2392 0,'0'0'554'16,"0"0"-521"-16,0 0-24 15,0 0 79-15,25 229-37 16,-47-157-51-16,-42 33-66 16,8-19-419-16,2-18-622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4.46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0 318 1627 0,'0'0'275'15,"0"0"-203"-15,0 0 33 16,0 0 99-16,0 0 0 15,0 0-118-15,0 0-26 16,117-188 37-16,-92 172-42 16,0 8-7-16,-6 8 14 15,0 3-32-15,-9 38 26 16,2 21-55-16,-9 10 5 16,-3 10 26-16,0 7-26 0,0-7-6 15,0-9 0 1,-3-14 0-16,-6-18-11 0,2-10 11 15,1-19 0-15,-3-12 11 16,2 0-11-16,1-12 0 16,6-35-1-16,0-11 2 15,0-19 44-15,0-5-45 16,32-9 0-16,5 0 30 16,10 5-21-16,7 14 36 15,1 9-9-15,7 23-11 16,8 19 67-16,2 18-74 15,4 3 23-15,-3 48 39 16,-4 28-47-16,-13 22 3 16,-17 17-5-16,-17 6-17 15,-7 1 54-15,-8-11-67 0,5-22-1 16,13-31 39-16,33-37-39 16,150-90-26-16,-4-40-94 15,18-42-569-15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3.0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 2529 0,'0'0'467'16,"0"0"-439"-16,0 0-28 16,0 0 39-16,0 0-39 15,0 0-267-15,0 0-258 16,100-40-30-16</inkml:trace>
  <inkml:trace contextRef="#ctx0" brushRef="#br0" timeOffset="146">577 17 1949 0,'0'0'247'16,"0"0"-247"-16,0 0-291 16,0 0-65-16,0 0-1141 0</inkml:trace>
  <inkml:trace contextRef="#ctx0" brushRef="#br0" timeOffset="269">1075 63 2167 0,'0'0'309'0,"0"0"-173"0,0 0-107 16,0 0-29-16,0 0-94 16,0 0-737-16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2.5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147 299 42 0,'0'0'1801'15,"0"0"-1482"-15,0 0-103 16,0 0-5-16,0 0 31 16,0 0-52-16,0 0-131 15,-64-165-27-15,93 134-4 16,3 1-11-16,9-1 34 15,-1 12-50-15,8 6-1 16,-1 6 52-16,4 7-29 16,3 4-10-16,-3 31-1 0,-7 15-6 15,-11 13 39 1,-16 12-44-16,-17 13-1 0,0 12 39 16,-47 8-30-16,-22 6-8 15,-14-6-1-15,-2-6 0 16,2-20 14-16,14-19-14 15,18-26-2-15,11-18 2 16,18-16 0-16,6-3 0 16,13-10-5-16,3-23 5 15,0-6-10-15,12-4 10 16,17 11-6-16,6 8 6 16,2 14 6-16,4 10 15 15,3 3 1-15,3 28 4 16,7 4 37-16,1 2-62 15,4-5 9-15,7-6 20 0,-5-12-21 16,5-11-9-16,-1-3-77 16,12-3-89-16,-18-20-411 15,-20-3-695-15</inkml:trace>
  <inkml:trace contextRef="#ctx0" brushRef="#br0" timeOffset="252">1409 909 2011 0,'0'0'394'15,"0"0"-248"-15,0 0 191 0,0 0-109 16,0 0-100-16,0 0-67 15,56 214-50-15,-56-159 32 16,-19 2-43-16,-3-5-70 16,4-4-80-16,8-11-357 15,5-20-135-15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9.0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 2213 0,'0'0'540'15,"0"0"-464"-15,0 0-22 16,0 0 194-16,0 0-130 16,0 0-56-16,0 0-27 15,150-19-23-15,-92 13-5 16,8 3-7-16,0 3-71 16,13 0-117-16,-16 19-531 15,-16 0-1177-15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9.2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 2356 0,'0'0'529'0,"0"0"-527"15,0 0 27-15,0 0 191 16,0 0-124-16,0 0-49 16,0 0-44-16,208 0-3 0,-100 0-87 15,-9-5-496-15,-15-4-1169 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27.5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406 342 1192 0,'0'0'388'15,"0"0"-186"-15,0 0 8 16,0 0 77-16,0 0-86 0,0 0-51 15,-53-37-29-15,50 37-34 16,3 28 11-16,-4 20-20 16,1 21-6-16,0 13 28 15,-1 13-80-15,-1 3 5 16,2-2 26-16,-1-8-34 16,-2-6 1-16,2-9-18 15,-1-8 6-15,2-10-18 16,3-5-42-16,0-8-63 15,0-5-111-15,0-7-137 16,15-11-200-16,-8-12-624 0</inkml:trace>
  <inkml:trace contextRef="#ctx0" brushRef="#br0" timeOffset="406">0 508 1592 0,'0'0'328'0,"0"0"-195"15,0 0 12-15,0 0 78 16,0 0-35-16,33-192-54 16,6 146-43-16,17-1-2 15,5-2 24-15,5 5-54 16,7 6-14-16,5 9-6 15,-6 10-9-15,1 4 14 0,-7 15-17 16,-9 0-27-16,-9 0 9 16,-8 24 9-16,-4 9-18 15,-11 11 0-15,-9 14 0 16,-6 7 2-16,-10 10 12 16,0 2-14-16,-10-3 0 15,-28-5-6-15,-4-6 5 16,-14-12 1-16,-10-4-2 15,-1-14-13-15,1-10 5 16,10-10-8-16,17-10-15 16,20-3-107-16,19-7-120 15,26-23-267-15,11-2-264 0</inkml:trace>
  <inkml:trace contextRef="#ctx0" brushRef="#br0" timeOffset="754">1596 0 405 0,'0'0'1491'0,"0"0"-1264"0,0 0-67 16,0 0 19 0,-193 56 65-16,146 13-84 0,0 27-78 15,3 21 31-15,5 15-39 16,8 12-28-16,14 4 31 16,6-7-76-16,11-11 22 15,0-14-23-15,0-21 0 16,25-20-12-16,19-16-18 15,47-19-146-15,-11-17-178 16,-2-23-369-16</inkml:trace>
  <inkml:trace contextRef="#ctx0" brushRef="#br0" timeOffset="1054">2049 221 1555 0,'0'0'776'0,"0"0"-641"16,0 0 44-16,0 0 79 16,0 0-59-16,0 0-111 15,0 0-49-15,22 123 70 16,11-31-65-16,7 17-5 15,4 6 37-15,0-1-53 16,3-4-1-16,1-12-10 0,-6-10-4 16,2-9-16-16,-7-10-7 15,-1-13-81-15,8-8-50 16,-10-13-369-16,-12-14-271 16</inkml:trace>
  <inkml:trace contextRef="#ctx0" brushRef="#br0" timeOffset="1331">1940 1238 1023 0,'0'0'1243'15,"0"0"-1053"-15,0 0-159 16,0 0 152-16,0 0 92 0,0 0-151 15,0 0-84-15,113-231-38 16,-18 133 4-16,6-14 24 16,6-2-30-16,-13 6 0 15,-14 15 20-15,-21 23-19 16,-20 19-2-16,-17 23-6 16,-10 14-55-16,3 14-41 15,-5 6-383-15,0 16-260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0.6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2383 0,'0'0'291'0,"0"0"-221"16,0 0 57-16,230 33 26 15,-128-33-64-15,11 0-75 16,4 0-14-16,18 0-75 15,-30 2-215-15,-39 12-414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2:58.7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321 82 1267 0,'0'0'292'16,"0"0"-161"-16,0 0-6 16,0 0 17-16,0 0-10 15,0 0-101-15,0-22 19 16,0 22-4-16,0 0 0 15,0-4 22-15,0 4-33 16,0-2 10-16,0-4 17 16,0-2-60-16,0 2 15 15,0-2-17-15,0 0 0 16,-6 6 53-16,-2-4-41 16,-2 6-3-16,-2 0 23 15,2 0-31-15,1 0-1 0,-1 6 0 16,4 4 0-16,4 0 9 15,2 2 4-15,0 2-13 16,0-5 11-16,0 0-11 16,5-3-16-16,8-6-1 15,-1 0 17-15,1 0-22 16,-2 0 13-16,0-10 9 16,-6-4 10-16,-2-2-10 15,-3 0 0-15,0 6 12 16,0 0-10-16,0 4 62 15,0 2-48-15,-3 4 12 16,-5 0 15-16,-2 0-43 16,4 6 0-16,0 8-7 15,3 2 16-15,3 2-5 16,0-4-4-16,0 0-45 0,0 0-10 16,0 6-183-16,0-4-269 15,0-1-1310-15</inkml:trace>
  <inkml:trace contextRef="#ctx0" brushRef="#br0" timeOffset="728">0 102 1224 0,'0'0'332'15,"0"0"-173"-15,0 0-48 16,0 0 41-16,0 0-17 0,0 0-90 15,0 0-18-15,0-8-24 16,5 16 4-16,3 0 1 16,1-2-8-16,4-4 0 15,-3-2 17-15,2 0-15 16,-2 0 4-16,-1 0 7 16,1-14-4-16,-5-2 21 15,1-4 1-15,-3 3 19 16,-3 2 64-16,0 3-41 15,0 6 6-15,0 4-8 16,-14 2-33-16,-2 0-19 16,3 2-19-16,1 14 0 15,5 4-9-15,4 2 9 0,3 14-129 16,0-5-207-16,6-6-334 16</inkml:trace>
  <inkml:trace contextRef="#ctx0" brushRef="#br0" timeOffset="1177">808 147 1438 0,'0'0'306'0,"0"0"-44"15,0 0 41-15,0 0-79 16,0 0-62-16,0 0-121 15,0 0-41-15,-32-59-166 16,27 65-544-16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0.8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2350 0,'0'0'660'16,"0"0"-614"-16,0 0-26 16,0 0 4-16,227 9 15 15,-56-9-39-15,-19 0-313 16,-10-7-877-16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0.0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0 926 2145 0,'0'0'387'0,"0"0"-387"16,0 0-34-16,0 0 34 15,0 0 127-15,0 0-71 16,223-54-56-16,-143 17 14 16,4-9-36-16,-11-9 18 15,-7-8-24-15,-15-9 27 16,-19 0-10-16,-17-3 11 16,-15 5 30-16,0 12 15 15,-15 11 116-15,-17 22-44 16,-9 11-17-16,-3 14 21 15,-3 14-70-15,0 45-6 16,3 26-6-16,5 20-26 16,5 12 50-16,12 9-62 15,12-2 8-15,3-3 18 0,7-9-14 16,0-7-23 0,0-17 10-16,0-17 0 0,0-23-23 15,0-17-2-15,0-19 1 16,0-12 6-16,0 0 16 15,0-20 1-15,0-26-26 16,0-7 14-16,0-9-8 16,17-2 21-16,10 3-23 15,5 9 7-15,9 6 10 16,6 13-15-16,0 11 20 16,1 9 1-16,-13 13-11 15,-1 0 11-15,-17 0 0 16,-5 5 18-16,-12 14-9 0,0 2-4 15,-4 6 2-15,-26-7-7 16,-6-1 36-16,-4-9-36 16,8-7 0-16,-2-3-4 15,12 0 11-15,8 0-8 16,11 0 1-16,3 0 0 16,0-3 7-16,0-4-7 15,25 7 0-15,8 0 8 16,7 0-8-16,4 3 0 15,0 20 0-15,-8 3 2 16,1 4 30-16,-8-4-32 16,-7-2 0-16,-4-8-6 15,-4-3 6-15,1-6-59 0,7-7-209 16,0-11-360-16,-4-12-389 16</inkml:trace>
  <inkml:trace contextRef="#ctx0" brushRef="#br0" timeOffset="338">726 0 1943 0,'0'0'690'0,"0"0"-593"0,0 0-67 15,0 0 198-15,0 0-71 16,0 0-68-16,0 0-4 16,147 144-48-16,-68-57 20 15,9 13-15-15,-5 12-9 16,2 5 42-16,-9 8-75 16,-17 9 11-16,-15 7 17 15,-31 0-27-15,-13-3-1 16,-3-10-15-16,-38-20-9 15,-6-19 12-15,3-24-48 16,9-19-26-16,9-32-60 16,14-11-234-16,9-3-428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2.2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1079 1041 1167 0,'0'0'344'15,"0"0"-158"-15,0 0 14 0,0 0-2 16,0 0-25-16,0 0-27 15,0 0-34-15,-51-92-14 16,33 72-24-16,-8 1 4 16,-9-5 28-16,-6 5-57 15,-13-1-28-15,-5 4 20 16,-11 7-25-16,-6 9 4 16,-5 0-8-16,-5 6 2 15,-2 27 36-15,0 19-44 16,9 13-6-16,6 15 40 15,14 15-8-15,15 9 5 16,12 7-14-16,16 2 8 0,13-3 30 16,3-7-52-16,0-8-3 15,22-8 27-15,18-13-32 16,8-11 17-16,13-8-4 16,13-11-13-16,6-14 14 15,14-9-1-15,8-14-14 16,8-7 0-16,3 0-5 15,0-20-14-15,-1-9-92 16,32-38-145-16,-33 12-346 16,-19-4-915-16</inkml:trace>
  <inkml:trace contextRef="#ctx0" brushRef="#br0" timeOffset="757">1454 576 1850 0,'0'0'356'16,"0"0"-284"-16,0 0-10 15,0 0 115-15,0 0-28 16,0 0-91-16,224-116-51 0,-155 80-7 16,4-3 0-1,-7-4 9-15,-12-2-13 0,-19-5 5 16,-13 1-1-16,-22-2 28 16,0 10-22-16,-6 0 58 15,-27 13 12-15,-7 8-16 16,-4 8 18-16,-7 12-60 15,4 0 9-15,3 22 31 16,7 28-52-16,11 18 0 16,9 18-6-16,12 12 17 15,5 5-14-15,0 0-3 16,0-8 0-16,0-5 6 16,0-15-6-16,0-13-1 15,0-15-23-15,0-15 0 0,0-12 11 16,0-13-20-16,0-7 33 15,0 0-12-15,0-27-3 16,0-13 4-16,0-2-6 16,15-7 14-16,14 5-17 15,8 6 1-15,4 8 19 16,1 5-21-16,6 7 18 16,1 9-9-16,-7 9-12 15,-1 0-11-15,-9 0 23 16,-14 17-5-16,-9 4 17 15,-9 3 12-15,0 3-12 16,-34-6 30-16,-10-4-15 16,-7-3-14-16,0-8 62 0,4-6-54 15,7 0-8 1,7 0 72-16,15 0-47 0,8 0 20 16,10 0-46-16,0 0 15 15,0 3-25-15,25 20 10 16,11 4 0-16,7-1 18 15,12 1-17-15,0-1-2 16,3-3-37-16,30 10-149 16,-19-10-58-16,-15-1-398 0</inkml:trace>
  <inkml:trace contextRef="#ctx0" brushRef="#br0" timeOffset="1396">1596 2518 1515 0,'0'0'270'0,"0"0"-130"15,0 0 54-15,0 0-5 0,0 0-49 16,0 0-68-16,56-178 26 15,-27 146 9-15,-4 1-20 16,-6 17 50-16,0 3-80 16,-9 11-9-16,0 0 19 15,-2 16-44-15,-4 24 1 16,-4 9-3-16,0 11-21 16,0-2 33-16,0-3-33 15,0-12 0-15,-4-7 4 16,1-16 2-16,3-5-12 0,0-14 0 15,0-1 6 1,0 0 46-16,0-6-46 0,0-27 0 16,7-9-4-16,18-12 5 15,16-1-1-15,-2 3 0 16,13 6 2-16,-5 10-7 16,4 13 23-16,-4 17-18 15,-6 6 36-15,-9 19-2 16,-6 34 19-16,-8 14-7 15,1 10-22-15,-2-4 32 16,8-15-56-16,19-22 0 16,19-23-6-16,85-43-9 15,-5-36-110-15,-5-18-686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4.9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281 1252 1468 0,'0'0'489'0,"0"0"-320"16,0 0 92-16,0 0-25 16,0 0-30-16,0 0-70 0,-19 123-49 15,19 44 27 1,0 56-42-16,0 18-12 0,4-10 35 15,-4-53-81-15,3-57-13 16,-3-28 42-16,3-25-42 16,6-1-1-16,-6-9-5 15,1-6-27-15,2-22 1 16,13-30-203-16,0-12-355 16,-1-29-232-16</inkml:trace>
  <inkml:trace contextRef="#ctx0" brushRef="#br0" timeOffset="362">0 1315 1928 0,'0'0'489'15,"0"0"-382"-15,0 0 14 16,0 0 153-16,0 0-139 15,108-196-47-15,-45 164-10 16,13 13-36-16,5 7 3 16,9 12-9-16,1 0-20 15,9 36 28-15,-5 14-44 16,-9 16 0-16,-8 6 19 16,-17 7-19-16,-21 3-1 15,-30-3-12-15,-10 1 13 16,-25-3 19-16,-39-5-19 0,-21-6-3 15,-3-7-5 1,2-16 8-16,8-17 0 0,17-13-13 16,14-13-32-16,20 0-4 15,27-24-202-15,0-11-396 16,5-7-571-16</inkml:trace>
  <inkml:trace contextRef="#ctx0" brushRef="#br0" timeOffset="1149">1057 503 1852 0,'0'0'367'0,"0"0"-290"16,0 0 31-16,0 0 51 15,0 0-38-15,211-70-72 16,-128 45-42-16,-1-9 5 16,-6-2-6-16,-14-2-4 15,-18-6-4-15,-18 2-17 16,-23-7 19-16,-3 2 9 15,-7 5-9-15,-27 5 37 0,-6 12-3 16,-8 15 20-16,-6 10 22 16,-3 10-76-16,-2 35 28 15,11 21 4-15,8 16-25 16,18 11 22-16,12 8-29 16,10 1 7-16,0-4-7 15,0-2 6-15,6-10-6 16,6-13 0-16,-2-13 0 15,-6-20-14-15,-4-15 9 16,0-10 5-16,0-15 0 16,0 0 1-16,-14-10-1 15,-1-27 0-15,5-10-3 16,10-9-13-16,0-7 14 16,3 9 2-16,33-2 0 15,11 12 0-15,5 9-7 0,6 9 7 16,1 13 0-16,-8 5-5 15,-4 8 7-15,-3 0-2 16,-15 10 24-16,-7 14-17 16,-15 3-7-16,-7-1 9 15,0-3-3-15,-19 0 34 16,-20-6-38-16,-5-5-2 16,-7-10 49-16,4-2-49 15,7 0 42-15,6 0 18 16,12-2-36-16,8-7 45 15,14 1-69-15,0 6 6 16,4 2 4-16,28 0 4 0,15 0-14 16,9 19 7-16,-5 11-1 15,-1 3 59-15,-6 2-64 16,0 1 6-16,0-9 6 16,7-7-13-16,47-20-84 15,-10 0-296-15,-8-4-643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37.01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423 2133 1352 0,'0'0'255'16,"0"0"-185"-16,0 0 22 16,0 0 18-16,0 0 54 0,0 0-24 15,0 0-92-15,-3-56-36 16,40 5-12-16,7-15 0 16,3-10-9-16,4-9 9 15,-7-8-3-15,-8 2-6 16,-3 2 15-16,-11 12-6 15,-8 16 60-15,-7 19 49 16,-7 22 78-16,0 20-87 16,0 0 5-16,0 43-46 15,5 37-4-15,-5 21 39 16,3 17-18-16,-3 13-28 16,0-2 31-16,0-9-78 15,0-12-1-15,0-19 24 0,4-16-24 16,-1-13-33-16,9-22-115 15,17-12-99-15,-4-15-300 16,0-11-474-16</inkml:trace>
  <inkml:trace contextRef="#ctx0" brushRef="#br0" timeOffset="181">1335 1947 1908 0,'0'0'303'0,"0"0"-59"16,0 0 24-16,186-40-64 0,-117 34-108 15,4 6-96 1,25 0-75-16,-13 0-240 0,-16 12-583 0</inkml:trace>
  <inkml:trace contextRef="#ctx0" brushRef="#br0" timeOffset="673">2448 1706 1952 0,'0'0'396'0,"0"0"-262"0,0 0 67 16,0 243 58-16,0-115-58 15,0 14-128-15,0 12 7 16,0 0-25-16,6-3-31 16,5-13 6-16,4-13-29 15,-3-27-1-15,-6-26 0 16,-2-23-10-16,-1-26-41 16,-3-19 6-16,0-4-1 15,0-25-25-15,0-26-66 16,0-21 42-16,4-23 4 15,4-17-76-15,-1-20 42 16,-7-36 55-16,0-46 46 16,0-32 15-16,0 23 9 15,0 54 0-15,0 71 52 16,0 56 3-16,3 9 73 16,26 6-46-16,15 7-38 0,12 20 90 15,8 0-68-15,-1 18-5 16,-1 18 22-16,-14 9-68 15,-20 9 22-15,-21 4-20 16,-7 11-17-16,-25 3 32 16,-29 0-32-16,-9-3-59 15,5-8-34-15,-1-17-221 16,19-17-349-16,11-21-1351 0</inkml:trace>
  <inkml:trace contextRef="#ctx0" brushRef="#br0" timeOffset="955">3111 985 2072 0,'0'0'335'15,"0"0"-194"-15,0 0 153 16,0 0-94-16,265 154-1 15,-173-61-94-15,2 18-39 16,-6 16 34-16,0 41-73 16,-22 35-7-16,-34 30 40 0,-28-23-53 15,-4-41-7 1,-36-55-40-16,-8-39-59 0,-15 11 5 16,-46 18-194-16,7-14-347 15,-2-27-272-15</inkml:trace>
  <inkml:trace contextRef="#ctx0" brushRef="#br0" timeOffset="1513">420 975 1423 0,'0'0'274'15,"0"0"-168"-15,0 0 101 16,-230 283 53-16,154-103 0 16,18 57-10-16,18 11-65 15,36-15-38-15,4-49-36 16,4-60-65-16,21-28 13 15,11-10-59-15,23 9-20 0,20 4 10 16,79 18-266 0,-23-29-335-16,-12-31-1082 0</inkml:trace>
  <inkml:trace contextRef="#ctx0" brushRef="#br0" timeOffset="3503">3625 623 1467 0,'0'0'317'16,"0"0"-213"-16,0 0 100 16,0 0-18-16,0 0-74 15,0 0-30-15,0 0-76 16,44-123-5-16,-4 100 7 16,3 6-2-16,-3 10 20 15,-6 7-15-15,-5 0-11 16,-7 11 77-16,-9 25-47 15,-4 10-8-15,-6 6-8 16,-3 10-13-16,0 0 32 0,0-2-33 16,0-7 0-16,0-12 7 15,0-11-6-15,0-12-2 16,-3-15-6-16,-1-3 7 16,-1 0 39-16,2-37-39 15,-4-16 0-15,7-11-2 16,0-13 10-16,0 0-2 15,0-3-6-15,22 15 6 16,7 9 26-16,3 16-32 16,9 14 0-16,-1 20 39 15,1 6-27-15,1 6 43 16,-1 37 6-16,-4 15-26 16,-5 14 36-16,-10 12-71 0,-3-2 6 15,-9 0 15-15,2-15-12 16,-6-7-12-16,6-19 3 15,2-7-80-15,11-18-64 16,-3-6-188-16,0-10-299 0</inkml:trace>
  <inkml:trace contextRef="#ctx0" brushRef="#br0" timeOffset="3716">4609 752 1862 0,'0'0'392'15,"0"0"-217"-15,0 0 81 16,0 0 23-16,0 0-201 16,0 0-56-16,0 0-22 15,281 0-41-15,-193 0-298 16,-12 0-693-16</inkml:trace>
  <inkml:trace contextRef="#ctx0" brushRef="#br0" timeOffset="4592">5492 745 1568 0,'0'0'212'0,"0"0"-161"15,0 0 9-15,0 0-4 16,0 0-56-16,189-122 0 16,-145 78 16-16,-8-13-9 15,-11-5 56-15,-6-11-4 16,-7-1 34-16,-12-1 75 15,0 1-39-15,0 9-20 16,-9 16 23-16,-9 13 22 16,1 22 21-16,-9 14-84 0,1 0-37 15,-9 47-19-15,-6 18-28 16,4 24-7-16,2 9 20 16,14 7-19-16,5 4 2 15,11-3 5-15,4-6-8 16,0-8 7-16,0-10-7 15,0-13 0-15,4-18 1 16,3-10 0-16,-4-14-2 16,-3-11-7-16,5-11 8 15,-5-5-12-15,0 0 6 16,0 0 6-16,3-19-14 16,4-14-13-16,8-7 18 0,7-1-25 15,7-9 14-15,3 2 8 16,5-2-28-16,-1 4 35 15,1 7 4-15,-1 8 2 16,-2 12-6-16,1 7 17 16,6 8-3-16,-4 4 50 15,7 0-58-15,-5 0 27 16,-2 16-3-16,-8 0-14 16,-7 1 40-16,-12-3-51 15,-5-2 9-15,-5-1 3 16,0-2 0-16,-19-1-12 15,-15-4 1-15,-1 1 11 16,-2-5-24-16,1 0 4 0,11 0 8 16,6 0 0-16,1 0 2 15,7 0-4-15,3-5 2 16,5 5 0-16,-1 0-1 16,4 0 1-16,0 0 0 15,0 0-1-15,0 0-25 16,4 10 26-16,14 11 23 15,1-1-22-15,-1 2 39 16,3 4-34-16,-3-2 24 16,1 3 39-16,0-5-57 15,-1 0 34-15,-4-2-22 16,4-2-23-16,4-7 38 16,0-6-33-16,4-5-2 15,6 0-4-15,24-15-66 16,-6-13-105-16,-9-5-648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43.0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165 53 1267 0,'0'0'282'15,"0"0"-131"-15,0 0-58 16,0 0 104-16,0 0 22 16,0 0-43-16,-80 177 6 15,77-91-48-15,3 17-4 16,0 10-33-16,0 10-17 16,0 3 18-16,-7-4-90 0,-5-11 1 15,5-22 20-15,-1-20-28 16,4-26-2-16,4-20-5 15,0-16 0-15,0-7 0 16,0-18-88-16,9-27-54 16,13-23-68-16,3-14-67 15,-3-47-39-15,-8 21-22 16,-11 6-551-16</inkml:trace>
  <inkml:trace contextRef="#ctx0" brushRef="#br0" timeOffset="229">107 128 1162 0,'0'0'350'16,"0"0"-189"-16,0 0-2 0,0 0 90 16,0 0-14-16,0 0-66 15,0 0-47-15,-41-36-33 16,41 27 16-16,29-2-74 16,19-1 33-16,11 3-13 15,13-1-21-15,5 1-7 16,4 1-22-16,-2 4-1 15,6 4 21-15,3 0-21 16,-9 0-17-16,1 0-67 16,1 0-132-16,-27 16-159 15,-20 3-197-15</inkml:trace>
  <inkml:trace contextRef="#ctx0" brushRef="#br0" timeOffset="473">0 872 1247 0,'0'0'691'0,"0"0"-608"15,0 0 37-15,0 0 106 16,0 0 3-16,192-44-67 15,-116 30-135-15,0 1-17 0,3 7 3 16,24 6-13-16,-23 0-137 16,-14 0-461-16</inkml:trace>
  <inkml:trace contextRef="#ctx0" brushRef="#br0" timeOffset="707">56 1392 1840 0,'0'0'364'16,"0"0"-269"-16,0 0 90 0,0 0 43 15,0 0-58 1,234-42-77-16,-165 35-93 0,4 5 0 15,35 2-42-15,-20 0-249 16,-7 0-547-16</inkml:trace>
  <inkml:trace contextRef="#ctx0" brushRef="#br0" timeOffset="1087">1802 0 1614 0,'0'0'264'0,"0"0"-92"16,0 0-18-16,-212 65 68 16,136-2 32-16,-3 16-130 15,-2 20-35-15,4 17-15 16,11 10-4-16,9 12 23 16,16 4-63-16,13 2 7 15,12-7 2-15,16-15-33 16,0-17-4-16,12-19-2 0,24-18-18 15,14-15-6-15,42-18-154 16,-8-11-158-16,-8-14-344 0</inkml:trace>
  <inkml:trace contextRef="#ctx0" brushRef="#br0" timeOffset="1412">2018 195 1870 0,'0'0'368'15,"0"0"-223"-15,0 0 34 16,0 0 23-16,0 0 25 15,0 0-139-15,98 187-25 16,-50-92 34-16,2 10-61 16,4 6-4-16,6 0-1 15,-3-2-30-15,2-8 28 16,-1-12-29-16,-7-10-11 16,-4-16 5-16,9-2-155 15,-17-17-173-15,-9-15-409 0</inkml:trace>
  <inkml:trace contextRef="#ctx0" brushRef="#br0" timeOffset="1735">1842 1405 1562 0,'0'0'269'0,"0"0"-135"16,0 0 108-16,0 0-26 15,0 0-52-15,59-230-121 0,6 142-21 16,16-14 57-16,10-7-49 16,7-2-6-16,0 4-2 15,4 4-20-15,-11 8 14 16,-6 13-16-16,-19 10 0 15,-22 19 34-15,-19 21-24 16,-15 11 1-16,-6 18-11 16,4 3-47-16,-5 20-170 15,4 7-390-15</inkml:trace>
  <inkml:trace contextRef="#ctx0" brushRef="#br0" timeOffset="2122">3085 43 1627 0,'0'0'395'0,"0"0"-216"16,0 0 5-16,0 0 0 16,0 0-35-16,0 0-73 15,0 0-19-15,142 70 50 0,-86-15-47 16,2 17-8-16,-4 10-26 16,-2 18 8-16,-4 7 55 15,-13 11-80-15,-16 10-8 16,-12 2 38-16,-7 5-38 15,-11-7-2-15,-29-13 1 16,-4-19-21-16,-4-17 9 16,5-23-50-16,7-17-43 15,11-20-78-15,6-10-159 16,16-9-295-16</inkml:trace>
  <inkml:trace contextRef="#ctx0" brushRef="#br0" timeOffset="2342">4246 958 1982 0,'0'0'394'0,"0"0"-302"15,0 0 97-15,0 0 29 16,0 0-153-16,228-48-60 15,-162 48-5-15,0 0-106 16,3 13-137-16,-21 17-302 16,-23-1-731-16</inkml:trace>
  <inkml:trace contextRef="#ctx0" brushRef="#br0" timeOffset="2521">4104 1460 166 0,'0'0'2363'16,"0"0"-2065"-16,0 0-206 16,0 0 149-16,0 0-63 15,0 0-77-15,0 0-88 16,268-12-13-16,-110-11-61 16,-23 3-464-16,-23 3-1698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47.0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0 371 1594 0,'0'0'299'0,"0"0"-204"15,0 0 68-15,0 0 8 16,0 0-12-16,0 0-59 16,12-191-36-16,20 142 0 15,9 2 3-15,0 9-33 16,3 12 34-16,-6 8-68 0,0 18 0 15,2 0 5-15,-8 44 5 16,1 22 21-16,-8 16-31 16,-3 6 1-16,-7 5 14 15,-5-3-14-15,-1-11-1 16,-6-16 12-16,-3-17-11 16,3-20-1-16,-3-12-3 15,0-11 3-15,0-3 24 16,0-3-23-16,-3-30-1 15,-9-16 10-15,2-15-10 16,10-9-6-16,0-4 5 0,0-5 1 16,22 5-10-1,19 13 1-15,9 8 7 0,8 10 1 16,4 16 1-16,1 14-1 16,1 16-9-16,-1 0 10 15,-4 39 68-15,-5 20-62 16,-6 14 22-16,-13 12 15 15,-8 11-28-15,-13-4 16 16,1-4-30-16,-8-16 5 16,5-9 3-16,1-21-9 15,6-12-19-15,9-17-47 16,6-13-64-16,10 0-34 16,7-22-48-16,0-22-49 0,-1-12 103 15,-2-10-27 1,-8-2 107-16,-4-3 53 0,-11-2 25 15,-3 3 11-15,-3 8 41 16,-12 10 109-16,1 5 90 16,-8 18-37-16,0 12-10 15,0 15-25-15,0 2-74 16,0 22-24-16,0 35-17 16,0 21 5-16,-3 23 16 15,-6 16-62-15,6 16 32 16,3 8-23-16,0 7-5 15,0 3 9-15,0-1-35 16,15-5-1-16,-1-12 6 16,-3-12-6-16,5-30-6 15,-10-21-9-15,1-26-16 0,-7-18 8 16,0-14-10-16,0-12 33 16,0-7-16-16,0-37-17 15,0-18-4-15,0-23-5 16,0-21-8-16,-3-19 19 15,-23-38-23-15,-11-37 54 16,-7-37-15-16,5 24 10 16,17 49 5-16,14 59 0 15,8 50 0-15,0 1 21 16,27 6 2-16,12 1 7 16,12 17 31-16,11 11-52 15,8 16 0-15,-5 3 14 16,-2 3-22-16,-12 34 34 15,-16 17-18-15,-16 16 10 0,-19 11 18 16,0 15-35-16,-41-4-10 16,-13-3 0-16,-3-17-25 15,1-19-13-15,15-16-75 16,21-28-130-16,12-9-318 16,8 0-698-16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48.4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346 0 1776 0,'0'0'566'0,"0"0"-514"15,0 0 117-15,0 0 117 16,0 0-112-16,0 173-29 15,-30-96-109-15,-17 8-12 16,-7 3-20-16,-6-2-4 16,-9 16-121-16,18-24-233 15,16-22-483-15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49.0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0 147 1452 0,'0'0'263'0,"0"0"-117"16,0 0-87-16,0 0 99 15,0 0 65-15,0 0-75 16,0 0-8-16,83 82-33 0,-39 11 18 16,-4 22 25-1,-4 12-101-15,-2 14-9 0,-2 1 32 16,2-2-70-16,-6-9 5 16,4-15-7-16,2-28 2 15,-2-29 13-15,6-29-15 16,0-30 0-16,10-2 31 15,4-66-29-15,9-46 17 16,5-53-13-16,7-46-6 16,-11 9 34-16,-18 40-34 15,-12 49 0-15,-13 43 9 16,3 6-1-16,3 10-16 16,4 10-40-16,25 36-214 15,-6 10-256-15,-4 0-555 0</inkml:trace>
  <inkml:trace contextRef="#ctx0" brushRef="#br0" timeOffset="339">1909 133 1627 0,'0'0'256'0,"0"0"-192"0,0 0 87 16,0 0 124 0,-203 103-43-16,134-15-6 0,3 27-105 15,7 20-13-15,8 16 39 16,10 6-86-16,16-6-14 15,15-6-31-15,10-21-10 16,0-17 24-16,22-23-30 16,22-22-51-16,10-19 5 15,44-24-130-15,-13-12-354 16,-9-7-227-16</inkml:trace>
  <inkml:trace contextRef="#ctx0" brushRef="#br0" timeOffset="628">2209 328 2158 0,'0'0'368'15,"0"0"-260"-15,0 0-24 16,0 0 171-16,0 0-71 15,138 204-92-15,-87-116 32 16,8 10-84-16,11 8-11 16,-1-2 37-16,4-1-66 0,-4-11 9 15,-5-15-9-15,-8-13-42 16,-12-19 4-16,-15-13-156 16,-29-14-263-16,0-9-158 15,-19-9-668-15</inkml:trace>
  <inkml:trace contextRef="#ctx0" brushRef="#br0" timeOffset="875">2092 1378 1667 0,'0'0'291'16,"0"0"-208"-16,0 0 152 15,0 0 90-15,44-186-169 0,10 98-105 16,9-9 41-16,13-9-51 16,5 5 1-16,5 6-41 15,5 6 0-15,-6 17 18 16,-12 18-19-16,-16 17-84 16,-8 21-32-16,-17 11-216 15,-16 5-302-15</inkml:trace>
  <inkml:trace contextRef="#ctx0" brushRef="#br0" timeOffset="1195">3063 0 1850 0,'0'0'334'16,"0"0"-207"-16,0 0 117 16,0 0 1-16,0 0-85 15,228 131-30-15,-165-49-64 16,3 13-8-16,-1 15 53 16,-4 10-59-16,-10 7-14 15,-10 13-28-15,-19 0-4 16,-19 1 18-16,-3-9-24 0,-13-13-46 15,-25-25 22 1,6-22-76-16,-2-26-52 0,2-30-206 16,14-13-350-16,-1-3-1244 15</inkml:trace>
  <inkml:trace contextRef="#ctx0" brushRef="#br0" timeOffset="1400">4294 896 2501 0,'0'0'331'16,"0"0"-331"-16,0 0 20 16,208-53 18-16,-129 41 31 0,9 5-69 15,0 7-16-15,-3 0-254 16,-28 7-396-16,-24 9-1242 0</inkml:trace>
  <inkml:trace contextRef="#ctx0" brushRef="#br0" timeOffset="1577">4218 1365 2576 0,'0'0'595'15,"0"0"-585"-15,0 0 4 16,0 0 53-16,208 3-22 0,-103-3-45 16,71 0-33-1,-28-8-433-15,-19 7-322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1:52.1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0 905 1602 0,'0'0'232'0,"0"0"-182"16,0 0 49-16,0 0 85 16,0 0-28-16,105-210-73 15,-61 171-29-15,7 7 45 16,-4 11-55-16,-3 18-10 15,-3 3 31-15,-12 30-59 16,-4 28 15-16,-10 21-6 16,-11 13-13-16,-4 2 36 15,0 6-38-15,-7-12 0 16,-12-13-19-16,1-16 19 16,4-18-16-16,2-19 14 15,2-20 2-15,2-2 33 16,4-31-33-16,4-31 0 0,0-18 1 15,0-13-1-15,29-14-1 16,12 6-8-16,3 2 18 16,6 14-13-16,4 12 4 15,2 22 0-15,-2 18 20 16,-6 26-8-16,-4 7 23 16,-7 33 23-16,-2 29-9 15,-6 20 26-15,2 12-75 16,-3 5 0-16,1-4 15 15,-4-2-15-15,4-13-8 16,5-13 7-16,10-17-112 16,3-16-50-16,33-34-221 15,-14 0-114-15,-9-5-454 0</inkml:trace>
  <inkml:trace contextRef="#ctx0" brushRef="#br0" timeOffset="456">1429 754 1415 0,'0'0'362'0,"0"0"-72"16,0 0 1-16,0 0 15 16,0 0-167-16,0 0 9 15,-33 262-6-15,29-64-58 16,1-9-18-16,0-14-47 16,3-28-13-16,0-35 42 15,0 12-48-15,6-1 0 0,10-29 2 16,-6-24-2-1,-2-31-12-15,-5-23-27 0,1-16 36 16,-4-13-29 0,0-44 2-16,3-20-9 0,-3-19 32 15,0-20-11-15,0-10-2 16,0-12 7-16,-3-40 13 16,-12-31-27-16,5 14 27 15,3 28 0-15,7 35-8 16,0 50 8-16,13 14 0 15,28 15-17-15,13 29 17 16,15 24 11-16,7 18-1 16,6 35-2-16,-13 19 71 15,-15 12-55-15,-25 12 2 16,-24 3 8-16,-5 2-34 0,-44-5 39 16,-15-14-39-16,-2-17-1 15,2-22-17-15,15-21-24 16,15-22-65-16,29-26-165 15,0-25-321-15,7-9-69 0</inkml:trace>
  <inkml:trace contextRef="#ctx0" brushRef="#br0" timeOffset="711">2720 0 1842 0,'0'0'324'0,"0"0"-164"0,0 0 37 16,0 0 55-16,-149 257-28 15,68-54-76-15,5 54-70 16,13 16 39-16,23-43-80 16,26-61-26-16,14-66 28 15,0-17-39-15,4-1-6 16,33-3-38-16,10-4-75 15,48-29-57-15,-16-19-381 16,-6-23-90-16</inkml:trace>
  <inkml:trace contextRef="#ctx0" brushRef="#br0" timeOffset="1064">2803 1039 1923 0,'0'0'272'15,"0"0"-271"-15,0 0 39 16,0 0 6-16,0 0 14 16,182-180-9-16,-131 101-50 15,-3-6 0-15,-8-1 69 16,-11 11 65-16,-10 13 83 15,-8 20-69-15,-4 19-23 16,-7 18 24-16,0 5-93 0,0 37-22 16,0 35-20-1,-7 30 6-15,-4 16 50 0,0 13-71 16,3-3 0-16,8-6 22 16,0-11-22-16,0-18-6 15,0-20-72-15,22-19-131 16,3-17-367-16,2-21-327 0</inkml:trace>
  <inkml:trace contextRef="#ctx0" brushRef="#br0" timeOffset="1265">3638 1046 1913 0,'0'0'371'0,"0"0"-112"15,0 0 196-15,230-30-295 16,-150 20-70-16,4 7-55 16,4 1-34-16,4 2-2 15,31 0-134-15,-21 2-411 16,-18 8-285-16</inkml:trace>
  <inkml:trace contextRef="#ctx0" brushRef="#br0" timeOffset="1778">4947 770 2076 0,'0'0'324'16,"0"0"-158"-16,0 0 137 15,0 0 1-15,0 250-189 16,-10-132-46-16,-2 17 40 15,2 9-58-15,5 4 3 16,2-2 3-16,3-4-55 16,0-7 26-16,0-10-28 15,15-24-4-15,0-19-10 16,-1-23-20-16,-2-26-7 16,-9-24-28-16,0-9 35 15,-3-9 16-15,0-40-44 0,0-19-18 16,0-23 51-16,0-14-43 15,-10-45 0-15,-12-36-4 16,0-47-11-16,4-15 63 16,6 46-27-16,12 54 38 15,0 63 12-15,12 26 2 16,16 7 38-16,10 2 4 16,0 12-5-16,10 21 56 15,-1 17-60-15,12 0-1 16,-1 33 45-16,1 15-52 15,-5 11 4-15,-10 7-22 16,-15 6-7-16,-21 1 48 16,-8 2-49-16,-11 1 0 15,-40-9 2-15,-15 1-2 16,-7-17-57-16,-10-17-135 0,14-15-322 16,22-19-173-16</inkml:trace>
  <inkml:trace contextRef="#ctx0" brushRef="#br0" timeOffset="2140">5524 144 1647 0,'0'0'403'0,"0"0"-298"15,0 0 106-15,0 0 49 16,0 0-97-16,0 0 15 16,0 0-95-16,215 75-9 15,-154-2 40-15,8 15-60 16,0 23 10-16,6 11-12 15,-2 12-2-15,-16 4 28 16,-10-1-78-16,-25-2 1 16,-22-3 21-16,-3-9-22 15,-51-7-46-15,-68 25-89 0,14-31-400 16,-2-29-631-16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2:48.3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6254 401 1303 0,'0'0'291'15,"0"0"-143"-15,0 0-1 16,0 0 75-16,0 0-28 0,0 0-88 16,0 0-54-1,10-19 82-15,9 67-53 0,-1 13-19 16,7 12 20-16,-3 3-26 15,2 2 5-15,1-4-28 16,-2-8-17-16,2-4 11 16,-7-3-27-16,1-9 0 15,-7-5 24-15,1-10-23 16,0-11 10-16,-5-10-11 16,5-11 1-16,2-3 19 15,4-11-20-15,9-25 0 16,6-14 13-16,8-9-13 15,-2-11-11-15,3-7 10 16,-2-2-6-16,-4 4-10 16,-9 5-6-16,-4 16-12 0,-8 16 11 15,-6 15-85-15,-1 14-65 16,-9 9-105-16,0 0-111 16,0 14-352-16</inkml:trace>
  <inkml:trace contextRef="#ctx0" brushRef="#br0" timeOffset="226">6326 804 1650 0,'0'0'354'15,"0"0"-161"-15,0 0-16 0,0 0 19 16,0 0-84-16,0 0-37 16,0 0-41-16,280 4-34 15,-155-1-340-15,-10 0-531 16</inkml:trace>
  <inkml:trace contextRef="#ctx0" brushRef="#br0" timeOffset="-7569">454 640 1015 0,'0'0'260'15,"0"0"-141"-15,0 0-22 16,0 0 69-16,0 0-33 16,0 0-64-16,10-19 10 15,-7 9-29-15,2 2 5 16,3-5 29-16,-5 1-31 15,2 1-3-15,-2-3 15 16,-3 2-42-16,0-4 15 16,0-1-38-16,0 0 9 0,0-3 5 15,0 2-13-15,0-3 4 16,-6 5 14-16,-4 1-18 16,2 1 34-16,-5 9-25 15,1-1-9-15,-4 6 35 16,-3 0-27-16,1 0-8 15,-1 19 27-15,0 7-28 16,0 8 18-16,5 2-17 16,1 8 18-16,0 7 28 15,4 3-16-15,2-1-22 16,1-4 24-16,3 1-27 0,3-6 31 16,0 1-37-1,0-1 6-15,0 2 24 16,0 1-17-16,0-1-11 0,0-5 42 15,-6 1-43-15,-1-2 9 16,1-1-10-16,-2-6 0 16,1 4 20-16,-2-6-20 15,-1 0 0-15,1-7 14 16,-1-1-5-16,4-4-18 16,0-2-2-16,1-6-28 15,-3 1 21-15,6-4-71 16,-1-2-51-16,3 2-71 15,-6-5-96-15,2 0 36 16,-2-3-613-16</inkml:trace>
  <inkml:trace contextRef="#ctx0" brushRef="#br0" timeOffset="-7275">0 1097 1252 0,'0'0'351'0,"0"0"-205"16,0 0-36-16,0 0 10 16,0 0-34-16,0 0 0 0,0 0-24 15,33-29 9-15,-7 29 17 16,5-3-46-16,3 2 8 15,1 1-20-15,-2 0-29 16,2 0 36-16,-3 0-37 16,-2 0-64-16,5 4-117 15,-11 11-151-15,-5-7-736 0</inkml:trace>
  <inkml:trace contextRef="#ctx0" brushRef="#br0" timeOffset="-6713">1065 172 1247 0,'0'0'274'0,"0"0"-123"15,0 0 14-15,0 0-53 16,0 0 53-16,0 0-48 16,0 0-64-16,-78 19 20 15,56 15-1-15,1 9-27 16,-4 4 48-16,2 9-78 16,1 5 36-16,0 4 17 15,4 2-41-15,3-2-7 16,-1-1 12-16,3-5-26 15,2-7 57-15,4-1-62 16,1-3 14-16,0-5 31 16,6-4-45-16,0-3 18 0,0-4-19 15,0-8 0-15,0-2 19 16,0-2-10-16,3-4-9 16,8 2 0-16,0-1-77 15,2 0-68-15,1 7-91 16,2-4-129-16,-6-5-6 0</inkml:trace>
  <inkml:trace contextRef="#ctx0" brushRef="#br0" timeOffset="-4508">1329 677 1408 0,'0'0'284'16,"0"0"-150"-16,0 0-75 16,0 0 29-16,0 0 38 15,0 0-81-15,0 0-24 16,57-29-21-16,-17 18 0 16,3-3 10-16,4-6-10 15,0-5 0-15,-3-6-2 16,-4-3-8-16,-8-2 9 15,-10-3-24-15,-11-6 25 16,-8 2 9-16,-3 5 2 16,0 2 6-16,-14 7 73 0,-15 12-4 15,1 9 28-15,-3 8-55 16,0 0-22-16,2 31 54 16,5 16-19-16,5 13-14 15,3 10-6-15,7 5-38 16,4 4 20-16,0-3-34 15,5-10 0-15,0-6 21 16,0-10-21-16,0-8 1 16,0-11 9-16,0-8-1 15,0-7-4-15,0-10-5 16,0-4 0-16,-3-2 18 16,-2 0-17-16,2 0 16 0,3-16-13 15,0-4 4 1,0-2-11-16,0-3 3 15,16-4-11-15,8 4-2 0,6 2 7 16,8 4-5-16,5 5 5 16,2 6-22-16,-1 8 27 15,-7 0-22-15,-4 0 23 16,-7 11 3-16,-11 9-3 16,-8 2 0-16,-7 0 8 15,0-2-1-15,-26 3-7 16,-7-6 0-16,-5-4 0 15,1-7 25-15,-1-3-16 16,8-3 2-16,4 0 28 0,7 0-39 16,7-12 6-1,2-4-6-15,7 2 0 0,3 2 20 16,0 4-20-16,0 5 0 16,19 3-6-16,6 0 6 15,4 8-6-15,-2 15-6 16,5 8 12-16,-2-4 18 15,-1 5-18-15,-1-5 0 16,-1-4 0-16,-1-3 9 16,-1-5-18-16,-4-4 1 15,-2-10-49-15,3-1-99 16,-1 0-145-16,-2-10-234 16,-6-10-1218-16</inkml:trace>
  <inkml:trace contextRef="#ctx0" brushRef="#br0" timeOffset="-4131">2102 325 1425 0,'0'0'500'15,"0"0"-331"-15,0 0 45 16,0 0-56-16,0 0-9 16,0 0-69-16,0 0-32 15,71 0 27-15,-36 31-47 16,2 12-14-16,-2 11 54 0,-7 4-62 16,-4 9 14-16,-8 3 13 15,-10 4-20 1,-6-8 47-16,0 1-48 0,-9-5-11 15,-15-2 32-15,-5-4-21 16,1-12-18-16,4-4 6 16,2-10-36-16,6-10 27 15,6-2-93-15,4-8-131 16,6-10-106-16,0 0-204 16,0 0-1216-16</inkml:trace>
  <inkml:trace contextRef="#ctx0" brushRef="#br0" timeOffset="-3895">2634 858 1650 0,'0'0'309'16,"0"0"-164"-16,0 0 68 15,0 0 81-15,0 0-117 16,0 0-96-16,0 0-14 15,204-19-60-15,-146 19 13 16,1 0-20-16,-3 0-17 16,-2 0 10-16,-11 5-228 15,-8 17-138-15,-14-4 8 16,-12-2-594-16</inkml:trace>
  <inkml:trace contextRef="#ctx0" brushRef="#br0" timeOffset="-3680">2722 1091 1215 0,'0'0'823'0,"0"0"-590"16,0 0-115-16,0 0 132 15,0 0-53-15,0 0-85 16,0 0-3-16,97 0-79 15,-42 0-11-15,7 0-19 0,23 8-104 16,-17 8-365-16,-11-6-774 16</inkml:trace>
  <inkml:trace contextRef="#ctx0" brushRef="#br0" timeOffset="-2800">4170 459 1273 0,'0'0'240'16,"0"0"-197"-16,0 0-35 16,0 0 85-16,0 0-33 15,0 0-31-15,0 0-2 16,146-138-16-16,-114 95 19 15,-5-5-3-15,-1 0-26 16,-4 2 70-16,-6 3 37 16,-5 10-4-16,0 4-1 15,-9 13 12-15,-2 5 8 0,0 7-56 16,0 4-15-16,0 0 11 16,0 25-48-16,0 20 12 15,0 15 4-15,-10 12-15 16,5 10 4-16,-1-1-20 15,-1 3-15-15,7-2-26 16,-9 16-174-16,3-20-284 16,-4-19-706-16</inkml:trace>
  <inkml:trace contextRef="#ctx0" brushRef="#br0" timeOffset="-2344">3750 1016 1565 0,'0'0'279'0,"0"0"-147"16,0 0 57-16,0 0 58 16,0 0-131-16,0 0-40 0,0 0-5 15,46 0 4-15,-9 0 22 16,14 0-32-16,11 0-26 16,6 0 6-16,13 0-25 15,10 0 18-15,6 5-37 16,5-2 0-16,4 0 55 15,-3-1-41-15,-1-2-6 16,-8 4 9-16,-10-2-11 16,-12 4 7-16,-13 0-14 15,-12 0 0-15,-13-2 12 16,-9-2-12-16,-6 3-19 16,-9-4-89-16,-7 6-127 15,-3 1-85-15,0 9-155 0,-8-3-14 16,-6-2-995-16</inkml:trace>
  <inkml:trace contextRef="#ctx0" brushRef="#br0" timeOffset="-1572">3709 1486 1265 0,'0'0'398'16,"0"0"-242"-16,0 0-25 15,0 0 40-15,0 0 64 16,0 0-137-16,0 0-56 0,0 36 57 15,0 23-50-15,-3 10 6 16,-2 0-1-16,-3 1-27 16,3-6 37-16,-1-4-50 15,3-9 1-15,3-10 16 16,-4-8-19-16,1-10-12 16,3-9 0-16,0-11 0 15,0-3 24-15,0 0-23 16,0-14 8-16,7-14-3 15,10-3-6-15,2-2-10 16,7 5-14-16,-1 3 24 16,2 8-21-16,-1 8 21 15,4 9 0-15,2 0-9 0,-2 5 9 16,5 20-12 0,0 10 0-16,-8-2 12 0,-2 6 20 15,-9-2-20-15,-6-4 0 16,-10 1 0-16,0-2 2 15,-7-8-2-15,-18-4 0 16,-7-7 0-16,-1-4 15 16,-5-5-4-16,-2-4-11 15,2 0 60-15,-2-17-59 16,5-6 21-16,-2-3-22 16,9 4 1-16,4 0 43 15,5 8-44-15,9-1 0 0,7 7-9 16,3 3-62-1,6 5-163-15,23 0-287 0,-2 0-407 16</inkml:trace>
  <inkml:trace contextRef="#ctx0" brushRef="#br0" timeOffset="-1360">4248 1958 1676 0,'0'0'353'15,"0"0"-261"-15,0 0 11 16,0 0 52-16,0 0-70 0,178 0-85 16,-119 0-2-16,-13 6-245 15,-5 2-225-15</inkml:trace>
  <inkml:trace contextRef="#ctx0" brushRef="#br0" timeOffset="-857">5070 1867 1689 0,'0'0'331'0,"0"0"-133"16,0 0 30-16,0 0 0 15,0 0-87-15,0 0-73 16,0 0 20-16,-78-100-61 16,54 100-3-16,-4 0 23 15,-1 4-24-15,5 16-4 16,2 9 11-16,6 4-19 15,3 7 16-15,7-1-21 16,6 4-6-16,0-4 17 16,0-3-17-16,16-5-1 15,6-8 1-15,6-7 0 16,3-10-20-16,1-6-20 16,1 0 0-16,2-12 39 15,-8-13-18-15,2-3 18 0,-7 1-8 16,-6 3 9-16,-5 8 17 15,0 6-17-15,-9 10 0 16,1 0 18-16,3 0-3 16,-2 24-2-16,2 2 7 15,-3 4-14-15,3 2 13 16,7-5-19-16,0 1-25 16,4-5 13-16,18-7-165 15,-6-8-460-15,-5-8-1518 0</inkml:trace>
  <inkml:trace contextRef="#ctx0" brushRef="#br0" timeOffset="19700">5463 1929 783 0,'0'0'325'0,"0"0"-70"16,0 0-46-16,0 0-41 15,0 0-26-15,0 0-59 16,-7-24 31-16,4 21-36 15,3 3 10-15,0 0 40 16,-3 0-51-16,3 0 8 16,0 0 30-16,0 0-78 0,0 0 3 15,0 0-20-15,0 0-19 16,0 0 43-16,19 0-38 16,6 0 18-16,7-4-8 15,2 4-16-15,-1 0 0 16,2 0-52-16,-7 0-69 15,-5 0 1-15,-12 0-81 16,-1 17-97-16,-10-3 64 16,0-2-387-16</inkml:trace>
  <inkml:trace contextRef="#ctx0" brushRef="#br0" timeOffset="19983">5585 1823 1156 0,'0'0'285'0,"0"0"-83"16,0 0-8-16,0 0-46 15,0 0-25-15,0 0-33 16,0 0-32-16,-10-6 69 15,10 30-93-15,-3 0-3 16,3 4 35-16,-3 0-56 0,0 3-10 16,0 0 0-1,3 0-52-15,0 16-50 0,0-8-227 16,0-7-214-16</inkml:trace>
  <inkml:trace contextRef="#ctx0" brushRef="#br0" timeOffset="20366">5822 2034 1186 0,'0'0'275'15,"0"0"-102"-15,0 0-19 16,0 0-24-16,0 0 24 16,102-169-32-16,-86 139 23 15,-4 4-50-15,-2 0 0 16,-4 8 19-16,-1 3-39 16,-5 4-18-16,3 8 14 15,-3 3-33-15,0 0 12 16,0 0-50-16,5 22 0 15,-5 5 32-15,3 11-24 16,-3 2 2-16,0 2-10 16,0-1 0-16,0 4-1 0,0 0 0 15,0 0-95-15,0 16-86 16,0-7-340-16,0-13-286 0</inkml:trace>
  <inkml:trace contextRef="#ctx0" brushRef="#br0" timeOffset="21995">5099 1047 841 0,'0'0'228'0,"0"0"-106"16,0 0 20-16,0 0 17 15,0 0-51-15,0 0 1 16,0 0-74-16,41-37 12 16,-36 31 25-16,4 0-40 15,-2 2-3-15,2 0 28 16,4 4-10-16,-1 0 37 16,1 0-61-16,3 0 13 15,-1 0 8-15,4 0-14 16,3 0 1-16,-3 0-9 15,2 0-10-15,1 0 53 0,0 0-64 16,-1 0 13-16,-2 0 35 16,0 0-39-16,-3 0-9 15,-5 4-1-15,5-4 8 16,3 0 29-16,-3 0-37 16,3 0 0-16,0 0 7 15,-5 0-7-15,5 0 0 16,-3 0-10-16,-3 0 23 15,-2 0-7-15,5 1-6 16,-7-1 0-16,4 3 5 16,0-3-5-16,-5 4-1 15,3-4 0-15,-3 0 1 16,2 2-12-16,-4-2 12 16,0 0 0-16,-3 0 20 15,1 0-20-15,-4 0 6 0,3 0-4 16,-3 0-1-16,0 0 39 15,0 0-40-15,0 0 0 16,0 3 27-16,0-3-20 16,0 0-7-16,0 0-1 15,0 0-1-15,0 3-11 16,0 14-143-16,0-1-99 16,0 0-329-16</inkml:trace>
  <inkml:trace contextRef="#ctx0" brushRef="#br0" timeOffset="23094">5024 1041 978 0,'0'0'278'0,"0"0"-137"16,0 0 5-16,0 0 4 0,0 0-81 15,0 0-9-15,0 0-19 16,30-23-9-16,-11 21 37 16,0-4-21-16,0 3 0 15,2 3 35-15,5-3-27 16,-1 3-2-16,0 0 0 16,-1 0-22-16,5 0 38 15,-4 0-69-15,2 0 19 16,2 0 27-16,-4 3-17 15,2-3-5-15,2 3 11 16,-2-3-24-16,2 0 19 16,-1 0-31-16,-1 0 0 15,-1 0 38-15,-1 0-38 0,-1 0 13 16,-5 0 8 0,0 0-19-16,-3 0 14 0,-5 0-16 15,2 0 0-15,0 0 10 16,-4 0-8-16,4 0 2 15,-4 0-2-15,4 0 7 16,-2 0-18-16,2 0-2 16,0 0 11-16,-1 0 6 15,-2 0-5-15,-4 0-1 16,0 0 21-16,-2 0-12 16,-1 0-6-16,3 0-3 15,-4 0 0-15,-2 0 20 16,3 0-19-16,-3 0-1 15,3 0 16-15,-3 0-6 0,0 0 0 16,0 0-10-16,0 0-32 16,-6 17-42-16,-9-1-236 15,0-2-379-15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16.2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815 384 1620 0,'0'0'303'0,"0"0"-119"15,0 0 11-15,-9-175 32 16,-23 119 3-16,-12 8-86 15,-13 2-43-15,-18 13-22 0,-11 16-33 16,-9 15 2 0,-5 2-34-16,6 25-14 0,11 31 52 15,17 17-43-15,22 10-9 16,22 14-12-16,22 4 12 16,0-3-7-16,40-5 5 15,30-12 2-15,13-4-13 16,13-12 5-16,9-10-14 15,-7 2 1-15,-10-8 21 16,-15-3-21-16,-19-4 21 16,-20 0-11-16,-24-2 1 15,-10 2 17-15,-4-2-14 16,-46 2-2-16,-23-5 9 16,-15-5 18-16,-7-8-18 0,1-14 0 15,14-10 16-15,14 0-16 16,26-26 0-16,18-23-18 15,22-21 1-15,15-15 1 16,46-24-14-16,23-8 30 16,11-14 10-16,-4 1-10 15,-15 13 0-15,-20 13 12 16,-20 17 24-16,-21 24 57 16,-12 22-72-16,-3 15 8 15,0 16-13-15,0 10-16 16,0 30-144-16,0 22-400 15,7 4-253-15</inkml:trace>
  <inkml:trace contextRef="#ctx0" brushRef="#br0" timeOffset="543">1324 954 1753 0,'0'0'285'16,"0"0"-164"-16,0 0 46 16,0 0 56-16,69-187-54 15,-32 154-90-15,4 11 2 0,3 14 7 16,-9 8-17-16,-3 8 39 15,-1 37-99-15,-18 18 23 16,-1 12 5-16,-12 4-19 16,0 3-20-16,0-7-3 15,0-9 3-15,-12-13 0 16,2-16-21-16,3-18 12 16,2-14 3-16,2-5 0 15,0-3-6-15,3-32-44 16,0-14 47-16,0-18-12 15,0-5 14-15,22-3-4 0,6-5 11 16,6 16 1 0,2 11-1-16,1 16 1 15,-2 23 8-15,6 14 59 0,0 0-40 16,-2 24 11-16,1 27 14 16,-6 7-17-16,-5 8-19 15,-7 3-6-15,-4 3-10 16,-4-8 14-16,1-6-15 15,-5-9-15-15,-1-14-32 16,1-4-84-16,-3-12-141 16,4-1-366-16,-7-15-385 0</inkml:trace>
  <inkml:trace contextRef="#ctx0" brushRef="#br0" timeOffset="1210">2897 895 1822 0,'0'0'571'0,"0"0"-442"15,0 0 151-15,0 0 34 16,0 0-170-16,0 0-47 15,0 0-49-15,-186-144-16 16,133 144-4-16,6 0-27 16,-4 21 20-16,4 23-9 15,3 12-12-15,8 10-9 16,11 3 8-16,13 4-8 0,12-6 8 16,0-7-10-16,22-7-8 15,25-14-19-15,12-13-93 16,6-12 14-16,9-14-10 15,-5 0-19-15,-4-21 72 16,-13-17-38-16,-10-8 107 16,-16-4 5-16,-8-6 1 15,-14 3 68-15,-4 5 53 16,0 5 22-16,0 10 15 16,-4 11-57-16,-9 9 1 15,4 8-7-15,6 5-65 16,3 0-6-16,0 8-25 15,0 31 0-15,0 13 30 0,0 18-29 16,15 14 21-16,-1 14-1 16,4 16-6-16,4 12 5 15,0 9 5-15,-3 6-13 16,3 1 5-16,-8-5 2 16,1-2-16-16,-8-17 18 15,-7-13-9-15,0-20-12 16,0-19 0-16,-29-14 0 15,-19-16 36-15,-9-12-36 16,-6-19 12-16,4-5-6 0,5-19-6 16,13-39-12-1,25-61-5-15,16-66-11 0,86-62 27 16,56-20-112-16,-3 57-119 16,-14 55-786-16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13.9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350 0 1609 0,'0'0'380'0,"0"0"-242"15,0 0 9-15,0 0 105 16,15 196-34-16,-8-74-27 16,-7 20-119-16,0-4-14 15,0-8-39-15,0-11-17 16,3-21 10-16,1-18-12 16,4-16-133-16,-8-7-108 0,0-22-373 15,0-16-524-15</inkml:trace>
  <inkml:trace contextRef="#ctx0" brushRef="#br0" timeOffset="387">0 745 1795 0,'0'0'525'0,"0"0"-491"15,0 0 86-15,0 0 60 16,189-33-30-16,-91 23-30 15,6-3-80-15,0 10 8 16,0 3 33-16,-18 0-26 16,-12 26-22-16,-20 23-13 0,-18 10-11 15,-14 6 16-15,-10 4-25 16,-12-1-9-16,0-7 2 16,0-16-10-16,0-11-7 15,0-20-15-15,-4-14 39 16,-4 0-10-16,1-18 10 15,-3-31-57-15,5-14 51 16,2-16 4-16,3-8-10 16,0 1 12-16,25 4 0 15,12 14-11-15,14 10-3 16,8 23-37-16,5 16-49 16,11 15-64-16,-3 4-91 15,1 14-76-15,10 35 55 0,-14-5-332 16,-18-6-575-16</inkml:trace>
  <inkml:trace contextRef="#ctx0" brushRef="#br0" timeOffset="950">1615 728 1347 0,'0'0'505'0,"0"0"-272"16,0 0 60-16,0 0-39 16,0 0-45-16,0 0-123 15,0 0-39-15,-142 70-10 16,142-32-37-16,0 1-6 15,19 1-19-15,25-5-50 16,3-11 6-16,7-10-41 16,0-14-21-16,-6 0 9 15,-11-26-6-15,-19-21 85 0,-18-5 42 16,0 2 1-16,-25 8 75 16,-27 7 14-16,-3 16-19 15,-2 4 11-15,10 9-80 16,13 6 28-16,24 0-6 15,10 0-23-15,18 0-8 16,36 6-10-16,19 1-1 16,12 1 10-16,4-4-36 15,3 3 44-15,-4 10-6 16,-7 3 7-16,-17 9 9 16,-12 11 9-16,-19 8 20 15,-18 5 19-15,-15 4-48 16,0-10-3-16,0-3-5 0,-12-11-1 15,-7-17 0-15,6-13-24 16,-2-3 2-16,4-7-4 16,3-29-73-16,8-12 59 15,0-8 19-15,3-3 21 16,28 5-1-16,8 10 2 16,5 11 33-16,0 12 57 15,0 19-31-15,-12 2 49 16,-2 6 32-16,-4 30-46 15,-8 10-43-15,-1 10-52 16,2 3 19-16,3-1-19 16,3-5-116-16,26 4-132 15,-4-22-337-15,4-11-336 0</inkml:trace>
  <inkml:trace contextRef="#ctx0" brushRef="#br0" timeOffset="1401">3186 794 1994 0,'0'0'591'0,"0"0"-383"16,0 0 79-16,0 0-87 15,-199 40-61-15,143 16-37 16,9 7-50-16,21 6-14 16,23-8-38-16,3-5-30 15,29-14-3-15,23-12-44 16,9-14-62-16,1-16-26 0,-7 0-68 15,-8-27 55-15,-13-15 113 16,-14-7 17-16,-15-3 48 16,-5 3 48-16,0 8 93 15,-8 12 69-15,-14 13-65 16,5 16 13-16,2 0-62 16,8 52-85-16,7 31 32 15,0 48-10-15,17 60-22 16,38 51 25-16,3 21-26 15,1-18 22-15,-15-50-10 16,-18-68-21-16,-20-42-1 16,-6-28 0-16,0-6 0 15,-10-11 6-15,-30-12 13 0,-11-28-19 16,-8-5 18 0,-2-58 0-16,-2-28-18 0,16-49 0 15,25-51-5 1,22-39 4-16,47 4-96 0,16 58-83 15,1 50-576-15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07.5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5880 755 2099 0,'0'0'392'16,"0"0"-283"-16,0 0 95 15,0 0 29-15,0 0-85 16,-211-56-58-16,148 56-89 16,3 10-1-16,0 18 8 15,10 7-8-15,9 7 0 16,19 0-12-16,15 8 12 15,7-2 0-15,10 2-48 16,34-1 4-16,19-3-8 16,6-6-4-16,7-3 25 15,1-8-5-15,0-4 36 0,-7 3-1 16,-13-7 7-16,-13 0-6 16,-18-1 32-16,-15-3-3 15,-11 2 25-15,-8 4-21 16,-39 7 14-16,-14-1-28 15,-12 0 8-15,-5-5-27 16,5-10 8-16,11-6-8 16,15-8-30-16,18 0-63 15,25-17-164-15,4-16-207 16,0-2-206-16</inkml:trace>
  <inkml:trace contextRef="#ctx0" brushRef="#br0" timeOffset="279">6060 938 1672 0,'0'0'404'0,"0"0"-239"15,0 0 109-15,0 0-23 16,0 175-62-16,0-105-78 16,0-5-66-16,3-4-9 15,26-9-30-15,11-9-5 16,8-14-1-16,6-15-46 15,5-14 1-15,-5-3-18 16,-10-37 14-16,-12-15 25 16,-10-11 18-16,-18-3 6 0,-4 1 33 15,-14 5-33 1,-26 11-6-16,-8 12-27 0,-24 13-200 16,9 14-316-16,5 7-124 0</inkml:trace>
  <inkml:trace contextRef="#ctx0" brushRef="#br0" timeOffset="527">6060 938 1625 0,'-103'-193'291'0,"125"150"-134"16,11-5 77-16,3-2-26 16,8 8-94-16,0 15-102 15,-4 13-12-15,-1 14-85 16,2 0-131-16,-9 14 47 15,2 13 31-15,-5-8 56 0,-4-2 53 16,0-15 29-16,-6-2 17 16,3-2 156-16,3-32-1 15,13-14 4-15,0-8-77 16,13-3-99-16,27-1-74 16,-12 14-398-16,-12 19-1181 0</inkml:trace>
  <inkml:trace contextRef="#ctx0" brushRef="#br0" timeOffset="970">7628 945 1847 0,'0'0'338'0,"0"0"-271"16,0 0 82-16,0 0 91 16,0 0-79-16,120 168-44 15,-103-98-74-15,-2 2-32 16,-3-5 8-16,-6-8-19 16,-6-17-6-16,4-14-10 15,-4-19-64-15,0-9 61 16,0-3-20-16,0-33-77 0,0-20 71 15,0-16 12-15,18-10 10 16,14-6 11-16,19 1-29 16,5 12 41-16,5 20 12 15,5 22 42-15,-7 23 70 16,-8 10 20-16,-4 40-12 16,-11 26-9-16,-6 15-84 15,-8 8 13-15,-5-1-22 16,5-12-28-16,0-14-4 15,15-15-80-15,2-15-99 16,36-32-306-16,-11 0-99 16,-5-13-1240-16</inkml:trace>
  <inkml:trace contextRef="#ctx0" brushRef="#br0" timeOffset="1418">8965 938 2058 0,'0'0'580'15,"0"0"-404"-15,0 0 41 16,0 0-30-16,-223 161-31 16,179-77-83-16,19 0-55 15,25-9-4-15,0-5-14 16,47-19-30-16,22-18-24 16,8-19-96-16,4-14-40 15,-9-5-64-15,-9-30 51 16,-24-12 126-16,-14-4 62 15,-13-5 15-15,-12 7 91 16,0 7 11-16,0 14 143 0,-12 17-19 16,-1 11-68-1,1 19-46-15,2 43-112 0,10 32 57 16,0 50 22-16,15 61-67 16,39 54 18-16,15 21 8 15,-8-18-31-15,-13-64 32 16,-30-72-38-16,-14-47 0 15,-4-23 17-15,-4-7-3 16,-35-3-15-16,-16-20 0 16,-15-26 6-16,-9-13-17 15,-9-56 20-15,-3-55-9 16,11-57 14-16,29 7-14 0,29 6-42 16,22 25-38-16,87-18-98 15,4 19-355-15,9 11-1051 0</inkml:trace>
  <inkml:trace contextRef="#ctx0" brushRef="#br0" timeOffset="-1177">1728 56 1844 0,'0'0'387'0,"0"0"-291"16,0 0 32-16,0 0 91 16,0 0 9-16,0 0-76 15,-27-56-63-15,27 56-32 16,0 0 3-16,16 40-47 15,27 30 35-15,34 60 34 16,4 11-32-16,2 26-23 0,5 8 3 16,-16-30 12-1,4 11 0-15,-6-15-29 0,-4-23-13 16,-12-13 6-16,-7-23-5 16,-13-19-1-16,-9-20 0 15,-9-14-24-15,-6-17-23 16,-7-5-127-16,-3-7-133 15,-7-9-403-15,-18-19-1475 0</inkml:trace>
  <inkml:trace contextRef="#ctx0" brushRef="#br0" timeOffset="-885">1549 1438 1842 0,'0'0'496'0,"0"0"-364"16,0 0-38-16,0 0 97 15,0 0 27-15,0 0-51 16,0 0-90-16,-76-63-57 16,145-12-19-16,29-30 13 15,29-23 15-15,27-20-20 16,10-3-9-16,0 3 10 15,-12 15-8-15,-23 20-2 0,-31 31-5 16,-29 30-11 0,-28 25-22-16,-19 27-195 0,-12 14-361 15,-10 18-401-15</inkml:trace>
  <inkml:trace contextRef="#ctx0" brushRef="#br0" timeOffset="-666">3386 945 2465 0,'0'0'352'0,"0"0"-266"16,0 0 49-1,0 0-23-15,264-23-17 0,-159 10-59 16,8 0-36-16,0 7-45 15,11 6-174-15,-36 16-401 16,-31 13-301-16</inkml:trace>
  <inkml:trace contextRef="#ctx0" brushRef="#br0" timeOffset="-471">3438 1533 2300 0,'0'0'644'16,"0"0"-492"-16,0 0-151 0,0 0 92 16,0 0 27-16,0 0-53 15,266-16-41-15,-156 9-26 16,13 2-65-16,56 5-84 16,-26 0-555-16,-25 0-562 0</inkml:trace>
  <inkml:trace contextRef="#ctx0" brushRef="#br0" timeOffset="3010">10751 1113 1587 0,'0'0'318'0,"0"0"-186"0,0 0-12 16,0 0 166-16,0 0-58 16,0 0-49-16,0 0-64 15,-179-82-94-15,128 138 31 16,4 19-10-16,15 13-23 16,10 4 40-16,22-3-59 15,0-17 0-15,32-19-12 16,24-17-54-16,17-27-69 15,13-9-41-15,2-24-10 16,0-31 46-16,-12-10-7 16,-10-4 109-16,-16 6 38 15,-12 15 35-15,-21 15 90 0,-6 19 38 16,-11 14 6-16,0 4 17 16,0 39-135-16,4 17 18 15,8 7 12-15,8 6-71 16,17-8 17-16,14-6-27 15,8-15 14-15,7-25-28 16,-5-19-35-16,-5 0-14 16,-17-40 63-16,-17-16-4 15,-19-12 4-15,-3-4 33 16,-39-5 4-16,-27 9 44 16,-18 10-66-16,-4 11-3 15,5 17 41-15,13 14-40 16,20 9-2-16,21 7-11 0,14 0 0 15,15 0-17-15,0 10-16 16,40 10 9-16,18 1 12 16,15-7-67-16,14-7 10 15,8-7-10-15,12 0-42 16,1-29 43-16,9-21-61 16,-1-11 87-16,4-18 33 15,-6-9-75-15,-16-11 78 16,-20-3 16-16,-21 4 1 15,-25 7 87-15,-20 9-18 16,-12 11 6-16,0 13 88 16,-25 12-47-16,-19 13-13 15,-7 17 27-15,-5 16-56 0,-1 0-1 16,-2 53-73-16,-2 31 6 16,7 28 46-16,1 26-47 15,18 14 1-15,6 5 1 16,17-1 1-16,12-2-3 15,0-12-6-15,37-14-62 16,14-25 31-16,18-29-87 16,7-34-62-16,12-31-62 15,-1-9-12-15,-6-46-38 16,-8-19 45-16,-19-15 155 16,-10 3 92-16,-19 0 1 15,-10 19 116-15,-15 23 63 16,0 18 41-16,0 17 69 0,-18 3-130 15,-4 39-103-15,0 18 37 16,15 6-58-16,7 3-5 16,3-8-31-16,45-5 1 15,18-14-7-15,13-15-43 16,2-17-38-16,-5-10 8 16,-10-18-30-16,-18-24 54 15,-23-17 19-15,-22-5 36 16,-3-7 95-16,-32 4-37 15,-27 7-9-15,-10 12 65 16,-1 14-51-16,10 10-17 16,9 17-31-16,20 0-9 0,21 7-12 15,10 0-9 1,14 0-62-16,38 0 76 0,12 0-73 16,18 0-5-1,0 0 4-15,6 2 13 0,-3 6 61 16,-12 6-25-16,-11 11 26 15,-11 10 0-15,-12 11 1 16,-9 9 50-16,-4 7 3 16,-8-2-26-16,-4-4 17 15,-2-13-45-15,-9-10 0 16,-3-17 33-16,0-12-18 16,0-4 31-16,-19-4-21 15,-9-29-14-15,-6-9 34 0,5-11-45 16,11-6 0-1,7-4 51-15,11 4-33 0,0 6 1 16,26 5 8-16,21 10-15 16,11 1 18-16,11 9-30 15,9 16-31-15,38 12-85 16,-21 2-407-16,-9 19-428 0</inkml:trace>
  <inkml:trace contextRef="#ctx0" brushRef="#br0" timeOffset="3785">14036 1385 1617 0,'0'0'277'16,"0"0"-149"-16,0 0-2 15,0 0 29-15,0 0 31 16,0 0-50-16,189-65-86 0,-97 22-16 15,2-16-15-15,6-13-19 16,-14-10 0-16,-5-13-1 16,-16-14-14-16,-21-9 7 15,-22-7 4-15,-22-2 3 16,0 11 1-16,-17 20 27 16,-27 28 109-16,-9 26-33 15,-4 25-24-15,-6 17 57 16,-1 26-85-16,1 53-13 15,4 52 8-15,17 7-15 16,12 19 17-16,23 8-42 16,7-27-6-16,3 12 12 15,38-18-12-15,16-31-48 0,9-31-62 16,10-38-10-16,2-32 37 16,-5-13-29-16,-12-46 6 15,-9-23 82-15,-23-9 5 16,-16-9 19-16,-13 8 45 15,0 13 10-15,-16 21 53 16,-18 22-46-16,2 19 4 16,6 11 2-16,11 6-68 15,15 0-6-15,0 16-21 16,44 10-9-16,22 1 36 16,10-4-61-16,5-1 52 15,2 0 3-15,-7 3 6 16,-17 1-3-16,-15 7 3 15,-18 9 10-15,-16 7 71 16,-10 10-58-16,0 1 1 16,0-2 18-16,-14-8-35 0,3-6 8 15,7-16-15-15,4-12-34 16,0-9-19-16,0-7-135 16,12 0-126-16,5-16-246 15,-2-7-375-15</inkml:trace>
  <inkml:trace contextRef="#ctx0" brushRef="#br0" timeOffset="4654">15167 951 1787 0,'0'0'507'16,"0"0"-433"-16,0 0-12 16,0 0 47-16,0 0 2 15,0 0-111-15,0 0 12 16,225-196-5-16,-159 147-6 16,-3-11-1-16,-6-5-7 15,-6-5 7-15,-14-4 15 16,-11-3-15-16,-11 3 0 15,-15 5 11-15,0 13 87 16,0 14 25-16,-26 15-23 16,-7 14 27-16,-3 13-1 0,-8 0-105 15,0 35 8 1,-3 28-10-16,3 26-1 0,3 16 24 16,16 21-27-16,6 4 9 15,16 4 15-15,3-3-38 16,0-6-1-16,0-13 1 15,12-7-1-15,1-17 4 16,2-15 2-16,1-14-6 16,-3-17 8-16,2-16-8 15,4-12-17-15,-2-14-43 16,8 0-43-16,6-10-45 16,19-35-193-16,-2 2-304 15,-13 0-23-15</inkml:trace>
  <inkml:trace contextRef="#ctx0" brushRef="#br0" timeOffset="4861">15768 1080 1555 0,'0'0'615'0,"0"0"-470"16,0 0 70-16,0 0 104 15,0 0-126-15,-19 180-72 16,31-127-79-16,17-5-28 15,4-5 4-15,0-9-18 16,-5-12-27-16,1-8-68 16,2-14-226-16,-6 0-276 15,-12-17-82-15</inkml:trace>
  <inkml:trace contextRef="#ctx0" brushRef="#br0" timeOffset="5003">15893 843 2031 0,'0'0'521'16,"0"0"-430"-16,0 0-29 16,0 0 98-16,0 0-160 15,0 0-256-15,0 0-344 16,51-29-665-16</inkml:trace>
  <inkml:trace contextRef="#ctx0" brushRef="#br0" timeOffset="5331">15893 843 618 0,'196'224'1215'16,"-193"-195"-1007"-16,1 14-31 15,-1 5 79-15,2 13-132 16,-1-6-48-16,-1-2-45 16,0-11-31-16,1-12-9 15,-4-18-31-15,3-12-26 16,-3 0 36-16,0-12-36 15,5-31 14-15,2-10 29 16,3-12-29-16,12-2 11 16,7 2 14-16,5 10 27 0,1 11 2 15,6 18 7 1,-4 17 78-16,-5 9 68 0,2 7-18 16,-5 28 48-16,-1 16-70 15,1 3-50-15,-7 3-18 16,4-4-47-16,-4-2-30 15,22 1-112-15,-12-15-404 16,2-14-265-16</inkml:trace>
  <inkml:trace contextRef="#ctx0" brushRef="#br0" timeOffset="5781">17136 985 1943 0,'0'0'633'16,"0"0"-439"-16,0 0 100 16,0 0-23-16,0 0-160 15,-217-16-57-15,153 55 40 16,-2 10-41-16,12 7 13 16,17 2-45-16,15-2-11 15,19-4-17-15,3-1 7 16,6-13-29-16,35-5 29 15,10-11-85-15,8-14 14 16,2-8-17-16,5-8-32 16,-7-30 45-16,-5-15-72 15,-10-19 44-15,-9-17 51 16,-9-15-20-16,-8-21 47 0,-11-9 19 16,-7-9 6-1,0 10 32-15,0 24 25 0,0 31 72 16,0 39 64-16,0 35-64 15,0 10-35-15,0 57-26 16,0 28 10-16,0 28 36 16,0 9-87-16,12 3-12 15,-2-2 24-15,9-11-39 16,-1-8-6-16,8-11-69 16,11 14-93-16,-8-26-118 15,-4-25-826-15</inkml:trace>
  <inkml:trace contextRef="#ctx0" brushRef="#br0" timeOffset="14303">0 3983 1506 0,'0'0'317'0,"0"0"-262"15,0 0 2-15,0 0 159 16,0 0-79-16,0 0-55 16,0 0-18-16,13-6-14 15,9-7 47-15,4-8-56 16,8-7 1-16,1-9 10 15,2-5-51-15,4-5 6 16,-2-4-7-16,-2 1 0 16,-8 2 20-16,-7 4-13 15,-4 11 27-15,-8 4 83 0,-6 13-38 16,1 3-17-16,-5 8 9 16,0 5-20-16,0 0-4 15,0 18-47-15,3 22 0 16,-3 21 22-16,4 18-11 15,-4 12 11-15,3 8-16 16,-3-4-6-16,0-6 34 16,3-10-34-16,-3-10 0 15,4-14 8-15,-4-9-7 16,0-13 4-16,0-6-5 16,0-10-13-16,0-12 13 15,0 0-149-15,0-5-171 0,5 0-228 16,2-10-631-16</inkml:trace>
  <inkml:trace contextRef="#ctx0" brushRef="#br0" timeOffset="14672">531 3380 1655 0,'0'0'350'0,"0"0"-178"16,0 0-7-16,0 0 49 0,0 0-58 16,0 0-102-16,0 0 45 15,59 78-1-15,-18-24-32 16,6 11-26-16,0 7-4 15,1 10-7-15,-4 10 4 16,-9 3-20-16,-9 8-13 16,-15-3 6-16,-11 2-6 15,0-4-7-15,-28-8-16 16,-16-11 2-16,0-15 12 16,0-11-112-16,3-16-49 15,9-21-64-15,13-10-278 16,4-6-441-16</inkml:trace>
  <inkml:trace contextRef="#ctx0" brushRef="#br0" timeOffset="14990">2070 3508 1976 0,'0'0'394'16,"0"0"-230"-16,0 0-151 0,0 0 145 16,0 0 67-1,8 187-126-15,-4-93-33 0,-1 12-66 16,-3 2 45-16,0-9-34 15,0-10-2-15,4-17-18 16,-1-17-5-16,4-15-87 16,-2-24-127-16,-5-13-389 15,0-3-242-15</inkml:trace>
  <inkml:trace contextRef="#ctx0" brushRef="#br0" timeOffset="15176">1490 3458 2112 0,'0'0'339'0,"0"0"-231"15,0 0-30-15,0 0 80 16,0 0 0-16,289-23-81 16,-165 4-57-16,11 0-20 15,48 19-40-15,-35 0-242 16,-28 29-474-16</inkml:trace>
  <inkml:trace contextRef="#ctx0" brushRef="#br0" timeOffset="15752">3306 3918 2067 0,'0'0'542'0,"0"0"-435"16,0 0-7-16,0 0 113 15,0 0-83-15,-230-82-27 16,173 82-62-16,1 40-40 16,2 20 49-16,10 10-49 15,19 17-1-15,14-3 33 16,11-3-33-16,14-10-14 15,33-19-41-15,19-22-44 16,7-21-4-16,12-9-153 0,-6-27-6 16,-10-26 52-16,-9-12 67 15,-22 0 103-15,-12-1 40 16,-11 12 50-16,-15 10 174 16,0 16-6-16,0 13 42 15,0 15-40-15,-3 0-125 16,-1 37-56-16,4 18-24 15,0 8-4-15,4-1 27 16,28-3-38-16,15-17-42 16,9-11 30-16,5-19-34 15,-2-12-10-15,-5-3-35 16,-6-32 26-16,-11-16 59 0,-12-1-28 16,-6 1 34-1,-13 7 30-15,-6 15 37 0,0 12 43 16,0 14-28-16,0 3-46 15,0 16-3-15,-11 27-33 16,4 10 0-16,7 2 10 16,0 1-10-16,0-13-42 15,7-7-115-15,15-9-332 16,0-18-248-16</inkml:trace>
  <inkml:trace contextRef="#ctx0" brushRef="#br0" timeOffset="15918">3864 3600 1607 0,'0'0'917'15,"0"0"-728"-15,0 0-57 16,0 0-55-16,0 0-77 16,0 0-180-16,0 0-445 15,-18 112-505-15</inkml:trace>
  <inkml:trace contextRef="#ctx0" brushRef="#br0" timeOffset="16078">3364 4935 2336 0,'0'0'555'0,"0"0"-504"0,0 0-13 16,0 0-38-16,0 0-99 15,0 0-417-15,0 0-558 0</inkml:trace>
  <inkml:trace contextRef="#ctx0" brushRef="#br0" timeOffset="16545">5048 3843 1562 0,'0'0'794'0,"0"0"-622"15,0 0-25-15,0 0 155 16,0 0-120-16,0 0-60 15,0 0-77-15,-192-89-31 16,137 112-8-16,1 20-6 16,2 5 0-16,8 6 0 15,15-2-22-15,16-4 9 16,13-1-23-16,0-9-3 16,22-4 9-16,25-3-11 0,7-12 22 15,9 0 13 1,-2-6-35-16,-2 3 35 0,-9-1-1 15,-6-1 7-15,-11 7 12 16,-18-5-12-16,-15 8 9 16,0 5 41-16,-31 4-40 15,-23 3 19-15,-12-4-29 16,2 1 1-16,5-13-7 16,15-7 4-16,15-13-29 15,29 0-73-15,10-26-399 16,27-7-151-16</inkml:trace>
  <inkml:trace contextRef="#ctx0" brushRef="#br0" timeOffset="16879">5432 4022 1876 0,'0'0'476'0,"0"0"-431"16,0 0 61-16,0 0 116 15,0 0-40-15,0 0-150 16,-40 172-5-16,40-117-5 16,0 5-8-16,0 2 0 15,32-3-14-15,12-9-16 16,12-8 15-16,4-19-86 16,6-16 5-16,-3-7 41 15,-5-9-35-15,-18-35 60 16,-15-15 16-16,-18-7 30 0,-7-3 119 15,-10 0-47-15,-37 8 11 16,-16 7 16-16,-3 15-91 16,2 13-14-16,8 16-24 15,12 10-137-15,19 0-314 16,11 16-986-16</inkml:trace>
  <inkml:trace contextRef="#ctx0" brushRef="#br0" timeOffset="18283">5858 4230 963 0,'0'0'349'0,"0"0"-169"16,0 0-46-16,0 0 41 0,0 0-99 16,0 0 62-16,0 0-36 15,-18 14 44-15,18 17 22 16,0 10-67-16,0 7 0 15,3 0-4-15,2 3-79 16,-5-5 31-16,4-3-21 16,-1-10-10-16,0-11 21 15,8-9-38-15,7-6 17 16,8-7-12-16,14 0-6 16,33-39-124-16,-4-4-184 15,-10 0-276-15</inkml:trace>
  <inkml:trace contextRef="#ctx0" brushRef="#br0" timeOffset="18733">6361 4040 1684 0,'0'0'368'0,"0"0"-166"15,0 0-6-15,0 0-29 0,0 0-17 16,0 0-45-1,0 0-76-15,-171 193 12 0,171-144-10 16,7 0-29-16,33-12 4 16,11-7-6-16,12-16-39 15,6-14 9-15,0 0-49 16,-6-14 26-16,-12-23 19 16,-19-8 34-16,-14-13 6 15,-18 3-6-15,0-4 65 16,-40 0 58-16,-14 9-90 15,-16 16 10-15,4 10-29 16,9 18-13-16,16 6-2 16,41 23-243-16,0 15-375 0,41-1-556 15</inkml:trace>
  <inkml:trace contextRef="#ctx0" brushRef="#br0" timeOffset="19145">8833 3414 2099 0,'0'0'531'0,"0"0"-467"15,0 0 134-15,0 0-9 16,0 0-108-16,0 0 31 16,0 0-52-16,183 163-15 15,-103-81 51-15,1 9-57 16,10 8 15-16,-1 0-30 15,1-7-17-15,-3-11 37 16,-7-8-44-16,-8-11 0 0,-16-16-18 16,-13-10-5-1,-11-10-19-15,-11-9-54 0,-7-7-97 16,3-10-79 0,-4 0-351-16,-2-10-305 0</inkml:trace>
  <inkml:trace contextRef="#ctx0" brushRef="#br0" timeOffset="19418">9808 3439 1030 0,'0'0'1025'15,"0"0"-801"-15,0 0-33 16,0 0 82-16,0 0-43 0,0 0-81 15,0 0-105 1,-202 174 7-16,123-73 24 0,-9 11-42 16,-7 5-23-16,0-4 2 15,11-11-11-15,8-14 18 16,13-16-19-16,16-16-64 16,8 3-40-16,9-17-226 15,8-11-444-15</inkml:trace>
  <inkml:trace contextRef="#ctx0" brushRef="#br0" timeOffset="20278">11167 3918 1625 0,'0'0'310'16,"0"0"-214"-16,0 0 94 15,0 0 119-15,0 0-162 16,0 0-47-16,0 0-39 0,-59-95-20 15,78 58 32-15,10-4-42 16,4-1 17 0,3 1 25-16,4 5-64 0,4 6 35 15,0 14-28-15,0 13-15 16,4 3 48-16,-6 19-35 16,5 30-2-16,1 14 12 15,1 4-24-15,2-2-1 16,-1-6 1-16,1-17 0 15,0-9 0-15,-4-17 12 16,-3-12-12-16,0-4 21 16,-7-13-19-16,-5-27-2 15,-10-9 0-15,-6-10 1 0,-6 1-13 16,0 8 2 0,5 4-131-16,-3 16-315 0,-2 11-592 0</inkml:trace>
  <inkml:trace contextRef="#ctx0" brushRef="#br0" timeOffset="21334">13824 3281 1390 0,'0'0'291'0,"0"0"-128"16,0 0 54-16,0 0 108 16,0 0-137-16,0 0-104 15,0 0 53-15,-35 177-13 0,31-82-37 16,-1 4-44-16,5-6-15 16,0-9 19-16,0-8-47 15,0-14 0-15,0-11-9 16,0-13-21-16,0-9-150 15,0-15-158-15,0-11-257 16,0-3-619-16</inkml:trace>
  <inkml:trace contextRef="#ctx0" brushRef="#br0" timeOffset="21990">13361 3222 1813 0,'0'0'270'0,"0"0"-117"16,0 0 90-16,0 0-15 15,85-177-74-15,-35 128-69 16,9-1-16-16,7 5 34 16,-1 9-85-16,4 13 3 15,0 13 7-15,1 10-22 16,-1 0 0-16,0 26-5 15,-6 17-1-15,-5 5 0 16,-11 6-21-16,-10 5 4 16,-12 3 7-16,-14-4-2 15,-11-1 11-15,0-8-13 0,-17-2 14 16,-21-6-6-16,-6-3 7 16,1-10-1-16,-1-8 1 15,8-3-1-15,7-7 3 16,7-8 12-16,10-2-10 15,6 0 4-15,6 0-8 16,0 0-2-16,0 0-9 16,15 0-11-16,20 4 21 15,13 1-9-15,6 9 9 16,8 0 0-16,4 2-25 16,0 3 13-16,0 11 11 15,-5 7 1-15,-5 5-9 16,-14 3 9-16,-8 8 0 15,-20 0 0-15,-9 0-3 0,-5 0 3 16,-9-1 0-16,-35-3 2 16,-10-3 13-16,-12-8-14 15,-10-8 6-15,-8-10 26 16,-6-9-20-16,-1-11 10 16,3 0 8-16,3-8-19 15,12-15 38-15,12-7-34 16,14-2 17-16,10-1-12 15,18 2-21-15,9 0 0 16,10 2 0-16,0 7-62 16,10 1-25-16,60 5-180 15,-4 2-243-15,-4 5-287 0</inkml:trace>
  <inkml:trace contextRef="#ctx0" brushRef="#br0" timeOffset="22293">15039 3600 1698 0,'0'0'289'0,"0"0"-180"0,0 0 54 16,0 0 110-16,0 0-151 16,54 189-64-16,-42-152 5 15,-6-4-63-15,-2-7 13 16,1-3 14-16,-5-7-27 16,0 1-17-16,0-5-133 15,0-1-176-15,0-8-341 0</inkml:trace>
  <inkml:trace contextRef="#ctx0" brushRef="#br0" timeOffset="22459">15067 3288 2056 0,'0'0'364'0,"0"0"-283"16,0 0 6-16,0 0-87 15,0 0-81-15,0 0-386 16,0 0-166-16</inkml:trace>
  <inkml:trace contextRef="#ctx0" brushRef="#br0" timeOffset="22875">15451 3654 1408 0,'0'0'288'0,"0"0"-170"16,0 0 134-16,11 179-54 0,-8-120-7 15,-3-10-99-15,0-7-41 16,0-7 11-16,0-21-62 16,0-6 6-16,0-8 48 15,0 0 19-15,0-10-12 16,0-26-55-16,0-10 3 15,0-7 8-15,0-9-17 16,8 4 0-16,18-3 4 16,6 6-4-16,8 9 15 15,8 13 6-15,3 6 20 16,8 18 62-16,-5 9-58 16,0 0 3-16,-3 36 40 0,-7 14-47 15,-7 11 9-15,-8 12-5 16,-7-1-19-16,-7 0 41 15,-8-6-67-15,-1-10 0 16,3-17 22-16,1-15-22 16,9-18-6-16,13-6-56 15,49-30-47-15,-5-14-186 16,-3-7-600-16</inkml:trace>
  <inkml:trace contextRef="#ctx0" brushRef="#br0" timeOffset="24927">17493 2569 1347 0,'0'0'328'15,"0"0"-180"-15,0 0-34 16,0 0 100-16,0 0-47 16,0 0-16-16,0 0-105 15,-154 46 42-15,115 7 46 16,-5 23-62-16,0 15 19 15,0 23-16-15,7 19-27 16,5 11 47-16,10 6-69 16,12 2-20-16,10-11 54 15,0-11-59-15,6-18 17 16,26-17-18-16,6-19 1 0,6-14-7 16,-4-12 6-16,3-11-104 15,31 3-23-15,-17-8-228 16,-2-12-410-16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35.4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 49 1166 0,'0'0'577'0,"0"0"-425"16,0 0 155-16,0 0-12 16,0 0-63-16,0 0-40 15,0 0-118-15,-17-49-13 16,17 49-34-16,7 0-12 15,12 9 60-15,6 14-57 16,4 10 3-16,0 11 57 16,5 7-57-16,-2 19 28 15,8 12 6-15,8 14-31 16,-1 0 59-16,0 10-56 16,4-3-20-16,-7-2 40 15,-3 0-28-15,-9 1-2 0,-10-3-17 16,-19-1 0-16,-3-6-10 15,-25-4 10-15,-29-1-65 16,-16-2 2-16,-50 22-140 16,14-21-452-16,8-18-624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36.5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0 191 1467 0,'0'0'300'0,"0"0"-229"16,0 0-9-16,0 0 103 16,0 0-25-16,0 0-5 15,59-160-73-15,-27 141 18 16,-3 7 29-16,-4 12-72 15,0 0-7-15,-3 31-8 16,0 21-4-16,-6 16 30 16,-10 14-48-16,-2 0 0 0,-4-3 21 15,0-7-21 1,0-16 0-16,0-14 0 0,0-15 1 16,0-17 18-16,0-10-5 15,-4 0-1-15,1-13 46 16,3-22-44-16,0-16-8 15,0-8-7-15,7-6 1 16,20-1-2-16,5 1 1 16,5 9 0-16,2 10 9 15,5 11-9-15,-3 11-1 16,-1 10 1-16,-1 14 8 16,-2 0 48-16,-1 28-49 15,-6 14-4-15,-8 12 45 16,-8 9-45-16,-2 4 5 15,-9-9-16-15,4-8 16 0,-4-11-16 16,6-10 1-16,19-9-128 16,-2-6-116-16,-1-14-365 0</inkml:trace>
  <inkml:trace contextRef="#ctx0" brushRef="#br0" timeOffset="181">977 204 1776 0,'0'0'561'0,"0"0"-521"15,0 0 110-15,0 0 31 0,0 0-37 16,0 0-50-16,237-29-94 16,-146 29-79-16,-11 0-109 15,-21 0-424-15</inkml:trace>
  <inkml:trace contextRef="#ctx0" brushRef="#br0" timeOffset="390">1069 627 2000 0,'0'0'566'0,"0"0"-462"0,0 0 26 15,0 0 49-15,0 0-20 16,0 0-90-16,0 0-66 16,243-20-3-16,-136 20-137 15,-21 13-475-15,-5 11-1664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37.7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176 0 1669 0,'0'0'364'0,"0"0"-270"16,0 0 3-16,0 0 106 16,0 0-29-16,0 0-46 15,0 0-104-15,-22 135 28 16,-9-88-4-16,-1 7-46 15,-5 2-2-15,8 16-124 16,11-14-131-16,11-14-223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3:38.3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101 205 1847 0,'0'0'394'16,"0"0"-297"-16,0 0 69 15,0 0 77-15,0 0-53 16,3 199-84-16,4-101-70 0,-3 11 39 16,-1 7-18-1,0 1-30-15,2-9 19 0,2-6-40 16,-3-13-6-16,2-20 0 16,-1-20-6-16,-1-16-12 15,-4-20-31-15,0-10-41 16,0-3 43-16,0-10-92 15,0-29-34-15,0-14 106 16,-12-12-27-16,-2-17 32 16,-4-14 2-16,3-8 24 15,-4-16 22-15,-1-4 7 16,1-2 7-16,0 0 31 16,13 21-22-16,-3 16 105 15,9 24-2-15,0 21 9 16,0 15 6-16,12 10-49 0,17 9-31 15,11 10 31-15,8 0-39 16,9 6-4-16,2 25 1 16,-4 8-29-16,-5 10 44 15,-9 7-49-15,-12 3-1 16,-14 6 16-16,-15 1-5 16,0-1-24-16,-34-3 4 15,-13-6-43-15,-1-13 45 16,1-9-74-16,8-14 10 15,9-11-41-15,9-9-198 16,10 0-269-16,7-17-1189 0</inkml:trace>
  <inkml:trace contextRef="#ctx0" brushRef="#br0" timeOffset="236">805 250 1805 0,'0'0'379'0,"0"0"-168"16,0 0 42-16,0 0-17 16,0 0-126-16,0 0-89 15,0 0-7-15,203 3-14 16,-163 8-108-16,4 13-110 15,-12 1-334-15,-13-1-220 0</inkml:trace>
  <inkml:trace contextRef="#ctx0" brushRef="#br0" timeOffset="438">789 608 2008 0,'0'0'582'16,"0"0"-522"-16,0 0 129 15,0 0 83-15,0 0-164 0,0 0-58 16,215-3-50-16,-134 3-185 16,-8 0-842-16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00.6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340 133 856 0,'0'0'649'0,"0"0"-467"16,0 0-52-16,0 0 46 16,0 0-53-16,0 0-4 15,-20-113 31-15,8 102-55 16,-3 5 13-16,1 3-44 15,-4 3 14-15,-4 0 7 0,-7 20-75 16,-8 21-10-16,-2 19 70 16,-2 10-32-16,7 4-26 15,6 3-2-15,9-2 2 16,12-3 20-16,7-4-32 16,0-9 0-16,4-3 1 15,26-17-1-15,9-8-33 16,5-15-15-16,7-16 1 15,-7 0 38-15,0-16-25 16,-7-27 34-16,-8-13 27 16,-11-9 29-16,-8-7 6 15,-6-7-16-15,-4-1 14 16,0 6 31-16,0 11-85 16,-19 14 21-16,9 16-27 0,7 24-9 15,3 20-173-15,0 33-405 16,18 4-145-16</inkml:trace>
  <inkml:trace contextRef="#ctx0" brushRef="#br0" timeOffset="200">621 877 2134 0,'0'0'494'0,"0"0"-263"16,0 0-31-16,0 0-93 0,0 0-107 16,0 0-38-16,0 0-150 15,5-71-361-15,17 71-485 0</inkml:trace>
  <inkml:trace contextRef="#ctx0" brushRef="#br0" timeOffset="611">1172 196 1765 0,'0'0'584'0,"0"0"-408"0,0 0 51 15,0 0-47-15,0 0-72 16,0 0-14-16,-204 86-92 16,165-32 26-16,2-3-5 15,8 8-13-15,10 1-10 16,7-2 2-16,12-2 13 16,0-4-30-16,0-9-26 15,34-13-22-15,7-14 8 16,13-16-78-16,0 0 63 15,9-33 9-15,-9-21 31 0,-7-10 16 16,-13-5 28-16,-17-3 47 16,-9 6 40-1,-8 8-71-15,0 5 35 16,-15 13-16-16,-10 10-49 0,6 13-26 16,9 17-187-16,3 7-264 15,7 20-296-15</inkml:trace>
  <inkml:trace contextRef="#ctx0" brushRef="#br0" timeOffset="1141">1607 154 1702 0,'0'0'527'0,"0"0"-314"15,0 0 65-15,0 0-60 16,0 0-103-16,0 0-28 16,0 0-86-16,-117-50-2 15,102 79 1-15,3 12-30 16,9 2 19-16,3 5-26 16,0-1-27-16,0-4 40 15,15-4-54-15,10-6 57 16,1-1 9-16,-1-2 12 15,4-4-22-15,1 0 13 16,-1-3 9-16,-4 1 7 16,1-2-7-16,-8 1 0 0,-11-1 0 15,-7 5 3 1,0-1-12-16,0-2-49 0,-29 2-19 16,-8-7 76-16,-2-1-63 15,-1-7 19-15,-4-8 24 16,8-3 21-16,9 0 8 15,10-9-8-15,12-26 0 16,5-7 4-16,9-16-4 16,26-3 0-16,9-5 0 15,4-3 0-15,-5 10-12 16,-5 4 13-16,-13 12-1 16,-6 13 81-16,-13 7-31 15,-2 6 0-15,-4 11-26 0,0 6-24 16,0 0-88-16,0 6-290 15,3 11-726-15</inkml:trace>
  <inkml:trace contextRef="#ctx0" brushRef="#br0" timeOffset="1651">2081 163 1824 0,'0'0'394'15,"0"0"-214"-15,0 0-54 0,0 0 45 16,0 0-50-16,0 0-90 16,0 0-22-16,186-19-9 15,-151 29 0-15,-6 10 0 16,-14 8 0-16,-12 3 0 15,-3-1 0-15,0 2 1 16,-25 1 6-16,-10-6-7 16,-3-2 0-16,6-2 15 15,2-9-15-15,8-4 0 16,8-3 16-16,7-7-10 16,7 2-5-16,0-2-1 15,0 0-24-15,0 2 8 16,14 6 8-16,11 5 8 0,9 6 9 15,-2 4-9-15,12 8-14 16,0 6 14-16,0 4 29 16,-5 1 23-16,-8 1-42 15,-21-1-1-15,-10-2 45 16,0-1-21-16,-36-6-18 16,-16-3-8-16,-2-4-6 15,-4-9 18-15,6-8-19 16,13-9 0-16,5 0-1 15,24 0-61-15,6-9-239 16,4-15-402-16</inkml:trace>
  <inkml:trace contextRef="#ctx0" brushRef="#br0" timeOffset="2178">2576 282 1758 0,'0'0'363'0,"0"0"-209"15,0 0-60-15,0 0 71 16,0 0-52-16,0 0-64 16,215-49-16-16,-168 49 40 15,-3 0-62-15,-7 16 41 16,-8 8 8-16,-3 1-11 15,-8 8-10-15,-8 2-9 0,-6 2 1 16,-4 3-2-16,0-5-23 16,-26 2-6-16,-9-8 16 15,-6-2-16-15,4-10 4 16,8-5 4-16,7-5-8 16,9-7 16-16,8 0 2 15,1 0-6-15,4 0 32 16,0 0-26-16,0 0-18 15,22 0 4-15,12-3-4 16,5-1 0-16,5 4-3 16,7 0 3-16,1 0 13 15,6 13-12-15,1 17 56 16,-5 1-49-16,-14 6 20 0,-18 3 15 16,-22-1-37-1,0 1 8-15,-33-1 10 0,-25-7-24 16,-8-2 16-16,0-12 1 15,4-8-17-15,8-10 15 16,13 0-15-16,-3 0-45 16,15 0-211-16,7 0-938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06.5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632 434 1485 0,'0'0'264'0,"0"0"-98"15,0 0-21-15,0 0 37 16,0 0-18-16,0 0-78 15,0 0-12-15,-22-158-4 16,19 132-9-16,-7-10 53 16,-2 0-96-16,-2 0 39 15,-4-5 17-15,-11 9-27 16,-8 3 0-16,-4 10-35 16,-3 5 3-16,-3 7 9 0,5 7-24 15,-6 0 0-15,-1 0 9 16,7 21-3-16,1 5-12 15,4 3-6-15,5 10 12 16,10 0 0-16,0 8 0 16,12 2 0-16,1 0 8 15,9 0-8-15,0 4-1 16,0-1-14-16,0-3 15 16,16 0 8-16,6-3-8 15,3-6 0-15,4-5-9 16,5 0 18-16,-2-7-14 15,5 2 5-15,2-2 0 16,-2 0 2-16,-1 2-2 0,-3-6 0 16,-4 4 4-1,0 2-2-15,-4-4 27 16,1 0-28-16,1 4-1 0,-7-1 14 16,2 0-14-16,-7-2 0 15,0 2 0-15,-8-3 9 16,-7 0-6-16,0 1 5 15,0-1-8-15,0-4 0 16,-7 5 0-16,-11-4 0 16,-1-1 0-16,-3-1 9 15,-3-1-18-15,-4-3 9 16,0-6 0-16,-4-1 0 16,4-2-20-16,0-8 20 15,-1 0 0-15,4 0 18 0,1-15-21 16,6-4 3-16,2-6 0 15,5-8 0-15,9-7 0 16,3-2-11 0,0-8 5-16,0 1 12 0,7-1-24 15,15 2 18-15,8-2 0 16,9 3 25-16,9-1-25 16,7-7-7-16,6 0-4 15,9-5 22-15,-1-2-17 16,0-1 6-16,-3-3 0 15,-12 2-5-15,-13 1 19 16,-16 3-14-16,-13 11 27 16,-12 7-11-16,0 5 59 0,-5 11-69 15,-17 7-5 1,5 11-1-16,9 16-1 0,4 28-272 16,4 2-712-16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08.24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154 212 1644 0,'0'0'290'15,"0"0"-133"-15,0 0-5 16,0 0 99-16,0 0-42 0,0 0-26 16,-63-139-98-1,63 121-31-15,0 7 3 0,0-7-56 16,26 6 17-16,8 1-16 15,10 8 11-15,3 3-10 16,7 0-1-16,-3 30-2 16,-4 13 22-16,-13 10-5 15,-17 12-17-15,-17 7 33 16,0 3-18-16,-39 4 42 16,-24 0-47-16,-6-4-10 15,-4-6 0-15,11-4-7 16,1 18-134-16,14-21-403 15,16-14-807-15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07:05.71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 0 1091 0,'0'0'639'16,"0"0"-486"-16,0 0-53 15,0 0 103-15,0 0 51 16,0 0-86-16,0 0-113 15,-18 22-34-15,26-14 55 16,18-5-16-16,9 0-8 16,6 0-7-16,6-3-21 15,7 0 16-15,5 0-40 16,-1 0-15-16,-7-3-25 16,-11-3-121-16,-21 6-106 0,-16 0-303 15,-3 0-518-15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08.3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1113 0,'0'0'2065'0,"0"0"-1829"0,0 0-236 16,0 0-18-16,0 0-2397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29.3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294 469 1279 0,'0'0'274'0,"0"0"-123"16,0 0-59-16,0 0 68 16,0 0 19-16,0 0-110 0,0-108 38 15,0 91-14-15,0-3-26 16,3 4 46-16,12-1-63 15,1 1-21-15,1 4 35 16,10-2-63-16,1 1 27 16,4 5 0-16,9 4-20 15,3 4 54-15,0 0-61 16,0 2 12-16,-2 28 55 16,-1 5-35-16,-12 15 5 15,-7 6-17-15,-11 7 1 16,-11 4 44-16,0 10-66 15,-22-3 0-15,-25 3 41 16,-12-1-35-16,-14-2-11 16,-6-2 5-16,-6-4 0 15,2-10 18-15,9-14-18 0,10-13 0 16,11-18 36-16,14-13-30 16,10 0 6-16,11-17-12 15,3-16 1-15,11-5 2 16,4-6-3-16,0 9 0 15,0-2-9-15,26 15 9 16,6 5-1-16,5 11-7 16,10 6 8-16,4 0 16 15,5 9-16-15,5 17 0 16,1 5 38-16,1 1-37 16,1-6-1-16,-5 0 0 15,-4-3 0-15,-5-7-1 16,-6-6 1-16,-7-4-2 0,-4-3-29 15,0-3-176 1,-7 0-333-16,-13 0-252 0</inkml:trace>
  <inkml:trace contextRef="#ctx0" brushRef="#br0" timeOffset="360">965 0 1957 0,'0'0'350'0,"0"0"-203"0,0 0 19 15,0 0-34-15,0 0 1 16,0 0-45-16,0 0-40 15,168 137 16-15,-109-58-3 16,2 13 1-16,-5 10-14 16,-9 7-38-16,-12 2 17 15,-16 0-7-15,-16-1-19 16,-3 0 21-16,-25-5-8 16,-29-3-10-16,-12-4-4 15,-10-12-13-15,-2-11-5 16,14-16-9-16,5-9-94 15,21-18-111-15,18-19-535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33.3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42 2280 0,'0'0'389'16,"0"0"-323"-16,0 0 16 15,270-36 127-15,-162 30-166 16,18 6-5-16,-3 0-38 15,-3 0-57-15,-3 19-103 16,-33 14-337-16,-36 6-426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33.5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0 704 0,'0'0'2051'0,"0"0"-1760"16,0 0-218-16,0 0 141 15,252 17-64-15,-140-17-115 16,16 4-35-16,43 9-141 0,-29 3-472 16,-25 1-1947-16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30.5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335 475 1534 0,'0'0'250'16,"0"0"-177"-16,0 0-36 15,0 0 152-15,0 0-37 16,0 0-35-16,0 0-45 15,-7 103 63-15,7-12-1 0,0 21-10 16,0 16-4-16,0 5-30 16,0-2-90-16,0-14 12 15,0-13-12-15,0-15-7 16,-12-17-55-16,2-20-142 16,-12-22-125-16,3-16-141 15,1-14-731-15</inkml:trace>
  <inkml:trace contextRef="#ctx0" brushRef="#br0" timeOffset="399">0 506 1793 0,'0'0'285'0,"0"0"-125"15,0 0-107-15,0 0 163 16,0 0-7-16,0 0-112 16,76-192-37-16,-22 157-5 15,9-2-22-15,13 7 37 16,12 11-51-16,6 6-13 16,8 10 48-16,1 3-47 15,-1 0-6-15,-4 14-2 16,-7 12 2-16,-15 10 8 15,-13 6-9-15,-19 7 0 16,-26 7-6-16,-18 6 14 16,-12 10-16-16,-50 7 2 0,-18 0 6 15,-18 0-21-15,3-10 17 16,8-16 4 0,14-18-21-16,19-17 21 0,16-18-46 15,17 0-122-15,17-34-124 16,4-12-263-16,0 3-797 0</inkml:trace>
  <inkml:trace contextRef="#ctx0" brushRef="#br0" timeOffset="766">2486 0 1827 0,'0'0'308'0,"0"0"-230"15,0 0-22-15,-189 58 207 16,119 12-71-16,-2 25-61 15,-10 48-7-15,-6 50-34 16,9 43 12-16,16-17-42 16,24-41-27-16,21-55 19 0,18-37-52 15,0 3 0-15,0 0 16 16,18-3-16-16,21-23-19 16,9-12-51-16,7-22-14 15,32-17-114-15,-13-5-411 16,-13-7-26-16</inkml:trace>
  <inkml:trace contextRef="#ctx0" brushRef="#br0" timeOffset="1080">3127 391 990 0,'0'0'1445'16,"0"0"-1313"-16,0 0-93 15,0 0-10-15,0 0 158 16,0 0-3-16,0 0-99 16,164 170-15-16,-98-76 16 15,10 15-65-15,5 10 55 16,-1-4-36-16,-4-11-38 15,-3-5 17-15,-7-10-10 16,-7-14-9-16,-12-11 0 16,-3-3-95-16,3-9-82 15,-14-15-381-15,-5-23-205 0</inkml:trace>
  <inkml:trace contextRef="#ctx0" brushRef="#br0" timeOffset="1358">4357 377 2184 0,'0'0'470'0,"0"0"-458"15,0 0 126-15,0 0 107 16,-208 230-116-16,113-117-31 0,-18 16-98 15,-19 16 1-15,-7 2 36 16,0-2-37-16,12-16-13 16,14-18 2-16,18-26-32 15,29-23-2-15,19-19-136 16,25-21-173-16,15-18-277 0</inkml:trace>
  <inkml:trace contextRef="#ctx0" brushRef="#br0" timeOffset="1595">4976 987 2000 0,'0'0'366'0,"0"0"-269"15,0 0-5-15,196-17 76 16,-108 6-29-16,10 0-108 16,8 2-17-16,-4 5-14 15,-7 4-199-15,-30 13-311 16,-31 14-248-16</inkml:trace>
  <inkml:trace contextRef="#ctx0" brushRef="#br0" timeOffset="1785">4987 1444 1692 0,'0'0'787'0,"0"0"-646"16,0 0-73-16,0 0 129 16,0 0-15-16,0 0-68 15,212 39-62-15,-123-39-52 16,55-10-9-16,-27 0-160 15,-12 0-574-15</inkml:trace>
  <inkml:trace contextRef="#ctx0" brushRef="#br0" timeOffset="2244">6521 501 1570 0,'0'0'937'15,"0"0"-818"-15,0 0-107 16,0 0 147-16,0 0 27 16,249-176-77-16,-169 172-55 15,-4 4-47-15,-7 7-7 16,-10 36 16-16,-15 15-15 15,-27 23 63-15,-17 16-63 0,-10 11 25 16,-56 14 8-16,-25 6-23 16,-23-4-11-16,-6-7 0 15,4-11 0-15,14-24-5 16,26-19 16-16,25-23-11 16,29-21 26-16,17-12-9 15,5-4-10-15,5-3 11 16,34 0 2-16,17 0 46 15,13 0-66-15,14 0 20 16,8 0 42-16,4 0-61 16,3 0 31-16,2 0-23 15,-2 0-1-15,-12 0 25 0,-8-3-33 16,-20-4-57 0,-14 7-18-16,-19-5-207 15,-17 3-585-15</inkml:trace>
  <inkml:trace contextRef="#ctx0" brushRef="#br0" timeOffset="2560">7152 46 2374 0,'0'0'327'0,"0"0"-231"16,0 0-39-16,215 63 115 0,-117-8-27 16,9 23-81-16,6 22 47 15,-5 14-71-15,-1 18 4 16,-12 31 19-16,-26 37-38 16,-32 31-14-16,-34-22-11 15,-3-48 0-15,-33-52-13 16,-6-44-26-16,-9 0-30 15,-4 1 13-15,-6-4-89 16,-4-9-223-16,18-20-366 16,8-16-1241-16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38.8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70 131 1101 0,'0'0'697'15,"0"0"-511"-15,0 0-119 16,0 0 84-16,0 0 32 16,0 0-82-16,0-65-41 15,0 51-31-15,15 5 64 16,7-3-7-16,7 0-58 16,8 3 38-16,7 6-14 0,7-1-26 15,3 4 35-15,5 0-55 16,-5 0 11-16,0 23-8 15,-10 5-9-15,-7 9 0 16,-15 3 3-16,-8 9 3 16,-14 4 9-16,0-1-8 15,-7 2-7-15,-25-6 11 16,-9-3-4-16,1-8-7 16,-1-4 0-16,2-10 0 15,5-7 56-15,9-6-29 16,6-5-6-16,9-3 37 15,7-2-37-15,3 0 6 16,0 0-27-16,0 0 0 0,0 0-19 16,25 0 16-1,7 7 3-15,12 0 1 0,4 7 13 16,2 7-19-16,6 5 5 16,-5 7 0-16,-4 10-15 15,-6 5 15-15,-12 8 0 16,-7 2 17-16,-16-4-16 15,-6 2-1-15,0-1 0 16,-18-5 0-16,-21-4 19 16,-5-9-7-16,-12-6-12 15,-5-7 58-15,-8-5-42 16,-4-9 31-16,-5-2-32 16,9-8 1-16,5 0 32 15,5 0-48-15,11-15-8 16,8-7 7-16,11-2-105 0,10-2-106 15,19-16-345-15,0 9-149 16,0-6-1103-16</inkml:trace>
  <inkml:trace contextRef="#ctx0" brushRef="#br0" timeOffset="339">792 108 2223 0,'0'0'479'15,"0"0"-377"-15,0 0 44 16,0 0 59-16,0 0-25 16,0 0-162-16,0 0 10 15,123-17 13-15,-57 64-1 16,12 22 4-16,2 26-32 15,8 24 21-15,-6 16 22 16,0 14-44-16,-22 9-11 16,-16-4 7-16,-25-6 1 15,-19-13-8-15,-3-11-22 16,-45-16 22-16,-14-19 0 16,1-20-74-16,-2-17-5 15,-3-25-92-15,16-13-203 0,9-14-510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3.3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826 645 2208 0,'0'0'471'0,"0"0"-400"16,0 0 152-16,0 0 57 16,0 0-164-16,0 0-26 15,-259-103-37-15,169 122-35 16,-9 30 70-16,-3 21-82 0,4 14 29 15,17 15 16-15,27 10-44 16,22 5-7-16,27 0 0 16,5-2 17-16,43-7-37 15,30-14-4-15,19-18-31 16,14-20 25-16,-1-26-62 16,-2-21 52-16,-8-6-10 15,-22-14 46-15,-23-21-32 16,-21-2 49-16,-29 1-13 15,0-3 74-15,-44 3-55 16,-29 0 11-16,-18 9-21 16,-14 5-1-16,-1 8-16 15,8 11 8-15,10 3-72 0,23 0-31 16,25 14-427-16,21-1-555 16</inkml:trace>
  <inkml:trace contextRef="#ctx0" brushRef="#br0" timeOffset="422">1090 0 1899 0,'0'0'351'0,"0"0"-113"16,0 0-113-16,0 0 134 15,0 0-5-15,0 0-159 16,0 0-58-16,22 62 26 16,17 1-21-16,16 11 61 15,6 20-101-15,12 10 5 16,5 7 65-16,5 11-51 15,1 6 8-15,-8-1-7 16,-3 5-20-16,-14 3 34 16,-20-5-36-16,-17-5 0 15,-22-3 12-15,-3-17-12 16,-48-14-42-16,-7-14 22 0,-7-22-12 16,-1-16 31-1,6-16-95-15,6-9-18 0,-8-14-34 16,19 0-217-16,10 0-469 0</inkml:trace>
  <inkml:trace contextRef="#ctx0" brushRef="#br0" timeOffset="833">2686 1017 1783 0,'0'0'383'0,"0"0"-149"16,0 0 102-16,0 0-42 15,0 0-102-15,0 0-125 16,0 0 23-16,95-20 1 16,-44 11-90-16,11-1 20 15,8-1-21-15,9 2 11 0,2 4-23 16,-5-3 9-16,-10 6-18 15,-15 2-45-15,-22 0-184 16,-17 12-279-16,-12 11-460 0</inkml:trace>
  <inkml:trace contextRef="#ctx0" brushRef="#br0" timeOffset="1086">2551 1581 1824 0,'0'0'559'0,"0"0"-397"15,0 0 209-15,0 0-145 16,0 0-98-16,0 0-15 15,240-38-84-15,-159 24-29 16,27 14-15-16,-16 0-144 16,-18 0-500-16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2.6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839 0 2357 0,'0'0'634'0,"0"0"-622"15,0 0 30-15,0 0 138 16,0 0-93-16,-255 98-50 16,157-49-29-16,-9 8-7 15,6-1 2-15,6-4-3 16,19-6 0-16,20-12 23 15,21-10-23-15,19-3 0 16,16-5-15-16,0 5 15 16,26-2-3-16,21 4 3 0,19 2 0 15,10-1 32 1,9 2-32-16,1 3-1 0,2 1-14 16,0 3 15-16,-9-2-2 15,-13 7-150-15,-15 13-303 16,-20-7-321-16,-25-8-1123 0</inkml:trace>
  <inkml:trace contextRef="#ctx0" brushRef="#br0" timeOffset="215">158 1034 1729 0,'0'0'951'15,"0"0"-823"-15,0 0-92 0,0 0 193 16,0 0 26-16,0 0-182 16,0 0-33-16,196 68 4 15,-127-51-32-15,7-4-12 16,34 7-63-16,-22-3-168 16,-12-4-647-16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1.7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509 0 2191 0,'0'0'336'0,"0"0"-272"0,0 0-53 16,-199 134 135-16,126-5 67 15,0 48-86-15,4 56-79 16,18 9-7-16,24-31 37 16,20-57-63-16,7-59-14 15,0-16 22-15,19 1-23 16,16-3-32-16,35 11-112 16,-11-27-205-16,4-26-391 0</inkml:trace>
  <inkml:trace contextRef="#ctx0" brushRef="#br0" timeOffset="288">1149 200 2515 0,'0'0'369'15,"0"0"-298"-15,0 0-27 16,0 0 150-16,0 0-101 16,123 171-15-16,-60-72-21 15,6 12-24-15,7 4 27 16,0-3-53-16,5-5 17 16,-5-6-24-16,4-8-13 0,-2-14-34 15,-11-13-62-15,-1 0-116 16,-18-18-366-16,-18-13-282 0</inkml:trace>
  <inkml:trace contextRef="#ctx0" brushRef="#br0" timeOffset="529">984 1339 1960 0,'0'0'587'16,"0"0"-530"-16,0 0 57 0,0 0 83 16,149-241-44-1,-42 135-36-15,13-13-93 0,10 1 13 16,-1 6 51-16,-9 13-86 16,-15 22-2-16,-21 17-57 15,-18 34-197-15,-22 16-311 16,-22 10-695-16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1.0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248 175 1536 0,'0'0'393'16,"0"0"-216"-16,0 0-76 16,0 0 88-16,0 0 12 15,0 0 9-15,32 240-74 16,-23-107-57-16,-2 11 17 15,-4 12-32-15,6 6 8 16,-3-13-37-16,1-9-13 0,-4-19-22 16,6-23 6-16,-6-26 3 15,1-26-18-15,-1-16-97 16,0-30-161-16,-3 0-301 16,0-26-816-16</inkml:trace>
  <inkml:trace contextRef="#ctx0" brushRef="#br0" timeOffset="312">0 186 2225 0,'0'0'362'0,"0"0"-259"15,0 0-10-15,0 0 115 16,0 0-121-16,270-170-33 15,-150 163 6-15,12 7-41 16,10 12-4-16,-3 36 12 16,-9 20-27-16,-16 14 23 15,-30 9-23-15,-36 14 0 16,-38 7 1-16,-14 0-1 16,-62-3-24-16,-25-11 9 15,-14-16 5-15,-8-24-19 16,11-22 2-16,14-22-22 15,19-14-2-15,25-16-248 0,19-21-323 16,18-5-684-16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07:05.94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0 641 0,'0'0'1260'0,"0"0"-991"15,0 0-136-15,0 0 31 0,0 0 48 16,0 0-86 0,0 0-88-16,156 30 17 15,-91-30-55-15,8 3-7 0,0-3-9 16,27 0-235-16,-21 0-401 16,-13 0-1200-16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6.9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397 50 1392 0,'0'0'399'15,"0"0"-294"-15,0 0-49 16,0 0 111-16,0 0 72 15,0 0-37-15,0 0-81 16,12-53-20-16,-12 76 50 16,-34 29-124-16,-8 22 0 15,-14 26 7-15,-5 5-19 16,-2 3-15-16,9-13 0 0,14-19 2 16,6-14 1-1,17-16-3-15,9-13 0 16,8-14 14-16,0-5-13 0,0 0-1 15,25-14 0-15,12 2 1 16,10-2 17-16,13 0-18 16,-3 0 0-16,6-10 1 15,-9-3 8-15,-3 4-16 16,-11 5 7-16,-4 1-40 16,-9 3-80-16,-10 0-140 15,-2 0-78-15,-12 0 12 16,-3 0-16-16,0 0-218 15,0-23-73-15,-18-4 633 16,1-5 218-16,-5 2 95 16,7 1-19-16,-1 0-21 0,10 10-91 15,-1 1 8-15,7 12 71 16,0 6-65-16,0 0-66 16,0 36-73-16,3 16 47 15,12 14-1-15,-1 9-55 16,1 11-17-16,-8-4 6 15,-4 2-11-15,1-2-16 16,-4-3-10-16,0-9-73 16,0-12-70-16,0-8-199 15,0-14-175-15,-4-19-1061 0</inkml:trace>
  <inkml:trace contextRef="#ctx0" brushRef="#br0" timeOffset="267">708 226 1947 0,'0'0'325'16,"0"0"-228"-16,0 0 58 15,0 0 22-15,200 174 14 16,-134-92-98-16,3 13-26 15,0 14 18-15,-11 9-84 16,-11 3 35-16,-16 8-30 0,-18-5-6 16,-13-3-10-1,0-16-50-15,-25 9-114 0,-11-27-155 16,3-23-435-16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47.90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379 155 1527 0,'0'0'325'16,"0"0"-173"-16,0 0-11 16,0 0 66-16,0 0-18 15,0 0-6-15,5 246-40 16,-5-56-38-16,0 0 22 16,0-18-102-16,0-21 1 15,0-50 23-15,0 7-47 16,0-4-2-16,0-25-14 15,0-18-59-15,0-31-123 16,4-9-363-16,-4-21-109 0</inkml:trace>
  <inkml:trace contextRef="#ctx0" brushRef="#br0" timeOffset="319">0 397 1733 0,'0'0'351'0,"0"0"-214"15,0 0-31-15,0 0 101 16,212-167 18-16,-140 133-146 16,6-1 45-16,8 12-49 15,2 17-38-15,7 6 2 16,-4 0-38-16,1 36 32 0,-13 7 7 15,-16 15-32-15,-23 9-8 16,-26 6 22 0,-14 8-11-16,-17 1-11 0,-39 0 0 15,-10-8 0-15,-7-11-6 16,4-11-33-16,8-17 3 16,2-16-9-16,12-10-37 15,-1-9-123-15,13 0-179 16,13 0-285-16</inkml:trace>
  <inkml:trace contextRef="#ctx0" brushRef="#br0" timeOffset="630">2047 0 2102 0,'0'0'488'0,"0"0"-470"16,0 0 75-16,-186 134 142 16,108-4-77-16,-2 43-23 15,8 56-88-15,21 11 21 16,32-37 22-16,19-54-84 0,0-56 29 15,29-20-35 1,15-3 1-16,13-1-7 0,43 7-100 16,-17-25-117-16,-5-21-510 15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51.0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36 164 1048 0,'0'0'245'16,"0"0"-36"-16,0 0-9 16,0 0-39-16,0 0 46 15,0 0-39-15,0 0 29 16,-36-87-125-16,36 83 16 15,0-6-10-15,0 3-37 0,10 0-20 16,27-9-13 0,11 5-1-16,9 2 29 0,9 1-36 15,0 8-3-15,0 0 3 16,-8 0 1-16,-6 24-1 16,-20 10-10-16,-13 4 10 15,-16 6-1-15,-3 4-5 16,-22 5 6-16,-25-5 8 15,-4-1-7-15,-5-4 3 16,9-11 6-16,3-9 1 16,12-7 70-16,7-5-58 15,9-10 36-15,13-1-10 0,3 0-30 16,0 0-19 0,3 0-16-16,28 0 16 0,4-1 0 15,9 1 3-15,0 0-3 16,4 0 0-16,-4 13 0 15,0 19 0-15,-9 8 0 16,-6 9 0-16,-7 0 0 16,-14 7 2-16,-8 0-2 15,0 0 0-15,-25-14 6 16,-12-3-3-16,-7-5 9 16,-7-11 10-16,0-10 18 15,-3-13-29-15,-2 0 29 16,2 0 8-16,10-20-37 0,4-6 20 15,11 2-23 1,7-1 8-16,15 5-16 0,7 3-123 16,10-2-116-16,27 9-109 15,4 0-318-15</inkml:trace>
  <inkml:trace contextRef="#ctx0" brushRef="#br0" timeOffset="384">1899 39 1815 0,'0'0'355'16,"0"0"-175"-1,0 0-119-15,0 0 108 0,0 0 16 16,0 0-104-16,-236 171-26 16,160-119 11-16,-2 4-18 15,8-3 63-15,13-11-110 16,10-7 24-16,18-1 41 16,14-8-66-16,15-4 15 15,0 2-15-15,25-1 0 16,19 0 8-16,10 3-8 15,9-3 0-15,-6 5 13 0,2-4-13 16,-1 3-12 0,-6 4-43-16,-4-3-56 0,-10 16-140 15,-7-6-348-15,-18-4-521 16</inkml:trace>
  <inkml:trace contextRef="#ctx0" brushRef="#br0" timeOffset="610">1357 1016 1778 0,'0'0'673'0,"0"0"-607"15,0 0-8-15,0 0 165 0,0 0-39 16,0 0-70-16,0 0-23 15,182 142-79-15,-124-123-12 16,30 8-54-16,-19-5-267 16,-8-1-427-16</inkml:trace>
  <inkml:trace contextRef="#ctx0" brushRef="#br0" timeOffset="1015">2713 121 1182 0,'0'0'1251'16,"0"0"-1107"-16,0 0-83 15,0 0 133-15,0 0 3 16,0 0-41-16,0 0-77 16,164 148-25-16,-103-67 57 15,8 13-111-15,4-1 36 16,1 3 12-16,-1-8-30 15,0-12-18-15,-4-11-6 0,-8-10 6 16,-5-11 0-16,-17-10-86 16,-9-15-45-16,-8-6-129 15,-12-6-280-15,-3-7-146 0</inkml:trace>
  <inkml:trace contextRef="#ctx0" brushRef="#br0" timeOffset="1282">3660 42 1335 0,'0'0'913'0,"0"0"-693"16,0 0-154-16,0 0 172 15,0 0 1-15,0 0-109 16,0 0-55-16,-164 197-52 15,91-102 29-15,-15 7-26 16,2-3-26-16,-5-1 0 16,10-10-1-16,11-15-30 15,19-14-1-15,16-20-104 16,10-6-124-16,6-7-270 16,11-16-150-16</inkml:trace>
  <inkml:trace contextRef="#ctx0" brushRef="#br0" timeOffset="1773">4824 80 1825 0,'0'0'529'15,"0"0"-458"-15,0 0 79 16,0 0-28-16,0 0 15 16,0 0-15-16,-252 110-121 15,179-61 21-15,4-3 20 16,6 3-30-16,16-12-2 16,18-8-8-16,10-6 14 15,19-2-15-15,0 1-1 0,0-9 0 16,27 6-13-16,9-1 23 15,8 1-10-15,3-3 0 16,4 3 1-16,3 1 4 16,-2-3-5-16,3 5 0 15,-5 5-6-15,1 8-79 16,-10 2-184-16,-16-4-422 0</inkml:trace>
  <inkml:trace contextRef="#ctx0" brushRef="#br0" timeOffset="2027">4372 898 2027 0,'0'0'664'0,"0"0"-532"16,0 0-73-16,0 0 147 15,0 0-31-15,0 0-94 16,0 0 10-16,73 50-90 16,-22-34 11-16,6 5-6 15,9-7-6-15,15 14-158 16,-17-5-523-16,-16-6-1741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5:54.4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0 192 2076 0,'0'0'505'16,"0"0"-397"-16,0 0-76 0,0 0 68 15,0 0 18-15,0 0-85 16,203-9 11-16,-108 9-44 16,8 0 0-16,-5 0 30 15,-10 0-17-15,-15 0-13 16,-22 0 15-16,-19 16 1 15,-20 13 100-15,-12 14-65 16,0 15-12-16,-19 10 61 16,-13 9-70-16,-2 5 4 15,-1-1-11-15,4-1-22 16,9-1 28-16,5-14-29 16,6 3 0-16,4-20-12 15,3-2 12-15,4-14-78 0,0 0-88 16,-8-11-201-1,1-8-303-15,-3-3-527 0</inkml:trace>
  <inkml:trace contextRef="#ctx0" brushRef="#br0" timeOffset="186">219 787 1215 0,'0'0'1280'15,"0"0"-1110"-15,0 0-118 16,0 0 155-16,0 0-74 16,0 0-68-16,236-72-65 15,-116 45-62-15,-21 4-226 0,-15 3-629 0</inkml:trace>
  <inkml:trace contextRef="#ctx0" brushRef="#br0" timeOffset="481">875 0 2212 0,'0'0'367'0,"0"0"-248"15,0 0-45-15,0 0 121 16,0 0 34-16,0 0-158 0,243 161-31 15,-161-86 42-15,-3 9-43 16,-3 15-18-16,-13 6 26 16,-16 7-46-16,-18 12 46 15,-17-9-47-15,-12 3 0 16,0-6-8-16,-29-17-2 16,-8-16-35-16,5-14-36 15,-6-26-87-15,13-12-152 16,10-24-545-16</inkml:trace>
  <inkml:trace contextRef="#ctx0" brushRef="#br0" timeOffset="694">1896 751 2408 0,'0'0'497'0,"0"0"-419"16,0 0 60-16,0 0-2 16,222-76-24-16,-146 69-112 15,-3 4-33-15,11 3-98 16,-21 16-378-16,-28 10-452 0</inkml:trace>
  <inkml:trace contextRef="#ctx0" brushRef="#br0" timeOffset="865">2016 1134 2270 0,'0'0'732'0,"0"0"-635"16,0 0-25-16,0 0 78 15,0 0-118-15,241 23-32 16,-131-20-154-16,-6 4-538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6:21.6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2099 0,'0'0'644'0,"0"0"-550"15,0 0 63-15,0 0 39 16,0 0-75-16,0 0-66 16,193 0-47-16,-124 0-8 15,7 0-11-15,-1 0-98 16,-11 26-177-16,-17 5-517 15,-28 1-1204-15</inkml:trace>
  <inkml:trace contextRef="#ctx0" brushRef="#br0" timeOffset="170">41 462 2328 0,'0'0'609'0,"0"0"-534"15,0 0-45-15,0 0 88 16,0 0-8-16,0 0-110 16,255 3-77-16,-176-3-198 15,-9 7-698-15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6:19.4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521 65 1661 0,'0'0'360'15,"0"0"-283"-15,0 0 47 16,0 0 163-16,0 0-83 15,-22-49-78-15,5 42-59 16,-1 0-3-16,-4 7 59 16,-4 0-111-16,-3 0 12 15,-11 21 48-15,-4 21-51 16,-10 20 0-16,-2 20-2 16,2 17-4-16,6 16 57 15,8 6-60-15,15 3-12 0,11-6 46 16,14-9-44-16,0-14 10 15,3-9-12-15,33-21 0 16,15-13 20-16,8-18-20 16,10-18-41-16,7-16 32 15,5 0-33-15,-1-33-7 16,-7-22 12-16,-7-24 37 16,-16-17-26-16,-12-19 23 15,-25-9 3-15,-13-8 9 16,0 6-7-16,-13 10 8 15,-25 27-8-15,-2 20 14 16,-2 28 16-16,1 13-32 16,12 25-56-16,21 13-127 15,8 30-493-15,0 2-12 0</inkml:trace>
  <inkml:trace contextRef="#ctx0" brushRef="#br0" timeOffset="203">1186 1059 2309 0,'0'0'467'0,"0"0"-388"0,0 0 40 15,0 0-7 1,0 0-112-16,0 0-46 0,0 0-315 15,17-49-315-15</inkml:trace>
  <inkml:trace contextRef="#ctx0" brushRef="#br0" timeOffset="577">1627 754 1731 0,'0'0'315'15,"0"0"-252"-15,0 0-10 0,0 0 149 16,127-180-127-16,-80 113-38 16,-3-6-21-16,-8-1 5 15,-2-1 40-15,-9 6-14 16,-10 13 64-16,-5 13 63 15,-6 17-103-15,-4 16 17 16,0 10 14-16,0 17-65 16,0 35 11-16,0 27 0 15,-14 21-12-15,-4 3-3 16,2 6-33-16,6-8 0 16,2-10 3-16,4-9 5 15,4-13-16-15,0-11-56 16,0-10-41-16,0-6-106 0,12-8-377 15,-5-15-20-15</inkml:trace>
  <inkml:trace contextRef="#ctx0" brushRef="#br0" timeOffset="998">2192 623 1652 0,'0'0'225'0,"0"0"-155"0,0 0 118 15,105-181-3-15,-68 115-71 16,-1 4-62-16,1 0-3 16,-5 7 76-16,-3 5-13 15,-2 8 3-15,-10 8 16 16,-5 10-74-16,-6 12 18 15,-6 10-18-15,4 2-39 16,-4 0 51-16,0 35-63 16,0 24 22-16,0 15 42 15,0 20-62-15,-7 4 16 16,-3-3-24-16,1 1 10 16,3-14 13-16,6-7-23 15,0-13 0-15,0-13 0 0,0-9 0 16,0-14-14-1,0-8-10-15,0-9-32 0,0-9 55 16,-4 0-80-16,4 0-12 16,-3 0-94-16,-2 0-425 15,5-9-201-15</inkml:trace>
  <inkml:trace contextRef="#ctx0" brushRef="#br0" timeOffset="1959">3041 119 1579 0,'0'0'259'15,"0"0"-212"-15,0 0 9 0,0 0 0 16,0 0 65 0,230-9-28-16,-161 9-88 0,1 0-3 15,-1 0 11-15,-8 0 19 16,-14 0 7-16,-13 0-39 15,-20 0 0-15,-14 0 40 16,0 0-20-16,-36 0-5 16,-11 0-6-16,-12 0 12 15,-2-3 65-15,-5-6-84 16,3-1 9-16,1 3 82 16,11 1-41-16,4 6 27 15,3 0 21-15,11 0-36 16,8 21 50-16,3 7-108 15,7 8 3-15,11 5 64 16,4 3-66-16,0-1-1 0,0-2-5 16,0-7 0-16,22-1 11 15,7-6-12-15,5-4 0 16,10 0 27-16,7-4-27 16,3 4-1-16,2 3-1 15,1 6 2-15,2 2 0 16,-8 10 6-16,-7-3-6 15,-12 2 59-15,-17 3-50 16,-15 0-3-16,0 4 1 16,-40-2-7-16,-19 2 12 15,-6-8-12-15,-4-9 0 16,0-7 47-16,3-13-47 16,3-9-1-16,12-4 0 0,7 0 1 15,9 0 11-15,13-7-11 16,14-6-57-16,13-8-44 15,30 5-434-15,9-3-291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7:38.2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1113 0,'0'0'1845'15,"0"0"-1679"-15,0 0-143 16,0 0-7-16,0 0-16 15,0 0-532-15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7:36.9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686 683 1371 0,'0'0'360'16,"0"0"-186"-16,0 0 44 16,0 0 36-16,0 0-89 15,-73-89-40-15,48 78-28 16,-5 5 6-16,-2 6 36 16,-9 0-113-16,-3 0 42 15,-3 24 6-15,-8 17-43 16,-7 14 14-16,1 18-27 15,-2 16 27-15,9 6 16 0,7 12-43 16,18-4-18-16,14 2 32 16,15-3-22-16,0-13 7 15,25-14 2-15,23-13-4 16,11-16-15-16,5-12 11 16,14-22-11-16,8-12 0 15,2 0-29-15,3-15-1 16,-6-22-124-16,17-19-56 15,-26 10-392-15,-17 4-473 0</inkml:trace>
  <inkml:trace contextRef="#ctx0" brushRef="#br0" timeOffset="391">1024 125 1573 0,'0'0'512'0,"0"0"-341"16,0 0-125-16,0 0 134 16,0 0-2-16,0 0-64 15,195-114 3-15,-131 114-102 16,-5 0 14-16,-11 8 61 0,-19 25-56 15,-21 8 2-15,-8 22 21 16,-19 9-32-16,-43 17 44 16,-18 0-69-16,-11 0 0 15,3-10 30-15,12-17-24 16,20-15-6-16,27-16 0 16,23-11 1-16,6-3-16 15,22-8 15-15,32 5-12 16,18-4 11-16,10-1-65 15,4 5-21-15,14 11-194 16,-21 2-335-16,-20-4-965 0</inkml:trace>
  <inkml:trace contextRef="#ctx0" brushRef="#br0" timeOffset="1030">1419 2090 1773 0,'0'0'343'0,"0"0"-219"0,0 0 84 16,0 0-16-16,0 0 53 16,0 0-115-16,-48-175-85 15,13 161 39-15,-9 6-30 16,0 8-8-16,0 0 29 16,0 22-68-16,12 15-6 15,10 8-2-15,13 5 22 16,9 3-30-16,0-2 9 15,41 2 0-15,6-3-6 16,12-4 12-16,-1-4-12 16,1-2 3-16,-5-7 3 15,-3-1-3-15,-11-2 3 16,-4-4 0-16,-14-2 10 0,-10-3-10 16,-12 6 0-1,0 4-1-15,-34-3 1 0,-13 2 16 16,-11-2-16-16,-1 0 0 15,5-12 6-15,3-9-6 16,7-7-6-16,9 0 0 16,16-14 6-16,11-25-20 15,8-17-34-15,8-9 27 16,27-14 10-16,9-3-7 16,0 0 14-16,-6 3 2 15,-6 11 8-15,-7 11 9 16,-10 12-9-16,-4 12 0 15,-3 13 38-15,-8 7-38 16,0 13-12-16,0 0-129 16,3 0-410-16,1 0-328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8:05.93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 69 1921 0,'0'0'610'0,"0"0"-535"16,0 0 69-16,0 0 128 16,0 0-101-16,0 0-126 15,0 0-45-15,-3-36-107 16,3 22-432-16,0-5-1877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8:04.1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332 1202 1258 0,'0'0'339'16,"0"0"-172"-16,0 0-130 16,0 0 155-16,0 0 80 15,0 0-89-15,25-90 9 16,-25 84-107-16,0 2 54 0,0 4 8 15,0 0-80 1,0 0 14-16,0 0 0 0,0 42-56 16,0 27 99-16,0 34-101 15,0 47 8-15,-3 2 59 16,-11 5-79-16,3 1 17 16,4-33-4-16,0 5-16 15,2-19 31-15,5-15-39 16,-3-20 0-16,3-22 24 15,-4-13-24-15,1-14-33 16,-1-21-44-16,1-6-53 16,-16-9-60-16,1-25-601 15,-1-2-299-15</inkml:trace>
  <inkml:trace contextRef="#ctx0" brushRef="#br0" timeOffset="413">0 1232 1850 0,'0'0'329'16,"0"0"-135"-16,0 0 11 16,0 0 57-16,0 0-50 15,104-196-161-15,-57 171-6 16,7 1 48-16,9 8-52 15,6 11-29-15,4 5 3 16,-1 0 1-16,5 2 21 0,-1 26-37 16,-4 10 0-1,-6 0 27-15,-3 12-25 0,-12 2-4 16,-14 4-11-16,-15 4 13 16,-15 3 34-16,-7-2-34 15,-16-2 0-15,-28-1 27 16,-13-5-15-16,-9-6-12 15,-7-12-13-15,-6-4 13 16,1-15 17-16,9-7-17 16,4-9 0-16,16 0 6 15,14 0-6-15,13-19-27 16,15-11-76-16,7-30-87 16,7 12-311-16,15-5-592 0</inkml:trace>
  <inkml:trace contextRef="#ctx0" brushRef="#br0" timeOffset="1082">1019 98 1702 0,'0'0'306'16,"0"0"-180"-16,0 0 12 15,0 0 114-15,0 0-115 16,0 0-22-16,0 0-26 16,177-93-32-16,-126 93 24 15,-2 0-56-15,-7 18 18 16,-8 15 7-16,-15 6-37 16,-16 11 20-16,-3 8 0 15,-15 5-27-15,-33-1 26 0,-2 0-10 16,-10-2-16-1,10-15 29-15,6-5-17 0,8-14-18 16,14-9 19-16,10-11-13 16,6-3 55-16,6-3-60 15,0 0-1-15,0 0 3 16,18 0-2-16,14 0-1 16,16 0 6-16,8-6 8 15,1-1 13-15,6 7-27 16,-2 0 0-16,-6 0 27 15,-1 0-6-15,-10 0-15 16,-11 0 18-16,-8 0-24 16,-10 0 63-16,-8 0-45 15,-2 0-18-15,-5 0 92 16,0 0-79-16,0 0 20 0,0 0-30 16,-8 0 8-16,-6-3-22 15,2-1 10-15,5 4-113 16,-8 0-23-16,2 4-515 15,1 15-1118-15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07:06.5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42 371 1217 0,'0'0'837'0,"0"0"-688"16,0 0-41-16,0 0 128 16,0 193-47-16,0-111-101 15,0 2-43-15,0 3-23 16,0-10 10-16,0 0-27 16,0-14-4-16,0-11 17 15,0-13-16-15,0-12 5 16,0-11-7-16,0-13 1 15,0-3-10-15,0-7 1 16,-3-25-47-16,-1-18 46 16,1-11-10-16,3-11-16 15,-3-7 13-15,3-10 14 16,-9-6-1-16,2-1 4 0,1-2 5 16,2 9 2-16,1 7-2 15,3 18 1-15,0 10 0 16,0 18 5-16,17 9 33 15,13 8-32-15,6 12-6 16,11 7 19-16,7 0-14 16,5 7-5-16,-4 19 10 15,-5 8-10-15,-2-2 37 16,-15 4-38-16,-7 0 1 16,-16 0 34-16,-10 2-13 15,0 3 11-15,-36-2-33 0,-18 0 6 16,-15 1-1-1,0-10-5-15,-1-5-39 0,8-12 18 16,18-9-72-16,18-4-122 16,16-19-348-16,10-11-705 0</inkml:trace>
  <inkml:trace contextRef="#ctx0" brushRef="#br0" timeOffset="299">954 0 1938 0,'0'0'500'16,"0"0"-314"-16,0 0 11 15,0 0-46-15,0 0-14 16,-190 199-69-16,136-111-13 15,4 8-2-15,2 11-26 16,11 0 14-16,12 1-41 16,6-4 0-16,12-1 23 15,7-14-23-15,0-14 0 16,10-10-16-16,21-18-66 16,23-24-82-16,-7-17-307 15,-6-6-319-15</inkml:trace>
  <inkml:trace contextRef="#ctx0" brushRef="#br0" timeOffset="615">1162 390 1211 0,'0'0'1246'16,"0"0"-1017"-16,0 0-165 16,0 0 97-16,0 0 29 15,0 0-59-15,0 0-67 16,103 191-34-16,-61-117 43 0,2 8-67 16,4-2 9-16,-1-3 9 15,9 0-24-15,-2-12-1 16,0-5 1-16,-7-11-27 15,-6-14 26-15,-9-8-129 16,-5-17-123-16,-5-7-356 16,-12-3-347-16</inkml:trace>
  <inkml:trace contextRef="#ctx0" brushRef="#br0" timeOffset="893">1821 396 1859 0,'0'0'371'16,"0"0"-227"-16,0 0 156 16,0 0-51-16,0 0-113 15,0 0-25-15,-138 220-22 16,80-144-43-16,-11 2 15 15,-7 5-43-15,-2-5-7 16,14-6-11-16,5-9 0 16,15-11-2-16,18-13-107 15,13-11-74-15,13-14-189 16,0-6-518-16</inkml:trace>
  <inkml:trace contextRef="#ctx0" brushRef="#br0" timeOffset="1120">1997 758 2250 0,'0'0'291'16,"0"0"-170"-16,0 0 76 15,0 0-52-15,0 0-88 16,218 0-57-16,-133 0-82 0,-19 0-406 16,-5 0-587-16</inkml:trace>
  <inkml:trace contextRef="#ctx0" brushRef="#br0" timeOffset="1363">2150 1026 2104 0,'0'0'281'0,"0"0"-235"0,0 0 32 16,0 0 94-16,0 0-107 15,0 0-65-15,226 8-70 16,-128-8-112-16,-17-3-378 16,-20-7-1282-16</inkml:trace>
  <inkml:trace contextRef="#ctx0" brushRef="#br0" timeOffset="2129">3134 820 1763 0,'0'0'218'0,"0"0"-186"15,0 0 19-15,0 0 116 16,0 0-62-16,220-186-90 15,-192 136 14-15,-9-6 20 16,-9-3 39-16,-10-2 6 16,0-2 4-16,0 3 15 15,-22 11-32-15,-7 16-17 16,1 14 48-16,-6 19-46 16,2 0-10-16,-5 33-23 0,8 26-8 15,0 18 38 1,7 16-44-16,3 9 1 0,9 3-1 15,2 3-2-15,1-8-5 16,4-9-12-16,3-12 0 16,-4-12 13-16,4-13-13 15,0-18-1-15,0-13-10 16,0-14 11-16,0-9 0 16,0 0-6-16,0-3 6 15,0-26 8-15,0-11-8 16,19-10-17-16,6-3 16 15,11 2-26-15,4-1-2 16,8 4 3-16,3 10-51 16,4 12 76-16,-4 13-49 15,-7 8 23-15,-5 5 21 0,-9 0-3 16,-13 21 9 0,-5-1 12-16,-12-1 2 0,0 0 53 15,-18 2-2-15,-20-8-37 16,-9-3-6-16,-4-7-11 15,4-3 4-15,0 0-15 16,11 0 1-16,2-7 18 16,12-5-19-16,9 1 1 15,4 2-2-15,9 4 9 16,0 5-17-16,5 0-6 16,21 5 15-16,6 18 8 15,5 7-7-15,-1 2 4 0,-3 5-5 16,-1-5 0-16,1-3-7 15,-3-5 4-15,-1-5-12 16,3-12 1-16,2-4-75 16,13-3-67-16,-8-22-312 15,-5-5-214-15</inkml:trace>
  <inkml:trace contextRef="#ctx0" brushRef="#br0" timeOffset="2421">3755 88 2203 0,'0'0'330'16,"0"0"-205"-16,0 0 123 15,0 0-36-15,0 0-89 16,157 199-20-16,-106-129-55 15,-1 3-15-15,1 6 18 16,-7 5-21-16,0 9 11 16,-8-2-8-16,-6 2-26 15,-20-4 43-15,-10-3-50 16,-13-4-27-16,-47 2-26 16,-53 7-77-16,15-19-206 15,3-15-686-15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8:34.16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539 1076 628 0,'0'0'757'0,"0"0"-498"16,0 0-109-16,0 0 11 15,0 0 39-15,0 0 1 16,-13-72 29-16,13 69-116 16,0 3-29-16,0 0 63 0,0 0-80 15,0 0-28-15,0 0-27 16,0-4-12-16,0 1 34 16,22-4-35-16,10-5 0 15,8-7-12-15,4-15 12 16,0-4-8-16,0-11-13 15,-5-5 21-15,-2-5-8 16,-5-4 8-16,-3 3 0 16,-2 9 0-16,-10 6 0 15,-2 15 0-15,-8 10 4 16,-3 12 3-16,-4 8 17 16,0 15-4-16,0 33-20 15,0 21 61-15,-14 21-46 16,-11 4-2-16,3 8-12 0,3-7-1 15,4-4 5-15,8-11-5 16,7-10-69-16,0-12-45 16,0-6-159-16,0-8-325 15,3-22-188-15</inkml:trace>
  <inkml:trace contextRef="#ctx0" brushRef="#br0" timeOffset="163">1145 1194 1633 0,'0'0'278'16,"0"0"-74"-16,0 0 44 15,0 0-86-15,189 0-86 16,-130 0-76-16,17 19-63 0,-16 5-325 16,-13-1-729-16</inkml:trace>
  <inkml:trace contextRef="#ctx0" brushRef="#br0" timeOffset="652">2046 958 1967 0,'0'0'380'0,"0"0"-254"15,0 0 54 1,0 0 80-16,14 194-84 15,-14-96-158-15,5 10 41 0,-5 8-22 16,3-1-29-16,0-4 7 16,1-8 6-16,-1-19-21 15,1-19 0-15,-4-15-30 16,0-21-6-16,0-12-17 16,0-14-30-16,0-3 71 15,0-12-87-15,0-32-13 16,0-19 86-16,0-19-59 15,-4-23 84-15,-6-16-32 16,-9-40-4-16,4 11 20 16,2-1-21-16,4 6 38 15,9 43-9-15,0 8 42 0,5 24-17 16,24 31 45-16,15 22-31 16,10 17 77-16,9 0-80 15,6 20 13-15,0 18 41 16,-4 13-67-16,-6 1 7 15,-15 7-11-15,-19 1-2 16,-21-2 27-16,-4 1-35 16,-33-3 0-16,-26-5-9 15,-10-9 2-15,-7-10-111 16,-9-12-93-16,19-11-386 16,24-9-972-16</inkml:trace>
  <inkml:trace contextRef="#ctx0" brushRef="#br0" timeOffset="917">2690 301 2040 0,'0'0'381'0,"0"0"-224"16,0 0 28-16,0 0 17 15,205 93-71-15,-139 2 24 16,-3 20-137-16,-2 13-12 16,-14 12 74-16,-7 5-68 15,-21 6 11-15,-19 0-23 0,0-7-14 16,-41-7-4 0,-72 17-199-16,12-35-298 0,-2-33-210 15</inkml:trace>
  <inkml:trace contextRef="#ctx0" brushRef="#br0" timeOffset="1487">744 0 1290 0,'0'0'562'16,"0"0"-405"-16,0 0 30 15,-237 123 75-15,149-29-94 16,-13 51 0-16,-1 50-8 16,7 50-66-16,21 12 2 15,38-14-76-15,33-33 22 16,3-56-15-16,25-31-27 15,19-32-8-15,14-12-79 16,55 43-143-16,-11-18-147 16,4-10-457-16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08:41.0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834 200 1318 0,'0'0'275'0,"0"0"-135"16,0 0-21-16,0 0 63 16,0 0-76-16,0 0-9 15,0 0 22-15,56-92-44 16,-49 80 40-16,-4-1-20 15,-3-1-24-15,0 0 40 16,0 3-25-16,-18-2-5 16,-15 2-39-16,-11 1-33 15,-13 7-9-15,-9 3 0 16,-3 0 1-16,-1 3 8 16,4 23-9-16,5 10 0 15,-1 5 4-15,11 8 7 0,7 3-11 16,7 6 0-1,15 2 0-15,8 6 18 0,14-5-18 16,0 2 0-16,0-8-13 16,33 1 37-16,14-9-30 15,7-10 6-15,9-8 0 16,-1-10-20-16,-1-6 7 16,-5-13 0-16,-17 0-13 15,-17 0 23-15,-22-16 3 16,0-15 21-16,-36-8-20 15,-33-5 19-15,-19 0-20 16,-7 6 0-16,4 7-3 0,11 18 3 16,4 13-223-1,21 13-408-15,22 18-827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2:03.2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492 88 977 0,'0'0'602'16,"0"0"-423"-16,0 0-23 15,0 0 82-15,0 0-22 16,0 0-83-16,-29-58-39 16,17 51 52-16,-1-3-56 15,-6 3-28-15,-3 5 45 16,-10 2-55-16,-5 0-16 16,-4 9-6-16,-6 27-15 15,0 17 61-15,-1 10-54 16,4 4-21-16,9 13 52 15,6-1-53-15,7 3 13 16,10-8-13-16,9 1 8 16,3-5-1-16,0-9-7 0,18-7 0 15,15-10 12 1,4-9-12-16,7-12 0 0,7-9-9 16,-1-14 1-16,4 0-13 15,2-28 3-15,2-23 9 16,-2-19 8-16,-6-12 1 15,-14-10-8-15,-14 4 1 16,-15 2 7-16,-7 7 35 16,-7 11-35-16,-25 12 0 15,-2 12 32-15,5 20-32 16,4 18-12-16,15 6-99 16,10 38-340-16,10 17-145 0,18 3-793 15</inkml:trace>
  <inkml:trace contextRef="#ctx0" brushRef="#br0" timeOffset="190">1028 928 1528 0,'0'0'1083'16,"0"0"-845"-16,0 0-76 15,0 0-70-15,0 0-83 16,0 0-9-16,0 0-360 16,10-42-346-16</inkml:trace>
  <inkml:trace contextRef="#ctx0" brushRef="#br0" timeOffset="772">1940 220 1935 0,'0'0'507'16,"0"0"-381"-16,0 0-4 0,0 0 111 15,0 0-9 1,0 0-134-16,0 0-49 0,-223-123-20 16,175 140-14-16,-3 29 33 15,4 14-40-15,12 8 0 16,9 9 18-16,18-2-17 16,8-7-1-16,12-12 0 15,35-12-49-15,14-20 23 16,12-13-110-16,1-11-21 15,-5-14 0-15,-4-24 28 16,-13-12 62-16,-17-6 43 16,-9 4 24-16,-11 5 124 0,-8 8-11 15,-7 11 20-15,0 9 27 16,0 11-53-16,0 8-25 16,0 0-67-16,0 27-14 15,0 24 27-15,0 12-28 16,0 9 0-16,7 7 1 15,8-6 0-15,0-2-2 16,-5-2 0-16,-3-11 1 16,-7 0 14-16,0-13-14 15,-7-8 0-15,-25-8 9 16,-9-6-3-16,1-10-12 16,-4-13-9-16,12 0-20 15,6 0-38-15,23-41-172 16,3 10-218-16,0-6-271 0</inkml:trace>
  <inkml:trace contextRef="#ctx0" brushRef="#br0" timeOffset="1331">2978 256 1502 0,'0'0'719'16,"0"0"-507"-16,0 0-54 15,0 0 97-15,0 0-46 16,0 0-31-16,-218-170-124 0,164 170-33 16,-5 0 54-16,8 11-62 15,7 30 10-15,12 5-23 16,17 2 7-16,15 8-13 15,0-3 6-15,28-8-19 16,28-5 5-16,5-10-83 16,8-13-39-16,1-14-36 15,-8-3-37-15,-8 0 104 16,-13-22 7-16,-9-6 96 16,-13-4 2-16,-4 5 41 15,-8 1 64-15,-7 9 43 16,0 7-22-16,0 10 28 15,0 0-120-15,0 10-23 0,0 27 29 16,3 12-20 0,1 6-19-16,-1 11-1 0,-3 0 0 15,0-1 23-15,0-2-22 16,0-5-1-16,-14-7 34 16,-8-9-13-16,-11-9 3 15,-3-10-23-15,-5-13 12 16,-2-7 5-16,4-3-10 15,1 0-16-15,10-22 1 16,9-8-51-16,16 0-59 16,6-13-244-16,38 9-390 15,-2 10-1217-15</inkml:trace>
  <inkml:trace contextRef="#ctx0" brushRef="#br0" timeOffset="1832">4079 228 1622 0,'0'0'289'15,"0"0"-82"-15,0 0 87 16,0 0 11-16,0 0-60 15,-225-97-120-15,169 97-56 16,2 27 44-16,7 12-82 0,6 9-25 16,19 2 37-16,16 0-43 15,6-4 0-15,6-7-9 16,35-6-50-16,13-14 26 16,5-9-78-16,2-10-36 15,-2 0 23-15,-11-10 32 16,-8-13 56-16,-11 4 27 15,-10-1 9-15,-9 5 91 16,-2 11-34-16,-8 4 22 16,4 0 24-16,-4 0-75 15,3 19 4-15,-3 15 7 0,0 4-6 16,0 8 43 0,0 0-58-16,-12-1 8 0,-17 2 33 15,-6-5-36 1,-9-5-10-16,0-9 6 0,0-4-18 15,3-8 5-15,9-5-6 16,10-4-46-16,11-7-65 16,11 0-209-16,18 0-420 15,11 0-961-15</inkml:trace>
  <inkml:trace contextRef="#ctx0" brushRef="#br0" timeOffset="2028">4546 863 1938 0,'0'0'607'0,"0"0"-461"16,0 0 50-16,0 0-54 16,0 0-142-16,0 0-39 15,0 0-121-15,85-29-183 16,-53 29-259-16,-4 0-1193 0</inkml:trace>
  <inkml:trace contextRef="#ctx0" brushRef="#br0" timeOffset="2154">4925 873 1670 0,'0'0'397'0,"0"0"-254"15,0 0-114-15,0 0-29 16,0 0-229-16,0 0-1674 15</inkml:trace>
  <inkml:trace contextRef="#ctx0" brushRef="#br0" timeOffset="2277">5473 873 162 0,'0'0'1739'16,"0"0"-1408"-16,0 0-33 15,0 0-87-15,0 0-123 16,0 0-88-16,0 0-520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05.27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313 181 188 0,'0'0'1276'0,"0"0"-1036"16,0 0-140-16,0 0 81 15,0 0 0-15,0 0-84 16,0-4-9-16,0 4-29 16,0 0 23-16,0 4-14 15,0-1-14-15,0-3 84 0,0 3-51 16,0 7-19-1,-3 14 21-15,-4 7-46 0,-8 27 3 16,1 14-1-16,-8 13 0 16,4 13 50-16,-1 10-71 15,4-4-5-15,5-1 32 16,3-5-33-16,3-5-17 16,4-10 0-16,-5-15-1 15,5-10 25-15,-3-12-25 16,0-10-1-16,-1-10-8 15,4-9-15-15,0-17-85 16,0-15-125-16,0-23-330 16,0-10-231-16</inkml:trace>
  <inkml:trace contextRef="#ctx0" brushRef="#br0" timeOffset="495">0 273 1393 0,'0'0'319'16,"0"0"-125"-16,0 0 25 16,0 0 5-16,0 0-16 15,0 0-137-15,0 0-14 0,7-155 31 16,22 133-18-1,11 3 0-15,8 1-46 0,2-2 2 16,10 7 25-16,2 1-45 16,-4 4-5-16,4 6 26 15,-1-2-18-15,-2 4 4 16,-5 0-11-16,-6 0-2 16,-1 9 41-16,-6 19-41 15,-9 2 0-15,-2 1 17 16,-9 12-16-16,-10 3 22 15,-7 0-22-15,-4 7 7 16,0-1 17-16,-19-3-24 16,-13 1-1-16,-12-4 16 0,0-7-15 15,-10-11 23 1,-2 0-8-16,-5-12 2 0,-8-2 15 16,0-12-33-16,-4-2 0 15,0 0-1-15,14 0 7 16,12-2-12-16,18-12-17 15,22-9-46-15,24-21-148 16,35 3-520-16,9 2-1385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06.8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760 67 1083 0,'0'0'353'0,"0"0"-171"0,0 0-48 16,0 0 56-16,0 0-26 15,0 0 5-15,0 0-43 16,-75-9-52-16,58 9 27 16,-13 9-67-16,-12 28-9 15,-14 22 62-15,-5 23-11 16,-8 27-1-16,-6 22 2 15,8 7-29-15,-3 6 36 16,11-4-79-16,12-5-4 16,6-10 40-16,16-17-35 15,6-11-6-15,12-13 0 16,7-10 0-16,0-11-15 16,12-10-12-16,24-17-82 15,48-29-70-15,-8-7-165 0,-6 0-263 16</inkml:trace>
  <inkml:trace contextRef="#ctx0" brushRef="#br0" timeOffset="345">1123 498 2138 0,'0'0'351'0,"0"0"-223"15,0 0-105-15,0 0 200 16,0 0-57-16,0 0-53 16,0 0 6-16,164 183-64 15,-113-87-7-15,0 9-23 16,1 7-17-16,-8-1 20 15,-1-3-28-15,-6-9 0 16,0-11 5-16,-8-12-5 16,-4-17 0-16,-3-13-56 15,-3-18-105-15,-9-28-142 16,-3 0-499-16,-7-28-1194 0</inkml:trace>
  <inkml:trace contextRef="#ctx0" brushRef="#br0" timeOffset="571">981 1348 1932 0,'0'0'311'15,"0"0"-231"-15,0 0 131 16,197-171 87-16,-88 72-176 15,12-4-83-15,-8 0 22 16,-12-2-41-16,-19 14-20 16,-25 19-5-16,-13 4-120 15,-22 26-117-15,-15 20-418 0</inkml:trace>
  <inkml:trace contextRef="#ctx0" brushRef="#br0" timeOffset="967">3060 361 2114 0,'0'0'507'0,"0"0"-455"0,0 0 111 16,0 0 68-16,0 0-135 16,0 0-39-1,-201 151-57-15,109-76 0 0,-6 0 18 16,4 2 0-16,6-3 11 16,15-12-29-16,19-9 0 15,17-6 30-15,20-16-30 16,17-4-5-16,0-1 5 15,28-7 0-15,27 1 10 16,7 0-5-16,11 0-4 16,0-3 11-16,-1 2-12 0,-2 7-12 15,-8-6-3 1,-1-1-73-16,-8 1-164 0,-21-13-541 0</inkml:trace>
  <inkml:trace contextRef="#ctx0" brushRef="#br0" timeOffset="1179">2243 1318 2208 0,'0'0'363'15,"0"0"-239"-15,0 0 94 0,0 0-15 16,0 0-110-16,0 0-33 15,196 171-59-15,-118-153-1 16,46-18-1-16,-23 0-260 16,-10-15-654-16</inkml:trace>
  <inkml:trace contextRef="#ctx0" brushRef="#br0" timeOffset="1583">3588 272 2176 0,'0'0'391'16,"0"0"-327"-1,0 0-21-15,0 0 133 0,0 0-97 16,236 0-16-16,-151 14-63 15,3-2 9-15,-5 0 2 16,-2 2-11-16,-15-7-1 16,-15-1 1-16,-19 1 0 15,-20 0 22-15,-12 5 20 16,0 15 16-16,-9 9 67 16,-23 16-67-16,-9 14-3 15,-3 16-16-15,2 10-24 16,2 11 32-16,6 0-47 15,8 6 0-15,10-6 36 0,4-9-36 16,5-9 0-16,7-9 0 16,0-11-39-16,0-22-9 15,7-21-220-15,8-15-493 16,-2-7-1230-16</inkml:trace>
  <inkml:trace contextRef="#ctx0" brushRef="#br0" timeOffset="1765">3789 938 2174 0,'0'0'476'0,"0"0"-443"16,0 0 128-16,0 0-28 0,205-31-91 15,-111 19-42-15,40-11-18 16,-17-5-270-16,-21 7-436 0</inkml:trace>
  <inkml:trace contextRef="#ctx0" brushRef="#br0" timeOffset="2048">4503 0 2221 0,'0'0'252'0,"0"0"-188"0,0 0 137 16,157 183-11-16,-84-87-117 15,8 15 15-15,2 21-13 16,-6-2 17-16,-12 15-19 16,-13 5-48-16,-23 1 32 15,-22 4-57-15,-7-4 0 16,-16-10-7-16,-22-11 7 15,-10-27-33-15,8-31-51 16,7-28-93-16,8-25-189 16,13-19-569-16</inkml:trace>
  <inkml:trace contextRef="#ctx0" brushRef="#br0" timeOffset="2254">5736 1017 1117 0,'0'0'1268'16,"0"0"-1035"-16,204 0-62 16,-96 0 78-16,21 0-134 15,57 0-115-15,-34 6-266 16,-23-3-1635-16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10.0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150 265 1373 0,'0'0'260'0,"0"0"-92"15,4 228-14-15,-4-105 71 16,-4 8 25-16,-18 0-143 15,0 2-23-15,-3-16 27 16,3-8-19-16,3-22-4 16,1-20-56-16,7-22-13 15,3-16 5-15,5-19-18 16,3-10-6-16,0 0 0 16,0-35-27-16,0-28 0 15,15-12-74-15,-5-27 41 16,2-15 48-16,-9-20-31 15,1-6 31-15,-1-5 3 16,0-3 9-16,9 16-3 16,7 23 3-16,6 24 0 15,11 22 43-15,4 28-30 0,8 18 32 16,2 16 10-16,10 4-18 16,9 17 37-16,0 21-47 15,4 16-17-15,-4 5 28 16,-8 6-27-16,-13 5-11 15,-18 2 0-15,-27 3 8 16,-3 4 34-16,-40 3-42 16,-33-10 0-16,-22-4-8 15,-8-10 8-15,-2-20-1 16,7-18-42-16,14-20-50 16,33-23-17-16,26-26-154 15,21-10-363-15</inkml:trace>
  <inkml:trace contextRef="#ctx0" brushRef="#br0" timeOffset="285">1479 0 1974 0,'0'0'346'0,"0"0"-205"16,0 0 21-16,0 0 65 16,-214 250-46-16,148-127-117 0,-4 41 11 15,6 37-6 1,12-15-27-16,16-18 26 0,21-23-68 16,15-44 0-16,3 17-1 15,35-10 1-15,24-19-94 16,58-36-122-16,-12-27-345 15,-4-23-463-15</inkml:trace>
  <inkml:trace contextRef="#ctx0" brushRef="#br0" timeOffset="553">1990 185 2268 0,'0'0'258'0,"0"0"-196"15,0 0 65-15,117 260 131 16,-66-149-132-16,8 1-68 16,-2 2 4-16,6 2-50 15,-9-3-2-15,-3-19-10 16,-7-6-6-16,-4-13-19 15,-7-12-221-15,-12-20-492 16,-12-16-1352-16</inkml:trace>
  <inkml:trace contextRef="#ctx0" brushRef="#br0" timeOffset="797">1677 1436 2063 0,'0'0'373'16,"0"0"-290"-16,0 0-25 15,0 0 206-15,234-220-184 16,-107 109-59-16,8-21 11 16,7-12 13-16,-10 6 2 15,-20 12-47-15,-21 26-1 16,-22 18-30-16,-28 24-220 0,-19 21-392 15,-12 20-1374-15</inkml:trace>
  <inkml:trace contextRef="#ctx0" brushRef="#br0" timeOffset="1208">3825 310 2020 0,'0'0'374'16,"0"0"-282"-16,0 0 42 15,0 0 121-15,0 0-102 16,-255 135-113-16,167-79-30 16,0-1 11-16,12-5-21 15,10-4 0-15,19-7 0 16,21-6 0-16,14-3-3 16,12-7 3-16,0-1 0 15,19 1-1-15,25 5-2 16,10-9 1-16,12 7 2 15,3-4 0-15,-3 7-1 16,0-2 1-16,-12 4 0 0,-3-5-8 16,-3 6-146-16,-15-2-386 15,-11-11-545-15</inkml:trace>
  <inkml:trace contextRef="#ctx0" brushRef="#br0" timeOffset="1416">3051 1200 2134 0,'0'0'329'0,"0"0"-246"16,0 0 111-16,0 0 90 0,0 0-151 15,157 174-90-15,-84-143-38 16,47 6-5-16,-14-14-111 15,-18-4-619-15</inkml:trace>
  <inkml:trace contextRef="#ctx0" brushRef="#br0" timeOffset="1996">4243 563 1691 0,'0'0'260'15,"0"0"-183"-15,0 0 90 16,0 0 87-16,95-166-94 16,-43 136-76-16,6 13 18 15,4 14 37-15,-1 3-75 16,2 6-12-16,-4 30 14 16,-8 17-42-16,-16 16 20 15,-16 13-4-15,-19 13-23 0,-15 6 45 16,-43 5-62-16,-18 3 0 15,-12-18 32-15,-3-2-26 16,6-14 5-16,17-20-2 16,13-8 3-16,22-24 39 15,15-6-51-15,11-13 0 16,7 4 28-16,0-8-27 16,17 0 5-16,24 0-5 15,14 0-1-15,10 0 36 16,7 0-36-16,3 0 0 15,-2 0 9-15,-4 0-8 16,-8 0 16-16,-5 0-17 16,-14 7 0-16,-12-1 18 0,-8-3-18 15,-12 1-4 1,-3-4-11-16,-2 0-18 0,-1-7-138 16,-1-23-374-16,0-5-667 0</inkml:trace>
  <inkml:trace contextRef="#ctx0" brushRef="#br0" timeOffset="2300">4984 52 2290 0,'0'0'318'16,"0"0"-251"-16,0 0 195 15,211 121 3-15,-131-29-112 16,-2 12-39-16,-13 20-41 16,-14 11 16-16,-19 7 14 15,-20 5-83-15,-12 5-10 16,-8-8-10-16,-43 4-1 15,-66 29-67-15,12-33-125 16,2-35-601-16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50.0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546 125 1313 0,'0'0'355'16,"0"0"-202"-1,0 0-25-15,0 0 101 0,0 0-62 16,-211 12-72-16,163 25 34 16,-2 15-41-16,2 13 1 15,-3 13 7-15,7 3-40 16,7 5 39-16,8-1-49 15,11 0-18-15,11-3 37 16,7-3-59-16,0-7 9 16,22-6-3-16,22-10-11 15,14-10 27-15,19-15-28 16,10-17 0-16,11-14-14 16,2-2 14-16,-9-41-1 0,-12-17 0 15,-16-12 1-15,-21-12 24 16,-20-9-17-16,-17-8 17 15,-5-2 48-15,-12-2-60 16,-23 4 4-16,-2 11-16 16,5 18 2-16,6 24 1 15,8 14-3-15,9 24-79 16,9 10-83-16,9 34-360 16,23 22-41-16,5-1-868 0</inkml:trace>
  <inkml:trace contextRef="#ctx0" brushRef="#br0" timeOffset="184">1338 1248 438 0,'0'0'2014'0,"0"0"-1645"16,0 0-228-16,0 0-75 15,0 0-66-15,0 0-280 16,0 0-553-16</inkml:trace>
  <inkml:trace contextRef="#ctx0" brushRef="#br0" timeOffset="745">2401 233 2076 0,'0'0'364'0,"0"0"-151"15,0 0 58-15,0 0-48 16,0 0-97-16,-199-144-85 15,145 144 3-15,-9 20-44 16,4 29 0-16,5 12 12 16,17 9-11-16,16 2-2 0,21-5-4 15,0-6-20-15,36-8-5 16,23-17-102-16,14-17-29 16,3-19-8-16,0 0-43 15,-10-22 57-15,-12-21 100 16,-13-6 55-16,-16-4 34 15,-10 3 85-15,-8 12 23 16,-4 8 79-16,-3 9-57 16,0 17-42-16,0 4-55 15,0 4-61-15,0 40 33 16,12 19-39-16,2 15 1 16,1 11 28-16,4 6-23 15,2 3 21-15,-4-2-19 0,-1-11-7 16,-10-10 44-1,-6-12-45-15,0-11 9 0,-17-12 26 16,-26-11-20-16,-13-9 6 16,-9-13-21-16,3-7-5 15,-1 0-7-15,19-19-78 16,34-58-184-16,10 12-338 16,0-7-386-16</inkml:trace>
  <inkml:trace contextRef="#ctx0" brushRef="#br0" timeOffset="1081">2934 181 1974 0,'0'0'356'0,"0"0"-225"0,0 0 108 15,0 0-21-15,227-98-82 16,-161 75-118-16,-5-1 9 15,-11 5 26-15,-16 6-11 16,-12 2 16-16,-15 9-13 16,-7 2 19-16,0 0 14 15,0 9-70-15,0 39 4 16,-22 24 6-16,-7 20-9 16,-3 18 28-16,-5 9-23 15,11-1 4-15,4-11 7 16,11-5-24-16,7-16-1 0,4-14 0 15,0-9-42 1,0-18 0-16,4-15-167 0,4-17-287 16,-5-10-170-16,-3-3-616 0</inkml:trace>
  <inkml:trace contextRef="#ctx0" brushRef="#br0" timeOffset="1249">3025 624 2043 0,'0'0'393'0,"0"0"-257"16,0 0 163-16,0 0-130 15,0 0-104-15,212 0-65 0,-128-3-80 16,43-7-183-16,-25 3-365 16,-11-3-1267-16</inkml:trace>
  <inkml:trace contextRef="#ctx0" brushRef="#br0" timeOffset="1631">4334 89 2065 0,'0'0'681'15,"0"0"-544"-15,0 0 101 16,0 0-20-16,0 0-104 15,0 0-9-15,0 0-105 0,-218-3 0 16,159 71 25-16,2 22-25 16,1 11-1-16,8 6-6 15,16 3 7-15,14-6 16 16,18-2-16-16,0-7-28 16,18-12 5-16,30-17-38 15,18-24-7-15,10-19 1 16,8-23 10-16,-8 0 51 15,-10-16-40-15,-23-17 34 16,-21-6 12-16,-17-4 22 16,-5-1 13-16,-27 5 7 15,-27 6-16-15,-12 4-3 16,-11 9-23-16,8 7-39 0,7 13-64 16,19 0-261-16,25 0-478 15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00.2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34 2000 0,'0'0'374'0,"0"0"-171"16,0 0 164-16,0 0-100 0,0 0-128 16,0 0-81-1,0 0-14-15,-4 0 38 0,30 0-82 16,9 0 0-16,21 0 17 16,8 0-4-16,14 0-14 15,8 0 1-15,14 0 0 16,5 0 30-16,5 0-30 15,-5 0 0-15,-10 0 0 16,-26 0 0-16,-22 0-32 16,-47 14-86-16,0 3-252 15,-25-4-658-15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57.60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529 96 1463 0,'0'0'310'0,"0"0"-191"16,0 0 55-16,0 0 46 15,0 0-78-15,0 0-14 16,-18-14-48-16,14 11 13 0,1-4-31 15,-1 2-9 1,1-1 45-16,-9-1-62 0,2 7-13 16,-9 0 44-16,-6 0-54 15,-12 0-11-15,-7 28-2 16,-4 10 0-16,-2 15-17 16,2 7 17-16,1 8 0 15,6 4 11-15,6 0-10 16,6 3 4-16,7 4 5 15,7-4-10-15,8-2 34 16,7-8-34-16,0-6 0 16,0-6 5-16,22-7-5 15,7-6 0-15,3-7-8 16,2-8 8-16,5-8-20 16,8-10 8-16,6-7-19 0,4 0 16 15,6-33-18 1,3-16 20-16,-5-20 13 0,-6-13 0 15,-16-9 13-15,-17-9-1 16,-15-1-3-16,-7-5 40 16,0 8-14-16,-25 10 14 15,-4 16-14-15,0 15-22 16,7 18 8-16,7 16-21 16,8 13-18-16,7 10-69 15,0 22-209-15,29 22-164 16,1 5-204-16</inkml:trace>
  <inkml:trace contextRef="#ctx0" brushRef="#br0" timeOffset="268">1025 989 1692 0,'0'0'630'0,"0"0"-432"16,0 0-39-16,0 0 96 0,0 0-78 16,0 0-135-16,0 0-42 15,-4 0-20-15,14 0-191 16,17 0-288-16,2 0-438 15</inkml:trace>
  <inkml:trace contextRef="#ctx0" brushRef="#br0" timeOffset="923">2126 370 1461 0,'0'0'401'0,"0"0"-230"16,0 0 39-16,0 0 68 15,0 0-33-15,3-206-60 16,-3 162-109-16,-3 6-12 15,-19 4 17-15,-7 8-34 16,0 9 10-16,-5 12-57 16,-1 5 0-16,-6 0 23 15,6 19-23-15,-2 20-1 16,8 13-17-16,7 11 18 16,10 2-21-16,12 5 21 15,0-12-42-15,3-5 4 16,31-11-14-16,7-12-32 15,1-10-46-15,5-11 25 0,2-9 58 16,-6 0-52-16,-3-9 62 16,-8-21 37-16,-4 1 3 15,-7-4 48-15,-10 4 19 16,-5 2 40-16,3 10 41 16,-9 8-64-16,0 9-8 15,3 0-61-15,1 0-18 16,2 29-10-16,6 14 10 15,2 17 9-15,1 3-3 16,0 7 7-16,-1 2-13 16,1-2 0-16,-5-8 1 15,-10-9 15-15,0-11-14 16,0-10 13-16,-13-1 25 0,-21-9-38 16,-5-4 13-16,-5-9-11 15,-3-7 2-15,-1-2 12 16,1 0-18-16,6 0-16 15,16-14 7-15,13-3-95 16,12-10-149-16,30 3-279 16,9 5-688-16</inkml:trace>
  <inkml:trace contextRef="#ctx0" brushRef="#br0" timeOffset="1509">3431 298 1465 0,'0'0'733'0,"0"0"-587"15,0 0 32-15,0 0 50 16,-37-178-16-16,15 149-65 15,2 5-90-15,-2 8 1 16,-9 10-19-16,-1 6-21 16,-8 0 17-16,-8 34-35 15,1 17-9-15,3 11-6 16,9 8 16-16,13-5-2 0,13-2-13 16,9-12-22-16,0-9 4 15,34-8-71-15,17-17-81 16,3-10 18-16,12-7-54 15,-4 0 50-15,-4-30 61 16,-11-3 88-16,-13 0 21 16,-9 4 50-16,-15 5 70 15,-6 8 86-15,-4 6 19 16,0 7-44-16,0 3-68 16,0 0-84-16,0 29-2 15,0 18-18-15,-4 9-5 16,1 12 17-16,0 4-15 0,-1 3-6 15,1-6 21 1,-6-1-10-16,-4-10 34 0,-6-9-44 16,-13-14 13-16,-8-4 15 15,-8-8-11-15,-6-11-1 16,-2-8-11-16,2-4-5 16,7 0-1-16,10-14-47 15,15-11-33-15,22-11-93 16,3 2-298-16,31 6-262 0</inkml:trace>
  <inkml:trace contextRef="#ctx0" brushRef="#br0" timeOffset="2086">4532 247 1936 0,'0'0'499'0,"0"0"-392"16,0 0 104-16,0 0 76 15,0 0-79-15,-211-154-140 16,138 154-45-16,-3 8 45 16,2 36-62-16,13 7 21 15,17 8-27-15,22 4 1 16,18-1 6-16,4-6-7 15,22-4-60-15,26-6 26 0,9-10-74 16,13-16-16-16,2-11-42 16,-2-9 34-1,-8-6 49-15,-8-27 14 0,-10-10 69 16,-6 0 9-16,-16-2 63 16,-9 6 61-16,-9 2-6 15,-4 11 0-15,0 14 38 16,0 5-83-16,0 7-63 15,0 7 32-15,0 28-49 16,0 21 7-16,0 10-9 16,0 16 0-16,0 6 0 15,5 7 0-15,12 0 0 16,1-3 8-16,1-6 1 16,-9-20-11-16,-10-11 2 15,0-17 0-15,-22-7 49 0,-20-9-48 16,-21-12-1-16,-3-10 39 15,-3 0-26-15,-1-3 7 16,4-23-20-16,12-3 6 16,10 0 4-16,9-1-10 15,9 0-37-15,26-6-31 16,0 10-177-16,29-1-560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07.0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208 148 1497 0,'0'0'347'16,"0"0"-215"-16,0 0 52 15,0 0 112-15,0 0-75 16,0 0-92-16,0 0-57 16,-66-75-30-16,66 66 13 0,10-5-55 15,21 1 0-15,4-1 14 16,6 9-14-16,-1-3-6 15,-1 8 5-15,-2 0 1 16,-4 0 0-16,-5 13 0 16,-1 14-1-16,-10 10 1 15,-5 8 0-15,-9 7 0 16,-3 10 0-16,0 6 0 16,-15-1 33-16,-17 6-32 15,-12-4-1-15,-3-7 12 16,-7-4-11-16,-2 0 29 0,5-13-18 15,4-3 0 1,3-9 45-16,12-6-57 0,6-6 1 16,4-3 14-16,10-5-14 15,2-6 16-15,7-1-11 16,3-3-6-16,0 1 18 16,0-1-6-16,0 3-12 15,0-3 20-15,0 5-14 16,10-6 28-16,5 2-32 15,4-1 19-15,-2-3 22 16,13 0-37-16,-1 0-6 16,7 0 4-16,4 0 5 15,1 0 12-15,6 0-21 16,4 0 0-16,3 0 3 16,5 0 3-16,-1 0-6 0,1 2 0 15,-12 3 2 1,-11-5 17-16,-6 0-19 0,-16 3 0 15,-3-3 46 1,-7 0-46-16,-4 0 21 0,0 0 15 16,0 0-35-16,0 0 58 15,0 0-59-15,0 0-30 16,0 7 6-16,0-4-181 16,0 0-566-16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49.55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2711 0,'0'0'0'0,"0"0"-762"16,0 0-262-16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4:39.8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201 102 1340 0,'0'0'235'0,"0"0"-83"16,0 0-62-16,0 0 51 15,0 0 53-15,0 0-22 16,0 0-5-16,-66 0-92 15,63 0-17-15,3 0 33 16,0 0-41-16,0 6 2 0,0 18-12 16,0 14-13-1,-4 32 33-15,1 25-33 0,-6 20 0 16,-1 6 25-16,-2 3-36 16,2-6 7-16,4-10-1 15,0-19-14-15,6-14 13 16,0-17-21-16,0-17 0 15,0-18 7-15,0-10-7 16,0-6 0-16,0-7-11 16,0 0-60-16,0-3 19 15,9-27-69-15,-2-19-16 16,-1-13-15-16,3-18-7 16,-6-9 3-16,-3-2 5 15,0-4 72-15,-3 6 67 16,-19 8-7-16,3 15 19 0,1 10 88 15,8 14 8-15,1 13 36 16,6 8 0-16,3 12-4 16,0 2 27-16,0 7-90 15,0-4-24-15,0 4 38 16,0-7-49-16,15-3-8 16,20 1 17-16,15-3-5 15,10-2 37-15,10 5-67 16,2-2-2-16,5 2 33 15,-3 1-34-15,-1 1 10 16,-4 3-11-16,-8-4 0 16,-5 6-19-16,-12-1-61 15,-9 3-102-15,-13 0-109 0,-15 0-337 16,-7 0-612-16</inkml:trace>
  <inkml:trace contextRef="#ctx0" brushRef="#br0" timeOffset="248">81 791 1137 0,'0'0'959'0,"0"0"-716"15,0 0-194-15,0 0 28 0,0 0 93 16,0 0-45-16,0 0-16 15,113 2-64-15,-43-2-45 16,2 0 27-16,4 0-27 16,-6 0-105-16,9 0-114 15,-20 0-317-15,-18 7-106 0</inkml:trace>
  <inkml:trace contextRef="#ctx0" brushRef="#br0" timeOffset="458">0 1348 1577 0,'0'0'671'16,"0"0"-506"-16,0 0-90 0,0 0 90 16,0 0-22-16,0 0-46 15,0 0-10-15,78 21-62 16,-18-19-2-16,13-2-23 15,12 0-13-15,42 0-28 16,-17-16-298-16,-16-10-453 0</inkml:trace>
  <inkml:trace contextRef="#ctx0" brushRef="#br0" timeOffset="909">1404 0 1520 0,'0'0'315'0,"0"0"-161"16,0 0 14-16,0 0 75 15,0 0-41-15,0 0-66 0,0 0-17 16,-114 108-90-16,75-39 32 16,-8 19 35-1,3 15-47-15,3 11 8 0,9 7-17 16,7 10-22-16,6-2 62 15,13 1-55-15,0-8 0 16,6-13-5-16,0-8-11 16,9-19-18-16,16-10 6 15,1-9-9-15,6-12 6 16,2-13-54-16,1-9-45 16,9-15-133-16,25-14-91 15,-9-11-271-15,-6-19-1300 0</inkml:trace>
  <inkml:trace contextRef="#ctx0" brushRef="#br0" timeOffset="1268">1831 489 2150 0,'0'0'306'0,"0"0"-166"16,0 0 29-16,0 0 41 15,0 0-33-15,0 0-131 0,0 0-29 16,14 45 32 0,20 5-16-16,5 9 21 15,5 13-41-15,6 6-11 16,6 8 55-16,-2 0-41 0,-3-5 7 15,-4-2 10-15,-6-10-32 16,-9-6 11-16,-1-9-12 16,-6-6 0-16,-8-12 9 15,-2-7-9-15,-3-7-36 16,-5-8-60-16,6-14-115 16,-4 0-276-16,-6 0-269 0</inkml:trace>
  <inkml:trace contextRef="#ctx0" brushRef="#br0" timeOffset="1643">1652 1490 1800 0,'0'0'306'16,"0"0"-232"-16,0 0 72 16,0 0 111-16,0 0-83 15,0 0-84-15,0 0-57 16,76-99-16-16,-17 37 43 0,11-14-34 16,6-9-25-16,0-3 31 15,5-1-21-15,-8-2 21 16,-4 2-12-16,-8 10-19 15,-10 9 20-15,-14 22-21 16,-12 11 0-16,-13 15 18 16,-5 8-17-16,-7 5 4 15,0 1-5-15,0 3-43 16,0 1-24-16,7-6-141 16,5 1-142-16,1 2-209 0</inkml:trace>
  <inkml:trace contextRef="#ctx0" brushRef="#br0" timeOffset="2078">2899 164 1829 0,'0'0'393'16,"0"0"-232"-16,0 0-104 15,0 0 87-15,0 0 12 0,0 0-12 16,0 0-19-16,123 92-77 15,-64-26-11-15,4 15 62 16,1 17-24-16,-5 15-8 16,-5 7-32-16,-6 9-16 15,-14-1 16-15,-21 0-35 16,-13-6 0-16,0-8 21 16,-29-9-20-16,-21-10 12 15,-1-17-13-15,-5-13-6 16,9-13-4-16,8-20-34 15,13-16-57-15,26-20-91 16,0-31-521-16,0-12-1403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05.5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582 33 1215 0,'0'0'232'16,"0"0"-121"-16,0 0 4 16,0 0 40-16,0 0-18 15,0 0-21-15,0 0 53 16,-95-29-78-16,73 29-20 16,-7 0 5-16,-5 0-2 15,-10 20 9-15,-10 25-42 16,-8 18 14-16,-4 19 16 15,5 13-29-15,13 3-10 16,15 0 2-16,11-2-33 0,18-8 30 16,4-6-31-1,0-7 0-15,16-12 12 0,19-10-12 16,9-11-9-16,3-16-42 16,9-13-7-16,-2-13 38 15,5 0-26-15,-1-39 7 16,1-17 27-16,-8-19 24 15,-7-13 0-15,-15-11 43 16,-16-5-10-16,-13-5 49 16,0 11-58-16,0 16-18 15,-13 26 46-15,-3 30-64 16,13 26-43-16,3 39-218 16,0 29-280-16,7 1-275 0</inkml:trace>
  <inkml:trace contextRef="#ctx0" brushRef="#br0" timeOffset="181">979 1080 2228 0,'0'0'483'0,"0"0"-434"15,0 0 72-15,0 0 58 16,0 0-138-16,0 0-41 15,0 0-230-15,39-98-124 16,13 71-291-16</inkml:trace>
  <inkml:trace contextRef="#ctx0" brushRef="#br0" timeOffset="562">1835 230 2246 0,'0'0'321'15,"0"0"-201"-15,0 0-15 16,0 0 88-16,-196 48 21 16,142 6-166-16,6 11-24 15,8 11 2-15,14 3-25 0,11-1 14 16,12-2-15-16,3-1 6 15,0-10-6-15,28-5-4 16,10-14-28-16,6-15-1 16,6-13-28-16,1-18 40 15,-4 0-12-15,-3-39 33 16,-3-17 0-16,-16-21 9 16,-15-6-9-16,-10-13 40 15,0-2-25-15,-3 2 6 16,-22 17-21-16,6 18-1 15,9 23-14-15,10 29-189 16,7 9-363-16,18 0-414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10.7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 54 1237 0,'0'0'519'0,"0"0"-372"0,0 0-56 16,0 0 80-16,0 0 65 16,0 0-106-16,0 0-76 15,-29-19-47-15,58 9-7 16,3 0 30-16,9 3-30 16,-1 4 0-16,4 3 28 15,0 0-27-15,-1 3 15 16,-3 21-7-16,1 8 5 15,-9 3 32-15,-10 8-46 16,-7 4 0-16,-12-1 28 0,-3 3-28 16,0 0 0-16,-25-3-7 15,-12-3 7-15,5-11 20 16,0-9-10-16,5-6-10 16,1-7 46-16,9-4-4 15,2-6 4-15,3 0-13 16,9 0 15-16,-1 0 24 15,4 0-62-15,0 0-4 16,0 0 16-16,4 0-21 16,21 0-2-16,6 0-5 15,4 3 6-15,2 4 8 16,2 2-8-16,5 10-8 16,0 0 7-16,-3 6 2 0,3 5-2 15,-9 3-4 1,-1 6 5-16,-12-1 4 0,-5 3-4 15,-9-2 0-15,-8 4-1 16,0-7 2-16,0 0 10 16,-21-4-10-16,-17-2-1 15,-6-7 29-15,-6-7-16 16,-5-2 2-16,1-11 21 16,-1-3 3-16,4 0 27 15,3 0-44-15,8-9-4 16,8-10 27-16,10 1-36 15,3 5-9-15,6 4 0 16,8 5-49-16,-6 4-88 0,0 0-545 16,-3 0-1691-16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7:19.5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72 59 1876 0,'0'0'370'0,"0"0"-263"16,0 0 26-16,0 0 99 0,0 0-45 16,0 0-94-16,-8 11-47 15,42-4 29-15,16-2-38 16,20 3 10-16,14 3 28 16,14 1-65-16,7 0 8 15,5-2-16-15,0 0 4 16,-8-3-3-16,-8 0-3 15,-14 3-66-15,-18-5 16 16,-18 2-174-16,-44 9-292 16,0 1-157-16,-22-4-1041 0</inkml:trace>
  <inkml:trace contextRef="#ctx0" brushRef="#br0" timeOffset="237">0 572 2228 0,'0'0'483'0,"0"0"-428"16,0 0 70-16,0 0 122 16,0 0-67-16,214 0-80 15,-119 0-41-15,7 0 8 16,4-7-66-16,2 3 1 15,6 4-2-15,24 0-126 16,-24 0-386-16,-30 0-1020 0</inkml:trace>
  <inkml:trace contextRef="#ctx0" brushRef="#br0" timeOffset="55145">116 77 1377 0,'0'0'321'16,"0"0"-217"-16,0 0-19 0,0 0 109 16,0 0 32-16,0 0-119 15,-40 15-36-15,40-15 54 16,0 0-46-16,-4 0 3 16,4 4-1-16,0-4-19 15,0 0 34-15,0 0-76 16,0 0 8-16,0 0 32 15,0 0-32-15,0 0 11 16,0 0-12-16,17 0-25 16,10 0 40-16,2 0-42 15,3-9 0-15,5-1 3 16,-1-1-3-16,8 2 0 0,0-1 0 16,3 3 1-16,1 4 5 15,-1 3-6-15,-3 0-10 16,-4 0 4-16,-1 0 12 15,-5 20-4-15,-5-4-2 16,0 3 0-16,-4-2 28 16,-3-4-28-16,0-3 0 15,0 0 7-15,3-7-7 16,1 2 25-16,4-5-17 16,-1 0 12-16,0 0 4 15,-4 0-24-15,4 0 0 16,5 0 0-16,-6 0 11 15,10 0-2-15,-6-18-9 16,-4 2 0-16,3-1-7 0,-9-3-35 16,-2 0-66-16,-11-5-142 15,-6 6-270-15,-3 4-601 0</inkml:trace>
  <inkml:trace contextRef="#ctx0" brushRef="#br0" timeOffset="55843">186 680 1408 0,'0'0'486'0,"0"0"-364"16,0 0 28-16,0 0 54 16,0 0-7-16,0 0-92 15,0 0-58-15,-22 6 59 16,22-6-18-16,0 0-28 15,10 0-3-15,12-6-36 16,10-11-2-16,8-3-13 16,4-4 2-16,7 0 20 15,0-3-28-15,1 5 0 16,-4 6 2-16,-9 2-2 0,-2 10 21 16,-8 4-9-1,-1 0 30-15,-2 0 46 0,4 7-56 16,-1 14 2-16,3-7 3 15,5 7-22-15,4-5 3 16,1-5-17-16,2-1 11 16,0-8 27-16,3-2-31 15,1 0-1-15,-1 0-4 16,0 0 3-16,4-7 6 16,-3-9-11-16,4-3 0 15,-8-4-2-15,-8 0-34 16,-8 0-20-16,-16-3-41 0,-9 9-200 15,-3 4-500-15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02.0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263 0 1790 0,'0'0'396'0,"0"0"-217"0,0 0-43 15,0 0 61-15,0 0-5 16,0 0-94-16,5 0-70 16,43 0 18-16,13 0-46 15,8 0 0-15,7 11-13 16,24 10-63-16,-24 3-284 16,-14-4-564-16</inkml:trace>
  <inkml:trace contextRef="#ctx0" brushRef="#br0" timeOffset="215">125 456 2292 0,'0'0'358'0,"0"0"-300"15,0 0-19-15,0 0 53 16,0 0 2-16,241 46-94 16,-80-35-31-16,-19-6-241 15,-18 2-495-15</inkml:trace>
  <inkml:trace contextRef="#ctx0" brushRef="#br0" timeOffset="14284">42 165 1493 0,'0'0'340'0,"0"0"-221"16,0 0-29-16,0 0 44 15,0 0-17-15,0 0-43 16,0 0-74-16,91-53 32 15,-55 34 28-15,4-2-6 16,1 5 23-16,-2 0-1 16,-2 6-1-16,0 3 23 0,-8 5-26 15,0 2 6-15,-1 0-2 16,-2 0-13-16,7 0 25 16,-4 11-59-16,0 3 7 15,1 0 14-15,-1 2-33 16,-7-2-1-16,0 0-1 15,0 1-9-15,-5 1 42 16,5-3-47-16,0 0-1 16,3-7 26-16,13-6-26 15,2 0 0-15,8 0 0 16,2-23 8-16,-2 1-26 16,-13-5 7-16,-4 8-49 15,-14-1 29-15,-2-1-117 0,-9 7-196 16,-2 0-492-16</inkml:trace>
  <inkml:trace contextRef="#ctx0" brushRef="#br0" timeOffset="14914">30 588 1258 0,'0'0'562'0,"0"0"-433"15,0 0 1-15,0 0 148 16,0 0-31-16,0 0-91 16,0 0-35-16,-29-7-43 0,29-2-38 15,15-6-14 1,11 3-11-16,2-4 43 0,10 0-48 15,1-2 14-15,1 5 14 16,4 4-2-16,-7 7 4 16,-5-3-19-16,-3 5-6 15,0 0 58-15,-2 0-64 16,-2 14 21-16,1 1-9 16,3 3-10-16,-4-2 28 15,0 0-32-15,-3-4 4 16,4 3 7-16,-4-6-9 15,0 1-9-15,3-4 4 16,7-6-2-16,9 0 11 16,9 0-7-16,10-3-3 15,2-17 6-15,-8 0-9 0,-6 1-18 16,-13 2 3 0,-13 8-18-16,-10 6 32 0,-12-1-44 15,0 1-19-15,0-1-36 16,0-1-210-16,0 0-406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28.2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226 0 1696 0,'0'0'359'15,"0"0"-273"-15,0 0 47 16,0 0 64-16,0 0-54 16,0 0-84-16,3 4-19 15,23-1 57-15,11 1-61 16,4 2 0-16,6 5 0 0,0-2-27 15,4 1 3-15,-4-1-12 16,-6 1 0-16,-9 0 8 16,-7-3-8-1,-9-1 0-15,-13-3 1 0,-3 0-1 16,0-3 57-16,-3 4 13 16,-28-4-7-16,-11 0-27 15,-10 3-35-15,-6-3-1 16,-5 0 2-16,3 0 7 15,0 0 6-15,10 0-9 16,6 0 18-16,3 0 28 16,12 0-43-16,7 0 11 0,12 0 0 15,-2 0-20-15,9 7 21 16,3 19-21-16,0 10 0 16,0 10 21-16,0 0-15 15,0 6-6-15,0-5 0 16,0-4 8-16,0-9 1 15,3-7-9-15,1-4 0 16,-4-11 15-16,5-2-6 16,-5-5-6-16,0-2-2 15,0-3-1-15,3 0 55 16,-3 0-49-16,7 0-6 16,0 0 21-16,5 0-14 15,10 0-14-15,3 3 5 0,10 7 2 16,6 6 2-1,3 5-2-15,-3 5 0 0,-2 6-5 16,-6 3 6-16,-11 9-2 16,-3 2-13-16,-16 4 14 15,-3-1 12-15,0-7-12 16,-3 0 0-16,-28-8 16 16,-1-5-8-16,-8-8 8 15,-4-10-2-15,-4-3-4 16,1-8 61-16,3 0-71 15,0 0 1-15,5-19-10 16,5-9 9-16,17 3-96 16,17-31-118-16,0 9-367 15,26 0-185-15</inkml:trace>
  <inkml:trace contextRef="#ctx0" brushRef="#br0" timeOffset="300">591 17 1906 0,'0'0'720'16,"0"0"-562"-16,0 0-127 16,0 0 119-16,0 0 34 15,0 0-66-15,190 162-4 16,-129-76-78-16,5 20 1 15,-4 5 55-15,-14 7-47 0,-16 5-3 16,-24 1-14-16,-8-5-5 16,-30-1 34-16,-31-10-57 15,-17-10-2-15,2-16-7 16,0-15-27-16,10-15-24 16,25-33-72-16,19-17-154 15,19-2-778-15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31.1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 2328 0,'0'0'340'16,"0"0"-237"-16,0 0-103 15,237-13 66-15,-161 13-63 16,2 0-3-16,4 0-197 16,-12 7-444-16,-30 9-1263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31.32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2505 0,'0'0'362'0,"0"0"-242"15,0 0-108-15,219 0 10 16,-38 0-22-16,-20 0-194 16,-14 0-648-16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29.3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76 260 1655 0,'0'0'359'0,"0"0"-183"0,0 0-104 15,0 0 57-15,0 0 57 16,0 0 54-16,-18 187-139 15,18-85-32-15,-4 9 43 16,4 0-52-16,0-5-9 16,0-15-28-16,0-15-22 15,0-18 17-15,0-21-18 16,0-18 0-16,0-12 9 16,0-7-8-16,0-12 11 15,0-41-12-15,0-19-27 16,0-24 18-16,0-16-25 15,0-7-14-15,-6-12 46 0,-6 8-12 16,5 8 13-16,4 19 2 16,3 24 17-16,0 23 59 15,0 21-77 1,22 7 1-16,10 14 29 0,15 7-15 16,11 0 7-16,11 0-22 15,9 0 1-15,1 10 16 16,2 3-17-16,-4-6-15 15,-5 0-7-15,-9-4-107 16,-9 7-154-16,-18-1-336 16,-21 1-243-16</inkml:trace>
  <inkml:trace contextRef="#ctx0" brushRef="#br0" timeOffset="222">39 701 2090 0,'0'0'562'0,"0"0"-530"15,0 0 5-15,0 0 142 16,0 0-12-16,0 0-66 16,242-25-88-16,-156 15-11 15,-1 4 20-15,-2 6-22 16,8 0-129-16,-22 6-244 15,-21 14-406-15</inkml:trace>
  <inkml:trace contextRef="#ctx0" brushRef="#br0" timeOffset="430">0 1105 2259 0,'0'0'484'15,"0"0"-342"-15,0 0-87 16,0 0 60-16,0 0 38 16,0 0-83-16,0 0-38 15,178 67-20-15,-94-57-11 16,8-8-2-16,38-2-109 16,-23 0-351-16,-16 0-318 0</inkml:trace>
  <inkml:trace contextRef="#ctx0" brushRef="#br0" timeOffset="765">1746 134 1555 0,'0'0'745'0,"0"0"-583"0,0 0-67 15,0 0 103-15,-208 77-41 16,132 1-42-16,-9 23-4 16,6 17-8-16,6 12-12 15,19 3-7-15,13-2-48 16,19-2 38-16,19-14-67 15,3-14-7-15,13-20 0 16,31-13-16-16,12-26-17 16,46-26-156-16,-11-16-353 15,-12 0-139-15</inkml:trace>
  <inkml:trace contextRef="#ctx0" brushRef="#br0" timeOffset="1045">2099 243 2552 0,'0'0'370'0,"0"0"-330"15,0 0 22-15,0 0 173 16,37 184-135-16,-8-92-55 15,12 6-12-15,-2 7 1 16,8 0 37-16,0-5-70 16,6-9 5-16,-2-14-12 15,-8-7-4-15,-7-11-70 16,-6-10-116-16,-13-15-363 0,-13-14-315 16</inkml:trace>
  <inkml:trace contextRef="#ctx0" brushRef="#br0" timeOffset="1258">1830 1073 1124 0,'0'0'1400'0,"0"0"-1158"16,0 0-196-16,0 0 49 15,0 0 107-15,65-167-148 0,9 104-24 16,9-5-30-1,5-5 0-15,6 9 3 0,-6 4-3 16,21 4-113-16,-21 16-156 16,-19 14-503-16</inkml:trace>
  <inkml:trace contextRef="#ctx0" brushRef="#br0" timeOffset="1554">2881 0 2118 0,'0'0'386'0,"0"0"-294"0,0 0-46 16,0 0 163-16,0 0-35 15,0 0-77-15,203 118-60 16,-134-36 14-16,-3 13 60 15,0 10-54-15,-15 7-21 16,-11-1-3-16,-23 5-23 16,-17-5 5-16,0-3-15 15,-32-6-7-15,-12-16 6 16,5-18-100-16,-2-18-98 16,16-18-355-16,6-19-501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35.65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1832 0,'0'0'570'15,"0"0"-506"-15,0 0 131 16,0 0 103-16,0 0-114 16,0 0-62-16,0 0-49 15,130 5-19-15,-64-5-9 16,7 0-45-16,11 0 0 15,-4 0 0-15,4 0-48 16,-8 0-34-16,-3 12-232 0,-20 9-303 16,-25-5-249-16</inkml:trace>
  <inkml:trace contextRef="#ctx0" brushRef="#br0" timeOffset="253">171 414 1914 0,'0'0'519'16,"0"0"-426"-16,0 0 149 0,0 0 53 16,0 0-94-1,0 0-60-15,0 0-81 0,-22 11 16 16,40-6-19-16,19-1-12 15,11-1 32-15,13-3-77 16,16 0-15-16,60 0-12 16,-11 0-191-16,-18 0-697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33.9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39 1549 0,'0'0'328'16,"0"0"-97"-16,0 0-71 0,0 0 12 16,0 0-28-1,0 0-12-15,0 0 70 0,19 219-94 16,-1-114-25-16,4 14 24 15,-8 0-52-15,4 1-5 16,-2-2-24-16,1-6-26 16,5-9 30-16,0-19-30 15,0-15 0-15,0-17 10 16,-4-15-8-16,1-18-4 16,3-12-1-16,0-7 3 15,10-16 35-15,12-40-35 16,10-33 0-16,12-26 8 0,18-49-8 15,-7 7-1 1,-5-11-26-16,-6 5 27 0,-18 41-15 16,-4 1 12-16,-16 32-52 15,-9 36 19-15,6 44-85 16,-6 9-184-16,-6 2-500 0</inkml:trace>
  <inkml:trace contextRef="#ctx0" brushRef="#br0" timeOffset="366">1849 64 2070 0,'0'0'390'0,"0"0"-272"16,0 0 44-16,0 0 62 15,0 0-113-15,-215 82-39 16,149-5-51-16,-3 17 34 16,3 18 34-16,8 10-60 15,11 13 24-15,10 2-20 16,11-2-26-16,13-4 37 15,13-17-44-15,0-16 0 16,10-16 12-16,22-19-12 16,9-14-25-16,3-16-38 15,10-12-123-15,30-21-137 0,-11-4-417 16,-7-23-1222-16</inkml:trace>
  <inkml:trace contextRef="#ctx0" brushRef="#br0" timeOffset="657">2145 375 2184 0,'0'0'550'15,"0"0"-414"-15,0 0 16 0,0 0 91 16,0 0-157-16,0 0-68 15,0 0 29-15,25 114-20 16,7-43 12-16,2 12-30 16,2 2-3-16,4 0 10 15,1-3-16-15,1-3 0 16,-1-7-3-16,3-10 3 16,-7-6-16-16,-2-13-56 15,6-7-130-15,-12-13-255 16,-7-14-270-16</inkml:trace>
  <inkml:trace contextRef="#ctx0" brushRef="#br0" timeOffset="964">1852 1246 1741 0,'0'0'381'16,"0"0"-215"-16,0 0-140 15,0 0 89-15,0 0 99 16,0 0-112-16,190-197-50 16,-109 120-27-16,7-10 19 15,6 2 24-15,1 0-54 0,-9 6 10 16,-4 14 6-16,-13 8-29 15,-18 14-2-15,-16 14-43 16,-4 13-123-16,-18 6-223 16,-1 7-754-16</inkml:trace>
  <inkml:trace contextRef="#ctx0" brushRef="#br0" timeOffset="1416">3126 151 1979 0,'0'0'554'16,"0"0"-459"-16,0 0 35 15,0 0 91-15,0 0-20 16,0 0-171-16,0 0-30 16,86-10 66-16,-27 52-39 15,2 13 19-15,-2 17-14 16,-1 12-23-16,-6 11 64 0,-13 9-62 15,-9 8-1-15,-16 3 44 16,-14 3-39-16,0 4 0 16,-29-11-9-16,-18-7 3 15,-4-10 9-15,0-22-18 16,7-14-3-16,7-15-10 16,8-14-7-16,7-12-34 15,16-10-69-15,6-12-130 16,6-27-398-16,20-8-785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4:52.27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2348 1074 1620 0,'0'0'378'16,"0"0"-297"-16,0 0 15 16,0 0 125-16,0 0-70 15,0 0-54-15,233-12-52 16,-133 4-29-16,5 6 57 16,8-2-49-16,-3 4-9 15,-8 0 9-15,-8 0-14 16,-14 0-16-16,-21 0 6 15,-18 6-109-15,-24 11-41 16,-17 9-165-16,-36-1-58 0,-8-3-465 16</inkml:trace>
  <inkml:trace contextRef="#ctx0" brushRef="#br0" timeOffset="619">2404 1207 1521 0,'0'0'349'16,"0"0"-134"-16,0 0 36 15,0 0-3-15,0 0-64 16,0 0-38-16,0 0-115 16,-88-8-25-16,125 37 17 15,10 5-16-15,14 9 4 0,12 3-11 16,8 3 0-1,2 0 1-15,5 0 10 0,-3-3-11 16,-9 4 0-16,-7-5 12 16,-12 1-24-16,-13 0 12 15,-22-1-2-15,-13 1 2 16,-9 7 0-16,-27 4 1 16,-31 4 0-16,-14 4 10 15,-13 3-10-15,-6-4-1 16,-4 2 0-16,0-3 0 15,4-1 0-15,5-9 0 16,8-2 1-16,14-8-1 16,4-2 31-16,13-13-31 0,6-2 0 15,13-6 37 1,6-3-20-16,8-7 14 0,6-4-4 16,4-3-12-16,4-3 32 15,0 0-47-15,0 0 0 16,19 0 11-16,16 2-10 15,21 3 16-15,10 2-8 16,10-5-9-16,7 5 31 16,9-3-31-16,2-4 0 15,6 3 9-15,-10-3-9 16,-2 0 12-16,-19 0-1 16,-10 0-11-16,-23 3 17 15,-11-3-17-15,-13 0-3 16,-5 0 2-16,-7 0 1 15,0 0-1-15,0 0-60 0,0 0-96 16,0-23-208-16,3-6-811 0</inkml:trace>
  <inkml:trace contextRef="#ctx0" brushRef="#br0" timeOffset="-10150">7 1921 1832 0,'0'0'805'0,"0"0"-731"16,0 0-32-16,0 0 27 16,0 0 79-16,220 0-94 0,-154 0-42 15,3 0 2-15,4 0-14 16,13 0-174-16,-20 0-172 15,-18 0-399-15</inkml:trace>
  <inkml:trace contextRef="#ctx0" brushRef="#br0" timeOffset="-9942">0 2397 1152 0,'0'0'1606'0,"0"0"-1410"16,0 0-118-16,0 0-66 15,0 0 65-15,0 0 6 0,0 0-83 16,234 37-24-16,-70-37-235 16,-22 0-292-16,-10 0-742 15</inkml:trace>
  <inkml:trace contextRef="#ctx0" brushRef="#br0" timeOffset="1621">4518 1912 1667 0,'0'0'279'0,"0"0"-159"15,0 0-17-15,0 0 84 16,0 0-15-16,0 0-58 16,0 0-93-16,81 2 22 15,-27-2 14-15,9-17-32 16,4-2 5-16,8-6-30 15,1-8 1-15,-3-7 15 16,-4-6-16-16,-12-8 0 0,-16 0-7 16,-12-12 8-16,-17-3-7 15,-12-3 5 1,0 1 1-16,-7 4 31 0,-20 12-23 16,-2 9 30-16,-6 16 57 15,1 14-39-15,-2 16-3 16,-4 0-10-16,2 49-34 15,6 26 48-15,0 20-57 16,7 17 12-16,6 9 24 16,7 1-35-16,9 0 3 15,3-8-4-15,0-2 0 0,0-7 11 16,0-13-11 0,0-10 0-16,0-14 9 0,0-18-2 15,0-18-14-15,0-16 2 16,0-9 5-16,-3-7 21 15,-4 0-21-15,-8 0 0 16,4-29 5-16,0-7-5 16,4-10 0-16,7-9-6 15,0-3-9-15,3 0-6 16,26-1 15-16,12 8-1 16,2 7-5-16,12 9-12 15,-1 11 23-15,2 11-14 0,-6 13 9 16,-2 0-4-1,-4 0 16-15,-12 10-6 16,-10 9 0-16,-10 1 0 0,-12 3-12 16,0 3 12-16,-9-3 0 15,-26 1 24-15,-6-8-23 16,-3-3 0-16,-3-6 17 16,3-7-6-16,8 0-15 15,2 0 3-15,12 0 0 16,9-14 17-16,4 1-16 15,9 4-1-15,0 2 0 16,0 4-12-16,31 3 12 16,4 0-19-16,9 10 7 15,4 26 4-15,-4 9 9 16,-7 4-1-16,-2 4 8 16,-6-7-2-16,-2-3 15 0,-1-10-21 15,-4-10 1-15,3-7 40 16,-3-13-23-16,3-3-18 15,4 0-6-15,15-39-131 16,-12-4-331-16,2-3-471 0</inkml:trace>
  <inkml:trace contextRef="#ctx0" brushRef="#br0" timeOffset="2227">6524 1971 1575 0,'0'0'260'0,"0"0"-180"16,0 0 22-1,0 0 112-15,0 0 8 0,0 0-116 16,0 0-41-16,25-177 20 16,-25 150 29-16,-7 0-10 15,-20 4-54-15,-2 4-16 16,-3 6 40-16,-5 4-74 16,2 9 0-16,-6 0 29 15,4 9-22-15,5 30-6 16,3 13-1-16,7 21 2 15,7 19 41-15,8 14-43 16,7 11 0-16,0 8 57 0,0 3-21 16,0-7 0-1,0-6-17-15,0-15-17 0,0-6 38 16,0-15-40-16,0-14 0 16,0-9 0-16,0-14 6 15,0-11-12-15,0-9-25 16,0-16-83-16,-3-6-78 15,-1-19-330-15,-4-14-325 0</inkml:trace>
  <inkml:trace contextRef="#ctx0" brushRef="#br0" timeOffset="2456">5944 2338 2022 0,'0'0'325'0,"0"0"-205"16,0 0-60-16,0 0 54 15,0 0 127-15,0 0-153 16,0 0-57-16,226 9-5 16,-140-2-16-16,6-4-20 15,36-3-171-15,-23 0-366 16,-17 0-468-16</inkml:trace>
  <inkml:trace contextRef="#ctx0" brushRef="#br0" timeOffset="2836">7505 1279 1478 0,'0'0'585'15,"0"0"-465"-15,0 0 24 0,0 0 81 16,0 0 1-16,-224 107-42 15,163-25-105-15,2 25 39 16,2 10-34 0,4 13-12-16,18 3 16 0,9-2-61 15,15-5 2-15,11-10-10 16,0-10-13-16,8-15-12 16,28-17 2-16,11-16-71 15,7-20-72-15,34-34-215 16,-19-4-388-16,-6 0-1160 0</inkml:trace>
  <inkml:trace contextRef="#ctx0" brushRef="#br0" timeOffset="3613">7391 1932 2087 0,'0'0'261'0,"0"0"-202"16,0 0-57-16,0 0 50 15,0 0 22-15,0 0-47 16,208 42 4-16,-138-65-31 16,-1-10 0-16,-5-10 6 15,-8-2-6-15,-17-2 0 16,-9-5 1-16,-16 1 51 15,-14 0 82-15,0 6-15 0,0 5-41 16,-25 11 45-16,-1 12-36 16,-6 17 3-16,-5 0-41 15,-4 40-28-15,6 32 10 16,3 19-31-16,1 19 0 16,14 7 39-16,5-1-38 15,6-6 16-15,6-11-17 16,0-8 0-16,0-15 5 15,-4-11-5-15,4-18 0 16,-5-15-2-16,5-13 2 0,-3-9 0 16,3-10-1-1,0 0 1-15,0-13-9 16,0-22 3-16,0-11-27 16,15-10 26-16,7-6-29 0,10 3 0 15,5 2-7-15,2 12 8 16,2 13 34-16,-1 14-38 15,-4 15 18-15,-2 3 15 16,-9 7-3-16,-3 26 7 16,-7 3 1-16,-4 1 1 15,-8 2 63-15,-3-4-63 16,0-2 1-16,-22-10 26 16,-10-4-27-16,-9-5 0 15,6-11 0-15,-6-3 0 16,7 0 6-16,9-3-6 0,8-14 0 15,5 1 0 1,9 3 2-16,3 6-3 0,0 4 1 16,10 3 0-16,20 0-14 15,2 0 14-15,9 7 0 16,-5 14 12-16,1 0-12 16,3-1 1-16,-7 0-1 15,-1-4 1-15,1 0 12 16,0-6-13-16,0-10-36 15,15 0-90-15,-13-21-232 16,-1-10-573-16</inkml:trace>
  <inkml:trace contextRef="#ctx0" brushRef="#br0" timeOffset="3879">8212 1139 2174 0,'0'0'482'15,"0"0"-442"-15,0 0 129 16,0 0 16-16,208 147-17 16,-114-68-77-16,15 21-42 15,4 15 34-15,-3 13-19 16,-19 10-16-16,-22 9 9 15,-28 7-55-15,-34 1-2 16,-7-4-6-16,-81 23-122 0,-6-43-126 16,-7-29-717-16</inkml:trace>
  <inkml:trace contextRef="#ctx0" brushRef="#br0" timeOffset="5050">770 3825 1614 0,'0'0'213'0,"0"0"-168"15,0 0-19-15,0 0 42 0,0 0 71 16,186 6-96-16,-113-29-42 15,8-10 36-15,2-9-35 16,-2-4 7-16,-8 1-8 16,-16-5-1-16,-16 7 28 15,-19 4-27-15,-19-1 77 16,-3 7 8-16,0 4-28 16,-22 2 21-16,-10 11-3 15,-5 9-18-15,0 7 16 16,-2 9-59-16,1 40-9 15,3 18 33-15,5 24-30 16,8 18 1-16,8 6-10 0,7 7 6 16,-1-10 6-1,4-11-12-15,1-9 0 0,3-20 0 16,-3-13 1-16,-1-20-1 16,4-15 0-16,-5-14 0 15,2-10 22-15,-1 0-22 16,1-17 0-16,0-19 15 15,3-14-15-15,0-6-1 16,18-7-10-16,18 2-11 16,4 5 11-16,11 5-26 15,0 11 10-15,5 10 18 16,-6 11-3-16,-2 12 0 16,-9 7 5-16,-12 0 1 0,-14 9-14 15,-13 13 20 1,0 6 0-16,0 2-3 0,-29-4 3 15,-8-3 0-15,-2-4 0 16,2-5 1-16,2-7 41 16,1-7-28-16,8 0-1 15,4 0 23-15,9 0-35 16,4 0 14-16,9-7-15 16,0-1 6-16,0 8-18 15,19 0 12-15,13 0 0 16,9 8-6-16,3 13 5 15,7 9-1-15,-8 1-4 16,1-2 6-16,-3-3 3 16,-5-2-3-16,-8-8 0 15,-1-4-1-15,-10-5-2 0,5-7-43 16,7 0-158 0,-2-23-318-16,-7-6-945 0</inkml:trace>
  <inkml:trace contextRef="#ctx0" brushRef="#br0" timeOffset="5280">2082 3939 1829 0,'0'0'362'0,"0"0"-247"16,0 0 56-16,0 0 40 0,0 0-78 15,0 0-90 1,202 0 7-16,-145-3-50 0,9 3 0 16,0 0-15-16,3 0-154 15,-18 0-164-15,-19 0-497 0</inkml:trace>
  <inkml:trace contextRef="#ctx0" brushRef="#br0" timeOffset="5523">2057 4317 1689 0,'0'0'358'0,"0"0"-267"0,0 0-52 16,0 0 107-16,0 0 32 15,0 0-31-15,0 0-92 16,171 25-31-16,-105-25-7 16,6 0-17-16,38-5-118 15,-15-9-505-15,-15 5-362 0</inkml:trace>
  <inkml:trace contextRef="#ctx0" brushRef="#br0" timeOffset="6064">3574 4011 1694 0,'0'0'386'0,"0"0"-204"15,0 0 52-15,0 0-5 16,0 0-51-16,0 0-103 16,0 0 20-16,-76-141-62 15,35 132 14-15,-9 9 28 16,-6 0-36-16,-5 12-2 0,-5 22-9 16,3 9-11-16,9 2 50 15,7 2-67-15,13 1 1 16,21-3 22-16,9 6-22 15,4-9-1-15,7-2 0 16,34-8 1-16,13-6 0 16,8-13-1-16,8-13-42 15,-1 0 27-15,-5-6-39 16,-5-20 23-16,-11-3 1 16,-13-1 30-16,-8 3-10 15,-6 11 10-15,-6-1 0 16,-8 15 10-16,1 2-8 0,-1 0 26 15,0 10-2 1,4 22-19-16,-4 10 65 0,5 2-60 16,-5-2 1-16,3-3 21 15,2-10-34-15,6-5 0 16,-1-11-1-16,9-13-70 16,23-16-14-16,-7-27-382 15,-5-7-529-15</inkml:trace>
  <inkml:trace contextRef="#ctx0" brushRef="#br0" timeOffset="7124">2331 0 1207 0,'0'0'407'16,"0"0"-184"-16,0 0 14 15,0 0-56-15,0 0-53 0,0 0-93 16,0 0-18 0,0 71 69-16,10-21-43 0,5 4-25 15,-5 12 34-15,-1 0-27 16,-6 3-5-16,1-1-11 16,-4-1-9-16,0-5 16 15,0-7-16-15,0-8-2 16,0-8 2-16,0-14 0 15,0-7 7-15,0-12-7 16,0-6 0-16,0 0 13 16,6 0-7-16,6-19-4 15,-2-15 19-15,9-4-21 16,0-6 24-16,-2 6-3 16,1 1-15-16,4 7 39 15,0 4-45-15,7 7 0 0,5 2 19 16,1 9-18-16,9 5 8 15,4 3-9-15,-4 0 1 16,-4 3 4-16,-8 18-5 16,-6 2 0-16,-14 3 0 15,-12 4 0-15,0 7-1 16,-19 1 0-16,-25-1 1 16,-14-2-8-16,-1-5 8 15,-3-6 0-15,4-8-6 16,11-7 14-16,3-6-13 15,12-3 5-15,10 0-6 16,18 0-3-16,4 0-277 16,0 0-888-16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5.6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 2096 0,'0'0'470'0,"0"0"-388"16,0 0 173-16,0 0-19 16,0 0-158-16,190 0-61 15,-124 0 12-15,0 0-29 16,6 0-57-16,13 0-97 15,-19 7-348-15,-27 6-341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5.7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0 342 0,'0'0'2048'15,"0"0"-1739"-15,0 0-131 16,0 0 66-16,0 0-96 16,243 20-148-16,-53-20-3 15,-18 0-478-15,-8 0-791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6.6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556 185 1670 0,'0'0'536'0,"0"0"-426"0,0 0 51 15,0 0 49 1,0 0 3-16,0 0-35 0,-145-173-122 16,82 168-46-16,-10 5 43 15,1 0-40-15,6 17 1 16,8 20-14-16,14 13 6 16,19 13 6-16,16 9-12 15,9 10-15-15,19 6 4 16,32 1 11-16,15-4 0 15,10-3-6-15,5-3 18 16,2-4-9-16,1-2-3 16,-7-1 0-16,-15-6-7 15,-11-1 8-15,-26-2-1 0,-21-5 0 16,-4 1 0 0,-39-3-1-16,-31-3-19 0,-21-8-1 15,-7-11 15-15,-5-15 12 16,8-16-3-16,19-3-2 15,17-36-1-15,30-29 9 16,29-26-9-16,15-52-15 16,46 6 9-16,20-12 1 15,7 0-7-15,-8 30 12 16,-1-2 0-16,-16 27 18 16,-16 17-7-16,-18 31-10 15,-10 19 8-15,-13 23-9 16,6 8-37-16,-5 30-621 15,5 2-313-15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8.2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433 143 1866 0,'0'0'503'0,"0"0"-374"15,0 0 112-15,0 0 39 16,0 0-62-16,0 0-135 16,-215 74-43-16,156 6 42 15,5 11-58-15,6 10 9 16,16 1-13-16,17 1-11 15,15-5 13-15,0-10-22 16,32-16 0-16,24-13-21 16,13-23 9-16,11-18-37 0,4-18-10 15,-4-15-19-15,-4-38 76 16,-13-19-21-16,-13-20 23 16,-16-15 10-16,-20-14-8 15,-14-12 24-15,-4 6 4 16,-43 7-30-16,-11 21 0 15,3 29-6-15,4 50-124 16,19 20-217-16,13 0-674 0</inkml:trace>
  <inkml:trace contextRef="#ctx0" brushRef="#br0" timeOffset="487">1549 210 2309 0,'0'0'385'16,"0"0"-213"-16,0 0 71 16,-142-170-51-16,86 142-98 15,-1 17-64-15,6 11-28 16,4 7 38-16,16 32-40 15,14 22-6-15,17 12-4 16,0 12 10-16,17 4 0 16,30 4-9-16,13-6-10 0,6-3 5 15,6 0-8 1,1-9 10-16,-7-10 3 0,-8-2 18 16,-11-14-8-16,-17-7-1 15,-23-12 0-15,-7-7 27 16,-12-7-21-16,-35-13 11 15,-11-3-1-15,-8 0-10 16,4-28 12-16,8-19-17 16,10-13 0-16,22-14 21 15,15-15-22-15,7-12-11 16,10-1 10-16,31-1 2 16,-1 9-2-16,4 15 1 15,-8 21 0-15,-6 15-1 16,-4 19 1-16,-4 14-63 15,17 10-187-15,-2 0-630 0,-5 0-1270 16</inkml:trace>
  <inkml:trace contextRef="#ctx0" brushRef="#br0" timeOffset="968">2155 108 2009 0,'0'0'361'16,"0"0"-234"-16,0 0 50 15,0 0 81-15,224-88-119 0,-168 88-88 16,-8 7 36-16,-16 29-8 16,-14 13-21-16,-18 4 26 15,0 2-75-15,-25 1 0 16,-26-7-9-16,-11-5 15 15,3-12-21-15,8-10 6 16,12-8-3-16,12-8-9 16,13-6 12-16,11 0-15 15,3 0-1-15,0 0-31 16,22 0 47-16,17 0-37 16,5 0 37-16,12 19-8 15,-2 12 9-15,3 11-1 16,-1 7 8-16,-5 14 11 0,-4-2 48 15,-6 6-50 1,-13-4-1-16,-14-8 37 0,-14-6-34 16,0-6 23-16,-25-10-3 15,-26-7-16-15,-18-5 29 16,-8-12-52-16,-2-7 0 16,-6-2-6-16,13 0 2 15,12-10-67-15,47-35-91 16,13-1-370-16,0-4-508 0</inkml:trace>
  <inkml:trace contextRef="#ctx0" brushRef="#br0" timeOffset="1458">2880 131 2074 0,'0'0'577'0,"0"0"-458"15,0 0 150-15,0 0-31 16,222-84-123-16,-163 84-50 16,-2 14-40-16,-6 24 4 15,-10 15 35-15,-13 5-56 16,-16 8 2-16,-12 3 4 16,0-3-8-16,-37-7 4 15,-7-4-10-15,-3-12 0 16,3-9-15-16,8-12 15 15,11-12 0-15,6-4 0 0,9-6 1 16,2 0 10 0,8 0-11-16,0 0 0 0,0 0-8 15,8 0 8-15,17 0-15 16,8 14 14-16,11 8 2 16,3 17-9-16,10 12 8 15,6 12 0-15,3 9 6 16,0 5-4-16,-9 2-2 15,-13-4 11-15,-22-9-10 16,-22-3 46-16,-3-14-47 16,-48-10 0-16,-15-13 35 15,-15-14-35-15,-2-7 0 16,-5-5 0-16,0-8 2 0,12-23-14 16,7-5-8-1,18-27-119-15,14 13-243 0,23 2-1139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7.5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531 0 1872 0,'0'0'566'15,"0"0"-411"-15,0 0 137 16,0 0-80-16,-230 0-65 16,161 56-47-16,-4 19-67 15,10 18 8-15,16 10-1 16,18 13-34-16,17-3 33 15,12 1-39-15,19-6 0 0,35-10 13 16,19-19-13 0,18-21-25-16,12-25-16 0,2-26-23 15,2-7 52-15,-13-40-49 16,-14-22 52-16,-24-20-8 16,-21-17 34-16,-23-15 1 15,-12-10 34-15,-15-1-25 16,-32 7 33-16,-13 19-60 15,3 24 0-15,6 32-12 16,26 43-85-16,10 12-270 16,15 32-447-16</inkml:trace>
  <inkml:trace contextRef="#ctx0" brushRef="#br0" timeOffset="192">1289 1119 2314 0,'0'0'491'0,"0"0"-228"15,0 0-26-15,0 0-115 16,0 0-111-16,0 0-11 16,0 0-151-16,10-73-549 15,-5 43-1695-15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6.8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2228 0,'0'0'379'0,"0"0"-193"16,0 0 58-16,0 0-5 15,234 161-130-15,-151-112-89 0,5 4 34 16,3 3-53 0,-12-7-1-16,-13-3-12 0,-15-7-118 15,-17-3-91-15,-12-12-520 16,-19-8-268-16</inkml:trace>
  <inkml:trace contextRef="#ctx0" brushRef="#br0" timeOffset="190">455 36 2094 0,'0'0'569'16,"0"0"-504"-16,0 0 197 15,0 0-44-15,0 0-101 0,-69 188-78 16,37-116-38-16,-9 3-1 16,-13 18-90-16,10-18-290 15,12-17-627-15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8:54.8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0 114 1219 0,'0'0'309'0,"0"0"-175"15,0 0-6-15,0 0-14 16,0 0 19-16,0 0-47 16,35-56 11-16,-23 56-45 15,-2 0-11-15,6 0 58 16,2 7-27-16,-1 19-11 15,-2 11 14-15,0 5-39 0,-4 9 31 16,-8 2-46 0,-3 4-15-16,0-5 46 0,0-2-45 15,0-14-6-15,0-11 9 16,0-4-9-16,0-11 39 16,-7-10-27-16,0 0 5 15,-1 0 85-15,1-15-68 16,0-17-13-16,2-11 3 15,5-12-23-15,0-8 8 16,5 1-10-16,28 0 0 16,4 2 6-16,5 11-6 15,5 13-1-15,3 10-5 16,-3 13 6-16,0 13 27 0,1 0-25 16,-6 37 14-16,-2 11 59 15,-6 15-49-15,-5 4 4 16,-7 5-15-16,-8-4-9 15,1-6 15-15,-5-10-21 16,-2-12 0-16,3-11-21 16,0-12 10-16,3-11-71 15,26-6-186-15,-2-17-295 16,-3-11-198-16</inkml:trace>
  <inkml:trace contextRef="#ctx0" brushRef="#br0" timeOffset="562">1140 94 1923 0,'0'0'530'0,"0"0"-396"15,0 0 54-15,0 0 41 16,0 0-93-16,0 167-31 15,0-67-65-15,12 40 8 16,6 43 7-16,-1 35-43 16,2-15 36-16,-4-39-30 15,-5-56-18-15,-1-37 7 16,-3 2-7-16,1-6 0 16,1-9-12-16,-4-22 6 15,-4-19-1-15,3-17-28 0,-3 0 11 16,0-29 23-16,4-34-72 15,-4-23 26-15,0-22 37 16,0-43-7-16,-4-47 16 16,-33-41-23-16,-2 20 0 15,2 42 13-15,12 59-29 16,9 45 37-16,10 5 3 16,2 5 10-16,4 7 49 15,0 24-35-15,32 18-24 16,19 14 41-16,15 0-40 15,15 20 6-15,2 15-4 16,-2 12 7-16,-8 5 8 0,-15 4-18 16,-18 8 0-1,-25-3 43-15,-15 9-43 0,-15 1-2 16,-44-2 1-16,-17-8 1 16,-7-7-18-16,2-17 16 15,11-21-50-15,20-16 31 16,28-14-136-16,12-28-356 15,10-9-377-15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02.8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 1538 0,'0'0'835'15,"0"0"-685"-15,0 0 0 16,0 0 123-16,0 0-33 16,0 0-119-16,0 0-76 15,215-12 28-15,-149-1-73 0,-2-1-10 16,-5 5 3-16,-12 2-107 16,-6 4-127-16,-19 3-261 15,-12 0-71-15,-10 5-674 0</inkml:trace>
  <inkml:trace contextRef="#ctx0" brushRef="#br0" timeOffset="193">29 439 1947 0,'0'0'397'0,"0"0"-107"16,0 0 58-16,0 0-80 0,0 0-114 15,0 0-76-15,0 0-12 16,196 2-43-16,-112-2-23 16,37 0-24-16,-20 8-235 15,-16 3-721-15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10.65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0 893 1721 0,'0'0'227'16,"0"0"-164"-16,0 0 42 16,0 0 109-16,0 0-129 0,0 0-63 15,153-95 75-15,-119 67-29 16,-6 14-1-16,-2 0-18 16,-4 11-34-16,0 3 51 15,0 0-51-15,-4 31 49 16,1 18 36-16,-6 9-74 15,-6 8-4-15,-2 6-20 16,-5-4 8-16,0-3-5 16,0-7-5-16,0-17 0 15,0-11 11-15,0-9-5 0,0-17-3 16,-5-4 5-16,5 0-8 16,0-25 33-16,0-22-33 15,0-11-29-15,0-11 29 16,9-10-38-16,16 4 5 15,0 3 15-15,7 9 18 16,2 17-5-16,2 13 5 16,1 14-9-16,4 19 9 15,1 0 1-15,2 23 15 16,3 23-8-16,1 9 11 16,-8 12 15-16,-3 6-34 15,-8-3 0-15,-4 0-5 16,1-11 5-16,-8-8 0 15,4-7-30-15,0-18-95 16,0-14-7-16,0-12-148 0,0 0-43 16,-1-14 123-16,1-30-38 15,0-9 14-15,-4-5 77 16,-3-4 120-16,-1-1 27 16,-2 4 72-16,-5 7 88 15,-4 5 19-15,0 16-44 16,-3 7 52-16,0 10 49 15,0 14-43-15,0 0-58 16,5 23-44-16,2 33 76 16,0 23-55-16,1 29-62 15,-1 43 35-15,-3-3-42 16,-1 12-16-16,0 2 56 16,1-25-71-16,4 11 3 0,-1-20-15 15,0-19 1-15,1-32 14 16,-1-20-15-16,-4-27 0 15,-3-21 9-15,0-9-2 16,0-7-11-16,0-42 4 16,0-20-21-16,0-20 6 15,-3-14-5-15,-7-23-31 16,-17-35 50-16,-5-39-57 16,-1 13 11-16,3 21 7 15,13 26 16-15,12 49 9 16,5 7 5-16,0 4 10 15,15 29 1-15,22 28 5 0,11 11 5 16,9 12-2 0,9 0-8-16,7 23 31 0,0 13-32 15,-1 8 0-15,-9 2 43 16,-9 1-42-16,-17 7 7 16,-11 2 10-16,-26 3-10 15,0 3 35-15,-26 6-43 16,-33 2 0-16,-10-8-19 15,-7-6 4-15,3-18-35 16,15-14-20-16,15-24-121 16,17-16-131-16,18-27-415 0</inkml:trace>
  <inkml:trace contextRef="#ctx0" brushRef="#br0" timeOffset="309">2597 103 1800 0,'0'0'329'15,"0"0"-225"-15,0 0 44 16,0 0 88-16,-208 102-57 15,148-1-48-15,-4 50-48 16,2 45-9-16,14 40 27 16,16-22-71-16,24-46 3 0,8-60-17 15,3-40-10-15,38 1-10 16,13 2 4-16,20-13-102 16,46-28-130-16,-18-17-364 15,-14-13-200-15</inkml:trace>
  <inkml:trace contextRef="#ctx0" brushRef="#br0" timeOffset="677">2597 907 2000 0,'0'0'237'0,"0"0"-237"16,0 0 0-16,0 0 61 16,0 0 32-16,211-129-60 15,-145 74 20-15,-9-8-8 16,-2 0 7-16,-15 1 71 16,-11 10-43-16,-10 12 55 15,-8 11-13-15,-7 19-34 16,-4 10 27-16,0 0-88 15,0 47-16-15,0 24 53 16,-12 28-49-16,-2 19-8 16,-1 3-7-16,5 2 1 15,5-13 25-15,5-15-26 0,0-9-27 16,0-21-2-16,19-12-153 16,9-17-300-16,-1-22-234 0</inkml:trace>
  <inkml:trace contextRef="#ctx0" brushRef="#br0" timeOffset="875">3594 966 2036 0,'0'0'298'0,"0"0"-159"0,0 0 44 15,198-23-53-15,-110 5-87 16,54 3-43-16,-22 1-195 16,-11 5-515-16</inkml:trace>
  <inkml:trace contextRef="#ctx0" brushRef="#br0" timeOffset="1421">4799 706 2107 0,'0'0'394'0,"0"0"-260"0,0 0-67 15,0 0 117-15,0 0-13 16,-7 214-91-16,7-100-47 15,3 21 54-15,4 13-32 16,0 3-19-16,5-2 19 16,-2-4-55-16,2-13 0 15,-2-17-1-15,-3-20 2 16,1-26-7-16,-5-23 6 16,1-23-11-16,-4-20-4 15,3-3 14-15,-3-24-20 16,4-34-21-16,-4-18 3 15,0-26 27-15,0-16-21 0,0-42-43 16,0-47 46-16,-26-42-42 16,1 16-4-16,3 53 1 15,8 58 50-15,14 57 11 16,0 7 28-16,0 7-5 16,17 8 43-16,27 23-46 15,19 18 27-15,9 2 7 16,10 9-22-16,1 25 49 15,-11 8-67-15,-9 8 1 16,-12 1 46-16,-23 5-46 16,-19 10 22-16,-9-2-23 15,-12 2-9-15,-32 2 8 16,-7-17-92-16,-6-11-87 16,13-17-68-16,10-17-420 0</inkml:trace>
  <inkml:trace contextRef="#ctx0" brushRef="#br0" timeOffset="1765">5335 0 2104 0,'0'0'346'15,"0"0"-251"-15,0 0 99 16,0 0 45-16,0 0-78 0,211-2-90 16,-157 44-13-16,6 17 39 15,-6 17-65-15,0 19-4 16,5 14 10-16,-5 11-23 16,-3 18 15-16,-11 7-11 15,-14 4-18-15,-23 3 20 16,-3-7-21-16,-18-13-20 15,-21-15 7-15,-12-19-28 16,-2-19-1-16,6-16-71 16,12-18-63-16,-3-21-77 15,16-11-316-15,9-13-340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13.3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 1557 0,'0'0'563'16,"0"0"-401"-16,0 0 13 15,0 0 39-15,0 0-2 16,0 0-68-16,0 0-56 16,63-5-22-16,-6 5 7 15,13 0-67-15,-1 0 2 16,0 0-8-16,-9 5-6 16,-6-2-5-16,-10 4-173 15,-12-5-446-15,-17 5-716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5:10.82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50 472 662 0,'0'0'1121'16,"0"0"-886"-16,0 0-148 15,0 0 43-15,0 0 113 16,0 0-87-16,0 9-78 16,0 6-4-16,0 14-21 15,0 21 35-15,0 17 12 16,0 20-43-16,0 15 22 16,0 3-56-16,0 3-4 15,0-8 26-15,0-12-27 16,0-13-1-16,0-10-16 15,0-16-1-15,0-9 8 16,0-14-8-16,0-7-18 16,0-6 0-16,0-6-63 0,0-7-57 15,0 0-86-15,0-3-38 16,0-57-103-16,14 5-149 16,-6-4-628-16</inkml:trace>
  <inkml:trace contextRef="#ctx0" brushRef="#br0" timeOffset="272">3 496 1277 0,'0'0'353'15,"0"0"-151"-15,0 0-46 16,0 0 60-16,0 0-25 16,0 0-44-16,0 0-64 15,-15-15-20-15,37 15 35 0,3 0-14 16,4 0-26-16,8 5 17 15,7-2-59-15,4-3-2 16,6 0 21-16,5 0-21 16,-2 0-7-16,6 0-5 15,-2 0-2-15,-2 0 0 16,-5 0-39-16,-6 4-118 16,-8-1-62-16,-18 3-151 15,-12 1-155-15,-10 3-926 0</inkml:trace>
  <inkml:trace contextRef="#ctx0" brushRef="#br0" timeOffset="550">101 955 1627 0,'0'0'357'15,"0"0"-190"-15,0 0 4 16,0 0 34-16,0 0-54 16,0 0-75-16,0 0 21 15,26 30 10-15,11-27-66 16,5 0 4-16,5-3-13 16,9 0-30-16,2 0 2 0,-2 8-4 15,1-3-50 1,-6 4-104-16,-4 12-204 0,-13-5-225 15,-15 1-304-15</inkml:trace>
  <inkml:trace contextRef="#ctx0" brushRef="#br0" timeOffset="832">7 1651 1670 0,'0'0'303'0,"0"0"-125"15,0 0-87-15,0 0 137 0,0 0 27 16,0 0-97-16,0 0-68 16,28 3-33-16,13-3-8 15,3 0 30-15,10-6-53 16,0-1 13-16,5-2-26 15,-1 4-12-15,4 0-2 16,4 5-58-16,26-9-128 16,-16 1-174-16,-14-1-554 0</inkml:trace>
  <inkml:trace contextRef="#ctx0" brushRef="#br0" timeOffset="1285">1461 434 1395 0,'0'0'209'15,"0"0"-139"-15,0 0 32 0,0 0 80 16,0 0 3-16,0 0-57 16,0 0-3-16,-110-17-44 15,71 53 49-15,-8 20-23 16,-1 19-10-16,1 24 31 15,7 14-60-15,2 18-10 16,10-1 6-16,12 1-32 16,6-2 26-16,10-11-41 15,0-17-5-15,0-10 10 16,22-14-22-16,7-14-1 16,5-12-17-16,1-11 13 15,9-14-53-15,22-20-71 16,-8-6-234-16,-8 0-372 0</inkml:trace>
  <inkml:trace contextRef="#ctx0" brushRef="#br0" timeOffset="1638">1997 657 1921 0,'0'0'344'16,"0"0"-234"-16,0 0 50 0,0 0 31 16,0 0-26-1,0 0-82-15,0 0-17 0,110 75 22 16,-68-11-57-16,11 16 8 15,1 13 23-15,0 2-29 16,2 4 23-16,1-13-35 16,-6-7-13-16,-4-11 20 15,-3-17-28-15,-3-8-12 16,-12-14 11-16,-7-5-100 16,-10-17-108-16,-9-7-329 15,-3 0-152-15</inkml:trace>
  <inkml:trace contextRef="#ctx0" brushRef="#br0" timeOffset="1993">1979 1482 1888 0,'0'0'351'0,"0"0"-285"16,0 0 38-16,0 0 111 15,0 0-51-15,0 0-74 16,0 0-69-16,113-86 18 16,-44 18-20-16,11-11-19 0,1-12 27 15,-2-10-27-15,-3-4 0 16,-6 3 18-16,-14 13-17 15,-12 14-1-15,-16 15 18 16,-9 22-17-16,-12 15 54 16,-4 9-42-16,-3 7-13 15,0 7-7-15,3 0-256 16,1 0-420-16,1 5-738 0</inkml:trace>
  <inkml:trace contextRef="#ctx0" brushRef="#br0" timeOffset="2540">3117 142 1928 0,'0'0'326'16,"0"0"-180"-16,0 0 56 15,0 0-28-15,0 0-26 16,0 0-124-16,0 0-23 0,57-134 34 16,-20 126-20-1,2 8 6-15,-5 0-9 0,-5 0-10 16,-7 27 23-16,-15 5-25 15,-7 10 0-15,-7 5 21 16,-34 6-12-16,-9-1 6 16,-8-1-15-16,-1-11 0 15,5-6 6-15,6-15-6 16,11-7 0-16,15-4 31 16,12-8 1-16,3 0-7 15,7 0-10-15,0 0-13 16,0 0-1-16,14 0-1 15,15 0-21-15,11 0 14 0,1 10 6 16,3 6 0 0,0 3 1-16,-2-2 0 0,2 0 4 15,0-4-4-15,0-10 0 16,-7-3 2-16,-1 0-1 16,-2 0 11-16,-9-3-12 15,0-17-73-15,-6-11-158 16,-9 3-392-16,-3 2-1372 0</inkml:trace>
  <inkml:trace contextRef="#ctx0" brushRef="#br0" timeOffset="2997">3830 101 1840 0,'0'0'342'0,"0"0"-200"15,0 0 29-15,0 0 28 16,0 0-26-16,0 0-89 15,0 0-60-15,38 14 4 16,-6 19 13-16,2 13-9 16,1 15 43-16,2 16-74 0,-1 14 33 15,4 18 70-15,-2 16-37 16,-3 5-7-16,2 5-29 16,-8 0-17-16,-7-10 44 15,-12-14-58-15,-6-15 13 16,-4-14 5-16,-4-10-17 15,-24-7 8-15,-10-12-9 16,-1-5 0-16,2-7 1 16,2-10-1-16,1-3-27 15,9-9 3-15,3-6-58 16,15-13-83-16,3 0-176 16,4-7-441-16</inkml:trace>
  <inkml:trace contextRef="#ctx0" brushRef="#br0" timeOffset="3245">4950 1048 2186 0,'0'0'534'16,"0"0"-491"-16,0 0 166 15,0 0-13-15,0 0-98 16,0 0-24-16,244-37-67 16,-170 37-6-16,-1 0-2 15,3 0-60-15,-7 0-125 0,-6 19-292 16,-24-1-229 0,-17-2-1121-16</inkml:trace>
  <inkml:trace contextRef="#ctx0" brushRef="#br0" timeOffset="3448">4962 1553 831 0,'0'0'1963'16,"0"0"-1717"-16,0 0-149 15,0 0 105-15,0 0-52 16,0 0-20-16,254 6-107 0,-173-6-17 15,10 0-12 1,65-14-108-16,-24 2-225 0,-9-4-1199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13.5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2383 0,'0'0'351'15,"0"0"-290"-15,0 0 142 16,0 0-4-16,0 0-107 16,0 0-24-16,218 13-67 15,-145-7-1-15,37 11-111 16,-22-3-381-16,-12-1-754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14.1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35 1610 0,'0'0'310'15,"0"0"-209"-15,0 0 7 16,0 0 104-16,0 0-98 16,0 0-114-16,0 0-16 15,7-12-85-15,27 8-105 16,-9-2-12-16,-3 3-435 0</inkml:trace>
  <inkml:trace contextRef="#ctx0" brushRef="#br0" timeOffset="216">423 19 1362 0,'0'0'479'0,"0"0"-372"15,0 0-93-15,0 0 17 16,0 0-31-16,0 0-45 16,0 0-124-16,54 0-407 0</inkml:trace>
  <inkml:trace contextRef="#ctx0" brushRef="#br0" timeOffset="406">893 0 1788 0,'0'0'581'0,"0"0"-468"15,0 0 13-15,0 0-126 16,0 0-12-16,0 0-2337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33.8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839 381 1472 0,'0'0'279'15,"0"0"-141"-15,0 0-9 16,0 0 137-16,0 0-79 16,0 0-94-16,0-70 33 0,0 56-73 15,0 2 14 1,9 0 42-16,-6-2-65 0,1 1 5 16,-4 0 5-16,0 3-29 15,0-2 58-15,-4-3-83 16,-24 6 1-16,-10-4 24 15,-9 7-19-15,-7 2-12 16,-12 4 5-16,-3 0 1 16,-4 7 7-16,0 18-7 15,4 12 0-15,3 8 18 16,7 11-16-16,8 20-2 16,4 14 1-16,11 13-1 15,2 6 28-15,12-4-28 16,9-6 0-16,13-11 22 15,0-13-22-15,3-9 0 0,33-9-6 16,11-12 6-16,16-13 15 16,13-8-15-1,12-15-17-15,3-9 1 0,4 0-16 16,-11-14 5-16,-11-15-3 16,-19 0 30-16,-17-1-13 15,-23 1 20-15,-14 3-7 16,-4-1 17-16,-43 3-5 15,-22 3 23-15,-16 5-34 16,-5 4 5-16,-4 10-6 16,9 2 2-16,16 0-3 15,18 0 1-15,29 10-83 16,19 13-164-16,3 0-571 0</inkml:trace>
  <inkml:trace contextRef="#ctx0" brushRef="#br0" timeOffset="420">1117 0 1864 0,'0'0'364'15,"0"0"-104"-15,0 0-65 16,0 0 27-16,0 0-55 16,0 0-137-16,0 0-13 15,22 37 5-15,25 11 7 16,7 21 61-16,12 10-75 15,4 13-14-15,-4 12 58 16,-4 9-44-16,-14 6 11 16,-20 4-19-16,-21 2-7 15,-7 0 42-15,-29-8-42 0,-28 0 0 16,-18-17-6 0,3-8 6-16,6-20-24 0,15-17-91 15,22-24-131-15,19-15-394 16,10-16-1228-16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48.1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132 0 1655 0,'0'0'379'0,"0"0"-291"16,0 0 97-16,0 0 60 15,-15 190-82-15,15-81-36 16,0 37 0-16,3 52-46 16,4 29 33-16,-2-17-93 15,-5-43 18-15,0-52-5 16,0-47-23-16,3 0-2 16,1-10-9-16,-1-13 0 15,-3-22-1-15,0-23-49 16,0 0-56-16,3-82-213 15,1 0-330-15,-4-6-386 0</inkml:trace>
  <inkml:trace contextRef="#ctx0" brushRef="#br0" timeOffset="373">0 259 1652 0,'0'0'341'0,"0"0"-162"16,0 0 41-16,0 0-7 16,0 0-51-16,0 0-4 15,0 0-93-15,145-167-6 16,-89 147 4-16,5 11-34 15,2 4 41-15,-1 5-70 0,-4 10 0 16,-14 31 33-16,-9 7-27 16,-16 15-3-16,-16 6 11 15,-3 4-13-15,-25 1 32 16,-26 3-33-16,-6-11 0 16,-6-15 14-16,4-11-13 15,8-14-2-15,7-20 1 16,15-6-34-16,26-13-16 15,3-18-257-15,0-10-480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46.47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13 103 1640 0,'0'0'282'0,"0"0"-138"15,0 0-97-15,0 0 145 16,0 0 33-16,0 0-67 16,0 178 6-16,0-72-64 15,0 11-20-15,0 6 27 16,0-2-86-16,0-8 21 16,0-12-7-16,0-18-25 15,0-12 13-15,0-23-14 16,0-12-9-16,0-15 15 0,0-19-15 15,0-2-30 1,12-16-23-16,-2-36-35 0,2-23 23 16,-5-24-59-16,-7-16 18 15,0-14 50-15,0-5-26 16,-14-3 63-16,-8 10 18 16,7 14 2-16,12 25 39 15,3 25-4-15,0 20 34 16,0 20 54-16,10 14-79 15,20 9-6-15,9 0 19 16,8 0-28-16,13 3 47 16,0 10-77-16,10 1 0 15,4-4 34-15,2-5-33 16,4 2-1-16,-2-5 0 16,-2 6-80-16,-4 2-10 0,-2 13-220 15,-16-1-278 1,-20 2-117-16</inkml:trace>
  <inkml:trace contextRef="#ctx0" brushRef="#br0" timeOffset="228">170 761 2087 0,'0'0'347'0,"0"0"-247"0,0 0 38 16,0 0 28 0,0 0-60-16,0 0-43 0,208-66-51 15,-138 53-12-15,2 4 0 16,23 9-167-16,-14 2-151 16,-20 18-389-16</inkml:trace>
  <inkml:trace contextRef="#ctx0" brushRef="#br0" timeOffset="456">25 1123 2169 0,'0'0'311'0,"0"0"-182"16,0 0-98-16,0 0 123 15,0 0 30-15,0 0-142 16,0 0-5-16,183 22-30 16,-92-19 1-16,7 4-16 15,51-7-48-15,-29 3-283 16,-14 1-320-16</inkml:trace>
  <inkml:trace contextRef="#ctx0" brushRef="#br0" timeOffset="1021">1217 768 1870 0,'0'0'399'0,"0"0"-251"16,0 0-89-16,0 0 97 15,0 0 35-15,-3 167-141 16,3-112-44-16,0 0 39 15,0-1-44-15,3-11-1 16,1-9 0-16,-4-15 1 16,0-10 7-16,0-9-8 15,0 0 0-15,0-26 6 16,0-20-6-16,6-10-7 16,13-10-14-16,6 1 21 15,4 5-15-15,5 11 13 16,1 16 2-16,-1 19-7 0,-2 14 14 15,-3 0 10-15,2 23 25 16,-6 26-6-16,0 9 44 16,-6 1-68-16,-5-3-6 15,-3-7 25-15,-4-14-31 16,0-8 0-16,-7-17 0 16,5-10 1-16,-5 0 15 15,0-13-16-15,0-23-19 16,3-15 18-16,11-7-14 15,4-1 7-15,11 1-10 16,8 8 18-16,7 9 0 16,7 13-2-16,0 15 2 0,3 13 13 15,-2 0-2-15,-8 23 28 16,-5 18-26-16,-5 17 4 16,-12 3-4-16,0 2-11 15,-2-4-4-15,11-6-13 16,26-4-64-16,3-19-230 15,-6-17-452-15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52.2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0 807 134 0,'0'0'1586'0,"0"0"-1411"16,0 0-126-16,0 0 17 0,0 0 58 15,0 0 26-15,95-52-112 16,-43 13-2-16,6-7 42 16,4-10-72-16,4-8 6 15,-1-13-12-15,-6 2-18 16,-12-5 12-16,-15 3-31 15,-13 8 37-15,-16 9 21 16,-3 11-9-16,-6 13 65 16,-32 17 14-16,-6 15 6 15,-3 4 38-15,0 14-87 16,-1 31-12-16,9 24 37 16,6 17-46-16,11 14-1 15,11 16-6-15,11 4-19 16,0 6 32-16,0-11-33 0,0-7 0 15,11-13 9-15,0-18-3 16,-4-19-12-16,5-18 2 16,-9-18 4-16,4-16 13 15,0-6-13-15,5-6-3 16,1-31-6-16,9-16 9 16,4-1-13-16,8-2 5 15,1 5 8-15,6 13-15 16,3 16 15-16,0 10-10 15,0 12 10-15,0 12 12 16,-6 31 13-16,0 9-25 16,-10 7 10-16,-2 2 2 0,-4-3-12 15,0-14-15 1,3-7 6-16,0-11-88 0,13-13-178 16,16-13-190-1,-7 0-58-15,-6-6-1064 0</inkml:trace>
  <inkml:trace contextRef="#ctx0" brushRef="#br0" timeOffset="528">1299 923 1657 0,'0'0'532'16,"0"0"-344"-16,0 0 32 0,0 0 35 15,0 0-132 1,0 0-50-16,-186-20-1 0,149 49-17 15,1 11 38-15,11 2-87 16,6 7 5-16,16-2-4 16,3 0-7-16,3-12-27 15,33-6-48-15,8-10-54 16,7-11-38-16,4-8-70 16,3 0 2-16,-2-27 189 15,-9-2-5-15,-11 0 4 16,-14 8 47-16,-11 15 25 15,-11 6 161-15,0 0-63 16,0 6 7-16,0 25 37 16,0 1-77-16,0 3-34 15,0-1-20-15,7-12-34 0,19-1-4 16,6-21-37-16,12 0-74 16,3-7 25-16,5-29 38 15,-4-10-11-15,-9-5-37 16,-11 3 65-16,-6 0 21 15,-6 5 24-15,-10 14 15 16,-6 8 97-16,0 15 37 16,0 6-55-16,0 11-57 15,0 27-2-15,0 12 50 16,0 5-82-16,0 1-1 16,0-3 8-16,0-8-22 15,19-5-19-15,18-15-44 16,28-14-88-16,-6-11-308 0,-5 0-294 15</inkml:trace>
  <inkml:trace contextRef="#ctx0" brushRef="#br0" timeOffset="681">2130 732 2199 0,'0'0'505'0,"0"0"-350"16,0 0-26-16,0 0-89 15,0 0-40-15,0 0-239 16,-190-33-561-16,150 40-1094 0</inkml:trace>
  <inkml:trace contextRef="#ctx0" brushRef="#br0" timeOffset="874">1331 139 2046 0,'0'0'466'0,"0"0"-328"15,0 0 20-15,0 0 17 16,0 0-103-16,198 2-63 16,-198 130-9-16,0-5-303 15,-12-1-578-15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55.9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0 833 1007 0,'0'0'738'16,"0"0"-617"-16,0 0-45 15,0 0-24-15,0 0 88 16,0 0-42-16,0 0-51 16,120-13-22-16,-61-12 2 15,5-11 8-15,11-14-14 0,-8-9-12 16,3-4-9 0,-15-1 9-16,-7-7-8 0,-23 7 0 15,-11 2 11-15,-14 4-6 16,0 7 34-16,-7 8-39 15,-22 14 53-15,-3 9 19 16,-5 18-7-16,-4 2 22 16,6 26-57-16,-3 39-13 15,10 24-6-15,6 19-2 16,12 13-10-16,1 4 0 16,9-3 9-16,0-8-6 15,0-9-3-15,0-10 0 16,0-19 8-16,0-17-8 0,0-16 0 15,-3-17-8 1,3-16 8-16,0-10 9 0,0-7-9 16,0-36 0-16,3-18-7 15,26-11 7-15,11-10-12 16,11 0 11-16,8 3 1 16,2 9-24-16,2 10 20 15,-1 22 4-15,-7 15-9 16,-15 16 9-16,-15 7-7 15,-14 20-8-15,-11 26 15 16,-11 6 18-16,-32 5-18 16,-12-5 0-16,-7-8 32 15,4-13-32-15,3-8 6 16,7-13 3-16,13-10-9 16,4 0 54-16,14 0-42 0,12 0-5 15,5-13 30-15,0 3-37 16,5 4-18-16,21 6 17 15,6 0 1-15,2 9-6 16,-2 21 6-16,3 6-9 16,-1 3 3-16,2 1-13 15,4-4-16-15,4-6-10 16,4-11 35-16,11-16-6 16,8-3-66-16,8-11 17 15,4-30-9-15,6-21-23 16,-2-18-3-16,1-8 2 15,-8-14 57-15,-10-6 33 0,-18 0 7 16,-13 6 1 0,-20 11 78-16,-15 17 55 0,0 16 13 15,-10 20-51-15,-27 14 11 16,-7 13 8-16,-7 11-73 16,1 18 6-16,2 37-21 15,4 20-25-15,10 17 31 16,14 13-23-16,8 7-7 15,6-2-2-15,6-10 26 16,0-5-27-16,0-13 1 16,0-9 0-16,3-17-20 15,12-8-7-15,2-21-38 16,8-16 32-16,9-11-44 0,2 0 16 16,8-38 19-1,12-15-16-15,1-2 38 0,6-4-56 16,3 7 64-16,-9 15 0 15,-3 14 24-15,-13 23-6 16,-16 0 5-16,-13 20 29 16,-12 22 42-16,0 8-63 15,0-1-19-15,-5-3 30 16,-5-3-30-16,10-11-38 16,0-8-108-16,25-13-368 15,4-6-319-15</inkml:trace>
  <inkml:trace contextRef="#ctx0" brushRef="#br0" timeOffset="609">2139 919 1748 0,'0'0'385'0,"0"0"-135"15,0 0-115-15,0 0 69 16,0 0 0-16,-221 82-121 15,187-36-31-15,17 3-31 16,13 5-14-16,4-8-5 16,4-8-2-16,35-8-57 15,13-13-101-15,9-15-69 16,2-2-30-16,-1-2 39 16,-8-25 66-16,-13-12 94 15,-12 14 0-15,-16-6 58 0,-8 15 115 16,-5 16 87-1,0 0 1-15,-8 9-103 0,-6 29 35 16,2-3-1-16,12 4-95 16,0-6-4-16,0-3-31 15,19-14-4-15,13-9-16 16,2-7-98-16,1 0 2 16,3-23 47-16,-3-14-35 15,-1-12 25-15,-9-2 36 16,-3-7 39-16,-8 6 18 15,-6 7 23-15,-4 11 32 16,-4 18 79-16,0 16-21 0,0 0-14 16,-4 27-85-16,-7 25-2 15,4 8 50-15,7 6-80 16,0-2 0-16,15-8 28 16,32-6-16-16,14-15-6 15,5-15-6-15,7-20-4 16,-4 0-11-16,-10-23-16 15,-15-19 29-15,-18-16 1 16,-19 0 2-16,-7-4 29 16,-7 4 4-16,-37 0-7 15,-15 17 27-15,-11 11-54 16,-28 18-60-16,15 4-154 16,9 8-575-16</inkml:trace>
  <inkml:trace contextRef="#ctx0" brushRef="#br0" timeOffset="829">2224 0 1987 0,'0'0'374'0,"0"0"-188"15,0 0 2-15,0 0 12 16,0 0-106-16,0 0-94 16,174 191-9-16,-174-72-255 15,-14-7-570-15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57.3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298 656 378 0,'0'0'1668'16,"0"0"-1382"-16,0 0-142 16,0 0 3-16,0 0 38 0,0 0-108 15,-211-36-55-15,179 70-1 16,10 4-21-16,10 7-21 16,12 5 6-16,0-3-57 15,27-1 8-15,8-8-18 16,9-2 20-16,0 0 53 15,0-6-45-15,0-4 47 16,-5 0 7-16,-8-2 28 16,-18-2 24-16,-13-3-36 15,0 6 22-15,-25-1 24 16,-26-1-53-16,-12-2-9 16,3-1 1-16,0-10 0 15,16-3-1-15,16-7-18 16,18 0-95-16,10-23-244 15,0 0-736-15</inkml:trace>
  <inkml:trace contextRef="#ctx0" brushRef="#br0" timeOffset="639">926 866 1704 0,'0'0'492'16,"0"0"-364"-16,0 0 46 15,0 0 127-15,0 0-138 0,0 0-71 16,0 0-38-16,-212-49-34 16,168 54 51-16,9 23-71 15,4-5 0-15,18 6 12 16,9 1-12-16,4-3-42 15,0-5-15-15,33-6-57 16,7-3-16-16,7-13-31 16,-3 0-21-16,-5 0 68 15,-5 0 18-15,-8 0 70 16,-13 0 26-16,-4 0 2 16,-9 21 140-16,0 8-36 15,0 10-7-15,3 4 21 16,7 1-44-16,9-6-22 15,15-9-54-15,4-10 3 16,18-11 30-16,2-8-33 0,4 0-46 16,-4-30-26-16,-7-6-27 15,-7-13 13-15,-4-3-8 16,-3-12 7-16,-8-4 17 16,0-19-43-16,-7-7 29 15,-4-14 21-15,-4-12 33 16,-6 1 30-16,-1 7 27 15,-3 17 64-15,-4 29 131 16,0 27-60-16,0 22 62 16,0 17-51-16,0 12-103 15,0 43 11-15,0 27-25 16,0 19 2-16,0 17 20 16,0 7-77-16,0-5 41 0,0-7-41 15,18-15 10-15,-3-12-22 16,2-13-38-16,2 1-95 15,-4-18-188-15,-12-21-448 0</inkml:trace>
  <inkml:trace contextRef="#ctx0" brushRef="#br0" timeOffset="815">1408 745 2039 0,'0'0'568'15,"0"0"-374"-15,0 0-33 16,0 0 19-16,0 0-93 0,240-119-74 16,-167 100-13-16,6 8-109 15,-20 9-345-15,-18-1-237 0</inkml:trace>
  <inkml:trace contextRef="#ctx0" brushRef="#br0" timeOffset="996">532 144 2661 0,'0'0'301'0,"0"0"-259"0,0 0 0 15,223-99-42-15,-110 73-132 16,-11 7-700-16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19:59.1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144 0 1810 0,'0'0'503'0,"0"0"-412"15,0 0 68-15,0 0 1 16,0 0 1-16,-15 174-44 16,11-66-67-16,-3 15-11 15,4 7-4-15,-2-3-22 16,2-4 31-16,-1-15-44 15,4-17 0-15,0-18 6 16,0-23-6-16,0-19 3 0,0-17 3 16,0-14-6-1,0 0 31-15,0-23-20 0,12-23-11 16,5-9 5-16,8-8-4 16,9-6 5-16,2 6-6 15,4 8 0-15,8 11 0 16,-1 18 0-16,4 14-2 15,-4 12-10-15,-6 0 12 16,-9 33-19-16,-10 16 26 16,-10 13-7-16,-12 3 12 15,0-3-12-15,-29 1 0 16,-15-7-1-16,-7-10 3 16,-11-10 16-16,-1-10-18 15,-3-12 0-15,5-11 29 16,5-3-22-16,9 0-4 15,8-19-3-15,9-5 6 0,13-2-21 16,17 5-81-16,10-7-266 16,34 1-349-16,0 8-1293 0</inkml:trace>
  <inkml:trace contextRef="#ctx0" brushRef="#br0" timeOffset="405">869 811 1687 0,'0'0'372'0,"0"0"-179"0,0 0 40 16,0 0 18-16,39 210-128 16,-34-148-32-16,-1-7-18 15,-1-4-59-15,1-16-14 16,-4-4 0-16,3-22 1 15,-3-7 19-15,0-2-3 16,3-5-17-16,2-32 27 16,2-12-27-16,8-7 0 15,6-9 0-15,16-5 0 16,7 5-5-16,10 6 5 16,5 13 0-16,-1 17 5 15,4 18-3-15,-8 11 19 16,-6 11 30-16,-11 34 1 15,-15 13 32-15,-15 10-67 0,-7-3 18 16,0-3-8-16,0-9-19 16,0-7-8-16,0-13-6 15,0-11-21-15,50-15-75 16,-2-4-461-16,8-3-493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2.1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2186 0,'0'0'269'15,"0"0"-194"-15,0 0-75 16,227 112-149-16,-158-63-560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5:14.9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139 20 1580 0,'0'0'320'0,"0"0"-174"16,0 0 28-16,0 0 5 15,0 0-29-15,0 0-19 16,0 0-58-16,174-19 3 15,-82 19-23-15,11 0-7 16,5 0 29-16,9 0-75 16,-1 0 0-16,-2 0 9 15,-11 0-9-15,-14 3 0 16,-14 1-1-16,-21-1-20 16,-18-3-90-16,-28 0-144 15,-8 0-221-15,0 0-251 0</inkml:trace>
  <inkml:trace contextRef="#ctx0" brushRef="#br0" timeOffset="562">240 47 910 0,'0'0'1066'15,"0"0"-787"-15,0 0-118 16,0 0 33-16,0 0 34 15,0 0-86-15,0 0-17 16,-86 105-95-16,125-64 14 16,8 6 28-16,19 6-62 15,11 1 17-15,10 5-27 16,8-4 2-16,3-3 14 16,2 4-16-16,-10-1 0 0,-2 1 2 15,-19-1-1-15,-18-2-2 16,-21-4 1-16,-30 3 0 15,0 1-6-15,-47 3 14 16,-28 3-5-16,-14 4 3 16,-14 0-6-16,-6-8 0 15,-4 1 5-15,0-8 5 16,3-5 24-16,15-3-13 16,12-7 17-16,21-8 6 15,18-6-43-15,15-4 8 16,14-5-9-16,11-4 0 15,4 1 0-15,0 4 1 16,29-2-1-16,18 1 9 0,16-1 2 16,10-2-12-16,15-7 1 15,6 0-4-15,8 0 3 16,11 0 1-16,0 0 0 16,4 0-1-16,-3 0 10 15,-6 0-19-15,-8 0 10 16,-21 0 0-16,-21 3-23 15,-21 1 2-15,-19 2-61 16,-18 0-48-16,0 1-140 16,-33-1-201-16,-6 1-341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0.29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0 266 1227 0,'0'0'252'0,"0"0"-150"16,0 0 44-16,0 0-10 15,0 0-29-15,0 0-5 16,0 0-52-16,120 215-3 0,-120-168 29 16,0-6-75-1,0-17 15-15,0-10-2 0,0-14-4 16,0 0 31-16,3-14-11 15,9-28-3-15,5-17-17 16,5-5 12-16,8-13-11 16,6 0 5-16,1 4-3 15,2 13 47-15,2 21-1 16,-4 19 34-16,-5 20 10 16,-3 14-36-16,-4 42-5 15,-6 12-21-15,-4 7-40 16,-5 4 32-16,-1-6-33 0,1-9 0 15,1-10-1 1,6-9-62-16,14-10-61 0,23-26-198 16,0-7-237-16,-7-2-672 0</inkml:trace>
  <inkml:trace contextRef="#ctx0" brushRef="#br0" timeOffset="1298">1060 220 1743 0,'0'0'500'16,"0"0"-349"-16,0 0 63 15,0 0-16-15,-215 128-59 16,175-72-24-16,14 0-75 16,20-5-26-16,6-7-14 0,22-12-21 15,32-9-14-15,12-16-180 16,10-7-37-16,0 0-48 15,-2-26 54-15,-20-10 170 16,-18-8 54-16,-17 3 22 16,-16 1 123-16,-3 11 82 15,0 6 56-15,-25 13-17 16,-1 10-57-16,-2 4-82 16,6 39-39-16,6 15-8 15,10 17 26-15,6 14-76 16,0 12 2-16,18 11 5 15,14 10-14-15,5 2 33 16,-4 4-25-16,-3-1-3 16,-10-17-3-16,-8-12 5 0,-12-21-8 15,0-23 0 1,0-15 1-16,-29-19 4 0,-8-9 10 16,-3-11-15-16,4-4 0 15,-1-32-8-15,8-20 2 16,14-23-13-16,12-15-45 15,3-25 37-15,11-12-99 16,33-6-12-16,10-3-7 16,16 13-38-16,6 14 77 15,0 13 11-15,-2 15 19 16,-13 13 67-16,-10 20 18 16,-17 11 70-16,-12 22 80 15,-15 12-68-15,-4 7 9 0,0 3 1 16,-3 37-33-16,0 6 20 15,4 14-71-15,4-2-16 16,2 1 35-16,9-8-36 16,6-4-10-16,9-14-26 15,2-13-49-15,1-20-10 16,7 0-64-16,-5-20 35 16,-2-25 41-16,-1-9-35 15,-6-5 62-15,-5 7 32 16,-11 3 24-16,-6 16 119 15,-8 12-20-15,0 17 55 16,0 4-14-16,0 9-107 16,-12 24-8-16,12 2-11 0,0 8-14 15,0-7 0-15,26-3-33 16,11-13-72-16,10-11-26 16,4-9 15-16,3 0-70 15,2-9 10-15,-12-23 20 16,-8-4 114-16,-14-1-3 15,-12 5 45-15,-10 5 45 16,0 17 118-16,0 10 69 16,-4 0-101-16,-9 20-36 15,1 16 27-15,9 10-53 16,3-1-33-16,0-1-8 16,18-5-14-16,23-13-4 15,-2-12-10-15,5-14-22 0,-4 0 11 16,-4-14-50-16,-14-25 31 15,-10-11 14-15,-12-6 16 16,0-4 22-16,-16 2 3 16,-19 11 28-16,-13 3 9 15,-4 15-62-15,1 12 36 16,7 13-33-16,12 4 10 16,17 0-26-16,15 10 5 15,0 6-17-15,25 3-1 16,23 2-56-16,8-5 8 15,4 2-16-15,0-5 14 16,-3 3 70-16,-1 3-35 0,-12 1 41 16,-12-1 1-16,-7 7 13 15,-6 4 6-15,-12 5 19 16,-4 2-5-16,2 3 38 16,-1-1-72-16,-1-5 1 15,4-12-2-15,5-5-4 16,-2-11-82-16,2-6-93 15,5 0 6-15,1-13 101 16,7-24-25-16,9-5 63 16,-2-3 23-16,1-5 24 15,0 7 6-15,-4 4 49 16,-10 10 10-16,-6 9 10 16,-4 10-87-16,-9 10-88 15,0 0-128-15,-15 0-1171 0</inkml:trace>
  <inkml:trace contextRef="#ctx0" brushRef="#br0" timeOffset="1527">2562 115 1761 0,'0'0'469'16,"0"0"-333"-16,0 0 56 15,0 0 49-15,0 0-126 16,0 0-41-16,0 0-31 16,110-3-34-16,-110 43-9 15,0 4-54-15,-29 10-148 0,-44 18-115 16,11-13-222-16,-1-12-712 0</inkml:trace>
  <inkml:trace contextRef="#ctx0" brushRef="#br0" timeOffset="1709">1972 0 1719 0,'0'0'299'0,"0"0"-194"16,0 0 108-16,0 0-16 15,0 0-18-15,0 0-142 16,0 0-37-16,182 152-24 15,-182-74-220-15,-33-9-288 16,4-20-1318-16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3.2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675 143 1986 0,'0'0'344'15,"0"0"-253"-15,0 0 7 16,0 0 157-16,0 0-129 15,0 0-72-15,-41 246 20 16,31-150-65-16,3 0 22 16,-1 4-15-16,8-5-14 15,0-10 25-15,0-8-27 16,0-12-36-16,0-13 27 0,18-13-84 16,1-15-32-1,6-12 1-15,7-12-18 0,9 0 63 16,6-28-41-16,9-19 2 15,8-18 54-15,9-11-55 16,8-19 40-16,7-10 35 16,-1-7 25-16,-3 0 6 15,-15 11 4-15,-21 9 9 16,-16 14 109-16,-24 15 45 16,-8 10 59-16,0 15-22 15,-18 4-25-15,-19 19 4 16,-7 8-101-16,-7 7-15 0,0 7 7 15,0 35-27 1,7 12-13-16,4 16-13 0,11 10-7 16,7 8 9-16,3 7-10 15,9 8 0-15,4-2 1 16,0 0-1-16,6-6-18 16,0-5-11-16,0-15 21 15,0-17 7-15,0-15-52 16,0-20 12-16,16-13-36 15,9-10 10-15,4 0 45 16,5-10-29-16,5-17 37 16,10-5 4-16,-2-1-57 15,0 1 55-15,1 9 4 16,-6 9 8-16,-5 14 29 16,-11 0-2-16,-4 17 47 0,-7 24 25 15,-8 13-53-15,3 5 8 16,2 0-32-16,-2-6-20 15,8-11 16-15,8-10-18 16,2-11-69-16,3-18-58 16,4-3-3-16,-1-10-25 15,-2-26-90-15,-6-14 100 16,-4-5 135-16,-11-4 10 16,-4 7 7-16,-7 12 178 15,0 10-13-15,0 18 124 16,0 12-102-16,0 0-110 15,-3 10 13-15,-6 25-44 16,6 9-4-16,3-2 32 16,0 1-51-16,0-7-10 0,0-10-20 15,0-7 0-15,0-5 12 16,0-11-12-16,8-3-1 16,-4 0-14-16,-1 0-15 15,4-15-66-15,-4-13-150 16,2 5-279-16,-5 0-41 0</inkml:trace>
  <inkml:trace contextRef="#ctx0" brushRef="#br0" timeOffset="110">1762 839 1213 0,'0'0'0'0</inkml:trace>
  <inkml:trace contextRef="#ctx0" brushRef="#br0" timeOffset="316">1870 274 1813 0,'0'0'1098'0,"0"0"-932"16,0 0-147-16,0 0 62 16,0 0-48-16,0 0-33 0,274 27-76 15,-182 11-588-15,-13 3-1027 16</inkml:trace>
  <inkml:trace contextRef="#ctx0" brushRef="#br0" timeOffset="633">0 504 2460 0,'0'0'174'16,"242"-28"-174"-16,-100 14-141 15,-7 0-886-15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8.1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1 882 2244 0,'0'0'509'0,"0"0"-485"16,0 0 63-16,0 0 126 15,0 175-108-15,0-107-55 16,3 4-31-16,13-16-1 15,-3-3-36-15,6-15-18 16,9-8-129-16,-2-10-194 0,-4-12-456 16</inkml:trace>
  <inkml:trace contextRef="#ctx0" brushRef="#br0" timeOffset="148">26 567 2483 0,'0'0'477'0,"0"0"-477"16,0 0-18-16,0 0 6 15,0 0-188-15,0 0-560 0</inkml:trace>
  <inkml:trace contextRef="#ctx0" brushRef="#br0" timeOffset="382">603 443 2121 0,'0'0'376'16,"0"0"-235"-16,-5 191 103 16,2-80-55-16,-1 7-36 15,4 6-55-15,0-3-70 16,7-2-28-16,15-16-5 15,3-9-41-15,1 1-87 16,-8-23-467-16,-2-25-309 0</inkml:trace>
  <inkml:trace contextRef="#ctx0" brushRef="#br0" timeOffset="536">503 925 2407 0,'0'0'466'16,"0"0"-414"-16,0 0-1 16,217-36-30-16,-138 31-21 15,19 5-36-15,-16 0-308 16,-25 0-540-16</inkml:trace>
  <inkml:trace contextRef="#ctx0" brushRef="#br0" timeOffset="714">1 93 2774 0,'0'0'176'15,"0"0"-176"-15,0 0-85 16,265-72 35-16,-158 51-526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7.3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546 777 1726 0,'0'0'722'0,"0"0"-646"15,0 0 26-15,0 0 80 16,-193-108-19-16,136 101-12 16,-9 7-103-16,0 7-21 15,7 36 2-15,8 5-14 16,15 20 40-16,18-1-55 15,18-1 0-15,0 0 23 16,18-10-23-16,26-11-8 16,7-15-34-16,6-10-13 15,6-17 26-15,3-3-82 0,-5-16-61 16,-2-27 46 0,-5-15-6-16,-6-19 22 0,-8-8-13 15,-4-17 43-15,-9-15 79 16,-10-12 1-16,-5-5 54 15,-9 2 93-15,-3 17-28 16,0 26 3-16,0 28 38 16,0 31-29-16,0 30 39 15,0 0-151-15,0 59-2 16,0 34 40-16,0 24-19 16,0 18 3-16,0 11-34 15,0-6 20-15,7-9 15 16,8-21-41-16,0-14-2 15,2-24-21-15,-2-14-47 0,0-14-74 16,-8-15-329-16,-3-23-330 16</inkml:trace>
  <inkml:trace contextRef="#ctx0" brushRef="#br0" timeOffset="188">306 331 2155 0,'0'0'536'16,"0"0"-447"-16,0 0-61 15,0 0 137-15,0 0-77 16,252-52-78-16,-169 52-10 16,30 9-224-16,-22 30-360 15,-18 7-184-15</inkml:trace>
  <inkml:trace contextRef="#ctx0" brushRef="#br0" timeOffset="474">1524 728 2116 0,'0'0'490'0,"0"0"-388"15,0 0 118-15,0 0-60 0,-193-95-57 16,137 95 4 0,5 6-82-16,0 38 23 0,11 14-18 15,11 11-5-15,19 3 50 16,10-6-75-16,0-8 0 16,39-15 17-16,20-9-17 15,14-18-45-15,15-16-43 16,61 0-159-16,-18-7-425 15,-4-17-708-15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5.6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310 127 2006 0,'0'0'491'16,"0"0"-416"-16,0 0 71 15,0 0 96-15,-26 204-121 16,16-100-59-16,-2 11 37 15,5 6-81-15,1-8 18 16,1-16-11-16,5-11-6 0,0-14-19 16,0-22-22-1,18-10-104-15,4-18-158 0,-7-16-501 0</inkml:trace>
  <inkml:trace contextRef="#ctx0" brushRef="#br0" timeOffset="296">0 790 948 0,'0'0'1154'16,"0"0"-975"-16,0 0-68 16,0 0 68-16,0 0 14 0,201-63-113 15,-121 47-47 1,-1 7 19-16,6 2-46 0,-12 7 0 15,-7 0-6-15,-12 10 6 16,-17 24-12-16,-15 4 6 16,-15 10 0-16,-7 6 8 15,0-2-8-15,0-4 0 16,-10-4 0-16,1-15-18 16,9-5 17-16,0-18-134 15,0-6-103-15,15 0-225 16,1-6-249-16</inkml:trace>
  <inkml:trace contextRef="#ctx0" brushRef="#br0" timeOffset="449">697 557 1497 0,'0'0'751'0,"0"0"-526"15,0 0-50-15,0 0-72 16,0 0-103-16,0 0-74 15,0 0-440-15,-34-59-56 0</inkml:trace>
  <inkml:trace contextRef="#ctx0" brushRef="#br0" timeOffset="949">1039 902 1181 0,'0'0'290'0,"0"0"-91"15,0 0 16-15,0 0-41 16,0 0-24-16,0 0-79 16,0 0-37-16,0 137 64 15,0-137-36-15,0-29-31 16,0-14-31-16,0-3-8 16,0-3 7-16,11-2-25 15,15 0-12-15,3 8 38 16,8 14-21-16,-5 19 21 15,2 10 8-15,-6 7 8 16,1 37 57-16,0 10 40 16,-7 2-47-16,-7 2 1 15,-1-14-66-15,-9-6-1 0,2-8 5 16,-7-10-5-16,0-12-12 16,0-8 0-16,0 0-3 15,6-28 13-15,6-12-48 16,2-11 23-16,11 2 10 15,9-9 10-15,1 7 0 16,3 15 7-16,-1 20 7 16,-2 9 78-16,2 7-24 15,-1 20 41-15,1 26 49 16,-5 7-102-16,-6 5 2 16,2-2-18-16,-6-6-9 15,4-5 15-15,-4-15-39 16,-4-17-36-16,1-6-33 0,-4-7-155 15,-8-7-125-15,-4-18-534 16</inkml:trace>
  <inkml:trace contextRef="#ctx0" brushRef="#br0" timeOffset="1132">927 0 2244 0,'0'0'390'16,"0"0"-348"-16,0 0-34 15,0 0 20-15,240 135-28 0,-127-91-213 16,-15-2-675-16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5.0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95 278 502 0,'0'0'1165'0,"0"0"-956"16,0 0-146-16,0 0 140 0,0 0 17 16,0 206-86-16,0-110-8 15,0 15-34-15,0 6-38 16,0-1 52-16,0-7-76 15,-7-14-12-15,1-20 15 16,2-12-21-16,-1-17-13 16,5-20 1-16,0-10-3 15,0-16-12-15,0 0-8 16,0-16 16-16,0-30-13 16,0-20-8-16,0-16 3 15,0-20 2-15,-13-16-17 16,-6-12 40-16,4-9-43 15,5-2 40-15,10 17 3 0,0 9 0 16,15 25 15-16,24 23 12 16,12 17-20-16,14 16 35 15,5 12-36-15,6 15-6 16,8 7 45-16,4 7-36 16,-5 33 29-16,-10 14-18 15,-7 14-19-15,-22 3 35 16,-22 11-36-16,-22 3-14 15,-3-4 13-15,-48 6-7 16,-27-20-4-16,-8-2 3 16,-9-23 9-16,4-18-1 15,15-18-8-15,10-6 9 16,25-4-49-16,34-35-76 0,7 4-256 16,4 4-370-16</inkml:trace>
  <inkml:trace contextRef="#ctx0" brushRef="#br0" timeOffset="302">1536 12 1699 0,'0'0'296'0,"0"0"-144"16,0 0 101-16,-215 173-45 0,159-63-1 15,6 44-74-15,14 0-65 16,14 13 38-16,7 2-87 16,15-32 1-16,0 10 32 15,19-22-43-15,21-24-18 16,18-22-28-16,52-3-93 15,-16-34-123-15,-2-12-455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09.96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0 840 1847 0,'0'0'324'15,"0"0"-251"-15,0 0 46 0,0 0-12 16,0 0-44-16,0 0-9 16,0 0-53-16,108 91 4 15,-99-36-5-15,-6-2 1 16,-3-3 9-16,0-11-10 15,0-10-3-15,0-15-9 16,0-8-25-16,0-6 37 16,3-16-15-16,9-27-21 15,2-17 29-15,4-12-20 16,4 0 27-16,4-2 11 16,-1 17-10-16,1 15 7 15,-4 19 36-15,3 23-33 16,-3 0 42-16,3 35-47 0,1 12 5 15,-4 15 29 1,0 4-40-16,-4 0 0 0,-3-4-1 16,-1-6 1-16,5-7-8 15,-4-12 2-15,2-13-55 16,5-3 3-16,3-21-52 16,2 0-36-16,2 0 37 15,3-31-5-15,5-17 78 16,2-11-46-16,5-20 50 15,3-12-5-15,6-17-41 16,-6-8 42-16,1-1 20 16,-13 5 16-16,-10 12 121 15,-9 26-27-15,-13 11 71 16,-3 25 8-16,-3 14-28 16,-23 17-7-16,-8 7-36 0,-4 3-35 15,-3 36 22-15,-3 15-57 16,0 11 29-16,12 8-12 15,3 6-20-15,11 2 11 16,6 1-39-16,5-3 8 16,7 1-7-16,0-6-1 15,0-5-2-15,0-6 1 16,10-14-45-16,9-3 9 16,3-18-54-16,3-11 35 15,4-10 12-15,8-7-81 16,7 0 67-16,7-29 14 15,3-1 33-15,5 0-14 16,-8 9 33-16,-4 13-9 0,-13 8 50 16,-9 0-9-16,-11 29 30 15,-11 8 1-15,-3 1-28 16,0 5 31-16,0-6-75 16,0-1-10-16,9-8-53 15,13-4-179-15,3-11-347 0</inkml:trace>
  <inkml:trace contextRef="#ctx0" brushRef="#br0" timeOffset="638">1663 981 1662 0,'0'0'503'0,"0"0"-342"0,0 0 35 16,0 0 83-16,0 0-118 16,0 0-78-16,0 0-39 15,-215-125-20-15,178 125 59 16,8 37-83-16,3 14 1 16,8 8 19-16,11 4-20 15,7-1 0-15,0-10-6 16,32-12-51-16,16-14 24 15,11-16-162-15,2-10 1 16,-2 0-56-16,-5-13-11 16,-10-18 92-16,-15 3 103 0,-11 5 66 15,-11 2 103-15,-7 16 46 16,0 5 77-16,0 0-58 16,0 5-75-16,0 26 34 15,0-2-33-15,0 7-34 16,0-6-7-16,19-14-53 15,13-4-1-15,8-4-21 16,4-8-73-16,0 0-5 16,-3-22-53-16,-6-15-22 15,3-15-10-15,-10-4-17 16,1-13 81-16,-7-16 61 16,-3-11-10-16,-13-12 70 0,-2-1 5 15,-4 8 64-15,0 12 98 16,0 30 14-16,-7 27 46 15,4 27-17-15,-1 13-111 16,4 52 50-16,0 31-62 16,0 27-8-16,0 6 22 15,0 2-71-15,14-9 3 16,1-12-33-16,4-16-2 16,-1-19-4-16,-4-19-114 15,-2-11-83-15,-12-14-150 16,0-13-344-16,0-13-737 0</inkml:trace>
  <inkml:trace contextRef="#ctx0" brushRef="#br0" timeOffset="799">2111 951 1572 0,'0'0'564'0,"0"0"-376"0,0 0 30 15,0 0-26-15,0 0-93 16,240-92-62-16,-178 82-37 15,-4 1-49-15,-2 9-118 16,-21 0-395-16,-16 0-838 0</inkml:trace>
  <inkml:trace contextRef="#ctx0" brushRef="#br0" timeOffset="1035">1301 442 2148 0,'0'0'302'15,"0"0"-188"-15,0 0 129 16,0 0-24-16,0 0-154 16,201-134-27-16,-150 126-38 15,-4 8-3-15,-10 0 2 16,-11 24-172-16,-4 34-136 15,-9-8-251-15,-5-4-127 0</inkml:trace>
  <inkml:trace contextRef="#ctx0" brushRef="#br0" timeOffset="1133">1757 390 1324 0,'0'0'756'0,"0"0"-429"16,0 0-119-16,152-220-133 15,-64 148-75-15,-11 19-250 16,-15 8-1162-16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18.8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0 534 1555 0,'0'0'251'0,"0"0"-183"16,0 0-43-16,0 0 148 15,0 0 45-15,0 0-135 16,-10 14-28-16,10-14 52 15,15 0-18-15,13 0-8 16,8-7-32-16,8-21-13 16,3-10-2-16,4-7-34 15,5-12 0-15,-9-2-1 16,-6 1-5-16,-6-2 5 0,-13 4 1 16,-3 11 0-16,-9 2 25 15,-7 21-10-15,3 1 37 16,-6 12 55-16,0 9-30 15,0 0 12-15,0 9-56 16,0 41-32-16,0 22 23 16,-9 23-23-16,-1 17-1 15,-2 2 0-15,9-1 9 16,-1-13-6-16,4-18-3 16,0-12 0-16,0-15-18 15,0-12-30-15,10-23-211 16,18-11-432-16,-8-9-1408 0</inkml:trace>
  <inkml:trace contextRef="#ctx0" brushRef="#br0" timeOffset="434">1006 518 1746 0,'0'0'388'0,"0"0"-277"16,0 0 28-16,0 0 65 15,0 0-66-15,0 0-23 16,0 0-88-16,85 161-2 0,-85-115 17 16,0-4-28-1,-11-2-6-15,-4-11-8 0,3-9 0 16,6-6 18-16,2-14-18 15,1 0-19-15,3-21-23 16,0-18-27-16,0-17 12 16,29-10 4-16,8-2-31 15,10 2 72-15,4 11-16 16,3 11 28-16,-3 20 12 16,-7 23 25-16,-7 1 35 15,-8 19 17-15,-7 31-20 16,-7 5-3-16,-5 7-59 0,0 1-1 15,-1-4 8 1,-3-14-14-16,10-8-6 0,2-15-132 16,21-18-60-16,2-4-321 15,-1 0 18-15</inkml:trace>
  <inkml:trace contextRef="#ctx0" brushRef="#br0" timeOffset="892">1940 455 1891 0,'0'0'476'0,"0"0"-324"15,0 0 16-15,0 0 65 16,-193 189-91-16,164-131-93 16,21-9-1-16,8-10-48 15,11-17-73-15,37-8-35 0,14-14-152 16,-1-6-88-16,2-31 32 15,-12-8 103-15,-23-5 162 16,-12 6 51-16,-16-7 32 16,0 15 133-16,0 7 81 15,-4 5 23-15,-11 19 4 16,8 5-82-16,0 0-16 16,-1 45-127-16,8 24-27 15,0 20 62-15,0 11-39 16,0 19-6-16,22-2-25 15,3 9 7-15,1 2 49 16,-1-4-69-16,-3-12 1 0,-10-17 27 16,-12-16-26-1,0-26-1-15,-7-16 11 0,-23-23-6 16,-6-14 15-16,-8 0-21 16,4-24-20-16,-1-34 19 15,9-17-17-15,10-18-17 16,18-16-43-16,20-52-64 15,31 23-169-15,7 14-555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20.7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2074 0,'0'0'376'0,"0"0"-264"16,0 0-102-16,0 0 130 16,0 0 2-16,0 0-102 15,29 227-2-15,-29-162-22 16,0 1-2-16,0-16 19 15,0-5-32-15,0-8-1 0,0-23 0 16,0 1-4 0,0-15-6-16,0 0-11 0,0-27-25 15,0-19 45-15,19-13-46 16,6-6 22-16,7-11-5 16,5 15 30-16,-5 7-14 15,6 18 14-15,-10 13 0 16,-2 23 36-16,-4 0 2 15,-4 33 12-15,-8 16-15 16,2 7-35-16,-5 2 37 16,5-4-37-16,-2-9 0 15,2-11-19-15,-5-13 16 16,-4-11-54-16,-3-10 20 16,0 0 7-16,0-14-5 15,0-23-23-15,0-20 16 0,7 1 41 16,8-2-26-16,7 2 12 15,3 7-2-15,4 13 17 16,0 17 24-16,1 14-5 16,-4 5 28-16,-4 14 47 15,-5 32-27-15,1 13-18 16,-3 10-32-16,7 3-17 16,4 4 28-16,6-20-28 15,8-3-12-15,4-24 11 16,0-13-46-16,0-16-42 15,-5 0 4-15,-2-23-8 16,-4-23 63-16,-8-2-5 0,-6-12 26 16,-1-3 9-1,-8 8 7-15,-5 11 57 0,-1 9 23 16,-1 19 26-16,-3 16 31 16,0 0-91-16,4 16-27 15,-1 19 14-15,5 15-26 16,9-1 19-16,9 6-33 15,14-15 0-15,14-3-1 16,16-11-3-16,8-23-55 16,-2-3 5-16,-7 0-29 15,-12-29 11-15,-13-8 3 16,-15-3 62-16,-14 5 7 16,-8-2 42-16,-7 8 62 0,0 13-7 15,0 10 1-15,0 6 23 16,-10 2-67-16,-2 35-35 15,2 12 38-15,7 0-33 16,3 5 11-16,0-10-32 16,0-5 7-1,3-5-20-15,12-14 7 0,-1-3-65 16,1-17-35-16,4-10-205 16,-9-24-227-16,-3-2-445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20.8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2408 0,'0'0'510'0,"0"0"-461"16,0 0-8-16,0 0-34 15,284 167-7-15,-176-147-613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5:16.3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0 658 1609 0,'0'0'643'0,"0"0"-591"15,0 0-51-15,0 0-1 16,0 0 52-16,0 0 19 16,186-7-25-16,-110-27-46 15,5-17 0-15,2 0 8 16,-2-12-2-16,-8-2 11 15,-15 2-3-15,-18 5 47 16,-21-2 70-16,-12 7-48 16,-7 2 4-16,-7 7 15 15,-22 11-48-15,-8 14 1 16,1 16-4-16,3 3-6 16,0 27 3-16,8 36-48 15,6 20 0-15,13 23 33 0,6 13-24 16,0-2-1-16,0 2-8 15,10-12 0-15,8-8-4 16,-7-14 4-16,0-16 0 16,-4-20 2-16,-7-16-1 15,0-16-1-15,0-15 8 16,0-2 1-16,0-2 32 16,0-31-41-16,-7-11 0 15,7-11 5-15,0-7-5 16,0-3-1-16,26 6-25 15,9 9-12-15,9 7 37 16,4 14-48-16,2 12-6 16,6 12 43-16,-8 5-21 0,-4 0 13 15,-9 0 13 1,-10 17 7-16,-9 1-15 0,-16 1 15 16,0-1 0-16,-4-4 33 15,-24 1-14-15,-10-2 19 16,1-3-4-16,-2-1-28 15,-1-2 35-15,7 2-32 16,8-1-9-16,7 1 12 16,9 3-12-16,6 2 0 15,3 9-7-15,0 1 7 16,8-2-5-16,14 4 5 16,7-3 0-16,6-6 10 0,3-1-10 15,2-6 0-15,2-4-23 16,2-6-91-16,26 0-112 15,-11-19-237-15,-8-8-153 16</inkml:trace>
  <inkml:trace contextRef="#ctx0" brushRef="#br0" timeOffset="205">1441 648 1972 0,'0'0'552'16,"0"0"-458"-16,0 0 36 16,0 0 137-16,0 0-90 15,0 0-135-15,0 0 7 0,237 0-49 16,-176 0-16-16,20-2-58 16,-15-1-303-16,-19-3-535 0</inkml:trace>
  <inkml:trace contextRef="#ctx0" brushRef="#br0" timeOffset="413">1521 980 2275 0,'0'0'526'0,"0"0"-435"0,0 0-74 15,0 0 85 1,0 0-34-16,0 0-17 0,214 0-51 16,-100-3-106-16,-20-18-259 15,-9 2-886-15</inkml:trace>
  <inkml:trace contextRef="#ctx0" brushRef="#br0" timeOffset="857">2845 384 2369 0,'0'0'499'0,"0"0"-443"15,0 0 49-15,0 0 81 16,0 0-31-16,-198-36-98 15,147 65-36-15,0 16 41 16,1 16-37-16,13 8-16 16,8 5 44-16,17 1-38 15,12-2 2-15,0-10-17 16,41-16 0-16,13-10-1 16,15-24-65-16,12-13-22 15,-5 0 10-15,0-32-37 16,-13-14 17-16,-12-3 50 15,-14 0 48-15,-12 7 9 0,-6 5 3 16,-12 14 41-16,-4 13 40 16,-3 10-26-16,0 0-13 15,0 23-27-15,0 19-3 16,0 5 4-16,0-3-28 16,0 3-1-16,0-12 1 15,0-4-58-15,3-28-128 16,16-3-411-16,-9 0-541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0:21.8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0 816 1597 0,'0'0'212'0,"0"0"-126"15,0 0 0-15,0 0 64 0,0 0-11 16,0 0-74-16,0 0 4 16,197 24-24-16,-180 25-30 15,-5 10 40-15,-12 3-55 16,0-4 1-16,0-4 25 16,0-12-25-16,-7-12-2 15,-4-16 1-15,4-12 0 16,0-2 5-16,-1-2-5 15,1-35-41-15,7-12 40 16,0-9-15-16,0-10 7 16,7-4-3-16,15 14 12 15,3 13 1-15,0 11-1 16,1 24 0-16,4 10 24 0,-5 10 24 16,1 40-5-16,-8 8-13 15,-1 15-11-15,-8 2 17 16,-2-3-36-16,-4-13 0 15,-3-11 10-15,0-14-10 16,0-14 0-16,0-14-4 16,0-6 4-16,0 0 24 15,0-36-24-15,0-9-18 16,0-18 17-16,3-7-16 16,16-2 9-16,6-5-4 15,9 9 12-15,-2 17-3 16,6 14 3-16,-3 11-6 15,6 26 6-15,-1 0 10 16,-1 21 39-16,-5 28-16 0,-5 10-9 16,-7 6 6-16,-9 0-30 15,-1-5-7-15,-5-8 5 16,1-2-40-16,-1-14 33 16,8-8-101-16,11-18-123 15,-1-5-136-15,-8-5-1001 0</inkml:trace>
  <inkml:trace contextRef="#ctx0" brushRef="#br0" timeOffset="783">1429 866 1597 0,'0'0'286'16,"0"0"-155"-16,0 0 151 16,0 0-22-16,0 0-110 15,0 0-71-15,-218 37-23 16,174 5 33-16,0 17-44 16,11 1-21-16,15-2 13 15,11-6-36-15,7-4-2 16,0-14-7-16,36-8-78 15,11-16-29-15,5-10-83 16,6 0-52-16,-7-32 28 0,-7-6 77 16,-12-10 82-1,-10-2 36-15,-10 11 27 0,-12 3 82 16,0 14 99-16,0 8 63 16,0 14 9-16,0 0-92 15,-7 27-74-15,-2 11-18 16,9 12-19-16,0 3 9 15,0-7-59-15,29-7-1 16,12-10 1-16,9-5-40 16,6-24 19-16,-2 0-67 15,-6-7-12-15,-8-29 58 16,-11-10-28-16,-7-3 51 0,-7-1 18 16,-5 4 2-1,-6 4 43-15,-4 19 58 0,0 7 17 16,0 16 20-16,0 0-70 15,-10 25-37-15,1 19-13 16,6 7-5-16,3 6 38 16,0-1-43-16,0-3 0 15,22-18-9-15,15-5 0 16,2-13-10-16,10-17-10 16,-2 0-19-16,4-24 26 15,-12-20-28-15,-2-4-10 16,-8 0 50-16,-11-2-13 15,-7 7 14-15,-6 1 11 16,-5 15 20-16,0 10 44 16,0 15-18-16,0 2-20 0,0 0 20 15,0 29-56-15,0 7 14 16,0 8-5-16,0 1-10 16,0-4 25-16,3-7-25 15,4 0-19-15,5-12 17 16,-2-15-107-16,2-7-113 15,1 0-365-15,-9-19-280 0</inkml:trace>
  <inkml:trace contextRef="#ctx0" brushRef="#br0" timeOffset="994">1195 291 2311 0,'0'0'261'15,"0"0"-197"-15,0 0-54 16,0 0 48-16,198 27 51 16,-63-21-109-16,-14 4-70 15,-17 3-498-15</inkml:trace>
  <inkml:trace contextRef="#ctx0" brushRef="#br0" timeOffset="1554">2491 0 1815 0,'0'0'477'16,"0"0"-413"-16,0 0-33 16,0 0 212-16,0 0-59 15,0 0-69-15,0 0 0 0,189 238-54 16,-128-145 19-16,-2 12-22 16,-1 16-28-16,-11 10 60 15,-16 18-68-15,-21-4-20 16,-10-3 35-16,-7-4-37 15,-34-14 0-15,-3-14-25 16,6-15-66-16,7-30-104 16,12-22-677-16</inkml:trace>
  <inkml:trace contextRef="#ctx0" brushRef="#br0" timeOffset="2339">3715 851 1861 0,'0'0'385'0,"0"0"-301"15,0 0-46-15,0 0 184 0,0 0-46 16,0 0-76-16,0 0-23 15,256 15-27-15,-177-12-5 16,2-3-35-16,2 0-9 16,-5 0 2-16,-5 0-3 15,6 6-171-15,-13 1-177 16,-22 6-409-16</inkml:trace>
  <inkml:trace contextRef="#ctx0" brushRef="#br0" timeOffset="2602">3683 1187 1964 0,'0'0'488'16,"0"0"-402"-16,0 0-23 15,0 0 171-15,0 0-86 16,0 0-87-16,0 0 30 16,124 16-52-16,-48-9 0 15,12 1-39-15,13-8-7 16,56 4-26-16,-21 1-232 16,-23-2-643-16</inkml:trace>
  <inkml:trace contextRef="#ctx0" brushRef="#br0" timeOffset="3378">5709 370 1525 0,'0'0'264'16,"0"0"-175"-16,0 0 22 16,0 0 139-16,0 0-57 15,0 0-113-15,0 0-13 16,-120-82 4-16,88 82-19 16,-8 0 10-16,-4 0-30 15,-4 13 16-15,-3 24 48 16,1 15-48-16,2 10 1 15,4 13-3-15,11 12-19 0,7 4 42 16,13 4-45 0,8 0-4-16,5 1 31 0,0-19-50 15,22 0-1-15,15-14 3 16,10-9 7-16,7-4-20 16,9-21 8-16,10-8-21 15,3-11 22-15,1-10-28 16,-4-10-1-16,-7-27-3 15,-12-12 33-15,-18-17 1 16,-18-8 0-16,-9-16 14 16,-9-8 47-16,-12-8-53 15,-20 5 6-15,-9 6-11 16,4 16 5-16,8 27-18 16,4 9-7-16,15 23-97 15,10 20-105-15,0 3-524 0,13 27-502 16</inkml:trace>
  <inkml:trace contextRef="#ctx0" brushRef="#br0" timeOffset="3590">6136 1362 1702 0,'0'0'1055'16,"0"0"-864"-16,0 0 32 16,0 0-47-16,0 0-68 15,0 0-108-15,0 0-34 16,21-70-90-16,5 60-597 0</inkml:trace>
  <inkml:trace contextRef="#ctx0" brushRef="#br0" timeOffset="4302">7142 433 1761 0,'0'0'368'0,"0"0"-170"16,0 0 60-16,0 0 21 16,0 0-132-16,-112-181-26 15,75 157-48-15,-4 13-22 16,-3 0 28-16,2 11-52 15,-7 0-1-15,7 20-1 16,-2 19-25-16,7 14 38 16,8 11-38-16,10 4 0 15,16-3 3-15,3 0-3 0,10-3-1 16,31-7-15-16,14-15-49 16,10-7-5-16,7-23-78 15,6-10-63-15,-8 0 0 16,-10-22-17-16,-7-18 101 15,-21-2 73-15,-10 5 54 16,-12-7 95-16,-10 6 63 16,0 5 43-16,0 10 31 15,0 10-71-15,0 6-32 16,-3 7-27-16,-1 0-59 16,1 11 14-16,0 34-57 15,-1 15 0-15,4 19 12 16,0 0-12-16,0 6 6 0,0-1-6 15,0 2 0-15,0-4 6 16,0-16-6-16,0-6-3 16,0-12 2-1,0-10 2-15,-8-1 12 0,-18-20-12 16,-9 2 17-16,-9-13 6 16,-7-6-24-16,-5 0 0 15,6 0 8-15,-1-6-7 16,7-16-2-16,7-5-28 15,15-1-16-15,18-10-34 16,16-27-183-16,32 9-351 16,14 0-240-16</inkml:trace>
  <inkml:trace contextRef="#ctx0" brushRef="#br0" timeOffset="5052">7681 357 2067 0,'0'0'585'0,"0"0"-525"16,0 0 73-16,0 0 95 15,0 0-124-15,0 0-32 16,0 0-50-16,139-3-21 15,-83 12 37-15,1 6-38 0,3-6-2 16,-6 1 2-16,-4 6 0 16,-12-9 6-16,-10 2-6 15,-9-2-2-15,-12-1-4 16,-7-6 7-16,0 0-1 16,-15 0 13-16,-21 0-12 15,-15-6 20-15,-5-8-21 16,-4 5 0-16,-6 2-5 15,6 1 6-15,3-2-1 16,6 6 21-16,4 2-8 16,10 0 35-16,4 0-48 15,11 0 0-15,4 7 29 16,8 9-28-16,5 7-1 0,5 3 6 16,0 7-4-1,0-1 40-15,5 5-42 0,8-4 0 16,-1 3 9-16,2-14-9 15,-3 4 8-15,-4-2-8 16,0-15 0-16,1 2 4 16,-4-2-4-16,3-9 0 15,-1 0 0-15,6 0 6 16,7 0-5-16,-2 0-1 16,10 0 0-16,2 0 0 15,-1 0 0-15,4 15-1 16,2 6 1-16,-2 2 0 15,6 15-3-15,-6 6 3 0,5 12 0 16,-5-2 14 0,-3 4-2-16,-7 1-12 0,-10-3 24 15,-12-11-1-15,0-2 29 16,-26 1-23-16,-24-15-7 16,-6 0 28-16,-5-13-43 15,-5-3 5-15,-3-13 8 16,-1 0-19-16,4 0 10 15,0-19-11-15,12-7-59 16,7-16-58-16,13 5-353 16,17-8-2224-16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28.4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462 551 1818 0,'0'0'374'0,"0"0"-254"15,0 0 33-15,0 0-27 16,-215-20 4-16,143 40-42 16,6 19-55-16,10 6-21 0,20 13-11 15,25 0 10-15,11 1-17 16,11 4 6-16,40-7-24 16,15-8 23-16,4-5-18 15,-1-7 4-15,-8-7 4 16,-9-2 11-16,-26-5 6 15,-20 6 2-15,-6 4-8 16,-28 8 48-16,-38 2-20 16,-14 0 5-16,-1-5-32 15,8-11 11-15,22-14-3 16,29-12-9-16,22 0-137 16,41-72-350-16,28 0-56 15,8-3-1143-15</inkml:trace>
  <inkml:trace contextRef="#ctx0" brushRef="#br0" timeOffset="249">680 840 1637 0,'0'0'279'15,"0"0"-81"-15,0 0 54 16,-25 191 25-16,15-127-89 16,7-6-124-16,3-10-7 15,10-9-57-15,27-12 0 16,14-14-6-16,3-9-9 15,-3-4-63-15,-1-14-26 16,-9-25 1-16,-12-10 49 16,-11-14 10-16,-11-9 44 15,-7-3 8-15,0-4-8 16,-25 4-6-16,-11 12-1 0,-33 4-90 16,10 20-217-16,4 8-412 15</inkml:trace>
  <inkml:trace contextRef="#ctx0" brushRef="#br0" timeOffset="496">572 469 1667 0,'0'0'273'0,"0"0"-160"16,0 0 49-16,0 0-41 16,203-138-27-16,-144 113-87 15,-8 9-7-15,-10 12 3 16,-13 4-3-16,-9 0-113 0,-5 13 39 15,-6 4 18-15,2-7 55 16,-3-10-27-16,8 0 28 16,11 0 43-16,11-36 65 15,17-13-42-15,8-11-41 16,3 1-24-16,13 0-1 16,-24 18-232-16,-10 19-618 0</inkml:trace>
  <inkml:trace contextRef="#ctx0" brushRef="#br0" timeOffset="925">2049 634 1468 0,'0'0'271'0,"0"0"-195"15,0 0 109-15,0 0-24 16,0 0 22-16,32 197-69 16,-25-122-38-16,1 0-36 15,-1 1 2-15,-4-14-12 16,4-9-6-16,1-20-24 16,-4-12-75-16,-1-16-4 15,1-5 23-15,4-5 48 16,2-39-52-16,9-12-7 15,6-19 5-15,7-11-71 16,16-2 25-16,-1 1 43 0,9 19 49 16,-5 19 10-16,-4 26 12 15,-6 23 92-15,-9 3 105 16,0 47-46-16,-7 20-65 16,2 12 33-16,-5 2-43 15,4-7-16-15,-4-7-54 16,3-14-12-16,0-13-51 15,26-20-205-15,-10-10-244 16,1-13-1051-16</inkml:trace>
  <inkml:trace contextRef="#ctx0" brushRef="#br0" timeOffset="1390">3200 739 2034 0,'0'0'380'0,"0"0"-196"0,0 0 77 16,0 0-49-16,-223 200-59 16,210-140-142-16,13-8-1 15,3-9-20-15,44-14 8 16,16-10-100-16,6-19-125 16,-1 0-61-16,-5-16 24 15,-16-24 39-15,-13-9 139 16,-17-3 86-16,-14 4 38 15,-3 1 159-15,0 15 64 16,-10 13-78-16,-9 14 54 16,6 5-119-16,1 40-73 0,5 27 41 15,7 23-32-15,0 21-8 16,0 14-9-16,41 35-36 16,16 38 92-16,2-14-76 15,-11-18-16-15,-13-24 43 16,-19-39-35-16,-10-2 10 15,-6-3-19-15,0-29 1 16,-40-27 35-16,-14-25-36 16,-9-17 0-16,-6-12 37 15,-1-48-32-15,13-31-4 16,6-45-2-16,22-1 3 16,21-11-10-16,8-10-35 15,69-29-142-15,7 23-383 0,6 27-1885 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27.0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1255 220 1540 0,'0'0'230'0,"0"0"-138"16,0 0 59-16,0 0 73 15,0 0-47-15,0 0-41 16,-51-154-2-16,14 133-76 15,-6 1 3-15,-13 5 6 16,-9 11-30-16,-18 4 5 0,-12 0-41 16,-12 35 16-16,-9 23 31 15,-4 22-36-15,6 19 11 16,6 21 16-16,13 15-19 16,18 6 34-16,22-3-31 15,30-13-22-15,22-20 20 16,3-13-20-16,44-20-1 15,20-19 0-15,24-21 11 16,18-18-19-16,11-14 8 16,3-19-55-16,-3-34 26 15,-12-10-35-15,-14-6 28 16,-18 0 35-16,-21 10 1 0,-20 15 9 16,-13 19 28-16,-12 12 23 15,-7 13 54-15,0 0-71 16,0 7-25-16,0 32-12 15,0 13-5-15,0 11 36 16,0 3-37-16,0-1 0 16,0-3-20-16,10-11-51 15,5-16-148-15,4-26-316 16,-6-5-135-16,-4-4-1089 0</inkml:trace>
  <inkml:trace contextRef="#ctx0" brushRef="#br0" timeOffset="547">671 727 1950 0,'0'0'309'0,"0"0"-108"15,0 0-131-15,0 0-34 16,0 0 95-16,0 0-27 16,205 39-63-16,-104-27 9 15,9 0-49-15,0-6-1 16,-9-3 0-16,-13 7 1 15,-11 0 5-15,-23 9-6 16,-14 5 0-16,-21 5 41 16,-16 14-2-16,-3 6 15 15,0 7 8-15,-15 6-9 16,-2 0 19-16,9-6-72 16,8-10 1-16,0-13-5 15,15-7 4-15,22-12-14 16,5-14-52-16,6 0-3 0,-4-14 14 15,-7-24-39-15,-8-13 55 16,-14-4 39-16,-15-11 0 16,0 4 11-16,-41 2 30 15,-13 7 10-15,-8 15 31 16,-1 11-81-16,9 10 9 16,13 10 23-16,16 5-31 15,22 2-2-15,3 0-21 16,25 0-6-16,34 0 5 15,17 0 16-15,7 0-39 16,5 0 15-16,-10 14 5 0,-17 15 24 16,-11 14-15-16,-16 3 16 15,-15 9-13-15,-12 5 32 16,-7-4-10-16,0-5 16 16,0-11-24-16,0-14-2 15,0-13-117-15,0-13-255 16,6-22-90-16,13-14-236 0</inkml:trace>
  <inkml:trace contextRef="#ctx0" brushRef="#br0" timeOffset="670">2115 491 1640 0,'0'0'532'0,"0"0"-212"16,0 0-38-16,0 0-45 15,0 0-146-15,0 0-91 16,0 0-227-16,-11-105-655 0</inkml:trace>
  <inkml:trace contextRef="#ctx0" brushRef="#br0" timeOffset="859">1765 1741 2485 0,'0'0'482'16,"0"0"-378"-16,0 0-75 0,0 0 23 16,0 0-52-16,0 0-217 15,0 0-619-15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1.1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0 442 727 0,'0'0'1102'15,"0"0"-919"-15,0 0-99 0,0 0-46 16,0 0 53-16,0 0-14 16,0 0-23-16,104 20 21 15,-35-20-50-15,7 0-17 16,4 0 51-16,1-12-48 15,-9-16-10-15,1-2-1 16,-14-5 7-16,-11 0-2 16,-16-5-5-16,-14 1 0 15,-14-4 16-15,-4-1-15 16,-4 2 0-16,-29 5 24 16,-15 2 15-16,-2 12 29 15,-13 9-50-15,-1 14 10 16,1 4 26-16,6 42 2 0,13 20-13 15,10 16 1 1,24 4-10-16,10-4-1 0,3-8-34 16,41-4 0-16,14-14-12 15,11-13 12-15,4-14-60 16,8-19-37-16,-2-10 8 16,-3-10 39-16,2-37-67 15,-5-8 11-15,-11-7 66 16,-11-7 18-16,-15 6 13 15,-6 7 9-15,-13 17 18 16,-8 18 74-16,-6 21-27 16,0 0-8-16,-3 34-18 0,0 23-7 15,0 8 7 1,0 1-27-16,0-1-10 0,0-9 12 16,0-14-14-16,0-12 0 15,0-17 0-15,0-10 2 16,0-3 23-16,4-19-17 15,11-28 1-15,2-12-9 16,13-6 1-16,-1-4-1 16,8 7 0-16,-5 10 1 15,-3 12-12-15,0 22 11 16,-2 18-3-16,-7 0-9 16,2 44 12-16,-3 12 0 15,-7 3 11-15,-6 1-4 16,1-5-4-16,-3-12-3 15,-4-14 0-15,0-10 13 0,5-16 5 16,-2-3-9 0,0-12 33-16,8-31-41 0,7-13 10 15,8-12-11-15,11-8 0 16,7 0 29-16,6 8-20 16,-2 14 7-16,3 22 11 15,-7 29-16-15,-4 3 63 16,-4 45-26-16,-3 27 39 15,-12 18 27-15,-6 5-71 16,-3-3-7-16,-2-10-15 16,2-16-15-16,5-17 21 15,5-23-27-15,15-20-45 16,39-22-42-16,-7-30-272 0,1-10-673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2.5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0 655 1493 0,'0'0'353'0,"0"0"-262"15,0 0-78-15,0 0 47 16,0 0 84-16,0 0-35 16,0 0-38-16,240-38-34 15,-145-20-31-15,-7-12 18 16,-9-3-13-16,-20-6-10 16,-23 2 20-16,-21 5-10 15,-15 7-4-15,-10 14 39 16,-31 11 28-16,-9 26 26 15,-6 14-57-15,-2 11-1 16,-1 48 52-16,2 32-52 0,9 19 7 16,16 11-4-16,10 10-27 15,10 0 23-15,12-1-41 16,0-16 8-16,0-13-2 16,0-18-5-16,0-25-1 15,0-19 0-15,4-16 0 16,-4-19 14-16,0-4-8 15,0-4-6-15,3-38 42 16,12-17-42-16,7-13-2 16,15-7 1-16,11-3-32 15,13 12 26-15,8 15-17 16,4 17 24-16,-4 21-8 16,-10 17 8-16,-8 0-17 0,-22 22 9 15,-14 21 8-15,-15 7-7 16,0 6 7-16,-41-5 0 15,-6-1 19-15,-4-14-11 16,7-12-5-16,4-20-1 16,8-4-1-16,10 0 48 15,6 0-49-15,10 0 0 16,2-9 35-16,4 7-35 16,0 2-7-16,0 0-25 15,19 2 32-15,10 22-12 16,3 5 12-16,8-2 0 15,8-4 2-15,6-11-2 16,5-5-42-16,10-7-10 0,4 0-50 16,7-31 65-16,4-20-25 15,4-18-32-15,-5-19 35 16,2-19-13-16,-9-7 25 16,-17 2 35-16,-20 8 12 15,-24 16 95-15,-15 9 20 16,0 16 16-16,-25 14 29 15,-16 16-70-15,-3 13-9 16,-7 17-41-16,1 3-16 16,-5 23 20-16,8 30-44 15,3 19 0-15,7 10 5 16,18 10-4-16,9 3-2 16,10-4-1-16,0 2 2 15,0-8 5-15,14-12-5 0,4-13-8 16,-2-9 7-16,2-15-26 15,-4-13 1-15,8-14-25 16,3-9 12-16,9 0 38 16,5-16-40-16,17-17-4 15,-2 1 23-15,5 1 3 16,-5 12 11-16,-7 17 4 16,-6 2 4-16,-12 14 5 15,-11 30-4-15,-8 1 9 16,-3 5 18-16,-2-4-28 15,-5-7 17-15,7-9-17 16,8-13-67-16,28-17-139 16,-3 0-326-16,8-23-309 0</inkml:trace>
  <inkml:trace contextRef="#ctx0" brushRef="#br0" timeOffset="623">2148 840 1315 0,'0'0'803'0,"0"0"-589"16,0 0 10-16,0 0 56 15,0 0-93-15,-195-3-36 16,156 33-131-16,6 6-13 16,16 3 5-16,17 3-12 0,0-5-9 15,13-6-37 1,28-3-72-16,10-12-36 0,8-10-51 15,-2-6-34-15,-3 0 55 16,-13-16 8-16,-12 0 154 16,-17-2 22-16,-12 8 136 15,0 10 113-15,0 0-90 16,-9 0-74-16,-4 21 1 16,6 5-47-16,7 7-5 15,0-3-29-15,13-4 2 16,28-9-14-16,10-11-68 15,3-6-3-15,-2 0 34 16,-1-17 9-16,-12-15-51 0,-5-10 56 16,-6-2 30-1,-9-1 23-15,-4 2-11 0,-8 7 78 16,-7 10 71-16,0 8-7 16,0 18-25-16,0 0-81 15,-7 11-48-15,-8 29 25 16,-4 9-25-16,9 5 0 15,10 4 21-15,0-3-21 16,10-6 0-16,34-7 0 16,14-8 0-16,8-15 9 15,3-15-9-15,1-4-20 16,-15-4 20-16,-7-22-7 16,-16-10 1-16,-14 0 6 15,-14-7 0-15,-4-3 98 16,-4 4-64-16,-40-5 7 0,-10 1-13 15,-15 5-28-15,-5-2-82 16,-21-14-171-16,22 13-384 16,16-3-556-16</inkml:trace>
  <inkml:trace contextRef="#ctx0" brushRef="#br0" timeOffset="827">2092 0 2119 0,'0'0'469'15,"0"0"-412"-15,0 0 49 16,0 0 91-16,0 0-121 16,0 0-55-16,194 65-21 15,-194 28-88 1,-8-9-251-16,-31-5-638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5.5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0 815 1743 0,'0'0'322'15,"0"0"-235"-15,0 0-70 16,0 0 107-16,0 0-75 16,226-61-32-16,-131 14 14 15,7-9-30-15,-4-6 1 16,-7-9-2-16,-15-6 7 15,-17 0-1-15,-23-7-6 16,-17 9 0-16,-19 3 49 0,0 17 36 16,-29 12 20-16,-15 18-11 15,-14 20-1-15,-8 5 43 16,-6 36-81-16,6 33-4 16,3 29 4-16,19 17-2 15,15 10 14-15,19 6-26 16,10-9-22-16,0-8 14 15,36-19-33-15,14-18-1 16,16-23-45-16,11-23-104 16,48-31-111-16,-24 0-286 15,-10-31-318-15</inkml:trace>
  <inkml:trace contextRef="#ctx0" brushRef="#br0" timeOffset="353">1170 614 1996 0,'0'0'571'0,"0"0"-326"16,0 0 27-16,0 0-74 15,-230-22-47-15,164 54-111 16,9 16-4-16,13 6-36 16,22 5 8-16,22 1-14 15,0-4 6-15,37-14-41 16,24-15 22-16,12-15-113 15,8-12-12-15,-5-2-59 16,-14-35 55-16,-14-5 116 16,-19-2 10-16,-19 2 22 15,-5 12 185-15,-5 10-1 16,0 16-22-16,0 4-65 0,-12 0-65 16,2 28 37-1,10 9-65-15,0 5 5 0,0 0 5 16,10-6-14-16,19-6-1 15,8-9-70-15,17-21-81 16,-3 0-167-16,-11 0-726 0</inkml:trace>
  <inkml:trace contextRef="#ctx0" brushRef="#br0" timeOffset="529">1138 120 2395 0,'0'0'299'0,"0"0"-257"15,0 0-31-15,211 72-11 16,-106-45-114-16,-13-5-574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3.8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372 594 1141 0,'0'0'1009'0,"0"0"-866"0,0 0-64 16,0 0-35-16,-217-41 35 15,170 41-50-15,8 23-28 16,14 14 10-16,13 2-11 15,12 9 0-15,3 2-16 16,41 2-2-16,7-3-4 16,11 2-23-16,1-6 17 15,-9-1 15-15,-10-6-10 16,-19-4 17-16,-18-2 6 16,-7-3 0-16,-25 1 27 15,-33-4 7-15,-14-3-7 16,-6-9 29-16,5-4-56 15,16-10-14-15,38-14-28 0,16-22-229 16,3-6-666-16</inkml:trace>
  <inkml:trace contextRef="#ctx0" brushRef="#br0" timeOffset="773">955 816 1925 0,'0'0'387'0,"0"0"-193"15,0 0-1-15,0 0 48 0,0 0-62 16,0 0-119 0,-230-86 6-16,186 86-51 0,0 0-6 15,7 18 8-15,12 14-17 16,14 9-12-16,11-1 3 15,0 8-6-15,14-10 6 16,27-1-30-16,6-8-24 16,0-3 62-16,1-2-56 15,-4-2 32-15,-7 5-14 16,-8-2 18-16,-7 9 3 16,0-5 12-16,-4-2 3 15,8-8-12-15,2-10-59 16,13-9 3-16,1 0-48 15,7-28-54-15,-1-19 65 16,-6-18-37-16,-8-14 48 0,-9-13 96 16,-10-8 2-1,-11-1 45-15,-4 10 41 0,0 12 30 16,-9 20 66-16,-4 18-58 16,1 19-31-16,8 16 35 15,4 6-119-15,0 0-10 16,0 14-13-16,12 12 13 15,14 3-9-15,2 1 9 16,-2-7 0-16,-1-3-14 16,-3-11-10-16,-10-1-43 15,-5-8 0-15,-4 0 46 16,-3 0-4-16,0-21-2 16,0-9-24-16,0-6 50 0,-10-3-26 15,-2-4 5 1,2 7 14-16,-2 5 8 0,5 0 30 15,-1 11 0 1,5 8 43-16,-1 5 58 0,1 4-34 16,3 3-40-16,0 0-13 15,0 0-37-15,0 32 48 16,0 18-41-16,0 15 5 16,0 17 49-16,0 12-31 15,0 6-5-15,0 3-22 16,3-5-8-16,1-12 23 15,4-6-25-15,-1-11-6 0,-1-13 6 16,6-17-97 0,14-19-165-16,-4-14-199 0,-4-6-374 0</inkml:trace>
  <inkml:trace contextRef="#ctx0" brushRef="#br0" timeOffset="941">1231 840 2119 0,'0'0'392'16,"0"0"-295"-16,0 0 80 15,0 0 1-15,0 0-148 16,259-34-21-16,-168 5-9 16,-22 7-291-16,-21-6-575 0</inkml:trace>
  <inkml:trace contextRef="#ctx0" brushRef="#br0" timeOffset="1111">586 231 2016 0,'0'0'869'15,"0"0"-737"-15,0 0-64 16,0 0-60-16,307-154-16 15,-172 112-36-15,-15 7-646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6.7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69 78 2076 0,'0'0'379'0,"0"0"-271"0,0 0 1 16,0 0 152-16,-25 204-89 16,25-102-82-16,0 6-18 15,0 3-33-15,10-5-16 16,5-17-1-16,2-17-22 16,-5-24 0-16,-5-14-2 15,-4-21 8-15,-3-13-18 16,0 0 12-16,0-32 0 15,0-24 0-15,0-17-11 0,-10-15 1 16,-5-8 0 0,1-5 10-16,-1 2 3 0,-4 3-3 15,2 12 0-15,6 17 32 16,4 22-30-16,7 19 31 16,0 19-12-16,0 7-14 15,39 2 5-15,13 38-12 16,6 16 0-16,11 14 42 15,0 12-42-15,4 13 20 16,3 6-20-16,5-2 0 16,7 0 16-16,2-15-16 15,-2-8 0-15,-4-14 26 0,-11-15-25 16,-15-12-2 0,-11-15-6-16,-13-15 7 0,-12-5-1 15,-9-12 1-15,-8-36 0 16,-5-27 9-16,0-21 0 15,-15-22-10-15,-14-17 1 16,-4-6 0-16,1 8 4 16,6 14-4-16,4 25 0 15,7 33-1-15,12 29 1 16,3 25-1-16,0 7-101 16,47 39-121-16,4 11-267 15,4-2-606-15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6.8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2954 0,'0'0'447'15,"0"0"-447"-15,0 0 0 16,0 0-45-16,0 0-1051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39.0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281 286 1455 0,'0'0'326'15,"0"0"-223"-15,0 0 56 0,0 0 132 16,0 0-95 0,-38 222-18-16,35-126-28 0,0 11-47 15,-4 5 30-15,-2 3-94 16,3-7-17-16,2-9 40 16,4-17-52-16,0-10-7 15,0-17-3-15,0-15-7 16,0-14-13-16,0-13-140 15,0-13-155-15,10-25-36 16,2-24-237-16,-5-11-1118 0</inkml:trace>
  <inkml:trace contextRef="#ctx0" brushRef="#br0" timeOffset="315">0 347 1580 0,'0'0'296'0,"0"0"-123"0,0 0-17 16,0 0 37-16,0 0-35 16,0 0-65-16,227-170 10 15,-116 160-68-15,18 10 34 16,6 0 0-16,4 7-33 16,-9 23 7-16,-17 8-41 15,-21 6 13-15,-30 4 4 16,-33 5-6-16,-29 7-13 15,-15-2 26-15,-58 7-11 16,-25-2 31-16,-15-9-46 0,-8-3 0 16,8-20-4-1,22-10 14-15,18-17-20 0,22-4-1 16,18 0-59-16,33-25-89 16,0-3-186-16,18-2-394 0</inkml:trace>
  <inkml:trace contextRef="#ctx0" brushRef="#br0" timeOffset="614">1823 0 2022 0,'0'0'275'0,"0"0"-183"0,0 0 105 16,-186 146 24-16,117-43-39 15,6 21-86-15,12 11-8 16,16 13 50-16,13-4-80 16,17 0-38-16,5-6 26 15,18-12-44-15,33-12 2 16,12-19-4-16,13-20-64 15,52-25-70-15,-19-24-393 16,-18-20-498-16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5:21.1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 0 1313 0,'0'0'539'0,"0"0"-408"16,0 0-43-16,0 0 71 16,0 0 54-16,0 0-85 15,0 0-64-15,-3 59-63 16,3 6 41-16,0 21 41 15,7 5-16-15,0 7-10 16,-4-2 0-16,2-1-33 16,-2-3 27-16,4-13-51 15,-4-10 0-15,4-21 16 16,2-11-16-16,-3-13 7 0,-2-15-7 16,-1-9 0-1,6 0 36-15,-3 0-36 0,10-27 0 16,1-5 7-16,5-10-6 15,3 2-1-15,5 8 0 16,3 2 1-16,4 10 4 16,7 9-5-16,6 11 0 15,1 0 2-15,0 17-2 16,-7 19 0-16,-9 10 0 16,-16 7 1-16,-19 0-7 15,0-1 7-15,-29-1-1 16,-25-4 16-16,-8-12-15 15,-8-10-1-15,1-13 19 16,6-12-2-16,9 0 83 16,14-3-66-16,11-19-33 15,15-9-2-15,14-4-99 0,10 5-478 16,12 4-1842-16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5.26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0 138 2429 0,'0'0'480'15,"0"0"-480"-15,0 0 7 16,0 0 20-16,221-95-27 15,-104 75-58-15,-19 7-325 0,-22 3-652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4.5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37 575 1689 0,'0'0'232'16,"0"0"-213"-16,0 0 0 15,0 0 143-15,0 0-4 16,0 0-49-16,0 0-76 16,22-13 43-16,-14 13 71 15,-4 0-70-15,-1 13 19 16,-3 11-11-16,0 11-3 16,0 14 38-16,-12 7-72 0,-8 13-3 15,5 0 54-15,0 3-78 16,11-6 8-16,4-8-18 15,0-8-4-15,4-18 28 16,18-11-35-16,0-18-57 16,6-3-12-16,13-43-215 15,-7-13-311-15,-14-3-820 0</inkml:trace>
  <inkml:trace contextRef="#ctx0" brushRef="#br0" timeOffset="146">49 172 2143 0,'0'0'315'15,"0"0"-214"-15,0 0-80 0,0 0-21 16,0 0 0-16,0 0-526 0</inkml:trace>
  <inkml:trace contextRef="#ctx0" brushRef="#br0" timeOffset="370">534 0 1520 0,'0'0'842'16,"0"0"-727"-16,0 0 2 15,0 219 80-15,0-116-46 16,0 10-75-16,0 1-42 0,0 1 53 15,0-7-79-15,4-6-7 16,9-14-1-16,13-15-93 16,7-28-182-16,-4-22-520 15,-7-19-1088-15</inkml:trace>
  <inkml:trace contextRef="#ctx0" brushRef="#br0" timeOffset="522">500 648 363 0,'0'0'1872'16,"0"0"-1571"-16,0 0-249 0,0 0-7 15,208-82 3-15,-109 54-48 16,-15 7-210-16,-26 0-437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3.4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464 947 90 0,'0'0'1950'0,"0"0"-1723"0,0 0-79 16,0 0 32-16,0 0 48 16,-189-109-116-16,133 109-91 15,2 0 28-15,0 7-49 16,6 23 0-16,11 13 14 16,15 5-14-16,19 5-1 15,3 6-1-15,6-5-25 16,32-6 26-16,6-10-112 15,6-10-2-15,1-16 29 16,7-12-74-16,-3-3 28 16,-4-37-36-16,-4-12 41 15,-3-14 91-15,-8-12-13 16,-9-14 42-16,-10-9 7 16,-2-15 23-16,-12-11 53 0,-3-10 36 15,0-3-7-15,0 20 57 16,0 18-24-16,0 37-7 15,0 29 57-15,0 32-75 16,0 4-52-16,0 56-37 16,0 32 18-16,0 27 67 15,0 16-95-15,0 8 2 16,0-5 17-16,0-13-27 16,0-13 20-16,4-13-26 15,8-11 0-15,-6-20 0 16,1-18-109-16,2-26-56 0,-6-17-216 15,-3-3-317-15</inkml:trace>
  <inkml:trace contextRef="#ctx0" brushRef="#br0" timeOffset="176">55 484 758 0,'0'0'1499'0,"0"0"-1287"16,0 0-166-16,0 0 64 16,274 10 4-16,-129-10-114 15,-25 0-48-15,-22 0-527 0</inkml:trace>
  <inkml:trace contextRef="#ctx0" brushRef="#br0" timeOffset="503">1371 754 1733 0,'0'0'348'0,"0"0"-170"0,0 0 18 16,-203-24 17-16,133 31 22 15,1 31-109-15,10 20-8 16,20 9-65-16,17 6 8 16,22-1 23-16,0-3-75 15,57-13 6-15,24-13-15 16,28-17-11-16,70-26-44 15,-22 0-322-15,-23-11-615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1.74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463 0 1416 0,'0'0'337'0,"0"0"-190"16,0 0 30-16,0 0 95 15,0 0-118-15,0 0-60 16,0 0-61-16,-8 46-33 16,8 31 136-16,0 30-56 15,-3 11-29-15,-1 9 34 16,-3-5-52-16,-1-11-4 16,1-15-29-16,7-14 16 15,0-16-13-15,0-21-3 16,0-16-127-16,0-24-91 15,0-5-369-15,0 0-286 0</inkml:trace>
  <inkml:trace contextRef="#ctx0" brushRef="#br0" timeOffset="338">0 672 1661 0,'0'0'220'16,"0"0"-154"-16,0 0 5 16,0 0 89-16,0 0 17 15,0 0-43-15,255-3-54 16,-167 3-18-16,-1 0-15 16,-3 0 2-16,-1 0 46 0,-9 0-95 15,-9 7 1 1,-9 19 8-16,-21 7-3 0,-13 13 11 15,-15 6-16-15,-7 8 10 16,0-4 42-16,0-5-53 16,0-1 0-16,0-14-1 15,0-9 8-15,0-8-14 16,0-9-7-16,0-7-120 16,8-3-106-16,11-13-269 15,-9-14-296-15</inkml:trace>
  <inkml:trace contextRef="#ctx0" brushRef="#br0" timeOffset="483">868 528 1800 0,'0'0'352'16,"0"0"-258"-16,0 0-85 15,0 0-9-15,0 0-345 16,0 0-1352-16</inkml:trace>
  <inkml:trace contextRef="#ctx0" brushRef="#br0" timeOffset="976">1167 928 1260 0,'0'0'254'0,"0"0"-88"16,0 0 90-16,0 0-70 0,-8 175-102 15,8-159-14 1,0-16-69-16,0 0 42 0,0-6-11 16,8-31-32-16,14-5 21 15,3-11-21-15,1-3 0 16,2 8 4-16,1 1-4 16,2 12 0-16,-3 14-1 15,-2 11 2-15,-4 10 43 16,-4 3-43-16,-4 34 5 15,-6 5 54-15,-4 5-44 16,-4-5 0-16,0-2-16 16,0-11 0-16,0-10 8 0,0-11-8 15,0-8 0-15,0 0 46 16,0-34-46-16,0-11 0 16,10-8-7-16,19-3 7 15,8 3-16-15,3 7 16 16,-1 18 0-16,-1 14 7 15,-1 14-7-15,-5 0 33 16,0 21 20-16,-2 20 34 16,-4 12 58-16,-9 2-62 15,1 5-30-15,-2-4 9 16,-6-10-45-16,2-7-17 16,-6-9 0-16,-2-11-82 15,8-19-59-15,-6 0-194 16,-2-17-220-16</inkml:trace>
  <inkml:trace contextRef="#ctx0" brushRef="#br0" timeOffset="1160">1164 10 1991 0,'0'0'275'15,"0"0"-185"-15,0 0-88 16,0 0 21-16,297 176-5 16,-168-129-18-16,-16-7-346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8.0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0 551 1832 0,'0'0'234'0,"0"0"-171"16,0 0-52-16,0 0 2 16,0 0 77-16,201-164-81 15,-147 105 22-15,-6-7 40 16,-4 1 12-16,-14 3 75 0,-5 9-64 16,-11 12 16-16,-6 13 32 15,-8 15-78-15,0 13 6 16,0 0-25-16,0 36-43 15,0 36 49-15,-8 24-18 16,-6 18 12-16,6 10 37 16,1-5-66-16,7-13 5 15,0-23-21-15,0-10 6 16,7-20-21-16,12-10 0 16,13-23-137-16,-5-11-165 15,-7-9-375-15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8.5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29 1905 0,'0'0'273'16,"0"0"-161"-16,0 0 18 16,0 0 77-16,0 0-18 15,0 0-113-15,0 0 22 0,88 192-88 16,-88-136 16 0,-7-10 29-16,-5-11-55 0,2-7 12 15,1-15-12-15,6-13 0 16,0 0-21-16,3-13 17 15,0-26-23-15,0-10 15 16,25-8-9-16,9-1-33 16,1-3 2-16,6 10 50 15,3 11-27-15,-9 17 29 16,3 17 0-16,-6 6 12 16,-4 10 26-16,-6 31 1 15,4 14-10-15,-4 3-13 16,3 4 33-16,2 1-48 15,2-10-2-15,0-8-7 16,8-8-100-16,24-25-142 0,-5-10-416 16,-6-2-540-16</inkml:trace>
  <inkml:trace contextRef="#ctx0" brushRef="#br0" timeOffset="465">1094 41 1906 0,'0'0'385'16,"0"0"-143"-16,0 0 41 16,0 0-47-16,-193 80-35 15,159-32-160-15,16 2-20 16,18-4-17-16,0-4 8 16,22-12-24-16,22-10-22 0,6-11-49 15,3-9 16-15,-6-3-42 16,-8-25-1-16,-14-13 75 15,-6-5 35-15,-16 0 6 16,-3 4 34-16,0 4 38 16,-3 18 53-16,-11 1-35 15,3 19 7-15,0 0-68 16,6 38-26-16,5 24 51 16,0 22-60-16,0 19 7 15,19 18 35-15,15 10-31 16,1 10 32-16,3 3-29 15,-6-2-13-15,-10-14 51 16,-16-20-52-16,-6-22 0 16,0-27 19-16,-32-23-7 0,-12-27-9 15,-10-9-3-15,-5-9 2 16,1-37 31-16,11-17-33 16,7-14 0-16,18-14-12 15,15-10 12-15,7-10-60 16,72-50-45-16,13 26-271 15,1 15-815-15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46.38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0 782 1936 0,'0'0'291'0,"0"0"-217"16,0 0-56-16,0 0 111 15,0 0-47-15,0 0-26 16,0 0-17-16,86 119-30 16,-86-67-9-16,0-1 0 15,0-9 10-15,0-7-7 16,0-14-3-16,0-15-18 15,0-6 17-15,12-10-55 16,6-33 29-16,1-15-4 16,1-12-5-16,2-3 20 15,0 1 14-15,-7 10 2 16,1 14 38-16,-3 18-18 16,2 19 40-16,4 11-36 0,-2 24-23 15,8 29 45-15,6 10-46 16,-3 6 0-16,1 2 19 15,0-2-18-15,1-3-1 16,-1-10 0-16,-3-10 0 16,-5-14 9-16,5-12-9 15,-4-14-2-15,3-6-22 16,1 0 24-16,2-29-19 16,3-17-23-16,1-6-34 15,5-14 50-15,-1-11-65 16,4-5 18-16,1-9 31 0,1-7-69 15,-1-1 58 1,-1 5 42-16,-8 12 11 0,-1 10 22 16,-14 12-8-16,-5 14 48 15,-12 12 87-15,0 10-44 16,-12 3 10-16,-20 12-42 16,-6 9-36-16,-6 0 63 15,6 0-75-15,-3 24-5 16,9 6 47-16,6 14-67 15,11 12 11-15,8 12-11 16,7 14 0-16,0 11 11 16,0 5-11-16,4 1 0 15,6-7-2-15,-2-8 2 16,-4-7-1-16,-1-12-7 16,4-12 8-16,0-21-9 0,1-12-23 15,2-17-3-15,2-3 35 16,7 0-13-16,1-26 4 15,7-6-20-15,9-5 29 16,1 1-17-16,7 3 9 16,3 10 4-16,1 10-2 15,6 13 6-15,3 0 0 16,2 2 18-16,-1 32 54 16,-6 4 14-16,-9 11-78 15,-10-2 26-15,-7 0-8 16,-8-8-26-16,-1-7 0 15,-1-12-14-15,9-20-149 16,-6 0-157-16,-1 0-555 0</inkml:trace>
  <inkml:trace contextRef="#ctx0" brushRef="#br0" timeOffset="644">2029 951 1573 0,'0'0'323'0,"0"0"-96"0,0 0 17 16,0 0 43-1,0 0-59-15,0 0-134 0,0 0 23 16,-218-89-63-16,164 89-35 15,3 16 46-15,11 14-58 16,7 8-2-16,18 3-5 16,12 2 0-16,3-2-21 15,10-4 16-15,27-11-86 16,14-10 19-16,3-8-133 16,2-8 43-16,-5 0-2 15,-7-8 32-15,-16-5 120 16,-9 4-24-16,-9 6 36 15,-10 3 77-15,3 0-26 16,1 9 48-16,4 18-26 16,11 5-58-16,13 1 18 0,12-3-33 15,13-4-1 1,13-10-14-16,3-11-102 0,4-5-27 16,-7 0-81-16,-9-35-77 15,-11-3-68-15,-13-15 68 16,-8-6 202-16,-10-13 100 15,-12-7 43-15,-7-10 118 16,0-7 77-16,0 5-95 16,0 12 38-16,-7 16 58 15,-3 28 35-15,5 25-16 16,1 10-141-16,4 33-47 16,0 32 34-16,0 24-8 15,0 5 18-15,0 9-99 0,4-4 6 16,11-7 15-16,0-10-35 15,2-11-1-15,-2-10-57 16,-3-20-109-16,-12-17-197 16,0-15-355-16,0-9-1063 0</inkml:trace>
  <inkml:trace contextRef="#ctx0" brushRef="#br0" timeOffset="809">2558 936 1631 0,'0'0'267'0,"0"0"-103"16,0 0-66-16,0 0-31 15,234-11-64-15,-187 8-3 0,-15-4-134 16,-10 0-183-16,-17 0-1234 16</inkml:trace>
  <inkml:trace contextRef="#ctx0" brushRef="#br0" timeOffset="1029">1745 488 1664 0,'0'0'231'15,"0"0"-168"-15,0 0 51 16,0 0 59-16,0 0-36 0,208-93-131 15,-157 93 0 1,1 0-1-16,-13 14-5 0,-2 5-171 16,4 1-123-16,-16-5-290 15,-3-14-740-15</inkml:trace>
  <inkml:trace contextRef="#ctx0" brushRef="#br0" timeOffset="1108">2281 337 1422 0,'0'0'394'0,"0"0"-149"16,0 0-18-16,135-217-227 15,-80 151-31-15,-11 12-607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0.11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0 101 1572 0,'0'0'235'0,"0"0"-165"16,0 0 35-16,0 0 89 15,0 0-74-15,0 0-12 16,0 0 9-16,147 112-88 15,-137-67 20-15,-6-1-8 16,-4-4-35-16,0-8 18 16,0-11-16-16,0-9-8 15,0-10 20-15,0-2-5 16,0-2-1-16,11-34-14 16,3-12 1-16,4-9-17 0,4-9 16 15,4 4 0-15,-1 9 9 16,4 11-9-1,1 12-2-15,-1 20 1 0,-3 10 1 16,2 14-9-16,-2 31 9 16,-4 11 0-16,-4 9 13 15,-3-2-12-15,-8-7-1 16,-3-10 0-16,-1-13 0 16,-3-9-16-16,0-15-14 15,0-9 15-15,0 0-10 16,0-24 25-16,0-18-6 15,0-7-19-15,8-6 8 16,6-6 4-16,8 6-41 16,7 2 36-16,1 14-2 15,2 16 20-15,0 13 0 0,-1 10-20 16,1 5 20-16,-3 30 45 16,-4 14-38-16,-3 4-5 15,-3 9 48-15,-1-3-50 16,-2-7 0-16,0-3 0 15,3-9 0-15,3-10 9 16,0-14-9-16,3-13 0 16,4-3-8-16,2-3 5 15,-3-31-17-15,1-4-19 16,-4-6 39-16,-3 2-22 16,-6 5 22-16,-10 9 0 15,-2 11 64-15,-4 11 40 16,0 6-49-16,0 6-55 0,0 30 1 15,0 10 51 1,0 10-52-16,18-2 0 0,23-3 22 16,17-8-14-16,7-14 0 15,8-8-7-15,0-18-1 16,-4-3 0-16,-3-10 0 16,-12-27-31-16,-10-8 30 15,-10-8 2-15,-5-3-1 16,-10 4 0-16,-9 6 22 15,-4 10 141-15,-6 16-28 16,0 14-21-16,0 6-20 16,0 6-73-16,0 31 7 15,-6 12-1-15,-1 3-4 0,7 3 14 16,0-8-31 0,0-7-6-16,0-12 0 0,3-8-4 15,4-10-37-15,5-10-146 16,-2 0-197-16,-7-16-455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0.30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2270 0,'0'0'209'0,"0"0"-199"16,0 0-10-16,299 96-12 15,-182-61-266-15,-15-2-1611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1.9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2613 0,'0'0'0'15,"233"82"-54"-15,-79-36-103 16,2-6-110-16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5:22.4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1290 1639 0,'0'0'308'16,"0"0"-189"-16,0 0-75 15,0 0 87-15,0 0 44 16,0 0-89-16,105-26-46 16,-36-7-31-16,16-6-7 15,3-10 15-15,3-3-17 16,-5-11-9-16,-5-4 3 15,-8-5 6-15,-22-1-2 16,-11 2 2-16,-21 0 2 16,-16 1 32-16,-3 4-7 15,0 7 36-15,-25 14 28 0,0 9-8 16,-6 13 13 0,2 10-26-16,1 8-28 0,-1 5 21 15,2 7-63-15,10 36 0 16,-2 28 25-16,13 15-24 15,-3 26 9-15,9 19-10 16,0 11 8-16,0 2 5 16,0-3-13-16,0-6 0 15,0-21 14-15,0-18-14 16,0-25 0-16,0-16-1 16,0-24 1-16,0-11 12 15,0-13-12-15,0-7 0 16,0 0 17-16,0 0-7 15,12-23 1-15,7-12-11 0,6-14 0 16,4-5 7-16,3-9-7 16,2-4 0-16,1-4-4 15,6 7 4-15,6 8-1 16,0 9-11-16,8 17 12 16,0 13-14-16,0 17 14 15,-1 0 0-15,-10 10-12 16,-7 24 12-16,-19 4 0 15,-18 3 0-15,0-2 0 16,-27 0 27-16,-15-7-26 16,-10-8 29-16,-6-11 23 15,4-6-43-15,2-7 20 16,4 0-24-16,13-13 3 0,9-10 30 16,11-4-38-1,12 5 0-15,3 5 19 0,0 4-20 16,18 13-2-16,18 0-11 15,8 10 13-15,7 26-3 16,4 10 4-16,-4 4-1 16,-4-2 2-16,1-3 8 15,-4-8-16-15,0-8 6 16,-2-5-26-16,-1-11 25 16,3-9-78-16,10-8-158 15,-7-27-403-15,-10-7-437 0</inkml:trace>
  <inkml:trace contextRef="#ctx0" brushRef="#br0" timeOffset="396">1388 126 1901 0,'0'0'343'0,"0"0"-197"16,0 0 10-16,0 0 27 16,0 0-66-16,190-108-37 15,-128 94-50-15,1 10-18 16,-9 4 33-16,-7 0-37 16,-14 4 14-16,-15 21-7 15,-18 12-5-15,0 8 44 0,-25 5-31 16,-23 10-17-16,-9-6 55 15,-2-4-38-15,5-7 20 16,13-17-23-16,16-10 1 16,9-6 13-16,16-6-34 15,0-4-2-15,12 5 2 16,27 0 0-16,14 1 0 16,4 4 1-16,9-3 5 15,0-4-12-15,3 3-43 16,23-2-116-16,-20-1-213 15,-11 2-448-15</inkml:trace>
  <inkml:trace contextRef="#ctx0" brushRef="#br0" timeOffset="946">3218 1260 68 0,'0'0'1680'0,"0"0"-1497"16,0 0-72-16,0 0 118 15,0-183 6-15,-10 134-62 16,-8-4-66-16,-8-3-50 16,-3 7 58-16,-15 3-68 15,-3 8-13-15,-12 7 9 16,-2 15-43-16,2 11 14 15,5 5-14-15,3 24 1 16,10 34 34-16,13 35-34 16,9 45 9-16,12 2 53 15,7 14-41-15,0 5 28 0,0-24-29 16,10 12-12-16,6-5 53 16,-6-11-61-16,-2-9 13 15,-1-18 1-15,-4-15-8 16,-3-21-14-16,0-14 5 15,0-19-15-15,0-12 16 16,0-14-94-16,0-9-55 16,0-5-128-16,0-29-331 15,-10-9-306-15</inkml:trace>
  <inkml:trace contextRef="#ctx0" brushRef="#br0" timeOffset="1127">2391 1740 1905 0,'0'0'478'16,"0"0"-404"-16,0 0-13 15,0 0 103-15,0 0 9 16,240-23-64-16,-145 13-94 16,12-6-15-16,50-11-169 15,-30 5-385-15,-17-2-301 0</inkml:trace>
  <inkml:trace contextRef="#ctx0" brushRef="#br0" timeOffset="1454">4269 296 2076 0,'0'0'364'0,"0"0"-287"15,0 0-8-15,0 0 216 16,-219 114-78-16,147-23-72 16,-1 25-57-16,-5 45-9 15,5 36 22-15,13-10-58 0,16-22-16 16,22-32 31-1,18-33-41-15,4 4-1 0,0 4-6 16,4-16-25-16,24-15 2 16,16-22-134-16,32-27-117 15,-6-10-346-15,-4-18-500 0</inkml:trace>
  <inkml:trace contextRef="#ctx0" brushRef="#br0" timeOffset="2259">4316 1277 2027 0,'0'0'622'16,"0"0"-622"-16,0 0-64 15,0 0 64-15,0 0 82 16,0 0-32-16,0 0-33 15,215-157-17-15,-168 103 1 16,-6-5 11-16,-4-9-12 16,-15-3 0-16,-9-5 18 15,-13-1 7-15,0 5 38 16,0 10 17-16,-13 10-27 16,-9 20 60-16,-3 17-63 15,-1 15 28-15,-4 19-12 16,1 41-57-16,4 22 26 0,6 24 1 15,9 15-36-15,1 10 63 16,9 0-39-16,0-3-24 16,0-6 25-16,0-16-19 15,0-15-12-15,0-16 5 16,0-15 1-16,-3-18 16 16,0-11-16-16,3-17 1 15,0-6 3-15,0-8 10 16,0 0-28-16,0-3 10 15,0-24 2-15,11-12-7 16,11-10 9-16,4-9-11 16,3-10 10-16,6-1-34 15,6-4 26-15,3 9-12 0,0 11 14 16,3 14-8 0,0 17 22-16,-6 11-7 0,-6 8 0 15,-6 3 5-15,-10 0-7 16,-7 0 2-16,-9 3 0 15,-3 10 18-15,0 4-4 16,-15 2 13-16,-21-2 1 16,-8 1-28-16,-3-7 11 15,0-3-11-15,6-6 0 16,4-2 9-16,17 0-9 16,4 0 8-16,10 0-8 15,6 0 6-15,0 0-14 0,0 0-1 16,10 10 2-16,15 6 1 15,9 7 12 1,1 3-9-16,3 1 3 0,-3-1 0 16,-1 0 1-16,-5-3-1 15,-4-3-15-15,-3-1 6 16,0-4-12-16,0-3-10 16,0-5-53-16,0-7-103 15,7 0-124-15,-4-24-393 16,-6-8-629-16</inkml:trace>
  <inkml:trace contextRef="#ctx0" brushRef="#br0" timeOffset="2574">4962 265 811 0,'0'0'1482'0,"0"0"-1267"16,0 0-170-16,0 0 119 16,0 0 63-16,0 0-64 15,208 201-27-15,-139-122-64 16,8 12-20-16,2 12 8 16,6 2-9-16,-1 7 33 15,-8 2-60-15,-10 3 33 0,-15-1-6 16,-26-1-43-1,-21-7 2-15,-4-6-10 0,-44-6-6 16,-26-10-10-16,-6-6-134 16,-44-1-127-16,22-25-454 15,7-19-1635-15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1.0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65 1532 0,'0'0'243'0,"0"0"-199"15,0 0 133-15,0 0 66 16,0 0-131-16,0 0 1 15,0 0-34-15,81 101-41 0,-78-50 38 16,-3-3-76-16,0-10 0 16,0-3 9-16,0-12-8 15,4-11-2-15,-1-12-25 16,4 0 17-16,5-12-19 16,1-25 11-16,2-12-27 15,7-7 42-15,4-2-9 16,-1 4 10-16,1 10-13 15,-1 13 14-15,0 22-12 16,2 9 5-16,-6 9-3 16,1 36 10-16,-4 15 7 15,1 3 5-15,-9 2-2 16,2-6-1-16,-2-10 12 16,-7-12-21-16,6-14 0 0,-9-11 1 15,3-12-1-15,-3 0 23 16,0-26-21-16,0-13-2 15,4-10 0-15,2-7-11 16,3-2 1-16,1-5 9 16,5 7-4-16,4 11 4 15,-2 11 1-15,8 18 0 16,2 16-11-16,5 0-9 16,0 23 20-16,6 18 26 15,-6 17-17-15,5 0 71 16,-8 4-61-16,-1 1 2 15,-2-3 16-15,-4-9-37 16,-4-8 0-16,1-10-1 0,-4-11-47 16,2-7-34-16,17-15-183 15,-5 0-214-15,-1-19-1245 0</inkml:trace>
  <inkml:trace contextRef="#ctx0" brushRef="#br0" timeOffset="713">1353 137 1443 0,'0'0'589'16,"0"0"-450"-16,0 0 114 16,0 0 4-16,0 0-38 0,-218 0-60 15,184 29-126 1,12 8-27-16,8 5 19 0,14 4-25 15,0-3-1-15,4-4-21 16,28-2-83-16,5-14-47 16,7-11-63-16,-5-7 28 15,1-5 21-15,-7-7 5 16,-8-23 70-16,-10-1 62 16,-8 3 29-16,-7 5 126 15,0 10 30-15,0 10 59 16,0 3-38-16,0 0-132 15,-7 32-3-15,7 8-12 0,0 6-29 16,12-3 14 0,27-6-15-16,12-14-23 15,11-8 21-15,-3-12-55 0,-1-3 7 16,-11-6-16-16,-3-27 39 16,-12-6 2-16,-6-8 22 15,-8 5 3-15,-6 2 51 16,-8 8 38-16,-4 13 39 15,0 12 20-15,0 7-46 16,0 0-39-16,0 29-62 16,-4 14-1-16,4 2 16 15,0 4-16-15,4-3 6 16,24-6-6-16,10-10 0 16,0-14-2-16,3-13-23 15,3-3-5-15,-3-10 12 0,-6-22-2 16,-1-11 13-16,-5-3-4 15,-7-3 11-15,-4 7 32 16,-8 12-31-16,-6 7 66 16,-4 16 32-16,0 7-52 15,0 2 0-15,0 39-33 16,0 5 26-16,0 10 32 16,0-1-61-16,3 1-10 15,16-4-1-15,3-13 7 16,0-5-1-16,-7-14-6 15,-1-15-75-15,-11-5-83 16,-3-16-227-16,0-13-917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2.9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192 0 1538 0,'0'0'345'0,"0"0"-77"15,0 0-173-15,0 0-21 16,0 0 172-16,0 0-87 16,0 229-27-16,0-114-50 15,0 6-27-15,0 0 48 16,0-7-103-16,0-15 6 15,0-13 24-15,0-20-22 16,0-21-8-16,4-11 0 16,11-15-41-16,7-16-24 15,10-3-182-15,2-29-235 16,-12-4-374-16</inkml:trace>
  <inkml:trace contextRef="#ctx0" brushRef="#br0" timeOffset="424">0 628 1817 0,'0'0'321'0,"0"0"-247"16,0 0 20-16,0 0 53 15,0 0-9-15,199-9-105 16,-133-1 0-16,-3 7 10 15,-6 3-28-15,-13 0-3 16,-3 30-11-16,-13 6 0 0,-6 10 26 16,-6 6-27-16,-6 0-8 15,-2 0 2-15,-1-2 12 16,-4-4-6-16,-3-7 0 16,0-13 0-16,0-12 0 15,0-11 23-15,0-3-23 16,0 0 24-16,0-29-23 15,0-14 25-15,0-10-25 16,0-10 16-16,0-2 65 16,7 4-82-16,8 2 0 15,11 13 0-15,-1 13 8 16,9 13-20-16,1 17 12 16,9 3-23-16,4 3-44 15,6 26-125-15,31 7-157 0,-16-9-123 16,-7-3-844-16</inkml:trace>
  <inkml:trace contextRef="#ctx0" brushRef="#br0" timeOffset="1038">1217 619 1655 0,'0'0'483'0,"0"0"-322"15,0 0 58-15,0 0-22 16,0 0-33-16,0 0-34 0,0 0-112 15,-160 197-9 1,160-152 25-16,18-1-34 0,26-8-10 16,14-10-33-16,8-6-23 15,6-11 54-15,-2-9-18 16,-11 0-78-16,-20-9 98 16,-17-21-23-16,-22-10 20 15,0-3 13-15,-19-2 0 16,-23 3 15-16,1 5-15 15,4 11 0-15,8 10 27 16,19 8-27-16,10 6 0 16,0 2-15-16,42 0 15 15,18 0 0-15,9 2 0 16,7 16-36-16,0 4 35 16,-1 8-27-16,-6 6 19 0,-15 10 8 15,-10 3 1-15,-15 4 9 16,-14-1-9-16,-8-3 0 15,-7-7 8-15,0-8-8 16,0-15 0-16,0-9 7 16,0-10-7-16,-4 0 57 15,-4-16-57-15,8-23 0 16,0-11-1-16,0-4 1 16,5-11 0-16,20 7-12 15,11 2 12-15,1 13 11 16,7 14-11-16,-5 17 0 15,-2 12 7-15,-8 6 47 16,-4 37 14-16,-3 6-33 0,-10 3 22 16,-2 1-18-16,2-4-38 15,-2-6-1-15,6-7 0 16,0-10-1-16,6-10 1 16,12-13-162-16,36-3-54 15,-10-14-145-15,3-10-203 16</inkml:trace>
  <inkml:trace contextRef="#ctx0" brushRef="#br0" timeOffset="1495">2981 734 1940 0,'0'0'366'15,"0"0"-192"-15,0 0 33 0,0 0 70 16,-186 130-123-1,154-79-112-15,17-6 9 0,15-1-51 16,0-9 0-16,18-12-7 16,26-9-19-16,11-14-83 15,4 0-102-15,-2-10-14 16,-9-21 91-16,-11-3 48 16,-15 0 86-16,-12 8 0 15,-10 2 70-15,0 15 65 16,0 9-7-16,-3 0-17 15,-11 19 5-15,2 28-66 16,5 21-38-16,7 15 59 16,0 15-70-16,4 12 22 0,31 16 77 15,9-2-31 1,0 4 27-16,0-5-96 0,-15-17 7 16,-7-16 25-16,-14-24-31 15,-8-24-1-15,0-16 0 16,-22-17 1-16,-15-9 35 15,-3-2-36-15,-4-34 0 16,5-20 11-16,2-15-11 16,15-11-1-16,15-10-42 15,14-45-96-15,37 23-158 16,6 13-592-16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5.02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52 0 2239 0,'0'0'268'15,"0"0"-210"-15,0 0 60 16,0 0 126-16,-15 170-105 0,5-71-82 16,1 7-12-1,-1 2 60-15,7-3-82 0,-2-10 10 16,5-13-12-16,0-14-20 16,0-15-2-16,0-20-5 15,0-16-22-15,0-17 13 16,5 0-41-16,5-27 32 15,2-28-34-15,1-15 4 16,-6-12 52-16,-2-9-32 16,-5-8 34-16,0-2-20 15,0 9 10-15,0 20 10 16,0 19 8-16,0 27 4 16,10 26 54-16,6 2-65 15,9 48 16-15,7 15 61 16,15 18-61-16,13 5 7 15,9-3-23-15,10-3-1 0,16-5 53 16,8-15-53-16,-5-10 0 16,-6-15 1-16,-16-20 15 15,-19-5-17-15,-16-12 1 16,-16-7 0-16,-18-33-2 16,-7-14 2-16,0-23 0 15,-7-18 0-15,-18-13 0 16,-4-11-14-16,0 5-28 15,2 13-41-15,10 22 44 16,17 26-206-16,0 26-237 16,17 21-572-16</inkml:trace>
  <inkml:trace contextRef="#ctx0" brushRef="#br0" timeOffset="480">1583 474 1829 0,'0'0'282'15,"0"0"-171"-15,0 0-77 16,0 0 141-16,0 0-7 0,0 0-110 16,135 182-18-16,-128-136-10 15,-7-6 26-15,0-8 7 16,0-10-63-16,0-8 0 16,0-14 9-16,0 0-9 15,0-3-16-15,-4-25-40 16,4-13 16-16,0-11 27 15,7-4-77-15,19 0 16 16,7 7 41-16,3 10 11 16,5 17 13-16,-4 17 9 15,-2 5 19-15,2 24 99 16,-4 25-41-16,-5 7 29 0,-2 6-6 16,1-3-47-16,-2-3-33 15,4-11-20-15,0-9-6 16,8-14-30-16,32-22-187 15,-8 0-108-15,-5-4-381 0</inkml:trace>
  <inkml:trace contextRef="#ctx0" brushRef="#br0" timeOffset="955">2582 538 1750 0,'0'0'573'0,"0"0"-475"15,0 0 110-15,0 0 93 0,0 0-127 16,-220 125-41 0,204-77-101-16,10 3-23 0,6-10 12 15,22-4-21-15,26-13-33 16,11-15-44-16,4-9-55 16,-6 0-10-16,-3-19 20 15,-10-18-17-15,-10-1 95 16,-20-6 15-16,-6 1 29 15,-8 4 45-15,0 14 41 16,-8 8 128-16,-11 13-75 16,2 4-73-16,5 23 10 15,2 30-65-15,10 15 5 16,0 14 11-16,0 18-26 0,19 8 62 16,23 6-62-1,10 5 34-15,2 0 33 0,-6-9-62 16,-8-11 2-1,-18-14-8-15,-15-16 0 0,-7-23 15 16,0-17-15-16,-25-15 0 16,-12-14 7-16,-2 0-5 15,-5-34-2-15,6-12 0 16,6-15 0-16,14-15-13 16,11-10 13-16,7-3-80 15,39-39 4-15,20 23-256 16,2 14-425-16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7.7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173 33 2560 0,'0'0'461'0,"0"0"-379"15,0 0 14-15,0 0 52 16,0 0-83-16,255-19-53 16,-165 11 22-16,1 2-34 15,-13 6-15-15,-17 0-81 16,-17 0-288-16,-32 6-530 0</inkml:trace>
  <inkml:trace contextRef="#ctx0" brushRef="#br0" timeOffset="161">0 395 725 0,'0'0'2317'16,"0"0"-1994"-16,0 0-248 15,0 0-54-15,249 9 27 16,-82-9-48-16,-25 0-164 16,-22 0-712-16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3:56.77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322 803 1054 0,'0'0'1259'0,"0"0"-1102"16,0 0-71-16,0 0 12 16,0 0 117-16,0 0-106 0,0 0-88 15,-205-79-21-15,173 109 0 16,-2 8 0-16,9 10 3 15,11 0-3-15,6 0-4 16,8 3 2-16,0-6 4 16,15-4-4-16,26-12-17 15,6-10-43-15,4-13-27 16,0-6-78-16,-1 0-6 16,-6-32-2-16,-7-14 30 15,-4-13 26-15,-8-17 23 16,-6-9 71-16,-9-17 10 15,-2-9 30-15,-4-4-15 16,-4 4 91-16,0 15 26 16,0 24 65-16,0 25 13 15,-7 31-3-15,-2 16-8 0,3 16-156 16,2 50 4-16,1 27 38 16,-1 15-19-16,4 10 27 15,0 0-48-15,0-9-8 16,4-14 4-16,18-17-19 15,10-20-7-15,5-14 0 16,5-20-54-16,2-15 29 16,-3-9-98-16,0-9-29 15,-6-31 84-15,-4-10-35 16,-11 2 56-16,-5 1 29 16,-12 15 18-16,-3 15 34 15,0 17 30-15,0 0-4 0,0 30 70 16,-6 19-45-1,6 7-7-15,0 6-48 0,10 0-29 16,34-8 47-16,12-13-48 16,5-15 0-16,4-16 21 15,-5-10-20-15,-10-2-1 16,-14-34 0-16,-14-10 1 16,-22-10 37-16,0-3-38 15,-14-4 0-15,-30 5 42 16,-6 5-42-16,-10 7 0 15,6 10-1-15,10 7-79 16,16 2-13-16,28-7-373 16,0 5-156-16,0 3-672 0</inkml:trace>
  <inkml:trace contextRef="#ctx0" brushRef="#br0" timeOffset="150">1168 481 1852 0,'0'0'555'0,"0"0"-415"15,0 0 123-15,0 0 23 16,226-206-180-16,-172 164-76 16,-3 12-30-16,-17 2-136 15,-17 9-188-15,-17 10-340 0</inkml:trace>
  <inkml:trace contextRef="#ctx0" brushRef="#br0" timeOffset="339">117 501 1852 0,'0'0'882'0,"0"0"-857"16,0 0-23-16,0 0-2 15,230-39 0-15,-123 25 0 16,57-2-216-16,-31 7-247 15,-16 2-1465-15</inkml:trace>
  <inkml:trace contextRef="#ctx0" brushRef="#br0" timeOffset="644">1748 0 1969 0,'0'0'216'15,"0"0"-169"-15,0 0 169 16,211 77 77-16,-135 0-4 16,0 24-125-16,-6 20-86 15,-15 17 39-15,-11 6-74 16,-22 1-17-16,-15-5 29 0,-7-5-44 15,0 0-11 1,-37-13 0-16,-2-15-59 0,-2-21-7 16,1-30-179-16,14-25-288 15,16-29-310-15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27.86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0 649 1751 0,'0'0'261'0,"0"0"-213"15,0 0-10-15,0 0 68 16,0 0 38-16,0 3-81 16,7-3-52-16,15 0 73 0,3-3-46 15,9-16-21-15,1-11 46 16,6-5-62-16,3-9 19 15,3-8-20-15,-3-11 0 16,-5 0 10-16,-2-1 4 16,-11 5-7-16,-4 3 80 15,-12 7-26-15,2 9-7 16,-9 8 22-16,0 8-36 16,-3 11 68-16,0 7-80 15,0 6-11-15,0 0 46 16,0 26-56-16,0 33 23 15,0 26 6-15,0 26-24 16,0 19 48-16,-13 0-60 16,1-3 0-16,2-11 43 0,7-15-42 15,-3-12 0-15,6-16-1 16,0-18 0-16,0-15 17 16,0-11-17-16,0-12 0 15,0-12-18-15,0-5-26 16,0 0-114-16,0-22-216 15,0-4-496-15</inkml:trace>
  <inkml:trace contextRef="#ctx0" brushRef="#br0" timeOffset="367">1163 822 2038 0,'0'0'394'0,"0"0"-330"16,0 0 83-16,0 0 135 15,0 0-152-15,0 0-31 16,0 0-52-16,109 0 13 15,-62 0 29-15,12 0-74 16,11 0 2-16,6 0 12 0,15 0-28 16,0 0 43-1,4 0-44-15,-7 5 1 0,-12 1 4 16,-10 0-5-16,-22 5 0 16,-15-2 0-16,-16-2-22 15,-4-1-67-15,-9-6-217 16,0 0-422-16,-15 0-1443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38.24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0 528 1674 0,'0'0'305'0,"0"0"-254"0,0 0-18 15,0 0 154-15,0 0-57 16,0 0-21-16,0 0-90 16,152-108 0-16,-130 137 87 15,-3 19-63-15,-8 12 0 16,-1 6-25-16,-3 0-17 15,-2-5 33-15,2-5-34 16,-4-10 0-16,1-15-1 16,-1-12 1-16,2-15-9 15,-1-4-21-15,-1-21 19 16,4-24-8-16,0-18 10 16,4-4 9-16,5-6-4 15,1 4 5-15,1 13-1 0,1 13 25 16,-4 16 4-16,2 20 23 15,-2 7-39-15,0 21 5 16,-1 28 78-16,1 16-65 16,-1 4-10-16,-3 3-21 15,0-6 1-15,0-10 1 16,0-14-2-16,-3-15-56 16,-1-14 21-16,-4-13-24 15,9 0 28-15,-5-30 0 16,6-22 31-16,9-13-12 15,0-8 12-15,9 1-8 16,-2 9 8-16,-1 15 0 16,-2 14 18-16,-8 18 10 0,-8 16-4 15,2 0 76-15,-2 24-34 16,-1 18-32-16,-6 9-4 16,4 3-27-16,8 2-3 15,4-12-13-15,10-3-88 16,37-22-53-16,-6-11-305 15,3-8-289-15</inkml:trace>
  <inkml:trace contextRef="#ctx0" brushRef="#br0" timeOffset="708">1476 557 1776 0,'0'0'392'0,"0"0"-225"16,0 0 24-16,0 0 33 16,-189-6-12-16,145 9-76 15,3 22-115-15,12 6 0 16,7 6-21-16,19-2 10 16,3 4-11-16,0 1 1 15,29-10-95-15,11-8-66 16,11-8-90-16,0-12 33 15,1-2 6-15,-9-2 28 16,-6-24 105-16,-12-1 28 16,-10 3 51-16,-11 7 82 15,-4 8 112-15,0 6 72 0,0 3-19 16,-12 0-68-16,5 0-22 16,4 17-137-16,3 6-10 15,0 3 8-15,3 0-18 16,26-3-11-16,12-7-137 15,6-9-8-15,0-7 83 16,4 0-58-16,-7-16 1 16,-3-17 92-16,-9-3 5 15,-10 0 33-15,-7 0 6 16,-12 6 62-16,-3 14 111 16,0 7-11-16,0 9 26 15,-3 0-41-15,-6 28-119 16,3 11-7-16,6 11-27 0,0-1 0 15,12 2 6 1,23-9-6-16,16-12-12 0,8-11-21 16,7-19-43-16,-2 0-9 15,-1-9 11-15,-4-29 37 16,-12-4 22-16,-8-9 9 16,-13 4 6-16,-8 0 73 15,-11 11 16-15,-2 12 17 16,-5 15 8-16,0 9-2 15,0 0 2-15,0 20-95 16,-8 19-18-16,4 7-1 16,4 7 8-16,0-4-8 0,0-2 0 15,22-12-14-15,0-5-49 16,4-27-148 0,-4-3-317-16,-11 0-357 0</inkml:trace>
  <inkml:trace contextRef="#ctx0" brushRef="#br0" timeOffset="904">1341 147 2419 0,'0'0'32'15,"0"0"-32"-15,0 0-13 16,233 0 13-16,-116 0-231 0,-10 0-649 16</inkml:trace>
  <inkml:trace contextRef="#ctx0" brushRef="#br0" timeOffset="1172">2526 0 2476 0,'0'0'309'0,"0"0"-264"16,0 0 49-16,0 0 113 15,212 120-98-15,-139-41-37 0,3 17 27 16,-7 6-50-16,-3 6 4 15,-12 6-32-15,-13 0-20 16,-19 2 4-16,-22-5-5 16,-10 18-149-16,-34-30-391 15,-7-27-765-15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33.6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4336 563 2008 0,'0'0'348'15,"0"0"-283"-15,0 0 67 16,0 0 132-16,0 0-98 16,-208 73-101-16,171-21-33 0,8 4-25 15,11 3 47 1,14-1-54-16,4-5 0 0,0-3 0 15,37-10 0-15,14-12-42 16,10-14-98-16,8-14-20 16,1 0 115-16,-4-23-37 15,-7-16 49-15,-12-4 33 16,-11 3 1-16,-14 8 59 16,-10 13 3-16,-12 9 75 15,0 10 45-15,0 0-101 16,0 10-38-16,0 22-27 15,0 10-16-15,0 4-2 16,17-1-4-16,20-5 5 16,7-9-2-16,10-15-28 15,-3-13-7-15,-4-3-29 0,-13-8-15 16,-12-27 74-16,-19-12 2 16,-3-1 5-16,0-7 0 15,-29-31-3-15,-1 11-306 16,5 10-606-16</inkml:trace>
  <inkml:trace contextRef="#ctx0" brushRef="#br0" timeOffset="179">4813 416 2365 0,'0'0'501'16,"0"0"-412"-16,0 0-3 15,0 0 32-15,201-166-118 16,-114 122-60-16,23-6-184 0,-19 18-480 16,-18 4-1280-16</inkml:trace>
  <inkml:trace contextRef="#ctx0" brushRef="#br0" timeOffset="608">5703 758 1942 0,'0'0'282'0,"0"0"-193"16,0 0-52-16,0 0 190 15,0 0-33-15,0 0-108 16,37 222 4-16,-37-147-45 15,0 4-27-15,0-9 20 16,0-11-38-16,-8-13-8 16,-3-20-32-16,5-14-50 15,-3-12 76-15,6-3-53 16,3-37-12-16,0-18 24 16,15-14 0-16,29-12-2 15,7-2 30-15,6 4 27 16,2 12-16-16,-4 21 22 15,-8 16-6-15,-10 23 91 0,-5 10 3 16,-6 13 54-16,-4 30-35 16,-4 13-35-16,1 5 18 15,-2 10-89-15,1-2-2 16,4-4-5-16,7-10-95 16,23-8-133-16,-4-18-254 15,-6-10-200-15</inkml:trace>
  <inkml:trace contextRef="#ctx0" brushRef="#br0" timeOffset="1090">6709 931 1847 0,'0'0'507'0,"0"0"-239"16,0 0 94-16,0 0-102 0,0 0-155 15,0 0-30-15,0 0-60 16,-157 53-14-16,150-8-1 15,7 2 12-15,0-2-32 16,37-8-47-16,6-11-105 16,4-13-42-16,-3-13-18 15,-4 0 10-15,-7-11 115 16,-11-20 104-16,-11-10 3 16,-7 5 78-16,-4 1 69 15,0 7 65-15,0 9-22 16,0 10 3-16,-7 9-50 0,4 0-89 15,-2 19-3-15,5 34-51 16,0 19 0-16,0 20 24 16,0 16-23-16,22 10 15 15,11 7 10-15,3 2-8 16,1-4 27-16,-5-12-45 16,-10-16 0-16,-15-20 21 15,-7-21-14-15,0-22 5 16,-32-16 11-16,-19-16-14 15,-8 0 46-15,1-26-55 16,4-30 0-16,14-19 23 16,14-14-23-16,26-17-15 15,0-4-52-15,54-8-53 16,53-33-74-16,-12 33-580 16,-16 23-972-16</inkml:trace>
  <inkml:trace contextRef="#ctx0" brushRef="#br0" timeOffset="-1756">40 222 1495 0,'0'0'284'16,"0"0"-161"-16,0 0 27 0,0 0 54 15,0 0-43-15,0 0 12 16,0 0-62-16,-13 217 16 16,16-96-7-16,-3 10-45 15,0 7-4-15,0-3-33 16,0-11 1-16,0-15 25 15,-3-14-64-15,-6-20 0 16,3-16-2-16,-1-20 4 16,2-15 4-16,5-15 7 15,0-9-10-15,0-2 32 16,0-40-34-16,0-21-2 16,0-24-4-16,0-13 5 15,12-16-15-15,-9-15 15 16,-3-13 0-16,0-1-10 15,0 1 2-15,0 20 2 0,12 23 5 16,5 29 1-16,1 20 4 16,4 22-4-16,4 15 0 15,-1 9 29-15,9 6-28 16,5 0-1-16,5 0 7 16,3 25 2-16,9 12 25 15,-2 5-34-15,-3 8 0 16,0 1 9-16,-14 10-9 15,-12 1 0-15,-21 0 0 16,-4 7 6-16,-26 4 11 16,-31-5-17-16,-18 0 0 15,-1-8-6-15,-3-11 6 16,13-14-17-16,6-14 16 0,22-11-65 16,12-10 9-1,26-34-245-15,0-14-240 0,22-8-92 16</inkml:trace>
  <inkml:trace contextRef="#ctx0" brushRef="#br0" timeOffset="-1456">1192 0 1631 0,'0'0'392'0,"0"0"-68"16,0 0-69-16,0 0-43 16,0 0-51-16,-152 203-74 15,105-62-8-15,6 47 11 16,12 34-43-16,11-16 40 16,14-45-86-16,4-50-1 15,0-31 26-15,15-1-25 16,18 3 5-16,11-5-6 15,10-12-52-15,5-30-65 16,27-32-246-16,-8-3-273 16,-17-7-485-16</inkml:trace>
  <inkml:trace contextRef="#ctx0" brushRef="#br0" timeOffset="-861">1892 278 1480 0,'0'0'1012'16,"0"0"-768"-16,0 0-129 16,0 0 88-16,0 0-25 15,0 0-107-15,-3 236 14 16,3-144-76-16,0 2-8 15,0 2 52-15,0-7-52 16,0-4-1-16,0-9 0 0,0-11 2 16,0-11 10-1,-3-19-12-15,-1-15-15 0,1-17-6 16,3-3 3-16,0-19-27 16,0-35-21-16,0-20 5 15,25-18 60-15,11-14-78 16,16 1 26-16,6 10 34 15,4 10 16-15,-4 16 2 16,-8 17 0-16,-9 19 1 16,-16 10 21-16,-9 16-3 15,-16 7 15-15,0 0 84 16,0 10-38-16,-29 19-28 0,-12 11-21 16,-15 6-29-16,2-1 59 15,-3 4-60-15,4-2 0 16,15-1 23-16,7-4-23 15,21 1-9-15,10-4 8 16,0 4 1-16,15-4-4 16,24 1 4-16,13-1 0 15,3-6 3-15,2 1-2 16,-1-5-2-16,-5-4-9 16,-7-2 10-16,-9-4-13 15,-1-2-35-15,-2-6-106 16,9-11-135-16,-9 0-270 15,-7-11-527-15</inkml:trace>
  <inkml:trace contextRef="#ctx0" brushRef="#br0" timeOffset="-517">2826 560 2078 0,'0'0'502'16,"0"0"-288"-16,0 0-49 16,0 0-13-16,0 0-47 15,-117 194-70-15,99-122 16 16,7 0-41-16,11-3-1 16,0-7-3-16,16-5-4 15,23-16-2-15,11-10 0 16,10-20-39-16,2-11 38 0,-4 0-45 15,-11-31 43-15,-13-17 1 16,-14-10 4-16,-15-7 22 16,-5-8 13-16,-8 5-29 15,-24 2 51-15,-9 14-59 16,5 19 1-16,6 14-10 16,20 19-115-16,6 0-217 15,4 19-540-15</inkml:trace>
  <inkml:trace contextRef="#ctx0" brushRef="#br0" timeOffset="1789">2122 2536 1617 0,'0'0'298'16,"0"0"-178"-16,0 0 65 15,0 0 45-15,0 0-77 16,0 0-16-16,0 0-101 16,129 229-14-16,-129-154 46 15,0-3-67-15,0-4 27 16,0-21-28-16,0-11 0 16,-9-14 14-16,6-17-14 15,0-5 0-15,3-14 16 16,0-31-16-16,0-14-30 15,0-13 19-15,18-7 11 16,11 4-26-16,8 5 19 16,-1 17 7-16,1 22 33 0,-5 17-16 15,-3 14 6-15,-4 21 41 16,-6 31-14-16,-1 16 28 16,-7 14-78-16,-3 1 0 15,-1-5 35-15,3-6-34 16,2-14-2-16,3-9-32 15,7-26-142-15,20-23-128 16,-1 0-341-16,-4-11-941 0</inkml:trace>
  <inkml:trace contextRef="#ctx0" brushRef="#br0" timeOffset="2412">3053 2755 1707 0,'0'0'382'0,"0"0"-146"16,0 0 12-16,0 0-9 15,0 0-114-15,0 0-62 16,0 0 9-16,-224 53-57 16,189-16 0-16,1 4 4 15,9 4-18-15,11 4 7 16,11-5-8-16,3-5-5 15,0-10 4-15,28-5-123 16,11-11-39-16,5-13 3 16,4 0-18-16,-4-3 103 0,-7-17 22 15,-12 4 45 1,-11 2 7-16,-2 11 2 0,-12 3 59 16,0 0 54-16,0 17 16 15,0 15 2-15,0 4-93 16,3-2-25-16,16-1 7 15,6-12-21-15,7-3 0 16,12-15-18-16,3-3-73 16,1-9 28-16,-4-27-32 15,-4-10 16-15,-11-8 78 16,-7 0-24-16,-7 4 25 16,-8 4 50-16,-4 17 12 15,-3 12 84-15,0 13-29 16,0 4-14-16,-3 17-20 0,-7 26-82 15,1 9 4 1,9 4-5-16,0 7 0 0,12-8 12 16,32-5-12-16,10-11 0 15,9-18-25-15,5-6-9 16,-6-15-37-16,-3 0 22 16,-15-15 31-16,-12-23-7 15,-16-10 37-15,-16-12-12 16,0-6 88-16,-19-2-45 15,-25 5-34-15,-40-19-9 16,11 19-202-16,3 10-572 0</inkml:trace>
  <inkml:trace contextRef="#ctx0" brushRef="#br0" timeOffset="2592">2954 2161 2165 0,'0'0'328'15,"0"0"-262"-15,0 0-45 16,212-10-21-16,-104 20-39 16,-8 13-484-16</inkml:trace>
  <inkml:trace contextRef="#ctx0" brushRef="#br0" timeOffset="3584">4737 2805 1722 0,'0'0'271'16,"0"0"-229"-16,0 0 29 16,0 0 184-16,39 196-81 0,-31-126-71 15,-4 2-81 1,-1-2-22-16,-3-12 24 0,0-12-23 16,0-17-1-16,0-13 0 15,0-16 0-15,0 0-8 16,4-13 8-16,7-27-46 15,3-18 35-15,8-12 11 16,8-11-2-16,2 2 1 16,1 7 1-16,-3 16 16 15,-5 20 12-15,-8 24 1 16,2 12 29-16,-4 0 9 16,-1 32 33-16,1 17-36 15,-3 7-31-15,-5 3 35 16,3 0-68-16,-7-6 0 15,2-11 4-15,-1-10-4 0,-4-13 0 16,0-14-30-16,0-5 30 16,0 0-28-16,0-33-38 15,0-13-29-15,0-6 77 16,6-11-14-16,13 5-5 16,3 2 7-16,3 6 30 15,4 14-10-15,-4 16 10 16,-3 13 0-16,0 7 27 15,-3 10 31-15,0 34 40 16,-6 8-26-16,6 11-42 16,-1 1 31-16,1 6-61 15,6-4 0-15,4-7 15 16,3-13-15-16,2-17-11 0,-2-9-50 16,2-17-51-16,-5-3 51 15,-4-7-24-15,0-28 47 16,-3-8 37-16,-3-13-4 15,0-1 5-15,-6 5 1 16,-6 9 33-16,-2 11 57 16,-2 16-13-16,-3 11 28 15,0 5 2-15,0 11-63 16,0 30-3-16,0 7-36 16,0 11 4-16,0-1 2 15,26-2-12-15,9-6-13 16,21-11 13-16,10-13-9 15,7-12-35-15,-4-14-22 16,-5 0 18-16,-11-21 21 16,-14-11-41-16,-14-10 68 0,-6-4 19 15,-13 0 27-15,0 0 56 16,-6 10-34-16,0 6-5 16,0 14 43-16,0 9-51 15,0 7 2-15,-6 0-31 16,6 32-20-16,-3 18 22 15,3 5-28-15,0 8 0 16,0-4-1-16,3-3 1 16,19-10 0-16,5-4-54 15,9-14-99-15,15-18 5 16,-11-10-532-16,-8 0-381 0</inkml:trace>
  <inkml:trace contextRef="#ctx0" brushRef="#br0" timeOffset="3764">5943 2568 2569 0,'0'0'283'0,"0"0"-283"15,0 0-10-15,0 0 10 16,198 72 0-16,-119-31-319 15,-9-3-752-15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40.6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1980 0,'0'0'329'0,"0"0"-257"16,0 0 32-16,0 0 43 15,0 0-63-15,0 0 19 16,145 2-78-16,-72 1 1 16,8 4-26-16,-1 4-15 15,18 4-52-15,-21-1-317 16,-19-1-577-16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40.8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2340 0,'0'0'309'15,"0"0"-257"-15,0 0-7 16,0 0-29-16,204 14 20 15,-29-14-36-15,-18 0-51 0,-12-2-468 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00.4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101 50 1572 0,'0'0'299'15,"0"0"-132"1,0 0 21-16,0 0 70 0,0 0 13 15,0 0-139-15,0 0-31 16,-32 0 23-16,32 0-53 16,0 0 14-16,0 2-59 15,0-2-26-15,0 0 61 16,25 3-50-16,19-3 11 16,11 0 1-16,14 0-16 15,7 0 1-15,5-3-8 16,-5-6 0-16,-3-5 0 0,-7 5 0 15,-15 2-47 1,-11 1-26-16,-18-1-104 0,-12 7-120 16,-10 0-229-16,0 0-22 15,-25 0-1137-15</inkml:trace>
  <inkml:trace contextRef="#ctx0" brushRef="#br0" timeOffset="245">0 354 1829 0,'0'0'547'0,"0"0"-415"16,0 0 88-16,0 0 72 0,0 0-137 15,0 0-80-15,0 0 48 16,138 26-62-16,-65-24-7 15,10-2-34-15,13 5-14 16,31-2-12-16,-17-3-243 16,-24 4-1032-16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53.0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0 474 1020 0,'0'0'776'16,"0"0"-653"-16,0 0-99 15,0 0 12-15,0 0 123 16,0 0-51-16,3 0-26 16,13 0-82-16,-1 0 37 15,7-16 23-15,3-7-34 16,1-7-11-16,2-3 5 15,4-7-1-15,2 1 6 16,-2-6-24-16,2 2-1 16,-5 0 24-16,-4 4 4 15,-6 8 59-15,-6 0-14 0,-4 7 6 16,-6 6 39-16,-3 7-57 16,0 4 6-16,0 5-2 15,0 2-28-15,0 0 38 16,0 0-54-16,0 20-13 15,0 19 17-15,0 23-25 16,0 20-1-16,0 16 1 16,0 7 0-16,0 4 4 15,0-8-4-15,0-8 0 16,0-11 5-16,0-12-4 16,0-16-1-16,0-5 0 15,0-13 1-15,0-9 1 16,0-8-2-16,0-2 0 0,0-7-17 15,0-4-26-15,0-6-136 16,14 0-297-16,4 0-297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53.4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 1945 0,'0'0'377'0,"0"0"-209"15,0 0-11-15,0 0 43 0,0 0-85 16,0 0-74-1,0 0-10-15,153-18-15 0,-87 18 13 16,7 0 20-16,0 0-40 16,3 0-3-16,-3 0 26 15,-7 0-23-15,-7 0 16 16,-15 0-25-16,-9 0-26 16,3-12-86-16,-13-2-510 15,-7 1-541-15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6:57.7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536 1017 1629 0,'0'0'279'15,"0"0"-197"-15,0 0-30 16,0 0 140-16,0 0-18 16,0 0-131-16,9 0 2 15,16-20 23-15,7-6-45 16,5-7 2-16,4-9-23 16,-2-5-2-16,-2-5 11 15,-1-8 1-15,-6 5-12 0,-1-1 57 16,-7 4 6-1,-9 13 20-15,-1 13-10 0,-5 12 1 16,-7 14 27-16,0 0-93 16,0 16 23-16,0 40 11 15,0 23-27-15,0 22 46 16,0 18-61-16,-3 2 0 16,-13-3 7-16,6-6-7 15,3-17 0-15,2-13-1 16,5-20 2-16,0-15 2 15,0-21-3-15,0-10-30 16,0-9 5-16,0-7-140 0,0 0-132 16,0-23-301-16,0-3-914 15</inkml:trace>
  <inkml:trace contextRef="#ctx0" brushRef="#br0" timeOffset="430">1296 1108 1756 0,'0'0'359'0,"0"0"-229"16,0 0 92-16,0 0 13 16,0 0-80-16,0 0-98 15,0 0-12-15,57 0 68 16,-13-3-86-16,12 0 9 15,8 3 12-15,2-3-33 16,7 3 14-16,-4 0-28 16,-6-3 9-16,-9 3 7 15,-14 0-17-15,-11 0 0 0,-10 0-2 16,-9 0-29 0,-5 0-46-16,-5-4-193 0,0-3-292 15,0 1-991-15</inkml:trace>
  <inkml:trace contextRef="#ctx0" brushRef="#br0" timeOffset="1367">2936 674 1385 0,'0'0'356'0,"0"0"-264"15,0 0 112-15,0 0 55 16,0 0-66-16,0 0-90 16,0 0-81-16,-117 18 35 15,85 18 22-15,-5 16-27 0,0 20 5 16,1 14 29-16,-1 17-42 16,5 4 48-1,10 5-66-15,10-12-4 0,12-6 5 16,0-16-15-16,9-16-12 15,26-16 0-15,9-17 2 16,7-12 13-16,5-17-15 16,1 0-3-16,2-29-5 15,-8-24-17-15,-7-9 23 16,-8-17 2-16,-14-9 0 16,-11-10 31-16,-11-8-23 15,0 1 1-15,0 0 39 16,-15 13-48-16,-7 16-6 15,9 23 6-15,4 27-42 16,9 17-23-16,0 9-290 0,22 27-146 16,4 5-257-16</inkml:trace>
  <inkml:trace contextRef="#ctx0" brushRef="#br0" timeOffset="1571">3403 1722 2266 0,'0'0'496'0,"0"0"-399"16,0 0-17-16,0 0-3 0,0 0-77 15,0 0-201-15,0 0-435 16,73-102-1248-16</inkml:trace>
  <inkml:trace contextRef="#ctx0" brushRef="#br0" timeOffset="2027">4073 808 2140 0,'0'0'383'0,"0"0"-241"16,0 0-87-16,0 0 190 16,0 0-123-16,-190 81-96 15,151-16 4-15,2 14-30 16,8 11 18-16,7 1 6 15,11 0-24-15,7-2 0 16,4-7 0-16,4-9 6 16,33-14-18-16,14-17 12 15,11-16-19-15,11-16 8 16,3-10-59-16,-3-6 7 16,-7-34 5-16,-11-10 31 15,-16-11 27-15,-13-14 6 0,-14-19 49 16,-12-6 41-16,0-9-65 15,-34-1-1-15,-2 7 5 16,-4 21-11-16,7 19 28 16,3 24-52-16,13 20 0 15,5 12-7-15,12 7-140 16,0 17-416-16,4 6-450 0</inkml:trace>
  <inkml:trace contextRef="#ctx0" brushRef="#br0" timeOffset="2994">5116 774 977 0,'0'0'299'0,"0"0"-64"16,0 0-78-16,0 0-5 16,0 0 23-16,0 0-52 15,0 0-5-15,-79-72-15 16,67 65-12-16,2 1 35 16,-6-1-65-16,-2-1 6 15,-1 2 9-15,-1 3-37 16,-2 3 15-16,-8 0 2 15,4 0-11-15,-3 0 24 16,4 14-69-16,3 5 0 0,3 9 16 16,9 2-15-1,2 5 10-15,8 3-9 0,0 5 2 16,0 0 4-16,8 1-8 16,14-2 0-16,4-2-6 15,6-2 19-15,2-2-17 16,1-7 4-16,-1 1 0 15,-5-7 20-15,-1 3-20 16,-2 1-9-16,-1 0 9 16,4 1 0-16,-2 2 17 15,-5 3-7-15,-2 3-9 16,-4 2 49-16,-5-1-49 16,-4-2 10-16,-3 3-11 15,-4-3 6-15,0 2 35 16,0-2-41-16,-11-2 0 0,-11 2 3 15,4-12-2-15,-4 2-1 16,3-6 0-16,4-5 0 16,-2-9 11-16,-2 0-11 15,-3-5 0-15,4 0 19 16,-4 0-19-16,0-14-1 16,0-9-5-16,0-3 6 15,5-7-9-15,2 1 9 16,5-8 0-16,5 1-13 15,5-7 13-15,0-5 0 16,0 0-1-16,15 0 1 16,10-10-14-16,9 6 14 15,-2-4 0-15,5 3 5 0,-5 2-4 16,-6 6-1-16,-4 0 0 16,-7 4 1-16,-5 4 21 15,-6 3-22-15,-4 14 0 16,0 2 20-16,0 4-20 15,0 8 0-15,0 2-1 16,0 3-46-16,0-6-82 16,15 1-412-16,-2-1-344 0</inkml:trace>
  <inkml:trace contextRef="#ctx0" brushRef="#br0" timeOffset="3926">5757 591 459 0,'0'0'836'15,"0"0"-628"-15,0 0-44 0,0 0-24 16,0 0 21-16,0 0-50 16,0 0-15-16,-7-50 59 15,7 37-73-15,16 3-36 16,9-4 34-16,4 5-56 16,8 2 0-16,2 4 22 15,5 3-27-15,3 0 42 16,-3 0-53-16,-7 24 10 15,-4 4 68-15,-8 9-59 16,-13 3 19-16,-6 9 25 16,-6-3-59-16,0 1 27 15,-18 2-39-15,-7-8 0 16,-8-5 10-16,3-8-9 0,-2 0-1 16,6-7 0-1,4-9 1-15,7-5 9 0,8-4-10 16,4-3 0-16,3 0 32 15,0 0-32-15,0 0 0 16,0 0-9-16,15 0 9 16,6 0-16-16,9 0 16 15,2 16 0-15,5 7 0 16,2 10 6-16,2 10-12 16,3 5 0-16,3 8 6 15,-3 4 48-15,-8-4-48 16,-9-1 0-16,-14-5 18 0,-13-8-17 15,0-2 16-15,-13-8-2 16,-28-6-8-16,-15-5 37 16,-5-7-44-16,-4-6 0 15,2-8 16-15,5 0-15 16,8 0 7-16,9-17-8 16,22-28-68-16,16 3-123 15,3-2-561-15</inkml:trace>
  <inkml:trace contextRef="#ctx0" brushRef="#br0" timeOffset="4445">6574 714 2261 0,'0'0'346'0,"0"0"-194"15,0 0-126-15,0 0 172 16,0 0 4-16,168-183-151 16,-119 170-42-16,-2 13-6 15,-8 0 4-15,-5 10 33 16,-9 22-40-16,-11 15 0 16,-6 9 49-16,-8 2-38 15,0 5-8-15,-22-1-3 16,-12-9 1-16,2-5-1 15,0-12 0-15,1-9 0 16,15-11-11-16,0-9 12 0,10-4-2 16,1-3 1-1,5 0 0-15,0 0-4 0,0 0 4 16,0 0-21-16,21 0 0 16,13 0 18-16,2 5 2 15,4 14-10-15,8 10 11 16,3 9 2-16,4 13-2 15,-1-2 0-15,-3 5 39 16,-10 0-32-16,-12-1 10 16,-14-8-12-16,-15-2-4 15,0-5 28-15,-31-3-29 16,-16-7 0-16,-4-9 12 0,0-7-12 16,1-9-2-16,6-3-52 15,7-29-109-15,15-18-336 16,8-5-929-16</inkml:trace>
  <inkml:trace contextRef="#ctx0" brushRef="#br0" timeOffset="4726">7249 341 2412 0,'0'0'357'0,"0"0"-287"16,0 0 122-16,0 0 74 0,211 69-163 15,-141 6-58-15,-1 23 5 16,-3 17 2-16,-9 16 22 16,-1 11-38-16,-17 10-20 15,-17-3 26-15,-13 7-42 16,-9-11-15-16,-19-15-85 15,-62 14-89-15,13-33-343 16,-13-29-659-16</inkml:trace>
  <inkml:trace contextRef="#ctx0" brushRef="#br0" timeOffset="5405">646 0 1527 0,'0'0'231'16,"0"0"-92"-16,-199 229 52 15,70-9 94-15,-3 85-27 16,24 26-47-16,45-12-57 16,53-50-72-16,20-66-25 15,46-42-11-15,8-39-46 0,72 9-37 16,-23-43-240-16,4-12-541 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10.5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51 131 1724 0,'0'0'271'0,"0"0"-149"16,0 0-10-16,0 0 54 15,0 0-3-15,0 0-41 16,-10 30-53-16,10 19 41 15,0 14-14-15,-4 10-51 16,1 1 47-16,-6 1-80 16,6-6-3-16,0-8 42 0,-1-12-39 15,4-9 5-15,-3-15-17 16,3-8 0-16,0-8 20 16,0-5-20-16,-5-4 0 15,5 0 50-15,-4-11-37 16,1-24-12-16,3-11 5 15,0-13-4-15,0-11 2 16,0-5-4-16,0-4 0 16,3 7 17-16,6 6-16 15,-2 14 33-15,-4 9-13 16,0 13 20-16,-3 11 40 16,4 10-80-16,1 9 12 15,5 0 18-15,9 0-30 16,3 9 31-16,6 17-24 15,5 10 1-15,4 7 37 16,3 7-46-16,-1 5 0 16,2 1 6-16,-1 3 2 0,1-1 11 15,-2 7-19-15,-2-5 0 16,-1 3 20-16,1-4-20 16,-2-6-14-16,-1-4 13 15,-2-11 2-15,2-4-2 16,-5-8 1-16,-7-6 0 15,0-7-2-15,-9-6 2 16,3-7 0-16,-10 0-1 16,3 0 7-16,-2-30 28 15,-1-9-34-15,-2-16 1 0,-4-14 20 16,0-11-21-16,0-9-7 16,0-2 1-1,0-1 6-15,-10 7 0 0,-6 9 0 16,6 14 0-16,4 13 13 15,-3 10-13-15,9 8 0 16,15-4-9-16,29 8-148 16,10-6-440-16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1.7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29 233 2006 0,'0'0'314'15,"0"0"-239"-15,0 0 42 16,-7 201 56-16,7-110-4 15,0 14-96-15,0 7-58 16,7-2 16-16,5-10-31 16,-2-11 0-16,-1-22 10 15,-3-13-10-15,1-28-10 16,-7-19-22-16,0-7 32 16,0-24 35-16,0-34-35 0,0-21-17 15,0-22 17 1,0-17 0-16,-7-14-1 0,-11-3 1 15,-4 10 0 1,7 17 34-16,4 31-34 0,11 24 49 16,0 29 2-16,0 24-27 15,33 5-9-15,14 39 3 16,12 22 3-16,7 20 21 16,7 5-41-16,3 9-1 15,12-9 6-15,0-4-4 16,-2-10 13-16,-1-14-15 15,-13-18 0-15,-12-13 8 16,-18-15-8-16,-17-17 0 16,-13 0 0-16,-12-41 6 0,0-25 9 15,0-20-15-15,-25-23 0 16,-9-9 10-16,-2-11-10 16,4 9-8-16,5 9-35 15,17 21-67-15,10 35-98 16,37 22-487-16,2 26-1325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19.8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666 141 1071 0,'0'0'697'0,"0"0"-568"16,0 0-50-16,0 0 150 0,-13 203-10 15,1-101-31-15,2 7-105 16,-5 5 23-16,-4-6 27 16,6-12-58-16,-3-14-38 15,6-15-15-15,2-12-22 16,1-10 32-16,4-13-32 16,3-8-33-16,-4-8-63 15,1-16-143-15,-6 0-232 16,-1 0-335-16</inkml:trace>
  <inkml:trace contextRef="#ctx0" brushRef="#br0" timeOffset="239">0 303 1785 0,'0'0'309'0,"0"0"-128"15,0 0-110-15,0 0 127 16,0 0-23-16,0 0-91 16,0 0-29-16,222-37-12 15,-102 23-10-15,15 4 9 16,10 1-42-16,3 7-78 16,16 2-147-16,-41 0-395 15,-35 0-1322-15</inkml:trace>
  <inkml:trace contextRef="#ctx0" brushRef="#br0" timeOffset="475">1253 876 1393 0,'0'0'623'0,"0"0"-567"15,0 0 53-15,0 0 124 16,0 180-72-16,0-144-51 16,0 4-95-16,12-8 0 15,-2-2 15-15,2-7-30 16,2-16-16-16,8-7-136 16,-4-7-118-16,-2-22-221 0</inkml:trace>
  <inkml:trace contextRef="#ctx0" brushRef="#br0" timeOffset="600">1253 515 1580 0,'0'0'257'0,"0"0"-257"16,0 0-121-16,0 0-728 0</inkml:trace>
  <inkml:trace contextRef="#ctx0" brushRef="#br0" timeOffset="1102">1619 994 1250 0,'0'0'231'0,"0"0"-61"15,0 0-37-15,0 0-76 16,0 0-40-16,0 0-9 15,0 0-8-15,0 141 36 16,0-147-36-16,3-28 0 16,12-5-3-16,7-4 3 15,7-2 0-15,3 0-21 16,5 8 21-16,-1 10-6 0,4 17 21 16,-6 10-15-1,-2 0 66-15,-3 33-22 16,-7 13 48-16,-3 10-2 0,-9 0-50 15,-2-4-6-15,-4-6-34 16,-1-12 0-16,-3-15 9 16,0-16-9-16,0-3 13 15,0-3-1-15,0-34-5 16,0-11 11-16,0-11-18 16,10-10-6-16,9 3 6 15,3 3 0-15,12 15 0 16,-2 14 1-16,5 15 44 15,-1 19 39-15,1 0 10 16,2 38 16-16,1 20 12 16,-3 3-11-16,-4 9-37 0,-5-2-62 15,6-5-1-15,-8-7-11 16,2-21-3-16,9-21-135 16,-11-14-194-16,-9 0-328 0</inkml:trace>
  <inkml:trace contextRef="#ctx0" brushRef="#br0" timeOffset="1293">1815 0 2112 0,'0'0'363'0,"0"0"-341"15,0 0-22-15,194 19-5 16,-74-15-23-16,-6 1-526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5.5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420 321 1877 0,'0'0'574'15,"0"0"-517"-15,0 0 40 16,0 0 122-16,0 0-71 15,-230-51-82-15,191 64-55 16,8 22 0-16,9 9-7 16,19 11-4-16,3 5 0 15,9 3-15-15,26 0 15 16,9-5-13-16,3-6-26 16,-3-6 3-16,-8-4 23 15,-14-5-20-15,-17-5 33 16,-5-3 9-16,-12 2-8 15,-35-8 11-15,-7-1-12 16,-9-4 0-16,9-12 23 0,3-6-23 16,14 0-88-1,22-24-96-15,11-10-404 0,4 4-640 0</inkml:trace>
  <inkml:trace contextRef="#ctx0" brushRef="#br0" timeOffset="307">1083 0 2145 0,'0'0'337'0,"0"0"-218"16,0 0-18-16,-120 236 138 16,72-117-113-16,1 6-80 15,0 2 10-15,-1 2-41 16,4-17 6-16,5-5-5 16,2-5-16-16,8-15-33 15,11-13-109-15,8-22-355 16,1-22-545-16</inkml:trace>
  <inkml:trace contextRef="#ctx0" brushRef="#br0" timeOffset="592">1533 650 1810 0,'0'0'725'0,"0"0"-544"16,0 0-37-16,0 0 74 15,0 0-94-15,-220-36-73 16,147 79 23-16,4 16-66 16,8 10 34-16,17 8-18 15,19 0-24-15,16-4 48 0,9-9-48 16,25-14 0-16,38-18-4 15,25-18 4-15,73-14-96 16,-23-33-286 0,-14-3-761-16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3.9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0 735 2031 0,'0'0'288'15,"0"0"-263"-15,0 0-2 16,0 0 112-16,0 0-78 16,0 0-35-16,47 168-22 15,-43-117 11-15,-4-4 1 16,0-12-12-16,0-4 0 16,0-11 18-16,0-13-18 15,-7-7-1-15,-5 0 1 16,2-9 0-16,1-28-14 15,9-13 5-15,0-3-17 0,0-5 16 16,19 5 10 0,10 10 0-16,-4 10 11 15,9 12 10-15,-2 19 43 0,2 2-43 16,1 10 8-16,-1 26 36 16,-5 14-49-16,0 6-9 15,-1-1 2-15,6 1 36 16,-5-10 1-16,-4-5-46 15,-3-13 0-15,-6-5-11 16,-3-10 9-16,2-10-38 16,4-3 2-16,3 0 3 15,7-32 29-15,6-11-62 16,9-17-19-16,7-12 48 16,5-10-7-16,-2-9 29 0,-3-11-5 15,4 1 22 1,-7 5 25-16,-13 7 13 0,-13 22 2 15,-18 14 106-15,-4 13 13 16,-4 17-18-16,-28 13-47 16,-8 10-50-16,-4 0 32 15,-4 26-68-15,4 25-1 16,5 19 18-16,6 12-24 16,11 17 12-16,8 6-13 15,2 4 6-15,5-5-9 16,7-1 3-16,0-16-11 15,0-10 10-15,0-15-37 16,0-17 28-16,11-11-62 0,7-16 45 16,4-18 4-16,7 0-47 15,5-18-9-15,1-25 31 16,2-7-12-16,2 2 35 16,5 1-22-16,-3 12 18 15,-1 11 27-15,-1 17-19 16,-1 7 20-16,-1 10 1 15,-5 25 97-15,0 14 13 16,-1-2-65-16,-6 6-16 16,-7-4-5-16,-4-9-8 15,-2-8-32-15,-2-11-40 16,5-21-131-16,-1 0-118 16,1 0-499-16</inkml:trace>
  <inkml:trace contextRef="#ctx0" brushRef="#br0" timeOffset="572">1823 916 2083 0,'0'0'488'0,"0"0"-308"15,0 0 58-15,0 0-29 16,0 0-107-16,-227-26-68 15,173 35 16-15,7 18-50 16,10 1 0-16,15 9 23 16,15-1-23-16,7 4-9 15,0 1-18-15,32-3-67 0,12-6 4 16,3-8-177-16,1-8 20 16,-4-7 29-16,-7-2 45 15,-12 0 95-15,-3 2 48 16,-5 4 30-16,-2 5 108 15,4-2 8-15,6 0 16 16,8 1-34-16,11-10-25 16,3-7-45-16,4 0-19 15,-1-5-9-15,-6-24 0 16,-3-7-13-16,-12-7 2 16,-7-15 11-16,-11-12 0 15,-4-9 0-15,-3-7 6 0,-4-17 4 16,0-7 26-1,0 10-35-15,0 4-1 0,0 24 48 16,0 21 38-16,0 20 43 16,0 25-47-16,0 6-32 15,0 32 16-15,0 37-18 16,0 23-2-16,0 23-7 16,0 13-20-16,0 0 41 15,0-4-60-15,11-12 1 16,11-16 4-16,4-13-5 15,-1-15-99-15,4-19-118 16,-10-21-337-16,-9-14-189 0</inkml:trace>
  <inkml:trace contextRef="#ctx0" brushRef="#br0" timeOffset="741">2129 1033 2053 0,'0'0'482'0,"0"0"-426"16,0 0 63-16,190-44-66 16,-114 33-40-16,-7 4-13 15,4 0-201-15,-23 2-374 16,-24 5-881-16</inkml:trace>
  <inkml:trace contextRef="#ctx0" brushRef="#br0" timeOffset="1043">1312 577 1796 0,'0'0'311'0,"0"0"-252"15,0 0 21-15,0 0 50 16,225-140-3-16,-159 125-89 15,-10 15-38-15,-14 0-30 16,-5 0-99-16,-11 19-75 16,-8-7 9-16,-7-5 25 15,-8-4 90-15,-3-3 80 0,0 0 50 16,5-29 140-16,5-14 91 16,12-10 23-16,10-9-112 15,12-7-105-15,41-14-87 16,-12 15-112-16,-4 12-705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2.8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0 715 1788 0,'0'0'325'16,"0"0"-210"-16,0 0-13 15,0 0 51-15,0 0-12 16,0 0-103-16,0 0-13 16,147 82-8-16,-140-26-16 15,-4-1 20-15,-3-2-21 16,0-15 0-16,0-7 18 15,0-13-18-15,-7-16 2 16,-5-2 14-16,2-7-5 16,2-32 11-16,4-10-22 0,4-17 0 15,0 3-9 1,4 0 9-16,23 8 0 0,-2 16-1 16,4 16 1-16,3 17-13 15,-3 6 13-15,5 6 0 16,-2 30 37-16,-2 13-21 15,2 10-14-15,-3 1 4 16,5-2 4-16,-2-5 10 16,5-7-20-16,-5-13 0 15,1-6 4-15,0-13-4 16,-4-9-43-16,0-5-18 16,5-5-29-16,1-33 26 15,6-15-52-15,3-15 5 16,3-21 59-16,7-13-38 15,5-5 23-15,-1-8 20 0,-4 6 47 16,-7 10 25 0,-13 17 39-16,-19 13 58 0,-11 20 55 15,-4 13-9-15,0 17 14 16,-22 13-40-16,-9 6-66 16,-4 2-6-16,3 41-69 15,-2 17 8-15,5 12 17 16,4 15-19-16,10 9 8 15,11 6-13-15,4 1-2 16,0-9 9-16,0-6-9 16,0-13-9-16,7-13-17 15,5-18-23-15,-5-15 28 16,4-12-61-16,0-17 4 16,7 0 33-16,4-17-6 0,7-22 15 15,3-11-7-15,2 2 7 16,1 2 29-16,-4 10-10 15,-6 9 17-15,-3 20 8 16,-8 7-2-16,-2 15 12 16,-2 27 7-16,-2 2-9 15,6 10 25-15,4 2-16 16,8-16-8-16,11-8 12 16,2-9-29-16,5-16-43 15,3-7-24-15,-3 0-52 16,-3-34-8-16,-6-4-54 0,-13-8 64 15,-3-4 108 1,-9 2 3-16,-5 8 6 0,-5 12 87 16,0 16 62-16,0 12 71 15,0 0-165-15,-5 33-38 16,-2 15 77-16,4 6-29 16,3 5-9-16,0-15-20 15,37 5-30-15,14-19 66 16,10-9-72-16,5-11 0 15,-7-10 6-15,-12 0-6 16,-15-28-7-16,-20-5 5 16,-12-11 2-16,0-5 39 15,-27-7-31-15,-24 2-7 16,-6 6 25-16,-9 5-26 16,-22-3-134-16,15 15-406 0,16-3-628 15</inkml:trace>
  <inkml:trace contextRef="#ctx0" brushRef="#br0" timeOffset="215">1693 76 2031 0,'0'0'353'0,"0"0"-214"15,0 0-18-15,0 0 52 0,0 0-43 16,211-66-129-16,-194 82-1 16,-17 50-176-16,0-3-183 15,0-5-749-15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7.0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0 778 1618 0,'0'0'205'15,"0"0"-145"-15,0 0-9 16,0 0 27-16,0 0 32 16,0 0-68-16,189-211-41 15,-130 146 20-15,-1-4-21 16,-4-3 0-16,-10 0 32 16,-10-1 39-16,-9 11 10 15,-11 6 32-15,-6 14 12 0,-8 7 41 16,0 16-49-16,0 17-3 15,0 2 19-15,0 21-88 16,-8 45-33-16,-3 27 20 16,5 18-2-16,-3 11 39 15,2 2-69-15,7-8 0 16,0-10 18-16,0-13-18 16,0-13 8-16,0-16-8 15,0-10 0-15,0-16-9 16,0-14-25-16,0-14-121 15,29-10-199-15,-7-30-292 16,4-6-616-16</inkml:trace>
  <inkml:trace contextRef="#ctx0" brushRef="#br0" timeOffset="250">1009 649 2032 0,'0'0'327'15,"0"0"-227"-15,0 0 104 16,0 0 32-16,0 0-79 16,0 0-115-16,234 0 4 15,-162 0 34-15,5 0-67 16,10 0-4-16,1 0-9 15,29 0-15-15,-19 0-96 0,-25 0-557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09.1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492 916 970 0,'0'0'823'0,"0"0"-714"15,0 0-96-15,0 0 81 16,0 0 91-16,37-17-77 16,-11-10-67-16,3-5-26 15,11-11 53-15,-1-6-50 16,8-10-17-16,1-7 36 15,4-6-14-15,-4-10 15 16,-1-9 64-16,-5-1-41 16,-5 3 56-16,-11 10-47 15,-8 20-4-15,-11 22 50 16,-3 18-42-16,-4 16-11 16,0 3-12-16,0 8-41 15,0 46 34-15,0 29-38 0,0 27-6 16,3 16 35-16,5 5-29 15,-1-10-12-15,0-6 6 16,5-13-76-16,1-8-11 16,-8 6-243-16,-1-28-364 15,-4-20-923-15</inkml:trace>
  <inkml:trace contextRef="#ctx0" brushRef="#br0" timeOffset="465">0 1464 1545 0,'0'0'295'15,"0"0"-219"-15,0 0 85 16,0 0 78-16,0 0-95 16,0 0-15-16,0 0-42 15,73 9 11-15,-7-9 23 16,10 0-61-16,19 0 10 15,15 0-31-15,20 0-20 0,49 0 47 16,48-9-34 0,42-8 8-16,20-3-13 0,-20-3-21 15,-29 1 12-15,-61-1-18 16,-37 7 0-16,-40 4 9 16,-21 8-9-16,-2-1 10 15,-9 2-10-15,-8 3-1 16,-21 0-7-16,-24 0-89 15,-9 0-116-15,-8 0-135 16,0 0-272-16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29.5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347 860 1091 0,'0'0'185'15,"0"0"-147"-15,0 0 104 16,0 0 11-16,0 0-67 15,0 0 1-15,0 0-36 16,0-4 46-16,0 4-9 16,-3 0-10-16,-7 0 41 15,-2 0-51-15,-10 16-24 16,-7 9 22-16,-8 9-22 0,-7 18 33 16,-3 11-8-1,8 14-10-15,-2 7 44 16,13 5-67-16,9-4 9 0,12-3 22 15,7-6-55 1,0-11 1-16,17-9-13 0,24-7 6 16,6-9-1-16,12-14-5 15,2-10 0-15,8-16-14 16,-3 0 2-16,-3-10-20 16,-9-30 3-16,-10-15 29 15,-12-10 0-15,-17-17 0 16,-11-11 0-16,-4-11 14 15,-14-5 17-15,-26 9 2 16,-11 6-26-16,7 22-7 16,3 25 24-16,16 27-24 15,13 20-71-15,12 14-168 0,12 30-294 16,13 0-659-16</inkml:trace>
  <inkml:trace contextRef="#ctx0" brushRef="#br0" timeOffset="199">1029 1740 2275 0,'0'0'483'0,"0"0"-395"16,0 0 29-16,0 0-84 15,0 0-33-15,0 0-584 0,0 0-1212 16</inkml:trace>
  <inkml:trace contextRef="#ctx0" brushRef="#br0" timeOffset="2585">1912 892 1066 0,'0'0'320'0,"0"0"-136"15,0 0-58-15,0 0-18 0,0 0 23 16,0 0-78-16,0 0-3 16,-171-74 23-16,130 74-14 15,-3 2 27-15,4 19-65 16,4 10 32-16,3 3 25 15,4 4-36-15,10-1-18 16,9 2-7-16,7 1-16 16,3-5 21-16,0 3-22 15,10-10 0-15,19 2 21 16,8-7-21-16,10-10 0 16,0-4-6-16,8-9-11 15,-3 0 17-15,-5-3-61 16,-8-20 32-16,-13-3 21 15,-4-2 10-15,-11 5-2 0,-7-5 28 16,-4 5 33-16,0 6 74 16,0 6-60-16,0 0 7 15,0 11 36-15,0 0-67 16,0 0-30-16,0 30-15 16,0 15-2-16,0 14 29 15,0 7-33-15,3 3-1 16,-3 0 1-16,4-4 0 15,-1-5 7-15,-3-8-7 16,0-10 0-16,0-5-4 16,-7-10 11-16,-15-9-7 15,-3-4 3-15,-7-8 4 16,-5-6 19-16,-4 0-25 0,2 0 13 16,-2-20 19-16,4-2-18 15,8-1-6-15,4 3-9 16,12 3 6-16,1 4-21 15,8 4-2-15,4-1-182 16,22 4-330-16,7-5-513 0</inkml:trace>
  <inkml:trace contextRef="#ctx0" brushRef="#br0" timeOffset="3536">2546 1256 1340 0,'0'0'213'16,"0"0"-160"-16,0 0 90 0,0 0-4 15,0 0-116-15,0 0-10 16,0 0-3-16,189-163 7 15,-160 116 66-15,2 1 23 16,-14 7-1-16,1-2 40 16,-6 13-43-16,-5 5 27 15,-4 7-6-15,-3 4-37 16,0 12 56-16,0 0-76 16,0 12-56-16,0 32 31 15,-13 14-35-15,1 14 18 16,2 10-11-16,-2 2-7 15,5 2 38-15,4-11-44 16,3-5 0-16,0-11 30 0,0-17-29 16,0-9-1-16,0-6 0 15,0-15 0-15,0-3 8 16,0-6-8-16,0-3-47 16,0 0 1-16,0-3-158 15,6-18-264-15,10-9-313 0</inkml:trace>
  <inkml:trace contextRef="#ctx0" brushRef="#br0" timeOffset="5247">3706 935 1189 0,'0'0'378'0,"0"0"-214"16,0 0 83-16,0 0-47 16,0 0-53-16,0 0-44 0,0 0-8 15,-78-50 42-15,50 50-79 16,-4 0 10 0,-6 0 38-16,-2 16-32 0,-8 24-19 15,1 12-7-15,0 18-27 16,3 4 46-16,12 8-66 15,10 0-1-15,11-5 21 16,11-9-21-16,0-10 0 16,26-11 0-16,18-11-21 15,7-9 21-15,3-11-73 16,0-9 12-16,-2-7-25 16,-8 0 21-16,-8 0 9 15,-11-16 20-15,-10-5 36 16,-15-1-22-16,0-5 22 15,-12 8 0-15,-26 0 27 16,-15 2-26-16,-1 7-2 0,0 7-4 16,10-7 5-16,10 10-13 15,21-6-190-15,13 2-414 16,0-4-1233-16</inkml:trace>
  <inkml:trace contextRef="#ctx0" brushRef="#br0" timeOffset="5699">4139 769 2186 0,'0'0'388'16,"0"0"-242"-1,0 0 123-15,0 0-70 0,0 0-130 16,0 0-61-16,0 0-1 16,120-9 4-16,-60 18-11 15,-3 5 0-15,-1-3 1 16,-5-4 5-16,-13-2-6 16,-4 2 0-16,-15 0 0 15,-6-3-1-15,-9 1 1 16,1 3 0-16,-5 1-2 15,0 7 4-15,0 12 33 16,0 2-34-16,-5 22 19 0,-9 6 27 16,-8 17-46-16,4 11 4 15,-1 2 25-15,6 3-30 16,1-6 42-16,5-8-36 16,7-12-6-16,0-12 18 15,0-7-18-15,-3-13-1 16,3-3 0-16,0-14-80 15,0-16-43-15,0 0-352 16,0 0-310-16</inkml:trace>
  <inkml:trace contextRef="#ctx0" brushRef="#br0" timeOffset="5875">4212 1404 2165 0,'0'0'600'16,"0"0"-472"-16,0 0 34 16,0 0 0-16,0 0-98 15,321-92-64-15,-194 69-137 16,-14 4-915-16</inkml:trace>
  <inkml:trace contextRef="#ctx0" brushRef="#br0" timeOffset="6802">4949 85 1570 0,'0'0'284'16,"0"0"-127"-16,0 0 90 15,0 0 14-15,0 0-119 16,0 0-126-16,0 0 44 16,-33 114 80-16,26-55-68 15,3 4-39-15,4-7-3 16,0-3-30-16,0-11 27 16,0-5-27-16,0-15 0 15,0-5 0-15,0-15 0 0,0-2-6 16,0 0 6-1,0-28 0-15,0-15 2 0,0-13-2 16,0-10 0-16,4-3 7 16,-1-1-7-16,4 8 0 15,-2 10 12-15,-2 17 21 16,1 11 88-16,3 18-82 16,1 6-24-16,6 3 8 15,11 34-13-15,9 11 4 16,10 15-4-16,6 5-9 15,5 5 22-15,4-1-23 16,2-3-1-16,-2-8-1 16,-5-10 4-16,-7-20-4 0,-9-13-2 15,-10-18 4 1,-9-10-3-16,-12-43 3 0,-7-19 0 16,0-13 13-16,0-10-12 15,-26 5 14-15,8-6-15 16,11 23-132-16,7 14-510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37.56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44 0 844 0,'0'0'716'0,"0"0"-493"15,0 0 51-15,0 0-43 0,0 0-54 16,0 0-75-16,0 0-52 16,-22 22 79-16,57 9-66 15,9 1-21-15,7 4 29 16,8-2-48-16,-1 2 4 16,7-7-5-16,1 2-22 15,0-3 27-15,-3 2-27 16,-6-4 0-16,-2-5 3 15,-15 0 3-15,-11-1-12 16,-10-7 3-16,-8-4 3 16,-11 1 7-16,0-3-7 15,0 4 0-15,-15 5 21 16,-22 3-21-16,-10 7 10 0,-8 4-10 16,-2 10 2-1,-9 2 41-15,0 4-42 0,0 1-1 16,9-5 17-16,-3-2-11 15,10-5 13-15,2-1-19 16,11-5 1-16,5-3 12 16,7-4-13-16,9-3-8 15,10-4-41-15,6-6-129 16,22-9-52-16,22 0-252 16,3 0-237-16</inkml:trace>
  <inkml:trace contextRef="#ctx0" brushRef="#br0" timeOffset="289">747 732 1024 0,'0'0'862'15,"0"0"-641"-15,0 0-55 16,0 0 81-16,0 0-43 15,0 0-140-15,0 0-23 16,-176 111 47-16,126-73-40 16,-1 11-21-16,0-8-27 15,4 6 0-15,-1-9 8 16,4 0-8-16,7-10-39 16,2-5 6-16,6-3-73 0,10-10 13 15,19-10-96-15,0 0-119 16,0-7-89-16</inkml:trace>
  <inkml:trace contextRef="#ctx0" brushRef="#br0" timeOffset="836">1520 207 1748 0,'0'0'283'0,"0"0"-153"15,0 0 71-15,0 0 34 16,0 0-97-16,0 0-68 16,0 0-2-16,-167 16 62 15,133 21-99-15,5 8 18 16,0 11-25-16,4 2-4 16,6 12 17-16,4 0-35 15,8-3 7-15,7-1 0 16,0-7-8-16,4-6-1 0,30-11 0 15,8-7-10 1,10-7 10-16,6-15-43 0,4-10 17 16,-4-3 17-16,-7 0-61 15,-7-16 40-15,-11-14 15 16,-11-12 15-16,-11-10-3 16,-5-18 9-16,-6-12-6 15,0-6 38-15,-6 2-38 16,-13 11 11-16,2 17 5 15,-2 17-15-15,8 19 21 16,7 14-22-16,4 8-201 16,0 19-339-16,7 9-455 0</inkml:trace>
  <inkml:trace contextRef="#ctx0" brushRef="#br0" timeOffset="1063">2016 968 2184 0,'0'0'344'16,"0"0"-143"-16,0 0 141 15,0 0-168-15,0 0-110 0,0 0-64 16,0 0-33-16,-11-43-105 15,22 23-486-15,11 4-1015 0</inkml:trace>
  <inkml:trace contextRef="#ctx0" brushRef="#br0" timeOffset="1720">2741 302 1657 0,'0'0'350'0,"0"0"-171"16,0 0 71-16,0 0-31 15,0 0-33-15,0 0-69 16,-117-181-65-16,82 169 42 16,-6 7-50-16,-3 5-2 15,0 0 1-15,0 19-43 16,4 22-1-16,11 5 1 16,10 9 0-16,16 6 0 15,3-3 0-15,15 1-17 16,29-13-2-16,14-10-79 15,11-14-48-15,0-10-1 0,-3-12-24 16,-11 0 56 0,-11-21 1-16,-11-9 81 0,-11-6 33 15,-11 0 6-15,-8 5 100 16,-3-3 38-16,0 8-11 16,0 2 73-16,0 12-87 15,-3 8-68-15,-1 4 23 16,1 0-68-16,-1 32-5 15,4 22-1-15,0 7 1 16,0 15 25-16,11 6-26 16,4-3 0-16,2-4 9 15,1 1-9-15,-6-11 0 0,-2-2-1 16,-10-10 2-16,0-11 10 16,0-10-11-16,-10-8 0 15,-31-5 40-15,-2-12-40 16,-5-3 0-16,1-4-5 15,-1 0-21-15,11-27 25 16,8-1-76-16,19-16-58 16,10-22-86-16,22 7-363 15,14 6-828-15</inkml:trace>
  <inkml:trace contextRef="#ctx0" brushRef="#br0" timeOffset="2600">3309 251 1832 0,'0'0'361'16,"0"0"-216"-16,0 0 104 16,0 0-62-16,0 0-89 15,0 0-65-15,0 0 7 0,100-41 20 16,-64 41-54 0,1 0 8-16,2 0-13 0,1 4 8 15,1 5 0-15,-9 4-8 16,-3 2-1-16,-10-6 23 15,-4-1-22-15,-8-2-2 16,-4 2-4-16,-3-5 5 16,0-3-19-16,0 4 19 15,-29-4 0-15,-3 0-14 16,-20 0 2-16,4 0 5 16,-3 0 1-16,4 0 6 15,3-4-9-15,9-2 9 0,-3 0 0 16,13 1 23-1,3 5-22-15,3 0 8 0,9 0-9 16,4 0 8-16,6 0-2 16,0 0-6-16,0 17 0 15,0 7 27-15,0-1-27 16,6 1 0-16,10 7-2 16,-6-1 2-16,5 0 33 15,-2 0-24-15,-1-6-9 16,-5 3 41-16,0-8-40 15,1-5-1-15,-4-2 0 16,-1-4 0-16,0-2 26 16,6-6-26-16,-2 3 0 15,3-3 33-15,5 4-25 16,0-1 14-16,2 1-12 0,2 5-9 16,6 1 36-16,0 6-37 15,1 8 0-15,4-1 9 16,-4 7-8-16,2 1 13 15,-2 6-8-15,-4 3 10 16,0-1 17-16,-7 0-33 16,-5 1 0-16,-10-8 8 15,0 1-2-15,0-4 15 16,-15-3-21-16,-17-6 1 16,-5-5 25-16,1-6-26 15,-8-7 0-15,3-2 9 16,3 0 1-16,-3 0 23 15,12-11-24-15,-1-10 5 16,8 2 10-16,5 1-24 16,-2 5-12-16,13 4-17 0,0 7-132 15,3 2-501-15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42.0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530 397 1487 0,'0'0'322'0,"0"0"-84"15,0 0 2-15,0 0 14 16,0 0-102-16,0 0-74 16,-37 3-1-16,49-3-2 15,20 0 21-15,18 0-44 16,16 2 5-16,12-2 17 15,2 0-74-15,8 0 0 16,3 0-15-16,-5 0-50 16,17-5-178-16,-23-5-272 15,-26 4-197-15</inkml:trace>
  <inkml:trace contextRef="#ctx0" brushRef="#br0" timeOffset="279">366 618 1702 0,'0'0'284'0,"0"0"-91"15,0 0-25-15,0 0 55 16,0 0-49-16,0 0-142 15,0 0 2-15,84 0 66 16,-11 0-25-16,10 0 11 0,5 0-69 16,7-4-16-16,3 4 15 15,0-8-16-15,27 1-165 16,-24 5-170-16,-24-2-359 0</inkml:trace>
  <inkml:trace contextRef="#ctx0" brushRef="#br0" timeOffset="591">1266 74 1886 0,'0'0'519'0,"0"0"-487"16,0 0-6-16,0 0 150 15,0 0-18-15,0 0-25 16,0 0-94-16,186 145 0 16,-127-93 28-16,-2 6-61 15,-1 5 0-15,-17-3-6 16,-14 6 7-16,-9-7-2 16,-16-3-5-16,0 2-9 15,-36-2 8-15,-16 0-72 16,-9-14-57-16,-9-12-3 15,-28-7-61-15,14-16-100 16,8-7-423-16</inkml:trace>
  <inkml:trace contextRef="#ctx0" brushRef="#br0" timeOffset="908">577 0 1415 0,'0'0'234'0,"0"0"-139"0,0 0-43 16,-270 130 98-16,183-33 65 15,6 13-108-15,15 13 26 16,24 0-36-16,20-9-42 16,22-1 6-16,0-11-61 15,32-13 9-15,31-24-9 16,64-29-121-16,-11-27-256 16,-6-9-832-16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43.7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86 282 189 0,'0'0'1506'0,"0"0"-1325"16,0 0-97-16,0 0 36 16,0 0 55-16,-54 200-52 15,47-137-56-15,-1 2-3 16,4 1-12-16,-2-3-21 16,2-8 18-16,1-12-49 15,3-6 0-15,0-13 4 16,0-3-3-16,0-15-1 15,0-6 0-15,0 0 0 16,3-6-20-16,11-37-3 16,1-3-15-16,0-19 32 15,-1-14-10-15,1-3 15 0,-1-12-13 16,-3 8 14-16,0 9 10 16,0 5 11-16,-4 20 31 15,0 19 52-15,1 17 2 16,2 9 8-16,2 7-77 15,7 0 11-15,6 21 21 16,1 14-48-16,2 12-2 16,5 8-4-16,0 7-13 15,0 3 23-15,4 1-17 16,-2-1-8-16,6-1 21 16,3-5-21-16,0-14-2 15,0-9 2-15,-2-12 0 0,-5-12 7 16,0-12-7-1,-11 0 0-15,-4-12 5 16,-5-32-4-16,-5-15-1 0,-6-16 0 16,-2-10 2-16,-4-13 5 15,0-5-7-15,0 9 0 16,-10-1 12-16,-6 25-3 16,6 21-10-16,7 20 1 15,3 19-113-15,13 10-250 16,16 0-466-16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7:56.65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 0 1249 0,'0'0'798'16,"0"0"-585"-16,0 0-111 0,0 0 44 16,0 0 41-16,0 0-54 15,-43 0-52-15,43 0-48 16,0 0-8-16,0 0 46 16,0 0-33-16,13 5 6 15,6 11 5-15,-1 0-17 16,8 5 29-16,6 1-47 15,5 1-8-15,10 0 16 16,7 3-14-16,6-3-8 16,2 5 0-16,-1-7 0 15,2 2 1-15,-9-3-1 16,-3-3-10-16,-7-7 2 0,-11-5 8 16,-7 1-10-1,-13 2 10-15,-4-8 0 16,-9 7 16-16,0 6 15 0,-12-1-30 15,-17 14 42-15,-8-2-25 16,-2 10-3-16,-2-4-3 16,-3 8-10-16,4 4 29 15,-8-9-31-15,5 7 0 16,-8 2 18-16,3-3-18 16,4-2 0-16,0-1-1 15,12-7 7-15,4-8-8 16,6-7 2-16,6 1 0 15,6-6-16-15,3-9-1 16,7 0-44-16,0 0-47 16,0 0-125-16,17-24-244 0,9 3-197 15</inkml:trace>
  <inkml:trace contextRef="#ctx0" brushRef="#br0" timeOffset="610">725 789 1600 0,'0'0'497'0,"0"0"-395"16,0 0 26-16,0 0 119 15,0 0-64-15,0 0-41 16,0 0-64-16,-128 140-11 16,92-97 38-16,-8 0-72 0,3 4-3 15,1-8-10-15,4-1-19 16,4-11 7-16,5-1-8 15,5-5-82-15,5-16-125 16,5-5-370-16,9 0-756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8:00.9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0 113 1706 0,'0'0'343'0,"0"0"-214"16,0 0 87-16,0 0 8 16,0 0-93-16,0 0-47 0,-8-11-45 15,8 2 10-15,12-7-34 16,10 1 0-16,0 1 28 15,7-4-32-15,-1 6 11 16,10 1-1-16,-3 8-20 16,6 3 40-16,3 0-41 15,0 7 0-15,-4 16 17 16,-4 10-17-16,-11 2 0 16,-6 7 1-16,-16 2-1 15,-3 2 25-15,0 4-25 16,-7-12 0-16,-21 1 15 15,-6-2-15-15,2-6 0 16,-2-10 4-16,2-7-3 16,10-5 43-16,3-2-12 15,5-7-23-15,9 0 43 0,2 0-43 16,3 0 2-16,0 0-7 16,0 0 10-16,0 0-22 15,8 0 8-15,9 0 0 16,9 0 3-16,8 0-3 15,-2 0-6-15,8 13-2 16,-2 11 8-16,0 8 9 16,3 4-9-16,-9 7-1 15,2 5-10-15,-9-4 11 16,-9 1-1-16,-6 1 1 16,-10-3 0-16,0 1-1 15,0-9 1-15,-10-6 0 0,-21-7 9 16,-1 2-3-16,-9-11 13 15,-6-3-12-15,0-3 7 16,-7-7 41-16,3 0-41 16,3 0 8-16,4-10 7 15,4-13-13-15,8 10 4 16,10-9-7-16,0 8 2 16,10-2-12-16,5 2-3 15,4 0-9-15,3 4-25 16,0-4-103-16,32-20-186 15,9 1-425-15,6 7-1329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8:12.3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211 0 1676 0,'0'0'330'15,"0"0"-252"-15,0 0 43 16,0 0 96-16,0 0-34 16,0 0-94-16,0 0-39 15,0 0 24-15,0 0 34 0,0 0-35 16,0 9 27-16,-3 25-46 16,-14 11-6-16,-10 5 2 15,-5 12-40-15,-1-2 13 16,0-5-13-16,4-12 4 15,10-4-4-15,9-13-8 16,2-3-2-16,8-13 0 16,0 1 17-16,0-1-17 15,11-4 0-15,11-6 0 16,7 0 11-16,3 0-11 16,9 0-2-16,-1 0-4 15,1 0-14-15,1-6 20 16,-1 6-63-16,0-8-88 15,6 1-142-15,-12 4-335 0,-1-3-140 0</inkml:trace>
  <inkml:trace contextRef="#ctx0" brushRef="#br0" timeOffset="239">422 154 1711 0,'0'0'478'0,"0"0"-338"16,0 0 16-16,0 0 36 16,0 0 36-16,0 0-123 15,-35 233-51-15,28-143 30 16,-5 3-56-16,9-11-10 0,0-3-18 16,3-6 8-16,0-21-17 15,0-6-98-15,18-12-242 16,4-20-320-16,-2-6-1276 15</inkml:trace>
  <inkml:trace contextRef="#ctx0" brushRef="#br0" timeOffset="394">674 1044 1763 0,'0'0'768'15,"0"0"-600"-15,0 0-118 16,0 0-50-16,0 0-64 16,0 0-466-16</inkml:trace>
  <inkml:trace contextRef="#ctx0" brushRef="#br0" timeOffset="782">1598 43 2186 0,'0'0'550'0,"0"0"-488"0,0 0-39 15,0 0 223-15,0 0-78 16,0 0-97-16,0 0-61 15,-120 147-10-15,71-82 12 16,-2 12-11-16,4-8-1 16,3-3 0-16,12-15 13 15,6-14-6-15,11-13-7 16,8-9 0-16,7-9 3 16,0-6-3-16,4 0 0 15,24 0-9-15,10 0 20 16,2-16-13-16,4 2 2 15,-2 2-10-15,2 3 1 16,0 1-64-16,0 8-32 0,10-9-138 16,-10 5-286-16,-10 1-145 15</inkml:trace>
  <inkml:trace contextRef="#ctx0" brushRef="#br0" timeOffset="1026">1627 243 2155 0,'0'0'330'0,"0"0"-245"16,0 0 73-16,-34 234 100 16,20-151-125-16,2 7-71 15,6-9-38-15,-1-6 22 16,3-3-46-16,-1-12 8 0,2-4-22 15,0-21-44-15,3-4-153 16,0-18-145-16,0-10-311 16,0-3-549-16</inkml:trace>
  <inkml:trace contextRef="#ctx0" brushRef="#br0" timeOffset="1389">2093 161 2102 0,'0'0'511'0,"0"0"-435"16,0 0-56-16,0 0 242 15,0 0-123-15,0 0-97 16,0 0-8-16,-138 199-25 15,90-126 12-15,8-1-10 16,4-7-2-16,6-12 18 16,8-10-27-16,12-20-9 15,3-2 3-15,7-19 12 16,0 0-5-16,0-2 5 16,10 0 0-16,24 0 23 15,5-12-29-15,12-8 0 0,4-3-8 16,3 6 1-1,1-2-14-15,7 10-54 0,29 2-162 16,-19 7-72-16,-10 0-485 0</inkml:trace>
  <inkml:trace contextRef="#ctx0" brushRef="#br0" timeOffset="1609">2340 255 2348 0,'0'0'329'16,"-39"191"-243"-16,14-67 105 15,0 1-7-15,9 29-134 16,13-32-50-16,3-24-501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8:18.9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0 571 1618 0,'0'0'581'0,"0"0"-359"0,0 0 31 16,0 0-4-16,0 0-71 16,0 0-89-16,22-35-62 15,22 25 27-15,7 0-38 16,8 7-16-16,7 3 25 15,7 0-23-15,6 0 13 16,9 0-4-16,0 0-9 16,-5 3 8-16,-7 4-10 15,-3-7 0-15,-14 0-1 16,-8 0 2-16,-17 0-1 0,-18 0 0 16,-7 0 1-1,-9 0 36-15,0-17-36 0,-15-4 9 16,-17-14 35-16,-9 2-13 15,-3-9 4-15,0 0-29 16,3-4 8-16,6 11 30 16,10-3-43-16,3 8 13 15,10 8 3-15,5 9-17 16,7 6 4-16,0 7-5 16,7 0 0-16,27 0-6 15,9 28 6-15,5 3-14 16,3 12 13-16,-4 0 2 15,-3 3 0-15,-9-4-1 16,-4 0 0-16,-9-11-4 16,-12-2 4-16,-10-7-6 0,0 5 5 15,-25 6 1 1,-23 0-16-16,-6 4-14 0,-5 1-39 16,12-15-6-16,21 0-109 15,19-11-339-15,7-12-508 0</inkml:trace>
  <inkml:trace contextRef="#ctx0" brushRef="#br0" timeOffset="616">1510 47 1820 0,'0'0'363'15,"0"0"-204"-15,0 0 16 16,0 0-32-16,0 0-65 16,0 0-60-16,197-39 7 15,-143 39 14-15,-2 0-2 16,-10 0 30-16,-4 22-34 15,-10 2 24-15,-12 2 19 16,-13 6-44-16,-3 5 13 16,-3-2-6-16,-30 2-14 15,-10 0 22-15,-1-8-47 16,-4-6 0-16,8-9 11 0,2-5-11 16,13-7 11-16,8-2-11 15,5 0 0-15,9 0 20 16,3 0-20-16,0 0-13 15,3 0-1-15,23 0-17 16,7 0 25-16,11 0 0 16,-1 0 6-16,4 10-9 15,0 20 9-15,6 7-16 16,-6 1 15-16,1 11 2 16,-4 1 17-16,-16 3-17 15,-6-12 18-15,-15-1 28 16,-7-1-40-16,0-5 11 15,-15-7 1-15,-17-6-19 16,-9-4 33-16,-3-3-21 0,-3-14-3 16,4 0 27-16,3 0-34 15,3 0 2-15,8-7-4 16,10-17-25-16,13 3-53 16,9-22-221-16,38 0-356 15,3 4-675-15</inkml:trace>
  <inkml:trace contextRef="#ctx0" brushRef="#br0" timeOffset="1383">2422 172 1746 0,'0'0'702'15,"0"0"-533"-15,0 0-50 16,0 0 73-16,0 0-57 16,0 0-105-16,0 0-12 15,181-33-8-15,-134 33-8 16,6 0 10-16,4 7-12 16,2 5 0-16,6 0 19 15,-6-3 19-15,-12 3-16 16,-15-12-22-16,-16 0 0 15,-13 0 24-15,-3 0-14 16,0 0 28-16,-29 0 12 0,-11-7-38 16,-11-5-2-1,-3-2-10-15,-5 5 0 0,-4-1 12 16,9 4-12-16,3-1 0 16,7-1 22-16,4 8-21 15,11 0 0-15,7 0-1 16,8 0 1-16,3 0 8 15,4 0-9-15,3 0-1 16,4 0 0-16,-5 0 2 16,5 24 7-16,0-1-6 15,0 5-2-15,0 3 34 16,0 3-34-16,0-12 0 0,12 1-1 16,3 0 2-16,2-4 11 15,2-5-10-15,3 2-2 16,0-9 43-16,3 2-43 15,1-2 10-15,2 1 9 16,3-2-18-16,1 4 25 16,5-1-24-16,-5 8-2 15,-3-1 15-15,1 5-14 16,-1 7-1-16,-3 2 9 16,-1 8 3-16,-3 5 32 15,-3 7-17-15,-9-8-20 16,-10-2 31-16,0 2-37 15,-10-12 26-15,-34 7-8 0,-12-16-8 16,-5 3 28-16,-2-4-39 16,-3-17 0-16,5-3 35 15,2 0-34-15,5-3 12 16,7-20-13-16,6-5 1 16,9 7-8-16,3-2-2 15,11 3-153-15,6 9-65 16,5 11-899-16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35.5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360 521 1011 0,'0'0'1403'16,"0"0"-1216"-16,0 0-81 0,0 0 106 16,-202-59-34-16,139 59-168 15,16 28 2-15,14 10-24 16,25 8 8-16,8 10-41 15,3 0 5-15,38-2-31 16,10 4 56-16,8-3-41 16,-2-3 35-16,-9-3 13 15,-8-6 10-15,-18-6-2 16,-15-2 1-16,-7-5 32 16,-17-4 73-16,-27-6-96 15,-12-7 2-15,-1-10 23 16,6-3-35-16,17 0-39 15,31-43-191-15,3 1-386 0,12 2-584 0</inkml:trace>
  <inkml:trace contextRef="#ctx0" brushRef="#br0" timeOffset="616">853 716 1920 0,'0'0'549'0,"0"0"-379"16,0 0 118-16,0 0-70 16,0 0-81-16,-207 14-88 0,148 24-25 15,12 6-17 1,15 7-2-16,16 1-5 0,16-3-5 16,0-3-26-16,19-6-50 15,25-10-48-15,7-18-56 16,6-12-53-16,6 0 18 15,-9-30 44-15,-3-8 55 16,-14-5 115-16,-12 5 6 16,-10 7 150-16,-11 15 109 15,-4 9-19-15,0 7-83 16,0 0-51-16,0 26-81 16,0 13 13-16,18 4-38 15,11 3 7-15,15-7-14 16,10-10 2-16,9-12-68 15,-2-13 10-15,1-4-59 16,-8-16 21-16,-6-24-6 0,-8-12 40 16,-11-6 67-16,-7 0-22 15,-7 6 22-15,-11 13 15 16,-4 10 32-16,0 18 96 16,0 11-8-16,0 0-74 15,0 40 29-15,0 15-56 16,0 8-22-16,7 5 30 15,33-2-33-15,14-7 2 16,12-11-11-16,7-24 0 16,1-13-6-16,-13-11-5 15,-10-7 11-15,-21-33 5 16,-16-8 25-16,-14-11 25 16,0-11 4-16,-41 2-13 0,-16 2 20 15,-19 11-66-15,-9 11-35 16,-35 11-66-16,25 14-383 15,16 6-687-15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36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360 0 2133 0,'0'0'495'15,"0"0"-427"-15,0 0 132 16,0 0-17-16,-224 47-36 16,174 2-62-16,6 2-58 15,15 9 3-15,22-5-30 16,7-2 0-16,0-4-15 16,42-16 12-16,14-10-55 15,13-20-65-15,8-3-54 31,2-17 37-31,-6-21-63 0,-7-9 29 0,-15 2 98 16,-14-1 44-16,-12 10 32 16,-13 12 55-16,-12 8 112 0,0 16 71 15,0 0-102-15,-9 0-61 16,-4 33-2-16,1 6-8 16,9 11-17-16,3 3-42 15,0 2 0-15,18 0 16 31,18-6-22-31,11-8-10 0,6-13 10 0,1-8-6 16,-4-16 6-16,1-4-22 16,-7 0 22-16,-10-6 26 15,-9-16-25-15,-11-9 40 16,-11-6 40-16,-3-5-14 16,0 0 1-16,-22-4-41 15,-6 3-17-15,-1 4 11 0,3 6-21 16,8 10-33-16,3 3-31 15,8 10-74-15,7 7-172 16,0 3-224-16,0 0-161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15.31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0 447 0,'0'0'818'0,"0"0"-683"16,0 0-97-16,0 0 71 0,0 0 0 16,0 0-109-1,0 0-5-15,16 37-150 0,-10-28-112 16,3-4-750-16</inkml:trace>
  <inkml:trace contextRef="#ctx0" brushRef="#br0" timeOffset="372">0 0 1000 0,'103'135'211'0,"-96"-132"-81"15,0-3 11-15,5 3 26 0,-2 0-25 16,5-3-86-16,7 3-5 15,-3 1 21-15,6-1 1 16,1-3 47-16,6 4-53 16,1-4 2-16,6 0 20 15,5 0-49-15,0 0 21 16,4 0-25-16,-1-7-20 16,4 0 56-16,-4 1-38 15,4 3 5-15,1-1 10 16,-1 4 0-16,3 0-7 15,-6 0 1-15,-1 0-26 0,-3 0 38 16,-7-3-45 0,-8-2-1-16,-7 5-9 0,-12-4-45 15,-10-6-71-15,0-4-358 16,0 0-1671-16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43.2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0 209 2176 0,'0'0'354'15,"0"0"-252"-15,0 0-101 0,259-127-1 16,-145 84-90-16,-10 4-741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24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1279 285 1876 0,'0'0'380'15,"0"0"-279"1,0 0-40-16,0 0 169 0,0 0-73 15,0 0-76-15,0 110 40 16,0-28-84-16,0 20 26 16,0 10 0-16,0 3-30 15,0 1 37-15,0-12-70 16,0-5 0-16,0-18 40 16,-11-11-34-16,4-18-7 15,0-15 1-15,2-18-69 16,5-19-47-16,0 0-262 15,0-26-479-15</inkml:trace>
  <inkml:trace contextRef="#ctx0" brushRef="#br0" timeOffset="228">523 464 1420 0,'0'0'979'0,"0"0"-803"16,0 0-116-16,0 0 23 16,0 0 99-16,0 0-8 15,268-45-155-15,-155 32 8 16,14 0-10-16,8 1-17 16,7 2-1-16,66-1-169 15,-37 8-312-15,-29 3-215 0</inkml:trace>
  <inkml:trace contextRef="#ctx0" brushRef="#br0" timeOffset="1086">1731 1167 1932 0,'0'0'302'15,"0"0"-286"-15,0 0 20 0,0 0 41 16,0 0 28 0,218-99-20-16,-126 35-85 0,-1-15 10 15,0-11-10-15,-11-5 8 16,-18-3 5-16,-21 0-13 16,-23 9 0-16,-18 17 29 15,0 16 58-15,-18 16 76 16,-16 21-9-16,-1 19-48 15,-9 0-1-15,-4 45-103 16,1 35 10-16,3 25 21 16,8 18-33-16,14 10 3 15,7-2-3-15,8-9 0 16,7-11 3-16,0-13-3 16,0-14-6-16,0-26-9 15,0-16-13-15,7-22-16 0,0-17-11 16,1-3 37-16,6-20-9 15,8-32 22-15,7-14 5 16,4-8-15-16,3-3 11 16,5 11-10-16,-1 14-11 15,1 21 19-15,-2 16-16 16,-2 15 11-16,-2 17 11 16,3 35 6-16,-3 14 6 15,2 6 5-15,4 0-17 16,3-7 0-16,-5-7-6 15,5-20-12-15,-4-15-100 16,-4-17-41-16,-2-6-37 16,-2-16 15-16,-7-26 42 0,-6-15 72 15,-1-2 60-15,-7 0 14 16,-3 6 33-16,-8 18 111 16,3 12 24-16,-3 16 26 15,0 7-83-15,4 0-75 16,6 23 1-16,5 14-43 15,7 5 13-15,7 0-3 16,11-2-10-16,15-8-2 16,7-14 1-16,7-16-48 15,1-2 38-15,-4-12-77 16,-9-24 47-16,-9-8-14 16,-15-2 27-16,-11 8 27 0,-8 8 90 15,-11 10 32 1,-3 10 56-16,0 10-40 0,0 0-63 15,0 14-62-15,0 25-7 16,0 6 43-16,0 9-49 16,0-1 0-16,9-11 6 15,1-10-6-15,-3-10-20 16,5-11-40-16,6-11-189 16,-4 0-232-16,-2-14-215 0</inkml:trace>
  <inkml:trace contextRef="#ctx0" brushRef="#br0" timeOffset="1302">3532 721 1706 0,'0'0'323'15,"0"0"-86"-15,0 0 3 16,0 0-21-16,0 0-86 15,0 0-79-15,0 0 14 16,174 132-68-16,-174-91-84 16,0 13-132-16,-25-12-415 15,-4-9-777-15</inkml:trace>
  <inkml:trace contextRef="#ctx0" brushRef="#br0" timeOffset="1513">3871 35 1592 0,'0'0'390'0,"0"0"-53"16,0 0-4-16,0 0-118 16,194-30-73-16,-158 30-66 15,-11 24-49-15,-13 19-2 16,-12 12-25-16,-7 49-57 15,-30-12-395-15,-4-9-576 0</inkml:trace>
  <inkml:trace contextRef="#ctx0" brushRef="#br0" timeOffset="2116">5848 806 2155 0,'0'0'281'0,"0"0"-114"15,0 0 74-15,0 0-9 0,-227-59-99 16,161 87-92-16,5 37 22 16,5 12-53-16,14 13 0 15,23 5 26-15,19-11-36 16,7-5-22-16,44-20-39 16,12-18-52-16,6-25 22 15,4-16-136-15,-7-9 15 16,-9-35 68-16,-10-12 47 15,-9-3 97-15,-13-1 12 16,-15 9 96-16,-1 8 92 16,-9 13-2-16,0 17-29 15,0 13 10-15,0 4-111 16,0 44-39-16,0 28-11 0,0 32-18 16,10 43 39-16,18 46-28 15,16 33-2 1,0-20 42-16,-3-49-38 0,-19-59 16 15,-12-44-29-15,-6-5 0 16,-4-7 28-16,0-10-28 16,-11-19 0-16,-26-17 29 15,-5 0-20-15,-5-46 3 16,-1-20-12-16,11-27-2 16,8-17-13-16,17-21-54 15,12-15-46-15,38-53-116 16,19 32-515-16,2 22-1532 0</inkml:trace>
  <inkml:trace contextRef="#ctx0" brushRef="#br0" timeOffset="2950">6438 404 2133 0,'0'0'383'0,"0"0"-271"16,0 0-30-16,0 0 164 16,7 167-63-16,1-72-125 15,-1 11 10-15,0 1-52 0,1 5 26 16,-5-4 18-16,4-6-60 16,0-7 0-16,1-15-6 15,3-16-20-15,-3-18 26 16,-5-16-80-16,4-19-24 15,3-11 59-15,6-5-55 16,9-34 31-16,9-20-4 16,8-20-26-16,10-16 34 15,9-10-59-15,12-13-19 16,8-3 81-16,-1-4 24 16,-8 7 38-16,-12 16 0 15,-16 17 81-15,-19 16 93 16,-22 13-23-16,-3 14 19 15,0 9 2-15,-22 8-69 16,-3 16-11-16,-4 9-22 0,-5 0-43 16,2 37 22-16,-5 26-49 15,8 19 0-15,4 20 18 16,6 9-7-16,9 7-22 16,7-3 4-16,3 3 7 15,0-7-2-15,0-9 2 16,0-9-24-16,3-21 12 15,7-27-49-15,2-18 3 16,5-22-35-16,2-5 3 16,10-25 84-16,4-27-44 15,8-9 13-15,1-1 30 16,6 13-4-16,-1 14 10 16,-3 18 1-16,0 17 15 15,-4 0 67-15,1 26-49 16,-2 20 39-16,5 4-8 0,0-1-43 15,0-3-7-15,0-10-14 16,-4-13 0-16,-1-17 0 16,-1-6-66-16,-6-3-69 15,-7-36 46-15,-3-18 11 16,-3-4 30-16,-8-2 14 16,-4 11 34-16,-3 12 38 15,-4 20 2-15,0 20 75 16,0 0-52-16,0 27-50 15,3 18 86-15,0 8-49 16,1 3-28-16,8-3 1 0,-2-10-23 16,2-14-2-16,1-10-89 15,2-12-176-15,-8-7-71 16,2-31-234-16,-9-4-1355 0</inkml:trace>
  <inkml:trace contextRef="#ctx0" brushRef="#br0" timeOffset="3066">7784 790 2107 0,'0'0'460'16,"0"0"-402"-16,0 0-56 15,0 0-2-15,0 0-70 16,0 0-566-16</inkml:trace>
  <inkml:trace contextRef="#ctx0" brushRef="#br0" timeOffset="3714">8505 1026 2087 0,'0'0'567'0,"0"0"-336"16,0 0-1-16,0 0-86 15,0 0-76-15,-225-17-57 16,177 54 9-16,11 12-20 15,12 9 0-15,10 2 0 16,15 3 0-16,0-8-6 16,18-2-2-16,23-11-29 0,16-11 36 15,9-20-98-15,7-11 11 16,5 0 34-16,-2-31-67 16,3-22-2-16,-6-14-20 15,1-15 21-15,-1-9 54 16,-3-14-11-16,-6-7 47 15,-2 4 32-15,-14 4 31 16,-16 10 31-16,-14 19 86 16,-18 20 65-16,0 9-17 15,0 17-68-15,-22 8-3 16,-6 16-36-16,-1 5-41 16,0 3-12-16,-1 40-36 0,1 22 8 15,7 17 7 1,8 14-15-16,3 7-1 0,4 0 1 15,4-1 0-15,-3-8 6 16,6-8-6-16,0-11-3 16,0-17-5-16,0-20-53 15,6-22 1-15,7-16-9 16,9 0-7-16,7-23 70 16,5-13-18-16,1-3 24 15,-1 4 0-15,-2 11 7 16,2 13 19-16,-5 11 11 15,-1 0-5-15,5 18 57 16,0 18-51-16,-4 3-13 16,0 4 32-16,-7-7-57 15,-4-5 1-15,-2-10-1 0,-10-11-58 16,1-10-32 0,-7-20-154-16,0-22-517 0,-7-9-1420 0</inkml:trace>
  <inkml:trace contextRef="#ctx0" brushRef="#br0" timeOffset="3888">7940 472 2597 0,'0'0'132'16,"0"0"-132"-16,0 0 0 0,270-164-33 15,-156 111 1 1,-20 10-686-16</inkml:trace>
  <inkml:trace contextRef="#ctx0" brushRef="#br0" timeOffset="4317">6267 885 2543 0,'0'0'512'16,"0"0"-511"-16,0 0 25 15,237-75-26-15,-95 45-183 16,3 4-753-16</inkml:trace>
  <inkml:trace contextRef="#ctx0" brushRef="#br0" timeOffset="20188">393 2893 1603 0,'0'0'270'16,"0"0"-113"-16,0 0 12 0,0 0 52 15,0 0-47-15,0 0-95 16,-81-88-18-16,49 81 0 16,-4 7 0-16,-4 0 20 15,-4 3-36-15,0 24-23 16,3 9 24-16,6 3-46 15,9 3 0-15,15 2 0 16,11-2 2-16,0-2-20 16,11-1 15-16,28-1-73 15,17-4 37-15,2-5-37 16,8-5 44-16,0-5 14 16,-9 1-4-16,-5-1 6 15,-19-3 16-15,-15 1-3 0,-18 0 3 16,0 2 34-16,-40 3 33 15,-23 6-44-15,-6-1-22 16,-4-5 63-16,15-9-48 16,18-7-10-16,18-6-6 15,22-17-118-15,25-18-183 16,19-4-358-16</inkml:trace>
  <inkml:trace contextRef="#ctx0" brushRef="#br0" timeOffset="20537">740 3041 1633 0,'0'0'347'0,"0"0"-223"16,0 0 8-16,0 226 84 16,0-150-66-16,0-10-74 15,10-12-43-15,15-10-33 16,13-16 0-16,2-18-34 15,11-10-43-15,3-12 25 16,0-30-27-16,2-15-18 16,-9-5 69-16,-11 4-7 15,-14 2 35-15,-7 16 63 16,-11 17 93-16,-4 16 71 16,0 7-78-16,0 4-43 0,0 34-31 15,0 20-60 1,0 7 19-16,0 7-34 0,0-10 0 15,10-6-10-15,17-17-72 16,12-15-143-16,-6-15-83 16,0-9-607-16</inkml:trace>
  <inkml:trace contextRef="#ctx0" brushRef="#br0" timeOffset="20739">1053 2756 1669 0,'0'0'276'0,"0"0"-163"15,0 0 28-15,0 0 86 0,0 0-30 16,0 0-129-16,0 0-45 16,215 29-23-16,-185 12-65 15,-20 45-97-15,-6-4-336 16,-4-2-475-16</inkml:trace>
  <inkml:trace contextRef="#ctx0" brushRef="#br0" timeOffset="20884">1176 4019 1994 0,'0'0'377'0,"0"0"-280"16,0 0-97-16,0 0-2 15,0 0-632-15</inkml:trace>
  <inkml:trace contextRef="#ctx0" brushRef="#br0" timeOffset="21450">3059 2674 1930 0,'0'0'634'0,"0"0"-548"16,0 0-65-16,0 0 57 15,0 0 108-15,-4 196-120 16,4-107-14-16,4 4-46 16,-4-2 3-16,0-9 18 15,0-8-25-15,0-11 20 16,0-16-22-16,-9-17-10 16,6-16-1-16,-1-11-4 15,4-3-16-15,0-7-53 16,0-33-55-16,29-20 47 15,15-11-16-15,12-8 21 0,8 0 63 16,9 3-6-16,-7 16 30 16,-7 15 16-16,-20 16 45 15,-12 15 60-15,-24 14-24 16,-3 0 55-16,-3 16 14 16,-34 21-109-16,-10 8-6 15,-1 2-18-15,4 2-18 16,9-5 33-16,13-2-48 15,10-2 0-15,8 2 0 16,4 2 1-16,0 0-2 0,19 2 0 16,10-5-26-1,8-3 27-15,5-5-91 16,33-6-188-16,-14-15-372 0,-6-10-736 16</inkml:trace>
  <inkml:trace contextRef="#ctx0" brushRef="#br0" timeOffset="21946">3769 3244 1993 0,'0'0'312'0,"0"0"-247"15,0 0 21-15,0 0 55 16,167-200-101-16,-104 136-25 0,-5-6-15 15,-14 3 8 1,-14 9 10-16,-23 8 14 0,-7 10 38 16,-4 10 32-16,-26 5-39 15,-6 13 13-15,-1 12 5 16,2 0-41-16,6 16 31 16,2 33-50-16,13 16-20 15,6 15 20-15,8 8-21 16,0 4 0-16,0 0-2 15,0-3 2-15,15-10-10 16,-3-11 10-16,-5-16-29 16,-1-16 16-16,-2-17-61 15,1-9 25-15,-2-10 10 0,4 0-28 16,3-14 35 0,9-23-45-16,6-5 22 0,9-2 54 15,5 6-25-15,1 10 6 16,1 16-1-16,-5 12 21 15,-6 0 58-15,-8 23-32 16,-5 15 47-16,-5 2 14 16,-9 0-56-16,1-4-31 15,2-12-27-15,25-20-157 16,-2-4-347-16,-1 0-114 0</inkml:trace>
  <inkml:trace contextRef="#ctx0" brushRef="#br0" timeOffset="22282">4699 3148 1453 0,'0'0'661'0,"0"0"-399"16,0 0-30-16,0 0 47 16,0 0-46-16,0 0-107 15,-189-3-53-15,155 43-24 16,12 5-20-16,12 5 8 15,10 0-37-15,0-10-16 16,32-8-41-16,15-13-61 16,13-12-14-16,0-7-95 0,3-3 15 15,-9-27 112 1,-10 2-12-16,-19-6 77 0,-13 10 35 16,-12 12 130-16,0 8 75 15,0 4-14-15,0 0-72 16,-6 16-33-16,0 11-86 15,6-1-2-15,0-4-56 16,41-11-187-16,6-4-264 16,1-7-368-16</inkml:trace>
  <inkml:trace contextRef="#ctx0" brushRef="#br0" timeOffset="22505">5308 3097 1974 0,'0'0'525'0,"0"0"-399"16,0 0 74-16,0 0 75 0,-193 128-43 15,159-79-144-15,16-4-52 16,18-2-30-16,0-3 0 16,30-8-12-16,21-5-21 15,15-11-72-15,7-16-28 16,35 0-200-16,-17-33-296 15,-18-2-293-15</inkml:trace>
  <inkml:trace contextRef="#ctx0" brushRef="#br0" timeOffset="22668">4596 2700 2419 0,'0'0'220'16,"0"0"-220"-16,0 0-60 0,211-66 44 16,-85 25-67-16,-6-8-808 0</inkml:trace>
  <inkml:trace contextRef="#ctx0" brushRef="#br0" timeOffset="23192">6889 2332 1870 0,'0'0'723'0,"0"0"-695"16,0 0-27-16,-3 237 155 16,3-130 63-16,3 12-81 15,19-2-109-15,4-5-28 16,-4-10 36-16,-4-17-37 16,-2-16 0-16,-13-16-16 0,-3-24-16 15,0-19 20 1,0-10 2-16,-3 0-35 0,-16-33 21 15,0-13-39-15,9-9 29 16,7-4-22-16,3 2 12 16,0 16 38-16,25 12-23 15,11 11 25-15,14 18 2 16,6 0 4-16,5 20 19 16,2 26 6-16,-4 7-2 15,-12 2 41-15,-18 4-48 16,-15-3 0-16,-14-12 47 15,0-6-17-15,-39-9-3 16,-12-11-18-16,-15-9-26 0,0-9 17 16,-3 0-18-1,15-12-88-15,20-53-99 0,15 14-174 16,19-4-516-16</inkml:trace>
  <inkml:trace contextRef="#ctx0" brushRef="#br0" timeOffset="23374">7608 3148 1888 0,'0'0'474'16,"0"0"-398"-16,0 0-18 16,0 0 247-16,15 191-99 15,-8-155-206-15,3-6-31 16,9-21-132-16,0-9-192 0,-9 0-354 15</inkml:trace>
  <inkml:trace contextRef="#ctx0" brushRef="#br0" timeOffset="23506">7495 2739 2074 0,'0'0'567'0,"0"0"-567"16,0 0-161-16,0 0 115 15,0 0-180-15,0 0-958 0</inkml:trace>
  <inkml:trace contextRef="#ctx0" brushRef="#br0" timeOffset="23831">7977 3251 1508 0,'0'0'550'15,"0"0"-536"-15,0 0-6 16,0 0 4-16,205 16 47 16,-126-29-59-16,1-21-28 15,-3-7 16-15,-19 1-41 16,-24 1 53-16,-24 2 2 16,-10 8-1-16,-26 6 7 15,-28 11 25-15,-20 7 31 16,-9 5 110-16,-2 10-22 15,9 24 44-15,19 11-5 0,16 1-41 16,23 4-49-16,18-2-66 16,3-1-34-16,48-7-1 15,27-11-12-15,13-10-83 16,65-19-94-16,-25 0-301 16,-17 0-68-16</inkml:trace>
  <inkml:trace contextRef="#ctx0" brushRef="#br0" timeOffset="24054">8816 2467 2213 0,'0'0'538'0,"0"0"-492"0,0 0 2 15,-9 198 187-15,6-93-72 16,3 18-86-16,0-1-39 15,0-3-26-15,7-15 14 16,15-19-26-16,0-19-72 16,0-16-82-16,-4-21-332 15,-6-17-266-15</inkml:trace>
  <inkml:trace contextRef="#ctx0" brushRef="#br0" timeOffset="24193">8741 3062 1483 0,'0'0'816'16,"0"0"-727"-16,0 0-42 0,0 0 93 16,246-60-75-16,-170 50-65 15,-4 10-122-15,-16 0-363 16,-30 0-443-16</inkml:trace>
  <inkml:trace contextRef="#ctx0" brushRef="#br0" timeOffset="24411">7809 2756 2179 0,'0'0'320'0,"0"0"-217"0,0 0-63 15,0 0 145-15,241-182-13 16,-169 157-116-16,-2 10-5 15,-16 13-51-15,-7 2-51 16,6 42-135-16,-18 12-337 16,-9 4-460-16</inkml:trace>
  <inkml:trace contextRef="#ctx0" brushRef="#br0" timeOffset="24560">8630 3903 2769 0,'0'0'455'16,"0"0"-455"-16,0 0-28 15,0 0-195-15,0 0-1606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50.5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2063 0,'0'0'190'15,"0"0"-190"-15,0 0-84 16,0 0-62-16,0 0-1741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35.0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10046 1753 2684 0,'0'0'126'0,"0"0"-126"16,0 0-217-1,0 0 168-15,0 0-492 0</inkml:trace>
  <inkml:trace contextRef="#ctx0" brushRef="#br0" timeOffset="-1012">9437 247 1706 0,'0'0'506'16,"0"0"-453"-16,0 0 74 15,0 0 68-15,0 0 39 16,4 226-44-16,-4-106-129 16,0 10-3-16,0-9-36 15,0-8-21-15,0-17-2 16,8-17-37-16,9-7-168 16,-2-19-119-16,-3-24-414 0</inkml:trace>
  <inkml:trace contextRef="#ctx0" brushRef="#br0" timeOffset="-809">8910 775 1726 0,'0'0'482'0,"0"0"-371"16,0 0-52-16,0 0 87 15,246-16-39-15,-129 9-56 16,15-1-8-16,7 4-43 15,-6-3-8-15,-1 7-23 16,-8 0-142-16,-4 10-158 16,-32 12-158-16,-29-3-599 0</inkml:trace>
  <inkml:trace contextRef="#ctx0" brushRef="#br0" timeOffset="-346">10170 826 1126 0,'0'0'624'15,"0"0"-456"-15,0 0 77 0,0 0 85 16,-190 0-107-16,139 5-47 15,4 14-62-15,0 11-26 16,3 3-5-16,12 11-56 16,10-3-12-16,15 1-11 15,7 1-4-15,3-6-45 16,38-11-55-16,13-13-83 16,15-13-2-16,4 0-102 15,3-29 12-15,-13-14 123 16,-16-4 50-16,-18-1 102 15,-17 8 41-15,-12 10 199 16,0 11 94-16,0 15-68 0,-9 4-83 16,-1 0-44-16,-2 27-92 15,9 13 4-15,3 2-28 16,0 3-22-16,15-4-2 16,26-10-23-16,9-10-53 15,8-14-3-15,4-7-25 16,-4-11-15-16,-7-28-14 15,-11-7 82-15,-14-6 52 16,-11 4 0-16,-12 7 88 16,-3 14 94-16,0 15-13 15,0 12-28-15,0 0-96 16,-10 39-37-16,-2 13 61 16,9 11-62-16,3 0-1 15,0-4-12-15,0-10-9 16,15-10-63-16,14-18-196 0,-4-12-383 15,-3-9-502-15</inkml:trace>
  <inkml:trace contextRef="#ctx0" brushRef="#br0" timeOffset="-186">10542 447 2104 0,'0'0'505'15,"0"0"-413"-15,0 0-83 16,0 0 30-16,0 0-39 0,0 0-183 16,0 0-548-16</inkml:trace>
  <inkml:trace contextRef="#ctx0" brushRef="#br0" timeOffset="-4128">2376 1717 2803 0,'0'0'287'0,"0"0"-287"16,0 0-81-16,0 0-402 15,0 0-1853-15</inkml:trace>
  <inkml:trace contextRef="#ctx0" brushRef="#br0" timeOffset="-5235">232 1040 1722 0,'0'0'234'16,"0"0"-165"-16,0 0-23 16,0 0 162-16,0 0-80 15,0 0-99-15,201-151 2 0,-122 86-31 16,9-15 0-16,-1-6 0 15,0-17-1-15,-14-5-20 16,-17 6 6-16,-24 11 15 16,-17 14 28-16,-15 18 4 15,0 17 73-15,-22 13 104 16,-11 17-96-16,-3 12 4 16,-11 9-39-16,-4 43-56 15,-1 29 46-15,1 22-68 16,3 11 0-16,16 10 32 15,10-1-26-15,10-10-12 16,12-7 1-16,0-8 5 0,0-13-15 16,0-15 0-1,12-17-48-15,2-22 26 0,1-16-74 16,0-15 27-16,11-5 25 16,6-36 35-16,5-19 15 15,7-6-30-15,3-3 15 16,-3 11 11-16,-5 12 13 15,-5 17-1-15,-5 17 1 16,-7 12 21-16,-4 5 35 16,4 31-39-16,-1 10-11 15,6 7 36-15,5-4-32 16,5-11-7-16,10-8-3 16,4-17-65-16,3-13 13 0,5-2-100 15,-11-42-15 1,-6-5 89-16,-11-10 24 0,-18 6 54 15,-4 8 51-15,-9 16 103 16,0 12 99-16,0 14-124 16,0 3-69-16,0 20-14 15,0 22 5-15,0 14-2 16,0-1-41-16,0-2-2 16,6-10-12-16,9-11-12 15,2-8-156-15,5-24-178 16,-3 0-183-16,-7-5-453 0</inkml:trace>
  <inkml:trace contextRef="#ctx0" brushRef="#br0" timeOffset="-5094">1377 367 2225 0,'0'0'372'0,"0"0"-272"15,0 0-72-15,0 0-28 16,0 0-92-16,0 0-495 15,0 0-1144-15</inkml:trace>
  <inkml:trace contextRef="#ctx0" brushRef="#br0" timeOffset="-4497">1774 1024 1428 0,'0'0'316'0,"0"0"-234"15,0 0 11-15,0 0 40 16,211-16 10-16,-153-14-57 16,1-6-39-16,-15-7 26 15,-12 1-61-15,-20 0 49 16,-12 2 76-16,-5 8-39 16,-34 2 15-16,-8 13-68 15,-9 10-6-15,2 7 55 16,3 4-28-16,7 28-36 15,15 11 31-15,18 10-61 16,11 6 0-16,0-3-1 16,33 0-35-16,18-8 16 0,7-8-107 15,11-14 14-15,0-12 39 16,1-14-64-16,-1 0-1 16,-10-19 6-16,-8-18 19 15,-16-3 89-15,-4 1-10 16,-14 12 35-16,-9 8 105 15,-4 16-10-15,-4 3-14 16,0 6-72-16,0 23 0 16,0 5 4-16,-7-1-13 15,-2-7 0-15,6-10-7 16,3-6-2-16,0-10-27 16,0 0-14-16,0-16 42 15,12-24-14-15,13-2 19 16,7-5 3-16,6 5 45 15,0 6 26-15,6 16 38 0,0 17 25 16,0 3-25-16,0 19 57 16,0 24-42-16,0 12-51 15,-5 5-19-15,-5-1-28 16,-5-3 2-16,-7-9-28 16,0-16-34-16,0-17-118 15,-9-10-316-15,-8-4-133 0</inkml:trace>
  <inkml:trace contextRef="#ctx0" brushRef="#br0" timeOffset="-4276">1821 476 1731 0,'0'0'797'16,"0"0"-730"-16,0 0-21 15,0 0 76-15,131-170 41 16,-69 127-55-16,4 11-91 16,-8 12-2-16,-3 20-15 15,-4 0-70-15,0 79-67 16,-7-2-370-16,-15 9-319 0</inkml:trace>
  <inkml:trace contextRef="#ctx0" brushRef="#br0" timeOffset="-3647">4595 0 1646 0,'0'0'370'15,"0"0"-219"-15,0 0-42 16,0 0 176-16,0 0-56 15,15 256-88-15,-11-134-13 16,-4 8-90-16,3-4-23 16,0-8 10-16,6-16-25 15,4-14-9-15,3-15-121 16,-1-12-209-16,-5-22-309 0,-7-15-1254 0</inkml:trace>
  <inkml:trace contextRef="#ctx0" brushRef="#br0" timeOffset="-2678">4282 762 1857 0,'0'0'379'16,"0"0"-257"-16,0 0-91 16,0 0 77-16,186-32 29 15,-84 18-94-15,11-2-7 16,4 5 12-16,-11 6 13 15,-11 5 69-15,-19 0-93 0,-13 22-14 16,-24 16 33 0,-14 13-30-16,-10 4 35 0,-11 8-35 15,-4 0-19-15,3-5 22 16,9-5-29-16,1-15-38 16,18-10-16-16,1-19-80 15,15-9-10-15,4-3-30 16,5-36 7-16,-5-17 66 15,-13-7 0-15,-4 1 51 16,-12 3 50-16,-12 13 85 16,-6 16 105-16,-4 14 22 15,0 12-15-15,0 4-52 16,0 11-138-16,0 28 19 16,0 13-1-16,0 4-14 15,5 0-10-15,27-4-1 0,12-12-12 16,10-10-6-16,9-18-121 15,3-12 2-15,3 0-54 16,-8-38-6-16,-5-13 37 16,-9-4 27-16,-15 0 94 15,-13 2 39-15,-13 14 14 16,-6 15 104-16,0 14 66 16,0 10-34-16,-3 0-31 15,-9 37-72-15,6 8 48 16,6 11 16-16,0-3-86 15,11-1 4-15,33-8-29 16,7-18 0-16,0-10-10 0,0-16-37 16,-11 0-23-16,-15-23 46 15,-11-19 5-15,-14-12 17 16,0-5 4-16,0 0 4 16,-32 7 59-16,-4 7-57 15,-4 8-7-15,3 12 9 16,8 10-10-16,19 9-14 15,10 6-11-15,0 0-108 16,28 0 105-16,20 0-11 16,6 16-24-16,0 11 62 15,2 6-27-15,-5 10 27 16,-11 5-7-16,-8 11 8 16,-6 4 3-16,-8 0-3 0,-8-9 0 15,-1-10 11 1,-6-16-11-16,-3-11-15 0,4-17-36 15,-4 0 23-15,0-20 17 16,3-21-57-16,9-11 59 16,10-9 2-16,3-1 7 15,11 3-2-15,4 15-10 16,4 7 12-16,-8 23 66 16,-2 14-5-16,-6 0 36 15,1 26 10-15,-3 23-16 16,-4 9 39-16,-1 2-74 15,-2 3-43-15,-4-7-1 16,-1-7-12-16,1-9-129 16,17-17-130-16,-1-9-249 0,-6-14-558 15</inkml:trace>
  <inkml:trace contextRef="#ctx0" brushRef="#br0" timeOffset="-2231">7513 788 2322 0,'0'0'365'16,"0"0"-145"-16,0 0 51 15,0 0-93-15,0 0-82 16,-202 145-61-16,196-102-28 16,6-2-14-16,3-8-1 15,37-7-71-15,4-8-3 0,7-18-67 16,0 0-62-16,-7-4 45 15,-7-26-5-15,-8-1 110 16,-16 0 61-16,-13 4 27 16,0 13 125-16,0 9 13 15,-3 5-25-15,-11 9-3 16,-4 38-78-16,3 21 7 16,8 15-17-16,7 20-31 15,0 7 51-15,25 16-48 16,16 4-20-16,6 4 44 15,1-6-45-15,-8-9 10 16,-11-24-10-16,-16-15 0 16,-13-29 33-16,0-18-33 0,-32-16 0 15,-18-17 20-15,-16 0-14 16,0-43-6-16,0-20 0 16,8-14-5-16,14-23-10 15,19-9-60-15,25-60-118 16,0 25-262-16,0 11-597 0</inkml:trace>
  <inkml:trace contextRef="#ctx0" brushRef="#br0" timeOffset="-1963">6156 283 2068 0,'0'0'333'16,"0"0"-276"-16,0 0 110 16,0 0 49-16,0 0-132 15,205-43-51-15,-170 57-33 16,-13 28-63-16,-22 63-22 15,0-7-177-15,-22 3-443 0</inkml:trace>
  <inkml:trace contextRef="#ctx0" brushRef="#br0" timeOffset="-1799">5759 1888 2438 0,'0'0'466'15,"0"0"-417"-15,0 0 26 16,0 0 42-16,0 0-117 16,0 0-57-16,0 0-324 15,-10-77-323-15</inkml:trace>
  <inkml:trace contextRef="#ctx0" brushRef="#br0" timeOffset="-1588">5654 329 2031 0,'0'0'282'16,"0"0"-191"-16,0 0 74 15,0 0-7-15,0 0-16 16,0 0-102-16,105 197-40 15,-156-109-167-15,0-13-503 0</inkml:trace>
  <inkml:trace contextRef="#ctx0" brushRef="#br0" timeOffset="14912">272 2952 1528 0,'0'0'328'0,"0"0"-146"16,0 0-13-16,0 0 46 15,0 0 0-15,0 0-112 16,0 0-34-16,-167 21-11 16,130 32-41-16,8 12 35 15,7 5-40-15,10 2-11 16,12-10 16-16,0-6-17 16,30-17-48-16,21-8-63 15,7-22-53-15,8-9 8 16,6-5-65-16,-2-33 22 15,-4-15 94-15,-12 1-14 16,-10-1 65-16,-16 11 54 16,-12 12 38-16,-16 21 128 0,0 9 66 15,0 0-83 1,0 25-20-16,0 11-56 0,3 5-28 16,16-9-36-16,16-6-9 15,14-16-12-15,9-10-70 16,11 0 5-16,0-26-28 15,1-20-27-15,-16-11 51 16,-10 6 37-16,-22 2 44 16,-12 12 137-16,-10 18 48 15,0 15 10-15,0 4 24 16,-14 26-125-16,-1 25-39 16,8 7-14-16,7 1-26 0,0-3 16 15,0-12-31 1,33-14-51-16,11-9-98 0,37-21-80 15,-12 0-320-15,-5-28-929 0</inkml:trace>
  <inkml:trace contextRef="#ctx0" brushRef="#br0" timeOffset="15134">1559 2953 1993 0,'0'0'524'15,"0"0"-388"-15,0 0 122 16,0 0-16-16,-216 122-38 16,187-66-152-16,15 5-16 15,14 4-3-15,0-11-27 0,17-1 17 16,24-11-23-16,6-13-37 16,13-11-28-16,16-18-174 15,-14-11-255-15,-14-10-271 0</inkml:trace>
  <inkml:trace contextRef="#ctx0" brushRef="#br0" timeOffset="15339">818 2691 2234 0,'0'0'283'0,"0"0"-247"15,0 0 124-15,0 0 63 16,0 0-159-16,186-10-56 16,-142 33-8-16,-3 24-127 15,-19 57-67-15,-12-6-349 16,-10 1-774-16</inkml:trace>
  <inkml:trace contextRef="#ctx0" brushRef="#br0" timeOffset="16316">2708 3128 1109 0,'0'0'1500'0,"0"0"-1500"0,0 0 0 16,0 0 7-16,243-200 135 16,-158 134-83-16,1-3-58 15,-5-4-1-15,-12 6 0 16,-25-1 1-16,-22 7 20 16,-18 8-19-16,-4 11 38 15,-9 12 75-15,-26 7-40 16,-9 16 21-16,-7 7-30 15,0 4-21-15,4 43 31 16,3 22-55-16,10 21-20 16,12 19 24-16,9 13-25 15,9-1 0-15,4-4-1 16,0-1 2-16,0-18 8 0,11-17-9 16,-5-13-3-1,3-26-20-15,-6-16 17 0,-3-19-15 16,0-7 9-16,0-14-34 15,0-28 45-15,0-18-38 16,3-6-12-16,19-2 30 16,16 0-20-16,4 8 25 15,14 18 10-15,1 14 6 16,6 16-3-16,-6 12 12 16,-9 0-9-16,-11 20 61 15,-18 9-52-15,-19 4 18 16,0 0-9-16,-12-4-18 15,-24-7 23-15,-1-10-23 0,-4-12-32 16,9 0 25-16,3-17-61 16,8-9 44-16,5-1 9 15,10 3 15-15,2 20 29 16,4 4-28-16,0 0-1 16,4 22 58-16,24 18-37 15,9 5-9-15,14-1-12 16,12-6 2-16,1-10-11 15,5-17-38-15,1-11-52 16,-8 0-79-16,-11-19-16 16,-14-17 35-16,-20-4 86 15,-8-2 73-15,-9 2 15 16,0 11 50-16,-9 9 92 16,-4 13 53-16,-3 7-35 0,10 5-64 15,-1 27-61-15,7 13-1 16,0 1 12-16,0-1-61 15,25-4-6-15,4-13-31 16,0-7-98-16,15-21-158 16,-12 0-413-16,-5-13-290 0</inkml:trace>
  <inkml:trace contextRef="#ctx0" brushRef="#br0" timeOffset="16439">3636 2852 2481 0,'0'0'537'0,"0"0"-481"16,0 0-21-16,0 0-35 16,0 0-51-16,0 0-814 0</inkml:trace>
  <inkml:trace contextRef="#ctx0" brushRef="#br0" timeOffset="16595">3809 2383 2631 0,'0'0'536'16,"0"0"-510"-16,0 0 7 15,0 0-33-15,0 0 0 16,250 16-238-16,-166 0-521 0</inkml:trace>
  <inkml:trace contextRef="#ctx0" brushRef="#br0" timeOffset="17541">4790 3236 2519 0,'0'0'27'0,"0"0"-27"16,0 0 0-16,0 0 99 15,0 0-9-15,233-198-90 0,-164 126-3 16,-4-2-15 0,-3-8 17-16,-18-8-14 0,-12-5-38 15,-17 4 17-15,-15 2 36 16,0 13 5-16,-25 21 3 16,-19 19 19-16,-3 28 76 15,-4 8 20-15,-5 58 13 16,2 29-20-16,7 32-20 15,10 14-3-15,11 12-66 16,13-4 18-16,13-12-24 16,0-14-21-16,10-20 12 15,27-20-12-15,10-26-80 16,7-23-29-16,9-26-153 0,3-7-14 16,-2-45-24-1,-1-20-42-15,-16-6 149 0,-10-5 63 16,-15 8 130-16,-15 16 86 15,-7 20 33-15,0 23 153 16,0 16 66-16,0 10-139 16,0 38-23-16,0 15-1 15,0 12-52-15,15 1-3 16,21-10-102-16,18-12-2 16,15-17-16-16,9-13-40 15,-2-22 40-15,-6-2-70 16,-13-12-29-16,-20-28 89 15,-18-13-38-15,-19-8 22 16,0-9 25-16,-44 0 1 16,-15 6-2-16,-14 11 2 0,0 16 0 15,4 18 17-15,15 16-17 16,13 3-1-16,26 0-5 16,15 0 6-16,12 10-21 15,39 7 21-15,15-1-5 16,10 3-8-16,5 4 13 15,-2 4 0-15,-6 5-7 16,-14 10 7-16,-11 8 3 16,-16 9-2-16,-14 7-1 15,-11 0 28-15,-7-4-22 16,0-6 4-16,0-16-10 16,0-15 0-16,0-13-14 0,0-12-23 15,0-8-96 1,0-35 45-16,15-13-5 0,14-10 17 15,8-6 44-15,2 7 32 16,2 8 34-16,-1 16 51 16,-4 21 28-16,-6 17 49 15,3 3-5-15,-1 23-18 16,1 21-46-16,0 14-18 16,0 0 10-16,-4 1-70 15,-3-5-9-15,-4-10-6 16,-12-11-10-16,-7-16-47 15,-3-17-104-15,-13 0-193 16,-21-10-435-16</inkml:trace>
  <inkml:trace contextRef="#ctx0" brushRef="#br0" timeOffset="17736">5434 2711 2070 0,'0'0'639'16,"0"0"-585"-16,0 0 116 16,0 0-35-16,0 0-45 15,227 72-27-15,-195-20-63 16,-7 5-83-16,-10 15-120 16,-5-17-416-16,-1-15-445 0</inkml:trace>
  <inkml:trace contextRef="#ctx0" brushRef="#br0" timeOffset="17842">6002 2728 2737 0,'0'0'455'0,"0"0"-407"15,249-239-48-15,-143 143-164 16,-8 13-805-16</inkml:trace>
  <inkml:trace contextRef="#ctx0" brushRef="#br0" timeOffset="18763">7891 2908 1174 0,'0'0'717'16,"0"0"-559"-16,0 0-42 0,0 0 111 16,0 0 46-16,0 0-95 15,0 0-78-15,183-82-15 16,-161 128-24-16,0 16 40 15,-3 11-71-15,-2 5-30 16,8-6 30-16,5-6-30 16,6-10 0-16,11-20-16 15,4-12-40-15,1-21 23 16,-1-3-79-16,-7-19-14 16,-5-25 52-16,-9-15-13 15,-16-4 60-15,-11-5 12 16,-3 8 15-16,0 14 44 15,0 15-29-15,-10 13 35 16,10 18 9-16,0 0-59 0,4 0-23 16,33 27 22-16,17-1-18 15,12-3 8-15,10-7-36 16,-3-9 26-16,-4-7 15 16,-18 0-14-16,-17-14 8 15,-21-9 9-15,-13-7 3 16,-3 1 65-16,-38 4-4 15,-10 5 33-15,-9 12 14 16,0 8-19-16,6 5 1 16,10 30-55-16,15 18-4 15,18 8 5-15,11 7-36 0,15-6 0 16,32-7 0 0,16-13-36-16,10-8-6 0,9-22-97 15,32-12-72-15,-23 0-307 16,-22-16-391-16</inkml:trace>
  <inkml:trace contextRef="#ctx0" brushRef="#br0" timeOffset="18975">8686 2774 1555 0,'0'0'680'16,"0"0"-566"-16,0 0-35 0,0 0 156 15,0 0-32 1,0 0-49-16,230-181-114 0,-172 173-30 16,-2 8 30-1,-12 0-40-15,-6 0-39 0,13 11-161 16,-10 2-180-16,-4-6-334 0</inkml:trace>
  <inkml:trace contextRef="#ctx0" brushRef="#br0" timeOffset="19109">9393 2383 1955 0,'0'0'343'15,"0"0"-269"-15,0 0-44 16,0 0-10-16,259 10-20 16,-164 17-35-16,-4-2-359 0</inkml:trace>
  <inkml:trace contextRef="#ctx0" brushRef="#br0" timeOffset="19800">10750 2328 2388 0,'0'0'512'15,"0"0"-512"-15,0 0 0 0,0 0 38 16,-4 236 126-16,4-142-92 16,0 5-18-16,0-1-25 15,0-6-8-15,0-6-5 16,7-13-16-16,5-11 0 16,1-14 0-16,-1-12-37 15,-2-14 13-15,2-11-86 16,-2-11-30-16,9 0 44 15,0-16 5-15,9-30-25 16,13-13-29-16,6-16-14 16,7-14 63-16,9-6-21 15,6-8 38-15,4 5 78 16,3 7 1-16,-10 8 33 0,-7 15 60 16,-23 18-27-1,-18 14 76-15,-18 10 81 0,0 14-30 16,-15 4-24-16,-20 8-68 15,-13 0-12-15,1 8-47 16,0 27-3-16,3 16 15 16,3 17-54-16,12 14 0 15,4 9 14-15,6 11-14 16,7 3-1-16,6-4-7 16,6-2 8-16,0-7-8 15,0-20 8-15,0-13-44 16,0-20 20-16,3-15-60 15,12-21-3-15,4-3-31 16,10-19 70-16,3-24 39 16,12-10-14-16,7-4-1 0,4 9 15 15,3 15 15-15,1 16-6 16,-5 17 53-16,-6 0 28 16,-8 40 61-16,-8 7-82 15,-10 4-15-15,-10-1 2 16,-2-5-37-16,-6-8-10 15,7-15-86-15,15-18-195 16,-1-4-376-16,-3 0-714 0</inkml:trace>
  <inkml:trace contextRef="#ctx0" brushRef="#br0" timeOffset="20859">12109 3016 1655 0,'0'0'613'0,"0"0"-486"16,0 0 44-16,0 0 151 16,0 0-74-16,0 0-162 15,0 0-26-15,-221 22-14 16,177 15-19-16,12 3-2 16,10 2-24-16,13 5-2 15,9-1-4-15,0-11-38 16,22-2 13-16,16-8-64 15,5-15-29-15,1-10 2 16,4 0-6-16,-9-10 33 16,-2-18 40-16,-12-2 26 15,-3 5 19-15,-12 4 18 0,-1 11 15 16,-6 7 46 0,4 3-58-16,8 0 5 0,-1 7-17 15,8 10 1-15,3-5-10 16,6-3 3-16,-6-9-42 15,4 0 4-15,-4 0-38 16,0-28 30-16,-3-11 28 16,-3-1 16-16,-5 1 7 15,-3 10 2-15,-7 11 28 16,-1 15 84-16,1 3-40 16,-4 3-43-16,5 27-29 15,-5 6 0-15,3 3 22 16,-3-2-23-16,0-7 0 0,0-15-13 15,0-6 4 1,0-9-6-16,0 0 2 0,0-9 2 16,0-27-7-16,0-10 18 15,10-3 0-15,5-3 26 16,7 3 1-16,4 12 7 16,-1 12 9-16,4 10 20 15,0 15 31-15,1 0-43 16,2 31 0-16,5 11 13 15,-4 11-37-15,-1 6-5 16,1-3-22-16,-4-3 0 16,-3-8 4-16,-8-8-4 15,1-11-21-15,-6-10-18 16,-1-13-28-16,-2-3-48 0,6-3 16 16,2-29 50-16,8-18 1 15,2-13-58-15,4-16 17 16,12-9 16-16,7-8 0 15,8-5 35-15,4 3-10 16,1 10 48-16,-5 11 3 16,-15 16 67-16,-15 14 93 15,-19 15 31-15,-10 9 36 16,0 8-32-16,-20 13-116 16,-14 2-12-16,-10 2-2 15,0 36-50-15,2 14-2 16,5 13-14-16,5 16 5 15,10 10 27-15,6 7-34 0,10 0 0 16,2-2 4 0,4-11 5-16,0-14-18 0,0-10 8 15,7-22-31-15,6-14 31 16,6-10-60-16,3-15-26 16,3 0 86-16,9-24-23 15,5-6 24-15,2 2-8 16,-1 7 8-16,4 11 27 15,-5 10-25-15,2 0 26 16,-1 20 41-16,-4 8-44 16,-2 2 5-16,-9 5-30 15,-6-10 8-15,-9-6-19 16,-7-5-29-16,-3-14-155 0,0 0-289 16,-13-27-722-16</inkml:trace>
  <inkml:trace contextRef="#ctx0" brushRef="#br0" timeOffset="21048">12049 2338 2753 0,'0'0'281'16,"0"0"-281"-16,0 0-158 15,0 0 117-15,258 96 29 16,-178-68-116-16,-18-6-697 0</inkml:trace>
  <inkml:trace contextRef="#ctx0" brushRef="#br0" timeOffset="21281">10444 2583 2808 0,'0'0'207'0,"0"0"-207"0,0 0-18 16,270 0-8-16,-121-9 1 15,-7-1-935-15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57.4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214 318 1588 0,'0'0'357'0,"0"0"-158"15,0 0 18-15,0 0 49 16,0 0-34-16,0 0-140 0,-117 60-24 16,88-2-36-1,-1 11 4-15,8 6-3 0,12-2-33 16,10-1-1-16,0-10-8 16,40-10-55-16,21-15-30 15,17-18-59-15,5-19-3 16,5 0-12-16,-4-22-50 15,-19-21 88-15,-13 0 84 16,-20 12 46-16,-13 7 74 16,-16 13 120-16,-3 11 30 15,0 0-35-15,0 14-110 16,0 26-34-16,-3 5-3 16,3 5-41-16,0-1 0 15,7-10-1-15,21-10-43 0,6-13 1 16,2-16-50-1,-8 0 26-15,-6-35 8 0,-6-21 24 16,-13-6 20-16,-3-7 14 16,-3 4 0-16,-29 2 54 15,-9 11-23-15,4 12 0 16,5 13-18-16,6 17-12 16,14 10-2-16,9 0 0 15,3 5-27-15,3 21 17 16,31 3-34-16,10 3-13 15,7-5 3-15,6-1 39 16,3 1 0-16,-3 2 8 16,-1 3 8-16,-12 5-6 0,-5 2 14 15,-14 1-8-15,-6-3 7 16,-12-5-7-16,-2-9 39 16,-5-11-38-16,0-7 13 15,0-5 30-15,0 0-11 16,0-14-14-16,0-16-1 15,0-6-17-15,10-7 18 16,19 4-19-16,8 3 0 16,3 12 15-16,3 15 25 15,1 9 33-15,3 5 21 16,0 26-11-16,-3 15 15 16,-7 3-69-16,-4 1-5 15,-11-5-5-15,-4 2-19 16,1-15-17-16,16-10-152 15,-1-8-286-15,-2-14-384 0</inkml:trace>
  <inkml:trace contextRef="#ctx0" brushRef="#br0" timeOffset="452">2029 718 2112 0,'0'0'478'0,"0"0"-413"15,0 0 186-15,0 0 23 16,0 0-101-16,0 0-111 16,-200 119-52-16,200-77-7 15,0 0-3-15,19-5-63 0,28-4-26 16,7-16-129-16,9-14-57 16,-3-3-100-16,-4-18 67 15,-12-17 149-15,-18-2 66 16,-20 2 93-16,-6 5 132 15,0 7 121-15,0 13 66 16,-15 10-15-16,5 5-112 16,3 40-75-16,-1 27-31 15,8 20-31-15,0 18 12 16,0 19-35-16,25 6 14 16,12 6-25-16,4-1-20 15,-2-8 30-15,-2-17-31 16,-12-16 0-16,-9-28 24 0,-13-21-22 15,-3-24-2 1,-8-19 15-16,-25-7-15 0,-10-13 21 16,-8-37-21-16,-3-19-12 15,6-16 2-15,4-13-56 16,0-69-51-16,16 22-339 16,-3 10-381-16</inkml:trace>
  <inkml:trace contextRef="#ctx0" brushRef="#br0" timeOffset="695">618 214 1976 0,'0'0'320'0,"0"0"-243"0,0 0 36 16,183-168 206-16,-129 138-101 16,-7 14-95-16,-13 16-72 15,-2 0-51-15,9 16-11 16,-6 17-218-16,-1-3-633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29:59.48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301 454 1508 0,'0'0'391'16,"0"0"-249"-16,0 0 22 16,0 0 92-16,0 0-90 15,0 0-52-15,-161-2-56 16,129 38-31-16,-2 12 59 15,2 20-51-15,10 9-10 16,7 2 35-16,15 1-51 16,0-8 0-16,15-14-9 15,26-15 0-15,10-17-16 16,9-16-83-16,10-10-14 16,-1-13 65-16,4-32-49 15,-7-12 5-15,-10-8 17 16,-14-1 62-16,-8 6 7 0,-12 12 12 15,-12 12 70-15,-7 20 70 16,-3 9-31-16,0 7-5 16,0 0-54-16,9 32-37 15,1 11 17-15,5 6-36 16,10 0-1-16,4-2 0 16,5-15-28-16,5-11-37 15,8-18-16-15,4-3-8 16,1-10 77-16,-4-30-39 15,-9-6 38-15,-6-3 13 16,-7 6 1-16,-16 14 64 16,-2 10 36-16,-8 14 35 15,0 5-4-15,0 5-90 0,0 26-13 16,0 12-28-16,0 7 9 16,14-1-16-16,5-3 7 15,9-18-108-15,50-20-145 16,-14-8-90-16,6 0-404 0</inkml:trace>
  <inkml:trace contextRef="#ctx0" brushRef="#br0" timeOffset="366">1642 485 1960 0,'0'0'513'16,"0"0"-296"-16,0 0 28 15,0 0-69-15,0 0-21 16,-218 123-104-16,177-65-16 16,9-6 36-16,17-1-62 15,15 1 1-15,0-11-10 16,25-4-16-16,23-13 8 16,11-9-89-16,7-13-5 15,-5-2 35-15,-7-6-32 16,-14-16-16-16,-11-5 77 15,-10 7 38-15,-16 4 83 16,-3 8 9-16,0 8 10 16,0 0 20-16,0 0-48 0,0 0-35 15,0 15-34 1,0 8 4-16,0 7 3 0,0-5-12 16,5 1-47-16,12-9-66 15,14-17-170-15,-3 0-310 16,-6-17-449-16</inkml:trace>
  <inkml:trace contextRef="#ctx0" brushRef="#br0" timeOffset="587">1263 0 1506 0,'0'0'861'0,"0"0"-776"16,0 0-58-16,0 0 90 16,0 0 87-16,0 0-72 15,0 0-66-15,186 59-66 16,-170 19-57-16,-10-8-236 16,-6-5-750-16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01.0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324 0 1870 0,'0'0'484'0,"0"0"-473"16,0 0 7-16,0 0 192 15,-203 142 6-15,156-70-86 16,6 8-66-16,19-3-18 16,15-7 25-16,7-11-71 15,14-10-12-15,38-19 4 16,12-14-59-16,18-16-79 15,6-4-4-15,-2-38-61 16,-5-7 55-16,-20-3-1 16,-14-1 76-16,-21 10 81 15,-11 14 3-15,-12 15 100 0,-3 14 102 16,0 0 1 0,0 14-67-16,-3 25-118 0,3 10 36 15,0 3 14-15,0 6-63 16,32-11 21-16,17-12-29 15,2-16-24-15,3-18-9 16,-3-1-42-16,-11-14 35 16,-11-30 3-16,-17-5 19 15,-12-7 16-15,0-4 4 16,-34 2 11-16,-10 6 26 16,0 8-38-16,2 20 33 15,5 10 16-15,15 7-40 16,15 7-10-16,7 0-2 0,7 0-63 15,33 10 32 1,14 6-116-16,9-2 36 0,-2 5 49 16,5 4 34-16,-4 10 20 15,-4 13 10-15,-11 10 0 16,-10 10 0-16,-11 4 16 16,-8-1 9-16,-8-6-23 15,-1-13 5-15,-6-18-4 16,-3-15-3-16,0-17 0 15,0 0 34-15,0-12-4 16,0-28-20-16,0-12 7 16,0-15 10-16,10-2 32 15,6 4-59-15,6 6 15 16,3 9 46-16,11 18-28 0,8 11 1 16,3 19 1-1,9 2 11-15,-6 7 74 0,1 22-64 16,-3 14-5-16,-8-1 14 15,-4 7-49-15,-11-5-16 16,-3-6-15-16,8-8-182 16,-8-14-109-16,-5-8-483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01.6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1618 0,'0'0'260'0,"0"0"-200"15,0 0-29-15,0 0 204 16,0 0-26-16,0 0-126 16,0 0 27-16,142 226-46 15,-132-160-4-15,-1-8-20 16,-9-6-28-16,0-17 25 15,0-12-37-15,0-17 0 16,0-6 20-16,0 0-20 0,0-29-5 16,0-18-20-1,0-12 11-15,10-6-6 0,12-4 9 16,10 3-1-16,8 10-9 16,4 16 21-16,0 26-1 15,0 14-1-15,0 0 2 16,-8 42 109-16,-2 12-33 15,-6 14-11-15,-2-4 5 16,-8 2-52-16,1-10-18 16,1-14-17-16,40-18-205 15,-6-15-327-15,1-9-208 0</inkml:trace>
  <inkml:trace contextRef="#ctx0" brushRef="#br0" timeOffset="482">1174 75 1982 0,'0'0'555'15,"0"0"-493"-15,0 0 159 16,0 0 37-16,-193 42-99 16,152 5-67-16,16 9-45 15,13 0-32-15,12-3 6 16,0-8-21-16,34-6-45 15,13-15-58-15,7-11-69 16,2-13-61-16,-5 0-70 16,-12-34 60-16,-9-4 74 15,-16-9 88-15,-14 1 81 0,0 1 71 16,0 4 84-16,-14 10 76 16,-8 8 18-16,7 16-11 15,2 7-3-15,7 20-129 16,6 39-55-16,0 23-5 15,16 27-25-15,21 18 51 16,5 14-43-16,14 10-22 16,10 0 67-16,-2-3-61 15,-5-11-1-15,-11-19-12 16,-19-22 1-16,-26-26 21 16,-3-22-22-16,-39-26 0 15,-27-15 27-15,-12-7-19 16,-1-26-10-16,6-33 2 0,14-26 0 15,27-25-12 1,32-16-18-16,50-94-87 0,42 30-109 16,6 12-938-16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3.8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1142 1802 0,'0'0'387'15,"0"0"-232"-15,0 0 77 16,0 0 91-16,0 0-182 16,0 0-54-16,-22 16-26 15,22-16-7-15,0 0 26 16,0 0-49-16,0 0-4 16,22-19 0-16,13-17-18 15,13-17-9-15,8-12 0 16,1-22 9-16,9-7 0 15,-3-8-9-15,-2-7 0 16,1 5-12-16,-8 2 12 16,-6 9-1-16,-4 9 1 15,-7 12 0-15,-12 16 1 16,-3 18 14-16,-12 10-15 16,-1 15 78-16,-6 10-67 0,1 3 25 15,-1 3-21-15,12 38-8 16,4 17 76-16,1 24-67 15,10 18-16-15,6 16 69 16,5 9-63-16,3 3 5 16,6-4-11-16,1-8 0 15,-7-15 30-15,-3-16-30 16,-16-16 0-16,-6-15-27 16,-9-19 27-16,-7-8-82 15,-3-15-61-15,0-12-73 16,-19-10-282-16,-6-16-537 0</inkml:trace>
  <inkml:trace contextRef="#ctx0" brushRef="#br0" timeOffset="176">233 866 2359 0,'0'0'550'16,"0"0"-520"-16,0 0 196 15,0 0-24-15,193 63-115 16,-80-63-39-16,89-4-48 16,-28-25-101-16,-29-4-504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6.0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2405 0,'0'0'528'16,"0"0"-496"-16,0 0 23 15,0 0-55-15,0 0-6 0,0 0-375 16,0 0-425-16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49.6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2526 0,'0'0'467'15,"0"0"-467"-15,0 0-56 16,0 0-174-16,0 0-639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13.0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121 0 1568 0,'0'0'247'0,"0"0"-155"15,0 0-61-15,0 0 84 16,0 0 99-16,-37 194-33 15,30-76-46-15,-3 16-75 16,-2 8 22-16,5 1-18 0,1-8-12 16,-3-16 42-1,9-17-65-15,0-20-10 0,0-20 8 16,0-19-19-16,0-17 8 16,0-17-16-16,0-9 0 15,0 0 54-15,0-16 4 16,0-29-23-16,0-18-5 15,12-9-30-15,2-15 19 16,8 4-19-16,0-4-1 16,3 10-1-16,5 16 2 15,3 26 0-15,-1 18-1 16,5 17-13-16,3 7 2 0,4 36-3 16,-5 13 15-16,-1 12 8 15,-6 4-8-15,-14 3 6 16,-8-2-4-16,-10-8-2 15,0-9 12-15,-22-6-12 16,-16-14 0-16,-10-10 11 16,-8-13-11-16,2-6 12 15,0-7-3-15,-2 0-9 16,9-20 11-16,5-6-11 16,4 0-32-16,13-4-7 15,25-12-227-15,0 2-328 16,4 5-322-16</inkml:trace>
  <inkml:trace contextRef="#ctx0" brushRef="#br0" timeOffset="235">689 821 2058 0,'0'0'377'16,"0"0"-257"-16,0 0-108 16,0 0 97-16,0 0 5 15,202 0-94-15,-126 0-20 16,30-7-228-16,-14-7-307 16,-20 3-1399-16</inkml:trace>
  <inkml:trace contextRef="#ctx0" brushRef="#br0" timeOffset="804">1856 654 1612 0,'0'0'316'0,"0"0"-171"0,0 0 61 15,0 0 64-15,0 0-61 16,0 0-63-16,0 0-46 15,-98-79-13-15,70 79-45 16,-6 2 7-16,-2 35-49 16,-1 12 1-16,2 9 31 15,4 5-25-15,14 0 5 16,9-4-12-16,8-11 1 16,0-4-10-16,18-16-9 15,11-4-83-15,12-14 16 16,-1-10-47-16,-1 0 18 0,-2-19 43 15,-4-15 61-15,-8-8-12 16,-7-1 19-16,-6 1 3 16,-5 6 58-16,-4 6-2 15,-3 14 58-15,0 9 0 16,0 7-26-16,0 0-6 16,0 26-74-16,0 13-1 15,0 8 23-15,4-2-22 16,1-2-1-16,2-5-7 15,3-1-9-15,-2-9-6 16,6-6-111-16,8-15-150 16,0-7-234-16,-7 0-361 0</inkml:trace>
  <inkml:trace contextRef="#ctx0" brushRef="#br0" timeOffset="1066">2174 742 1770 0,'0'0'606'16,"0"0"-493"-16,0 0-67 15,0 0 104-15,0 0 69 0,0 0-132 16,0 0-76-16,237 7 41 15,-145-7-52-15,-1 0 0 16,-5-4 0-16,-5-3-136 16,-8-10-100-16,-19 5-319 15,-25-4-509-15</inkml:trace>
  <inkml:trace contextRef="#ctx0" brushRef="#br0" timeOffset="1290">2560 476 1260 0,'0'0'914'0,"0"0"-735"15,0 0-96-15,0 0 121 16,0 0 29-16,-29 200-84 16,26-124-98-16,3 3 15 15,0-4-66-15,0-6 15 16,0-8-38-16,0-8-31 15,3-6-252-15,19-17-406 16,0-15-1234-16</inkml:trace>
  <inkml:trace contextRef="#ctx0" brushRef="#br0" timeOffset="1576">3162 647 1523 0,'0'0'569'0,"0"0"-442"16,0 0 34-16,0 0 144 15,95-207-41-15,-73 166-108 16,-9 4-60-16,3 14-21 16,-10 6 44-16,-1 15-86 15,-1 2-10-15,-1 6 7 16,4 32-5-16,-4 20 14 15,-3 19-14-15,0 12-24 16,0 6-2-16,0 1-2 16,-10-9-71-16,7-8-61 15,3 2-143-15,0-18-333 16,0-16-435-16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6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2579 0,'0'0'483'0,"0"0"-417"16,0 0-66-16,0 0-35 15,0 0-933-15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4.9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80 176 1832 0,'0'0'387'0,"0"0"-141"16,0 0-127-16,0 0 47 16,0 0 19-16,0 0-118 15,0 0 15-15,-37 243-61 16,30-141 3-16,3 3 3 15,-4-9-16-15,8-14-11 16,0-15 0-16,0-16 7 16,0-22-17-16,0-13 10 0,0-16-15 15,0 0-2-15,0-38 17 16,0-25-9-16,0-25 9 16,0-15 0-16,0-4 4 15,0 4-4-15,0 12 0 16,0 15 60-16,0 24-31 15,0 16 17-15,0 23-9 16,15 13-36-16,22 0 33 16,21 32-34-16,8 21 0 15,7 13 30-15,3 9-22 16,-4 7-14-16,-6 0 6 16,0-3 0-16,-15-10 6 0,-10-17-6 15,-16-19-8 1,-10-13-8-16,-8-20 22 0,-7 0-6 15,0-27 0-15,0-32 7 16,0-16 11-16,-3-20-18 16,-13-15 0-16,3 0 2 15,-6-1-2-15,1 10-1 16,2 22-17-16,10 26-82 16,6 36-65-16,6 17-515 15,20 0-197-15</inkml:trace>
  <inkml:trace contextRef="#ctx0" brushRef="#br0" timeOffset="522">1338 390 1906 0,'0'0'622'0,"0"0"-412"16,0 0 98-16,0 0-79 15,0 0-96-15,0 0-36 16,-191-74-95-16,152 115 28 16,-2 18-29-16,16 9 10 15,13 4 5-15,12 1-16 16,9-9-30-16,35-19 30 16,10-13-60-16,8-22-9 15,-1-10-10-15,-5-10-14 16,-9-29 68-16,-11-13-16 0,-14-3 41 15,-7-5 6 1,-15 10 41-16,0 8 63 0,0 16-26 16,0 10-6-16,0 16 57 15,0 0-108-15,0 40-12 16,0 34 23-16,0 31-31 16,19 24 3-16,10 15-10 15,14 3 0-15,8-2 25 16,0-10-25-16,0-18 0 15,-14-18 26-15,-12-23-25 16,-18-25 5-16,-7-14-6 16,-10-21 6-16,-34-16 41 0,-15 0-47 15,-2-26 0-15,-5-27 6 16,3-19 1-16,16-10-14 16,22-10 5-16,21 1-25 15,4-1 26-15,92-40-151 16,6 24-67-16,0 13-483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9.1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2730 0,'0'0'475'16,"0"0"-475"-16,0 0-57 0,0 0 42 15,0 0-197-15,0 0-1344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9.2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2564 0,'0'0'582'15,"0"0"-507"-15,0 0-45 0,0 0-30 16,0 0-87 0,0 0-681-16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8.4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82 2659 0,'0'0'375'0,"0"0"-315"16,0 0-17-16,0 0 104 15,0 199-32-15,0-83-73 16,0 9-41-16,7 0 32 16,5-8-33-16,2-10 0 15,1-16-14-15,0-23-76 16,-5-19-140-16,2-42-328 16,-5-7-151-16,-7-7-1078 0</inkml:trace>
  <inkml:trace contextRef="#ctx0" brushRef="#br0" timeOffset="464">0 164 1884 0,'0'0'359'15,"0"0"-214"-15,0 0 61 16,0 0 27-16,193-141-108 16,-105 124-28-16,10 11-97 15,0 6 1-15,-3 0 64 16,-11 23-23-16,-24 23-8 15,-25 10 2-15,-23 9-15 16,-12 7 38-16,-19-3-59 16,-25-7 0-16,-3-8-2 15,-4-15 2-15,7-13-10 0,10-13-10 16,14-7 20-16,5-6-18 16,15 0 0-16,0 0-15 15,3 0 2-15,29 0 5 16,12 0 25-16,16 4-17 15,0 26 18-15,10 8-1 16,4 13 1-16,-1 4 0 16,-9 4 0-16,-8 0 1 15,-15-1 30-15,-24 2-30 16,-17-8 29-16,0 0 38 16,-29-9-41-16,-25-3 22 15,-12-14 9-15,-10-13-19 16,-9-13 51-16,-3 0-61 15,5-22-2-15,2-20 15 16,12-5-42-16,11 1-8 0,14-1-20 16,22 5-62-16,22-10-48 15,29 13-352-15,18 4-385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37.6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1739 0,'0'0'356'0,"0"0"-257"15,0 0-67-15,0 0 176 16,0 0-11-16,3 260-79 16,7-134 5-16,-1 9-71 0,-9 1-4 15,0-16 3 1,0-14-41-16,0-23 32 0,0-28-42 15,0-25 0-15,0-19 18 16,0-11-18-16,0-24-8 16,6-36 8-16,10-24 0 15,-6-25-6-15,-7-9 6 16,-3-7 0-16,0 1 7 16,0 10 2-16,-3 20 2 15,-1 29 59-15,1 26-28 16,3 25 35-16,0 14-77 15,29 11 0-15,18 40 49 16,16 22-22-16,6 18 0 16,7 16-27-16,4 3 13 15,1 2 1-15,-5-7-14 0,0-9-2 16,-3-12 2-16,-14-22 0 16,-12-15 0-16,-14-21-1 15,-11-22 1-15,-11-4 0 16,-4-43 0-16,-4-36 0 15,-3-25 14-15,0-22-13 16,-25-8 10-16,-15 2-11 16,7 18 0-16,8 21-6 15,18 35-71-15,17 39-162 16,38 14-459-16,6 5-243 0</inkml:trace>
  <inkml:trace contextRef="#ctx0" brushRef="#br0" timeOffset="503">1662 579 2034 0,'0'0'518'0,"0"0"-350"16,0 0 28-16,-193-73 30 15,124 70-27-15,0 3-126 16,-1 20-31-16,11 29-24 15,8 13-18-15,19 9 32 16,24 1-32-16,8-4 0 16,22-13-23-16,37-12 4 15,10-20-49-15,14-23-54 16,-2 0-3-16,-8-23 76 16,-12-20-39-16,-17-7 43 0,-19 1 45 15,-13 11 19-15,-12 8 68 16,0 14 34-16,0 9-4 15,0 7 25-15,0 9-109 16,-3 45-33-16,3 26 36 16,0 26-35-16,3 21 11 15,33 13-12-15,4 6 0 16,11 6 0-16,-4-8 0 16,-3-10 0-16,-10-20 7 15,-17-22-7-15,-17-25 15 16,0-28-15-16,-25-15 0 0,-23-24 21 15,-9 0-21-15,-9-40 0 16,3-29 13-16,6-20-13 16,16-19 0-16,23-10-12 15,18-14-36-15,50-56-42 16,20 39-437-16,8 17-519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51.6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 19 1463 0,'0'0'381'0,"0"0"-109"16,0 0 45-1,0 0-15-15,0 0-98 0,-34-19-106 16,34 29-67-16,26 26 20 16,11 14 82-16,7 9-106 15,3 6 12-15,1 5 1 16,-1-6-25-16,-3-1 6 16,-5-11-10-16,-5-3-11 15,-9-6 10-15,-3-9-10 16,-12-5-16-16,-1-9-74 15,-6-11-93-15,4-9-123 16,0 0-178-16,1-29-1 16,-5-5-683-16</inkml:trace>
  <inkml:trace contextRef="#ctx0" brushRef="#br0" timeOffset="212">525 68 1390 0,'0'0'326'0,"0"0"-119"15,0 0 125-15,0 0-72 16,0 0-92-16,0 0 13 16,0 0-92-16,-149 126-24 15,83-49-34-15,-7 4-31 16,1 1 29-16,6-3-29 16,15-14-34-16,17-13 4 15,21-15-141-15,13-27-158 16,3-7-242-16,19-3-860 0</inkml:trace>
  <inkml:trace contextRef="#ctx0" brushRef="#br0" timeOffset="631">976 194 317 0,'0'0'1507'0,"0"0"-1173"16,0 0-69-16,0 0-5 15,0 0-53-15,0 0-41 0,0 0-130 16,-186-63-6-16,158 63 8 16,2 0-31-16,4 5 19 15,7 16-26-15,8 6 0 16,7 9-19-16,0 3-8 15,12 1 6-15,17-1-2 16,11 4-26-16,-1-4 49 16,2-4-41-16,0 5 26 15,-6-8-6-15,-10 2 18 16,-9-9-7-16,-16-8 9 16,0 4 2-16,-22-8 47 15,-22-4-39-15,-10-2 0 16,-6-2 49-16,6-5-58 15,4 0 7-15,9 0-7 0,19 0-13 16,22-8-39-16,15-9-493 16,17-2-1236-16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0:55.0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328 164 1137 0,'0'0'328'0,"0"0"-79"15,0 0-86-15,0 0 23 16,0 0 24-16,0 0-129 15,0 0 33-15,-98 138-1 16,91-66-35-16,2 10 37 0,5 8-48 16,0 2-27-16,0-6 30 15,0 7-49-15,0-8-6 16,12-9-15-16,-2-7 8 16,5-16 14-16,0-18-22 15,7-18 0-15,7-17 5 16,6 0-4-16,21-36-2 15,9-27-33-15,12-19-27 16,6-14 31-16,2-6-81 16,-1-12 7-16,-11 6 24 15,-12 3 38-15,-10 10 41 16,-14 13 1-16,-15 13 0 16,-15 20 33-16,-7 13-14 15,0 17 81-15,-19 12-6 16,-10 7-25-16,-10 7 8 0,2 31-50 15,-3 17-12-15,7 11 17 16,5 11-32-16,6 2 0 16,10 3 0-16,5 3 8 15,4-4-5-15,3 1-3 16,0-6 0-16,0-7 13 16,0-14-13-16,0-11-13 15,0-19-5-15,0-12-6 16,0-8 13-16,0-5-11 15,3-13-23-15,19-24 39 16,7-8-30-16,8-5 35 16,5 3-11-16,7 15 12 15,-6 15-12-15,1 14 12 0,-7 3 0 16,-5 17 0-16,-7 22 8 16,-3 11 35-16,-6-2-19 15,-10 5-18-15,1-7 21 16,2-7-27-16,-3-10-29 15,10-8 1-15,2-12-130 16,29-9-331-16,-8-9 93 16,2-17-959-16</inkml:trace>
  <inkml:trace contextRef="#ctx0" brushRef="#br0" timeOffset="1014">1618 693 1592 0,'0'0'381'0,"0"0"-121"0,0 0-23 16,0 0 16-16,0 0-148 15,-193 39-29-15,156 4 5 16,12 6-44-16,11 2 3 16,11 7-40-16,3-6 2 15,3-8-2-15,29-4-52 16,9-9-93-16,3-15 16 15,3-13-27-15,1-3 58 16,-9-10-55-16,-6-26 17 16,-7-5 105-16,-11 3 6 15,-8 6 25-15,-4 11 87 16,-3 16 55-16,0 5 27 0,0 0-114 16,0 26-18-16,0 6 30 15,0 6-67-15,12-3 0 16,1-10-1-16,6-8-25 15,3-10-4-15,-3-7-71 16,3-11 44-16,-5-25 47 16,5-10-13-16,-7-6 21 15,0 8-8-15,-1 0 10 16,-3 17 0-16,0 14 0 16,0 13 0-16,-4 4 32 15,0 32-3-15,0 10 11 16,1 10-31-16,-5-4-2 15,4-1 8-15,2-16-15 0,-6-10-16 16,4-18 16-16,-7-7-11 16,0-7 10-16,0-30 1 15,0-7 0-15,0-13 10 16,0 2-10-16,0 2 0 16,0 10 33-16,0 15 4 15,10 14 8-15,5 14-21 16,4 0-10-16,-1 37 79 15,8 11-57-15,-4 12-18 16,7 1 25-16,-1 4-16 16,6-11-8-16,2-5-16 15,1-16 8-15,2-13-22 16,-5-10-16-16,1-10-67 16,-1-3 14-16,1-37 1 0,3-16 3 15,6-23-15-15,6-12 2 16,8-19 15-1,1-7-62-15,4-3 24 0,-6-3 53 16,-10 19 59-16,-9 13 10 16,-21 21 102-16,-12 20 97 15,-5 23 62-15,-9 18-30 16,-20 9-83-16,-8 9-61 16,-5 38-65-16,1 19 53 15,4 15-65-15,2 12-10 16,9 6 31-16,8-1-32 0,2 3-18 15,10-5 7 1,2-9 2-16,4-8-15 0,0-16 11 16,0-14-68-16,10-19 31 15,24-20-70-15,10-10 35 16,10 0 49-16,16-20 27 16,-1-6-15-16,-8 2 15 15,-5 19 0-15,-17 5 48 16,-9 0-35-16,-8 14 35 15,-5 17-17-15,-9 1-22 16,-4-5 44-16,-4-7-53 16,0-11-138-16,0-2-199 15,0-7-461-15</inkml:trace>
  <inkml:trace contextRef="#ctx0" brushRef="#br0" timeOffset="1210">1589 204 2609 0,'0'0'218'0,"0"0"-217"15,0 0-2-15,252 61-5 16,-128-43-155-16,-11-9-744 0</inkml:trace>
  <inkml:trace contextRef="#ctx0" brushRef="#br0" timeOffset="1440">0 488 2031 0,'0'0'246'0,"0"0"-246"16,240 0-55-16,-80 0-113 15,1-14-615-15</inkml:trace>
  <inkml:trace contextRef="#ctx0" brushRef="#br0" timeOffset="2401">4065 607 1984 0,'0'0'319'16,"0"0"-242"-16,0 0-37 15,0 0 191-15,0 0-100 16,0 0-49-16,0 0-65 16,-113 207 17-16,95-135 36 15,11 4-52-15,7-6-17 0,0 0-1 16,35-17-12-1,21-15-14-15,5-17-89 0,8-21-1 16,4 0-2-16,-7-42-22 16,-10-14 50-16,-14-7 33 15,-11 1 57-15,-15 4 43 16,-10 15 43-16,-6 9 33 16,0 21 78-16,0 13-31 15,-16 0-72-15,1 21-64 16,8 14-29-16,7 7 40 15,0 5-41-15,12-6 0 16,20-3-21-16,12-15 21 16,4-11-40-16,-4-12 14 15,-6 0-49-15,-7-19 48 16,-14-20-19-16,-12-8 46 0,-5-4-12 16,0-5 14-1,-31 6-2-15,-4 6 0 0,-6 16 0 16,9 12 12-16,10 5-12 15,10 11-2-15,12 0-7 16,0 0-15-16,26 0-19 16,18 14-27-16,3-1 7 15,9 3 62-15,-2 1-34 16,-3 2 25-16,-7 8 1 16,-4 1 9-16,-8 9 0 15,-10 2 35-15,-3 1-15 16,-16-8 32-16,-3-2-52 0,0-7 0 15,0-9 11 1,-3-7-11-16,-12-7 15 0,5 0-15 16,1-9-6-16,6-22-13 15,3-6-72-15,0-5 0 16,29 0 20-16,8-2 19 16,10 11 52-16,-3 10-19 15,3 18 19-15,1 5 33 16,-8 0 14-16,-1 33 117 15,-5 12-52-15,-5 8-35 16,-7 5 35-16,-3 2-88 16,-6-8-24-16,-1-5-37 15,13-15-160-15,-3-13-176 0,0-12-302 16</inkml:trace>
  <inkml:trace contextRef="#ctx0" brushRef="#br0" timeOffset="2860">5650 840 1850 0,'0'0'637'0,"0"0"-562"15,0 0 146-15,0 0 20 16,0 0-117-16,-152 183-19 16,140-123-105-16,12-4 0 15,0-7-2-15,31-13-17 16,19-9-55-16,8-14-32 15,8-13-85-15,-7 0 21 16,-8-8-27-16,-16-21 28 0,-9-5 134 16,-11 3 35-16,-15-3 95 15,0 11 80-15,0 8 8 16,0 5 59-16,-10 10-103 16,-2 0-44-16,2 22-35 15,1 28-32-15,2 16 12 16,7 12-28-16,0 10-3 15,7 15 48-15,27 5-56 16,7 3 20-16,-2-3 1 16,-2-2-22-16,-9-15 20 0,-12-16-13 15,-16-15-7 1,0-21 33-16,-12-12-27 0,-24-17 3 16,-8-10-5-16,-3-7 4 15,0-33 19-15,3-22-27 16,10-13-11-16,8-21 11 15,26-58-102-15,0 23-145 16,19 14-520-16</inkml:trace>
  <inkml:trace contextRef="#ctx0" brushRef="#br0" timeOffset="3126">4432 483 1659 0,'0'0'298'16,"0"0"-177"-16,0 0 151 15,0 0-2-15,195-191-43 16,-141 168-22-16,-7 14-108 15,-6 9-41-15,3 0-56 16,13 35-70-16,-6 4-431 16,-3-2-1314-16</inkml:trace>
  <inkml:trace contextRef="#ctx0" brushRef="#br0" timeOffset="5600">6832 702 1371 0,'0'0'314'16,"0"0"-223"-16,0 0 17 15,0 0 23-15,0 0-11 16,0 0-55-16,0 0-36 16,80 50 36-16,-62-6-53 15,-6 7 2-15,-5 4 40 16,-7-2-53-16,0-7 11 0,0-8-12 15,0-10 1-15,0-12 27 16,0-9-28-16,0-7 0 16,0 0 45-16,0-21-34 15,7-20-11-15,11-13-9 16,4-5 9-16,7 3-5 16,5 3 5-16,-5 12 0 15,3 12 9-15,-3 12-8 16,4 17 14-16,3 3-15 15,-2 40 0-15,-5 9 20 16,-4 14-20-16,-6 2 0 16,-4 4 6-16,-8-5-6 15,-7-9-6-15,0-15-24 0,0-16 26 16,0-18-11 0,0-9-5-16,0 0 20 0,0-29 0 15,0-23 2-15,0-11-11 16,3-10 9-16,15-1-14 15,8 4 7-15,6 8-46 16,5 13 11-16,-1 16 21 16,1 16 13-16,-5 14-3 15,2 3 11-15,-9 22 0 16,-6 22 11-16,-2 15-4 16,-5 6 8-16,-2 8-3 15,5-1-4-15,0 0 9 16,7-7-17-16,7-15 0 15,6-13-5-15,9-18 5 16,4-16-68-16,-1-3 12 0,1-19-65 16,-5-27 77-16,-5-17-7 31,-10-2 14-31,-9-5 37 0,-16 12 25 0,-3 15 51 16,0 16 86-16,0 21-6 15,-3 6 15-15,-12 23-148 16,0 25-23-16,4 13 58 15,11 1-49-15,0-3-3 16,0-10-6-16,29-13 0 16,12-16 20-16,3-13-20 15,0-7-55-15,-9-7 49 16,-9-32-11-16,-11-14 4 0,-15-9 4 16,0 0 9-16,-10-4 34 15,-24 13-33-15,-2 8 28 16,-4 14 47-16,6 18-11 15,9 7-16-15,8 6-21 16,8 0-16-16,9 13-3 16,0 10-9-16,37 2-33 15,11-4 2-15,6-2-12 16,5-1-1-16,2-10-21 16,-2-1 23-16,-5 0 30 15,-10 0-7-15,-7-1 17 16,-15 11 1-16,-8 7 1 15,-11-1 38-15,-3 12-22 0,0 0 5 16,0-5-6 0,0-2-13-16,0-9-4 0,0-10-19 15,0-9-29-15,0 0 39 16,4-19-88-16,8-22 36 16,-2-11 45-16,5-4-36 15,-5 1 12-15,-1 2 8 16,-6 5-34-16,-3-2-13 15,0 18-126-15,-7 8-402 0</inkml:trace>
  <inkml:trace contextRef="#ctx0" brushRef="#br0" timeOffset="5776">7974 741 1205 0,'0'0'560'0,"0"0"-377"0,0 0-47 15,0 0 16-15,0 0-35 16,0 0-104-16,0 0-13 16,127-163-46-16,-65 153-174 15,-11 2-47-15,-15 8-666 0</inkml:trace>
  <inkml:trace contextRef="#ctx0" brushRef="#br0" timeOffset="5969">8483 371 1377 0,'0'0'283'0,"0"0"-103"16,0 0 25-16,0 0-14 0,0 0-29 15,0 0-79 1,0 0-5-16,205 31 12 0,-187 7-40 16,4 1-30-16,10-6-19 15,16-17-1-15,11-16-21 16,49-19-224-16,-11-28-150 15,-11-11-716-15</inkml:trace>
  <inkml:trace contextRef="#ctx0" brushRef="#br0" timeOffset="6390">9792 957 1453 0,'0'0'233'16,"0"0"-143"-16,0 0 82 15,190-153 30-15,-113 81-113 16,-1-8-45-16,1-2 0 15,-15-5-44-15,-15 1 24 16,-18 2-24-16,-20 7 0 16,-9 14 25-16,0 18 23 15,-22 18 94-15,-12 24-5 0,-7 3-83 16,-1 36 39-16,-2 34-68 16,0 18 2-16,10 22 61 15,9 3-41 1,11 5-15-16,14-6-9 0,0-7-22 15,0-14 17-15,26-12-18 16,9-16-70-16,18-20-97 16,41-30-181-16,-14-13-231 15,-7 0-492-15</inkml:trace>
  <inkml:trace contextRef="#ctx0" brushRef="#br0" timeOffset="7020">10770 758 857 0,'0'0'1083'0,"0"0"-757"0,0 0-84 16,0 0 20-16,-227 34-30 15,170 5-104-15,2 8-24 16,18 11-92-16,22 0 6 16,15 1-18-16,0-1-6 15,41-9-20-15,18-11-121 16,17-18-104-16,7-17 39 15,1-3 13-15,-3-23-46 16,-20-27-3-16,-20-6 46 16,-19 1 202-16,-19 6 46 0,-3 18 98 15,0 15 169 1,-12 16 3-16,-1 0-123 0,1 37-97 16,5 13-19-16,7 10 21 15,0-9-95-15,0-2 3 16,4-13 12-16,14-16-18 15,1-10-60-15,0-10-40 16,-3 0 62-16,6-30 14 16,4-15 24-16,4-8-19 15,2-4 8-15,-3 11-15 16,-3 17 20-16,-4 20-11 16,-7 9 17-16,-9 19 0 15,-2 34 8-15,-4 6-7 16,0 4 42-16,0-8-42 15,0-9-2-15,0-12 1 0,0-15-49 16,0-16 40-16,0-3-43 16,0-8 13-16,5-27-7 15,2-12-7-15,3-6 51 16,8-1-14-16,4 5 16 16,0 9 79-16,4 18-35 15,-1 14 5-15,1 8 39 16,-4 8 8-16,0 27 1 15,0 7-34-15,-1 8-30 16,-2 0 18-16,0-4-51 16,-2-11-38-16,1-7-144 15,-11-14-315-15,-2-6-518 0</inkml:trace>
  <inkml:trace contextRef="#ctx0" brushRef="#br0" timeOffset="7251">10482 541 1729 0,'0'0'240'0,"0"0"-127"15,0 0 132-15,0 0-63 16,190-144-54-16,-140 134-115 15,-6 10-13-15,-7 0-36 0,11 0-188 16,-13 17-277-16,-6-7-1297 16</inkml:trace>
  <inkml:trace contextRef="#ctx0" brushRef="#br0" timeOffset="7364">11160 241 1788 0,'0'0'305'0,"0"0"-241"15,0 0 32-15,203 54-96 16,-103-12-131-16,-9-1-575 0</inkml:trace>
  <inkml:trace contextRef="#ctx0" brushRef="#br0" timeOffset="8347">12410 183 1739 0,'0'0'170'16,"0"0"-141"-16,0 0 94 15,-7 207 186-15,4-114-140 16,-5 8-27-16,1 4-8 15,3-2-34-15,1-5-25 16,3-10-50-16,0-9-16 0,0-10 9 16,-3-21-16-16,3-11-4 15,0-14-26-15,0-20-47 16,0-3 45-16,0-13-34 16,28-37-23-16,8-19 4 15,16-13-96-15,9-12-21 16,9-8-49-16,2-3 57 15,1 3 44-15,-10 10 112 16,-13 13 36-16,-19 17 141 16,-14 12-32-16,-14 15 72 15,-3 9 84-15,0 2-29 16,-13 13-15-16,-13 3-82 16,-4 4-69-16,-2 4 42 0,3 4-91 15,0 28-6 1,4 16-15-16,3 17 0 0,7 13 8 15,-1 12-8-15,3 6 0 16,4 7-8-16,3 2 8 16,2-9-16-16,4-10-35 15,0-13-49-15,0-18-2 16,4-27-65-16,18-23-2 16,3-5 96-16,9-28 32 15,1-26 33-15,2-4 0 16,-4-1 8-16,-5 11 4 15,-2 14 11-15,-8 14 25 16,-2 20 64-16,-6 0-28 16,5 14 27-16,-2 21-9 0,9 9-37 15,4-1 10-15,4-4-67 16,6-9-18-16,1-16 18 16,7-9-81-16,-9-5-19 15,3-11-13-15,-6-25 4 16,-7-10 94-16,-6-6-26 15,-7 3 41-15,-9 10 0 16,-3 10 44-16,0 15 65 16,0 14 4-16,0 0-57 15,0 26 5-15,0 23-16 16,0 7 4-16,0 5-6 16,25-1-35-16,11-6 2 15,8-16-1-15,12-15-9 0,-2-16 0 16,-3-7-72-16,-7-13 23 15,-7-26 8-15,-9-14 34 16,-6-3 5-16,-8 4 2 16,-6 2 0-16,-4 18 66 15,-4 12-2-15,0 13 14 16,0 7-11-16,0 4-65 16,0 27 28-16,0 7-30 15,0 1 0-15,0 4-14 16,0-7-37-16,0-14-178 15,0-4-275-15,0-15-441 0</inkml:trace>
  <inkml:trace contextRef="#ctx0" brushRef="#br0" timeOffset="8552">13498 433 1905 0,'0'0'352'0,"0"0"-12"16,0 0-107-16,0 0-73 16,0 0-44-16,214 53-92 15,-185-14-10-15,-14 4-14 16,-4-1-74-16,-11 7-156 16,0-12-448-16,-22-11-874 0</inkml:trace>
  <inkml:trace contextRef="#ctx0" brushRef="#br0" timeOffset="8754">13851 0 1731 0,'0'0'512'0,"0"0"-281"16,0 0-27-16,0 0 10 15,0 0-62-15,0 0-130 16,0 0-22-16,168 189-160 16,-197-123-334-16,-12-8-384 0</inkml:trace>
  <inkml:trace contextRef="#ctx0" brushRef="#br0" timeOffset="8956">12097 456 2376 0,'0'0'168'15,"0"0"-125"-15,218-19-43 16,-82-2-37-16,-1 7-1562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1:15.2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577 252 1358 0,'0'0'292'15,"0"0"-168"-15,0 0-7 0,0 0 89 16,0 0-65-16,0 0-71 16,-47-105 20-16,31 96-10 15,3-4 15-15,-6-1-59 16,-6 4 27-16,0 0 34 15,-9 7-57-15,-2 3 29 16,-8 0-46-16,-7 0-8 16,4 10 62-16,0 20-71 15,3 8-2-15,3 11 42 16,9 16-23-16,7 7-2 16,6 5-12-16,7 10-3 15,12-1 28-15,0-4-34 0,0-2 0 16,26-11 8-1,7-4 0-15,8-12-14 0,6-7 12 16,8-17-6-16,10-15 0 16,8-14-3-16,3-7-32 15,0-37 11-15,-6-17-9 16,-11-11 32-16,-15-10-5 16,-22-8 6-16,-19-4 50 15,-3-1-49-15,-18-1 43 16,-26 8-8-16,-7 13-28 15,-3 12 31-15,10 18-39 16,15 24 0-16,17 21-8 16,12 0-270-16,19 70-65 15,25 2-225-15,0-3-958 0</inkml:trace>
  <inkml:trace contextRef="#ctx0" brushRef="#br0" timeOffset="212">1110 1164 1965 0,'0'0'499'0,"0"0"-362"15,0 0 25-15,0 0 11 16,0 0-107-16,0 0-66 0,0 0-146 15,28-121-239-15,1 98-299 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1:22.2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0 196 1177 0,'0'0'226'16,"0"0"-137"-16,0 0 17 16,0 0 84-16,0 0-107 15,0 0-52-15,0 0 39 0,0 0-23 16,0 0 17-16,0 0-22 16,0 0-13-16,6 4 107 15,20-2-98-15,11 6-17 16,10-4 50-16,11-1-70 15,8-3 23-15,10 0-24 16,8 0 7-16,8 0 20 16,3 0-27-16,6-7 0 15,6-3 12-15,-6 1-10 16,2 1-2-16,-5 6 0 16,-6 2 1-16,-6 0 6 15,-2 0-7-15,-4 2 0 16,5 11-4-16,-1-2 5 15,6-4-2-15,13-4-6 16,10-3 7-16,11 0-1 0,11 0 1 16,7-7 0-16,-3-10 10 15,-1 3-10-15,-11-1 0 16,-7 6-1-16,-10 2 2 16,0 3 9-16,-8 1-10 15,3 0 0-15,4-5 5 16,8 3-5-16,3-9-9 15,4 4 8-15,4-6 1 16,-4 3 8-16,-4 3-8 16,-10-4 0-16,-4 8 24 15,-8 3-23-15,-3 3-1 16,0 0-6-16,6 0 6 16,6 0 10-16,6 0-10 0,4 0 0 15,6 0 19 1,4-2 1-16,-2-8 8 0,2 3-28 15,-7 0 17-15,4 4 43 16,-8-1-51-16,1 4-3 16,-7 0 22-16,-9 0-14 15,3 0 20-15,-3 7-33 16,2 0 12-16,2 0-10 16,2-5 4-16,-2-2-7 15,8 0 0-15,0 0 11 16,4 0 2-16,6 0-13 15,4 0 0-15,2 0-9 16,-6 0 7-16,-3 0 2 16,-3 0 0-16,-4 0 6 0,-6 0-6 15,-2 0 0-15,1 0 0 16,3 0 15-16,0 0-15 16,8 0-1-16,-4 0 1 15,4 0 0-15,0 0 3 16,0 0-3-16,-1 0 0 15,4 0 18-15,-6 0-18 16,-1 5 0-16,-8 0 0 16,-4 2 8-16,2 0-14 15,-8 0 6-15,0 2 0 16,-7 1 10-16,-2 0-9 16,-1-4-1-16,3 0 0 15,-2 2 0-15,5-6 9 0,1-2-9 16,2 0 0-16,6 0 3 15,-5 0-2-15,-6 0-1 16,6 0 0-16,-4 0 1 16,-3 0 19-16,0 0-20 15,0 0 0-15,-5 0 36 16,2 0-35-16,-2 0 5 16,-2 0 6-16,-2 0-3 15,-3 0 3-15,6 0-12 16,-6 0 0-16,5 0 40 15,-8 0-39-15,-4 0-1 16,-5 0 6-16,2 0-6 16,-7 0 19-16,-5 0-19 0,-3 0 0 15,0 0 9-15,1 0-3 16,-1 0-12-16,3 5 6 16,-3-2 0-16,5-2 33 15,-2-1-33-15,0 0 0 16,9 0 6-16,-1 0-5 15,-1 0 13-15,2 0-14 16,-1 0 0-16,-4 0 9 16,-4 0-9-16,-7 0-1 15,1 0 0-15,-8 0 2 16,-3 0 12-16,-1 0-13 16,-2 0 0-16,-2 0 0 15,12 0 2-15,6 0-2 16,13 0 13-16,3 0 11 15,3-1 15-15,-4-7-38 0,-3 3 1 16,-4 0-2-16,-2 4-3 16,-9 1 3-16,-3 0 0 15,-9 0 6-15,-1 0-11 16,-8 0 6-16,-1 0-1 16,0 0 6-16,1 0 0 15,6 0-6-15,5 0 0 16,0-5 1-16,-1 2 14 15,1-4-15-15,-5 1 0 16,-3 3 18-16,-7 3-3 0,-4-4-17 16,1 4 2-16,0 0 0 15,6 0 3-15,0 0-3 16,11 0 0-16,4-3 37 16,4-1-37-16,7-1 0 15,-7-2-1-15,4 2 2 16,-8-1 17-16,4 1-18 15,-2-3 0-15,2-1 21 16,-3-1-9-16,0 3-12 16,-9 1 0-16,-10 3 1 15,-4-1 16-15,-11 4-17 16,-4 0 0-16,-3 0 0 16,0 0 0-16,9 0-97 15,1 10-259-15,-7 3-524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21.3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267 1467 557 0,'0'0'1052'0,"0"0"-866"0,0 0-52 15,0 0 36-15,0 0 30 16,0 0-4-16,-62-16-75 16,62 13-1-16,0 0-66 15,0 0 6-15,12-1 20 16,16-4-39-16,16 6-5 16,10-1 7-16,16 3-24 15,9-4 20-15,16-1-39 16,12-3 0-16,2-1 24 15,0-4-24-15,1-1-1 16,-9-2 1-16,-16 4-24 16,-19 2 3-16,-22 3-145 0,-19 0-80 15,-25 7-216 1,0 0-76-16,-34 0-1081 0</inkml:trace>
  <inkml:trace contextRef="#ctx0" brushRef="#br0" timeOffset="684">340 1530 1650 0,'0'0'302'0,"0"0"-56"15,0 0-68-15,0 0 51 0,0 0 5 16,0 0-130-1,0 0-60-15,-15 16-19 0,59-6-19 16,10 6 46-16,9 8-41 16,6 8-11-16,4 8 33 15,-4 7-33-15,4-3 24 16,-1 8-24-16,1-2 1 16,2-4 23-16,-6 0-24 15,-12-3 1-15,-9-7 3 16,-16 0 6-16,-17-2-14 15,-15-3 4-15,0 5 0 16,-19 7 49-16,-25 3-40 16,-10 1-1-16,-12 2 14 15,-3-2-22-15,-4 1 21 16,-6 0-21-16,-2 2-4 16,-2 2 2-16,2-3 3 0,5 1-1 15,3-4 0-15,7-2 0 16,8-9 18-16,11-3-18 15,6-5 0-15,13-4 26 16,9-10-25-16,7-3 12 16,5-4-13-16,7-3 1 15,0-3 13-15,0 5-14 16,19-5 0-16,13 0 52 16,12 0-32-16,12 0 1 15,8 0 1-15,17 0-20 16,11 0 31-16,9 0-33 0,13 0 0 15,2 0-9-15,4 5 10 16,4 4-1-16,-11 3 0 16,-6-7 1-16,-21 2 9 15,-17-3-10-15,-25-4 0 16,-18 3 0-16,-18-3 9 16,-8 0-7-16,0 0-2 15,0 0-8-15,-8-7-19 16,-25-19-146-16,5 0-366 15,-3 6-502-15</inkml:trace>
  <inkml:trace contextRef="#ctx0" brushRef="#br0" timeOffset="1510">0 3987 1633 0,'0'0'263'0,"0"0"-170"16,0 0-70-16,0 0 164 15,0 0-45-15,0 0-90 16,0 0-12-16,125-44-39 16,-71 0-1-16,1-8 23 15,-12-11-12-15,-5-2-5 16,-16-4 38-16,-16-4 2 15,-6 12 24-15,0 7-19 16,0 15-17-16,-15 17 80 16,-7 15 11-16,2 7-25 15,-2 12-43-15,-3 44-55 16,3 20 28-16,3 19-30 16,7 14 0-16,5 3 4 0,7-9-4 15,0-3 0-15,0-12-1 16,0-9 2-16,0-10-1 15,0-20 0-15,0-13 0 16,0-14 6-16,0-15-6 16,0-7 0-16,0 0 1 15,0-10 10-15,4-19 5 16,3-14-16-16,8-2 0 16,3-5-12-16,8 3 12 15,6 6-9-15,5 8-7 16,4 11 4-16,-2 8-3 15,5 10 15-15,-7 4 0 16,-5 0-12-16,-14 21-3 16,-11 0-6-16,-7 3 10 0,0 1 11 15,-13-3 21-15,-13-6-10 16,-7-3 2-16,4-6 13 16,3-4-20-16,1-3 25 15,10 0-25-15,0 0-5 16,11 0 52-16,1 0-43 15,3 0-10-15,0 3 0 16,0 14 1-16,25 2-10 16,6 7 9-16,4 4-21 15,6-4-2-15,6-3-149 16,22-13-83-16,-8-10-337 16,-8 0-651-16</inkml:trace>
  <inkml:trace contextRef="#ctx0" brushRef="#br0" timeOffset="1700">876 4039 1753 0,'0'0'544'0,"0"0"-452"16,0 0 27-16,0 0 110 15,0 0-48-15,0 0-88 16,186-14-78-16,-121 9-15 15,26 0-46-15,-13-2-272 16,-21 3-373-16</inkml:trace>
  <inkml:trace contextRef="#ctx0" brushRef="#br0" timeOffset="1907">817 4277 2038 0,'0'0'467'0,"0"0"-438"15,0 0 126-15,0 0 71 16,0 0-136-16,189 16-24 16,-116-16-66-16,44 0-114 0,-21 0-236 15,-13 0-756-15</inkml:trace>
  <inkml:trace contextRef="#ctx0" brushRef="#br0" timeOffset="2349">2043 4050 2013 0,'0'0'613'0,"0"0"-516"16,0 0 82-16,0 0 60 16,-198-63-108-16,148 61-30 15,-5 2-71-15,8 0-18 0,3 19 39 16,7 14-43-16,8 10-8 16,17 2 0-16,12 9 1 15,0-3 1-15,12-1-2 16,32-7-65-16,7-14 16 15,11-9-63-15,3-20-10 16,-3 0 1-16,-3-7 18 16,-11-25 95-16,-13-5 5 15,-9 1 3-15,-11 6 108 16,-8 11 0-16,-4 12-8 16,-3 7 17-16,0 0-51 15,0 10 16-15,0 27-80 16,0 5 13-16,0 3 25 0,0 3-34 15,0-10-12 1,0-8 6-16,9-11-42 0,35-19-19 16,-6-5-225-16,0-26-550 0</inkml:trace>
  <inkml:trace contextRef="#ctx0" brushRef="#br0" timeOffset="4873">675 0 730 0,'0'0'592'0,"0"0"-434"15,0 0 20-15,0 0-12 0,0 0 10 16,0 0-37-16,0 0-50 16,-36-2 19-16,36 4-77 15,0 28 27-15,0 13 55 16,0 13-49-16,0 18-3 16,0 13-6-16,0 5-22 15,0 3 36-15,0-1-69 16,0-3 0-16,0-11 20 15,0-10-19-15,-5-15 6 16,5-16-7-16,0-9 0 16,0-14 3-16,0-10-3 15,0-6 0-15,0 0 32 0,0 0-13 16,0-25 12-16,9-11-31 16,9-7 2-16,-1-4 17 15,5 2-18-15,0 8-1 16,0 9 0-16,4 5 12 15,2 11-24-15,6 11 9 16,2 1 3-16,4 0-10 16,1 16 10-16,-6 18 0 15,-1 11 5-15,-12 6 13 16,-3 7-30-16,-16-6 12 16,-3 2 0-16,0-6 22 15,-34-6-21-15,-10-5 15 16,-6-13 2-16,-8-10-10 15,2-11 10-15,2-3 14 0,7-7-17 16,6-22 47-16,13-3-43 16,6-1 10-16,18 3-29 15,4 4-69-15,32 2-239 16,6 15-549-16</inkml:trace>
  <inkml:trace contextRef="#ctx0" brushRef="#br0" timeOffset="6637">2107 2268 1538 0,'0'0'280'0,"0"0"-236"15,0 0-17-15,0 0 31 16,0 0 30-16,0 0 6 15,202-26-75-15,-136-7-6 16,6-7 17-16,4-5-29 0,1-11 26 16,0-3-15-16,-4-7 17 15,-15-2 60-15,-14-1-15 16,-16-1 11-16,-12 5-18 16,-13 3-11-16,-3 9 26 15,0 14-3-15,-10 12 21 16,-12 11 34-16,-7 16-25 15,-5 0-54-15,-1 5-28 16,1 33-13-16,-2 17-2 16,6 20-12-16,5 14 0 15,8 11 4-15,1 7-2 16,10 1-2-16,1 1 0 16,1-3 0-16,4-8 10 0,0-7-10 15,0-8-3 1,0-15 2-16,-3-17 2 0,3-10-1 15,0-14 0-15,0-11 0 16,-4-10 6-16,4-2-6 16,0-4 0-16,0 0 7 15,0 0-6-15,0 0 12 16,0-10-13-16,0-20 2 16,0-5-11-16,0-12 9 15,0-8 0-15,0-8-9 16,16 1 10-16,6-4-2 15,3 11-6-15,7 5 7 16,5 11-9-16,2 12 9 16,9 11 0-16,7 8-13 15,0 8 13-15,7 0-1 0,-4 8 0 16,-4 12 1-16,-7 6 17 16,-6 0-17-16,-19 0 0 15,-16 1 29-15,-6 2-20 16,0 4 4-16,-35-4-13 15,-12-2 8-15,-9-5 17 16,-2-1-25-16,4-16 0 16,-2 0 3-16,12-5 16 15,12 0-29-15,7 0 10 16,10-12 0-16,8 0 27 0,7 3-17 16,0 5 4-1,0 4-14-15,22 0-3 0,15 0-8 16,2 27 11-1,5 9 0-15,0 10 11 0,0 6-4 16,0 1 19-16,-5-6-20 16,5-9 0-16,6-9 7 15,6-12-13-15,10-17-18 16,51-20 18-16,-12-30-133 16,-14-8-517-16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1:25.1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720 179 1345 0,'0'0'270'16,"0"0"-86"-1,0 0-83-15,0 0 79 0,0 0 12 16,0 0-111-16,0 0 39 16,-76-124-28-16,57 108-7 15,-6 2 30-15,-4 2-70 16,-8 5-36-16,-7 7 48 15,-4 0-41-15,-2 0 5 16,-8 24 0-16,-1 15 4 16,1 10 69-16,-1 17-71 15,8 6-22-15,11 7 70 16,11 8-52-16,7-1 13 16,15 3-22-16,7-7-4 0,0-10 15 15,7-7-21-15,27-11 0 16,13-15 12-16,4-9-10 15,10-11-3-15,-2-9 1 16,4-10-3-16,-6 0-21 16,2-5-5-16,-5-24 23 15,-3-12 0-15,-7-16 7 16,-12-12-2-16,-10-13-5 16,-10-6 6-16,-12-4 16 15,0-3-16-15,-15 6 0 16,-14 15 27-16,4 11-16 15,-1 16 2-15,4 17-13 16,7 16 0-16,5 6-12 0,10 8-51 16,0 0-188-16,22 28-107 15,14 10-225-15,8-3-978 0</inkml:trace>
  <inkml:trace contextRef="#ctx0" brushRef="#br0" timeOffset="285">1278 958 1964 0,'0'0'510'16,"0"0"-416"-16,0 0 73 16,0 0 124-16,0 0-132 15,0 0-71-15,0 0-88 16,-7-19-6-16,7 13-30 16,3-2-221-16,16 5-312 15,-2-4-694-15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09.9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2292 0,'0'0'328'16,"0"0"-218"-16,0 0-17 16,0 0-93-16,0 0-152 15,0 0-1028-15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0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2564 0,'0'0'466'15,"0"0"-446"-15,0 0-20 16,0 0-355-16,0 0-2147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0.9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 24 734 0,'0'0'957'0,"0"0"-669"15,0 0-90-15,0 0 20 16,0 0-30-16,-14 187 25 16,14-80-86-16,0 15-47 15,0 6-28-15,0-16-21 16,0-10-11-16,0-20 8 16,4-19-28-16,-1-28-8 15,4-12 7-15,-4-23-12 16,6 0-11-16,-2-29-7 0,4-37 4 15,-7-23 2-15,-4-19-35 16,0-17 36-16,0 1 10 16,0 5 14-16,-9 21 15 15,6 26 33-15,3 33 24 16,0 22 0-16,19 17-57 16,25 33 33-16,6 36 30 15,13 20-29-15,3 13 11 16,-2 2-42-16,2-9-9 15,-3-6 12-15,-9-17-20 16,-7-16-2-16,-10-17-2 16,-11-19 3-16,-13-20 12 15,-4 0-10-15,-9-43-2 16,0-39 26-16,-12-27-26 16,-20-18 0-16,-6-8-1 15,0 15 1-15,10 21-12 0,18 26-74 16,17 23-189-16,37 26-467 15,12 19-646-15</inkml:trace>
  <inkml:trace contextRef="#ctx0" brushRef="#br0" timeOffset="520">1510 519 1928 0,'0'0'522'0,"0"0"-384"16,0 0 50-16,-215-124 91 16,146 107-120-16,3 17-90 15,8 0-12-15,14 36-9 16,11 24-14-16,16 6-20 16,17-5-14-16,0 2 0 15,39-17-12-15,20-14-60 16,7-15-31-16,-2-17-22 15,2 0-26-15,-10-27 26 16,-17-19 49-16,-9 1 75 16,-13-5 1-16,-14 8 6 15,3 12 104-15,-6 14 53 16,0 9-4-16,0 7-56 16,6 20-39-16,4 32 5 15,12 23-34-15,9 14-10 0,1 13-10 16,12 5-3-1,3 3 27-15,-3-6-37 0,0-3 11 16,-15-8 4-16,-10-11-17 16,-19-16 0-16,0-18-1 15,-26-10 1-15,-26-19 22 16,-12-16-15-16,-11-3-2 16,-1-13 11-16,3-43-14 15,11-12-4-15,14-21-4 16,23-6-19-16,22-7 10 15,3-6-84-15,81-37-135 16,-2 34-360-16,6 8-569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09.5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1142 2189 0,'0'0'329'15,"0"0"-221"-15,0 0-26 16,0 0 160-16,0 0-121 16,0 0-100-16,0 0-11 15,113-243-10-15,-72 151 0 16,3-16 9-16,-5-10-9 15,-2-13 0-15,-5 2 3 16,-1 15-3-16,-9 21 7 0,-6 28 52 16,-4 29-7-16,-2 23 44 15,6 13-65-15,-1 10 1 16,10 43 38-16,1 22-20 16,6 24-8-16,5 11-26 15,-1 9-8-15,4 3 11 16,4-8-18-16,0-9-1 15,0-16 0-15,-5-10-12 16,-5-21-59-16,-9-14-132 16,-11-20-369-16,-9-20-448 0</inkml:trace>
  <inkml:trace contextRef="#ctx0" brushRef="#br0" timeOffset="199">249 732 2349 0,'0'0'380'15,"0"0"-290"-15,0 0 28 16,0 0 72-16,0 0-55 16,240 5-116-16,-137-5-19 15,53-9-33-15,-24-1-427 16,-12 1-870-16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08.5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40 156 1175 0,'0'0'356'0,"0"0"-240"16,0 0-17-16,0 0-1 16,0 0 58-16,0 0-78 15,0 0-22-15,0 0 46 16,0 7-25-16,0-3-12 15,0-1-19-15,0-3-19 16,0 2 37-16,0 2-49 16,0 6 6-16,0 7 34 15,0 12-35-15,0 9 18 16,0 16-1-16,0 9 0 16,0 5 48-16,-3 7-35 15,-2-3-24-15,2-2 10 16,-1-12-22-16,4-5-2 15,0-15-11-15,0-10 0 16,0-7 12-16,0-12-13 0,0-6 0 16,0-3 3-16,0 0 5 15,0-17-2-15,0-29-6 16,0-16 0-16,0-16-11 16,0-13 11-16,0-5-6 15,-3-7 5-15,-9 8 1 16,5 7 10-16,4 17 4 15,3 20 20-15,0 21 44 16,0 20-39-16,3 10-26 16,34 10 4-16,7 48 20 15,17 19 47-15,5 22-61 16,7 12-3-16,3 8-6 16,2-12-4-16,1-4-19 0,-3-19 9 15,2-14 0 1,-13-24 8-16,-10-27-8 0,-11-19 0 15,-12-16 13 1,-16-45-11-16,-13-26-2 0,-3-24 0 16,-12-14 0-16,-30-7 7 15,-10 5-7-15,-6 15 0 16,11 20-10-16,9 26 1 16,22 37-90-16,16 29-202 15,10 20-408-15,22 25-26 0</inkml:trace>
  <inkml:trace contextRef="#ctx0" brushRef="#br0" timeOffset="541">1360 442 1761 0,'0'0'562'0,"0"0"-381"15,0 0 15-15,0 0 64 16,0 0-76-16,-193-104-97 16,149 123-7-16,3 30-70 15,9 16-4-15,7 11 21 16,13-1-27-16,12-6 0 0,0-13-9 16,34-13-40-1,13-16 11-15,11-25-62 0,1-2 2 16,-5-21-30-16,-7-28 47 15,-15-5 57-15,-10-9 18 16,-10 7 6-16,-12 7 99 16,0 11 9-16,0 14 25 15,0 14-12-15,-3 10-27 16,3 7-23-16,0 37-52 16,0 29-2-16,0 20 17 15,3 18-28-15,26 4-6 16,12 6 0-16,6-3 1 15,-3-3 24-15,0-16-23 16,-12-15 2-16,-13-17 1 16,-19-21 8-16,0-14-13 0,-29-12 9 15,-27-13-8 1,-13-7 37-16,-11-7-37 0,-4-32-1 16,11-20 15-16,7-10-14 15,19-11-2-15,21-4-4 16,23 3-46-16,3-9-15 15,79-25-160-15,6 16-449 16,3 17-540-16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2.1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91 286 2316 0,'0'0'642'0,"0"0"-552"15,0 0-36-15,0 0 90 16,0 0-16-16,-3 227-57 16,-1-131-62-16,4-3 9 15,0-4-18-15,0-16 6 0,0-13 6 16,7-22-12-1,2-12-33-15,-6-18-6 0,0-8-6 16,-3-12 15-16,0-39 8 16,0-26-19-16,-6-16 40 15,-13-23-29-15,-6-12 26 16,3 1 3-16,3 8 2 16,12 24-1-16,7 13 0 15,4 32 0-15,36 20 6 16,14 21-5-16,9 9-1 15,1 12 22-15,-1 32 4 16,-9 12 5-16,-13 9-6 0,-16 8-11 16,-13 2 23-16,-12-10-37 15,0 2 1-15,-19-12 5 16,-10-9-5-16,-1-17 17 16,5-12-18-16,8-5 6 15,5-12-1-15,8 0-5 16,4 0-9-16,0 7-26 15,19-5 20-15,25 13 6 16,3 8 9-16,11 7-7 16,4 9 5-16,-4 6-7 15,1 1 2-15,-11 4 7 16,-16-4 0-16,-17 3 33 16,-15-6-21-16,-3-7 3 15,-50 2 30-15,-11-4-29 16,-21-10 14-16,1-14-4 0,-3-10-11 15,10 0 34-15,12-10-49 16,15-24 2-16,12-4-8 16,20-13-35-16,18-1-79 15,29-36-193-15,30 9-556 16,7 10-1240-16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2.3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1778 0,'0'0'0'0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2.4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2002 0,'0'0'831'16,"0"0"-607"-16,0 0-32 16,0 0-91-16,0 0-101 15,0 0-345-15,0 0-2305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13.9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0 666 1592 0,'0'0'331'0,"0"0"-181"16,0 0-108-16,0 0 165 16,0 0-19-16,0 0-88 15,91 24 0-15,-32-24-61 16,14-36-18-16,3-14 28 15,6-9-49-15,-6-17 9 16,-14-1-9-16,-14-3 0 16,-23 1-11-16,-22 7 11 15,-3 9 0-15,-8 15 11 16,-24 11-10-16,0 24 75 16,-6 13 19-16,6 21-39 0,2 47 21 15,4 30-67 1,4 23-2-16,16 17 17 0,2 4-24 15,4-4-1-15,0-12 0 16,0-16 0-16,16-25 1 16,-10-21-1-16,1-23-1 15,-4-17-8-15,2-19 6 16,-5-5 3-16,0-19-7 16,4-32 7-16,3-13-15 15,8-12 6-15,10-3-8 16,7 11 17-16,12 12-1 15,7 17 0-15,0 12-7 16,5 18 8-16,-9 9-9 16,-8 0 9-16,-14 26-6 0,-13 16 6 15,-12 11 0-15,0-1 0 16,-32-2 1 0,-12-9-1-16,-3-10 22 0,6-11-8 15,0-16 2-15,13-4 5 16,9 0-15-16,9-6 30 15,10-9-36-15,0 2 1 16,3 6-2-16,26 7 1 16,8 0-12-16,7 0 6 15,4 20 6-15,6 6-2 16,3-2 2-16,9-8-25 16,0-9-7-16,7-7-93 15,-7 0 21-15,-4-20-30 0,-11-18-30 16,-15-6 85-1,-11-2 41-15,-13 5 38 0,-9 10 20 16,-3 11 108-16,0 10 27 16,0 10 13-16,-6 3-81 15,-6 33-4-15,8 10-57 16,4 9-13-16,0-1 32 16,0-5-45-16,19-9-1 15,3-12-14-15,0-8-69 16,10-20-128-16,-10-6-243 15,-3-25-442-15</inkml:trace>
  <inkml:trace contextRef="#ctx0" brushRef="#br0" timeOffset="140">1157 413 2123 0,'0'0'534'0,"0"0"-432"16,0 0-102-16,0 0-20 15,0 0-105-15,0 0-629 0</inkml:trace>
  <inkml:trace contextRef="#ctx0" brushRef="#br0" timeOffset="760">1529 919 1810 0,'0'0'309'0,"0"0"-231"0,0 0 18 16,0 0 2-16,0 0-46 16,225-7-21-16,-156-20-29 15,-3 3-2-15,-12-6 0 16,-17 2 7-16,-21-1 7 16,-16 4-7-16,0 2 9 15,-31 6 35-15,-13 7 35 16,-3 10 23-16,-4 0 28 15,4 30-39-15,11 15 6 16,6 12-51-16,23 2-35 16,7-1 6-16,0 0-24 15,41-11-12-15,6-11-42 0,11-17-49 16,7-11-35-16,1-8-7 16,-3-10 60-16,-9-29-9 15,-3-8-57-15,-14-4 102 16,-8-2 30-16,-11 9 19 15,-7 12 123-15,-8 19 54 16,-3 13-7-16,0 0-3 16,0 44-92-16,0 11 0 15,-14 10-29-15,3 1-38 16,4-7 16-16,0-9-24 16,7-14-22-16,-5-14 21 15,5-12-30-15,0-10 7 16,0-3-6-16,0-38 24 0,15-13-9 15,14-12-3 1,8-10 9-16,11 8 8 0,6 8 1 16,-4 18 0-16,6 21 5 15,-5 21 25-15,0 5 66 16,-4 39-38-16,-3 14-2 16,-3 3-4-16,-9 5-34 15,-3-6-14-15,-8-12-4 16,-2-14-70-16,-16-29-60 15,-3-5-385-15,0 0-258 0</inkml:trace>
  <inkml:trace contextRef="#ctx0" brushRef="#br0" timeOffset="974">1561 539 2383 0,'0'0'322'0,"0"0"-228"16,0 0-22-16,0 0 94 15,0 0-73-15,244-165-84 16,-163 130-8-16,-9 11-1 16,16 21-67-16,-27 3-191 15,-8 0-500-15</inkml:trace>
  <inkml:trace contextRef="#ctx0" brushRef="#br0" timeOffset="1268">3810 207 2172 0,'0'0'551'0,"0"0"-430"15,0 0-115-15,0 0 197 16,0 177-12-16,0-71-119 0,0 8-5 16,12 8-42-1,2-4 2-15,1-10 11 0,4-16-38 16,-6-20-59-16,6-28-153 15,-9-23-463-15,-5-18-478 0</inkml:trace>
  <inkml:trace contextRef="#ctx0" brushRef="#br0" timeOffset="1651">3577 791 2027 0,'0'0'343'15,"0"0"-250"-15,0 0 92 0,0 0-20 16,215-26-36 0,-137 22-75-16,-6 4-26 0,-2 0 35 15,-9 18-20-15,-6 17-4 16,-7 12 6-16,-16 8-37 16,-10 4 13-16,-7 0-20 15,-8-4 7-15,-7-8 10 16,0-14-18-16,0-12 0 15,0-13-12-15,-12-8 18 16,2 0-12-16,-5-22 6 16,4-22 0-16,5-10 4 15,1-7-4-15,5-2 0 16,0 1-4-16,11 3 5 0,18 7-1 16,12 9 0-1,-1 14 0-15,8 10-2 0,-1 12 2 16,0 7-58-16,-8 0-28 15,-1 19-151-15,2 14-72 16,-8-3-219-16,-10-6-175 0</inkml:trace>
  <inkml:trace contextRef="#ctx0" brushRef="#br0" timeOffset="1804">4754 945 20 0,'0'0'1735'0,"0"0"-1199"0,0 0-262 15,0 0 41-15,-10 194-122 16,7-157-139-16,3-9-54 16,0-14-82-16,0-11-292 15,10-3-507-15</inkml:trace>
  <inkml:trace contextRef="#ctx0" brushRef="#br0" timeOffset="1946">4653 450 2581 0,'0'0'485'15,"0"0"-445"-15,0 0-40 16,0 0-25-16,0 0-691 0</inkml:trace>
  <inkml:trace contextRef="#ctx0" brushRef="#br0" timeOffset="2112">4773 185 2457 0,'0'0'616'0,"0"0"-568"16,0 0-18-16,0 0-30 15,237 25-48-15,-124-2-536 16,4-4-693-16</inkml:trace>
  <inkml:trace contextRef="#ctx0" brushRef="#br0" timeOffset="2502">6012 922 1713 0,'0'0'942'16,"0"0"-942"-16,0 0-116 15,0 0 116-15,0 0 140 16,263-42-92-16,-172-5-39 0,0-5-9 16,-6-13-6-1,-9-12-3-15,-17-9-43 0,-17-7 41 16,-20-3-17-16,-22 8 28 15,0 9 12-15,-22 20 30 16,-13 27 49-16,-9 21 56 16,-3 11-3-16,-1 43 27 15,4 32-74-15,7 20-27 16,8 13-11-16,19 1-26 16,7 1-2-16,3-14-28 15,10-10-3-15,22-13-15 16,37-30-142-16,-6-19-306 15,-4-16-354-15</inkml:trace>
  <inkml:trace contextRef="#ctx0" brushRef="#br0" timeOffset="3296">7037 656 1824 0,'0'0'573'15,"0"0"-372"-15,0 0 98 16,-186 0-16-16,124 34-85 15,8 7-119-15,13 12-5 16,19-4-74-16,22-2 0 16,0-5-9-16,44-12-24 15,19-7-62-15,13-20-113 16,5-3-124-16,-5-9-130 16,-7-31-37-16,-18-4 294 15,-19 11 205-15,-13-2 21 0,-16 16 191 16,-3 12 90-1,0 7 23-15,-7 0-18 0,-3 23-126 16,2 15-55-16,4 2-21 16,4 3-87-16,0-7-9 15,19-1-9-15,10-14-16 16,8-14 15-16,-1-7-62 16,-3 0 5-16,3-36 35 15,-7-10-32-15,1-3 10 16,-5-2 27-16,-3 7 18 15,-8 17 17-15,-2 20-8 16,-5 7 26-16,-4 15 30 16,0 27-37-16,-3 2-5 15,0 7-23-15,0-6 1 16,0-4 0-16,0-16-1 0,0-9-31 16,0-12-4-16,0-4 7 15,0-4 17-15,0-32-26 16,0-10-14-16,5-6 20 15,16-4-29-15,13 4 43 16,1 13 9-16,2 12 8 16,0 20 41-16,-4 7 49 15,-1 20 3-15,-2 25 6 16,-1 15-56-16,-4 6 44 16,1-7-27-16,-4-6-45 15,-7-11 9-15,-12-14-24 16,-3-10-12-16,0-15 6 0,-3-3-30 15,-16-3-6 1,1-29-15-16,2-21 5 0,13-6 50 16,3-16-56-16,0-2 49 15,9 9-8-15,16 10 34 16,7 17-16-16,9 22 47 16,3 19-7-16,3 0 63 15,0 39-44-15,4 13-25 16,0 13 34-16,3 4-47 15,8 2-7-15,4-13-15 16,-8-9-7-16,-6-16-14 16,-23-19-186-16,-10-12-401 15,-19-2-463-15</inkml:trace>
  <inkml:trace contextRef="#ctx0" brushRef="#br0" timeOffset="3494">7005 177 3087 0,'0'0'424'0,"0"0"-424"15,0 0-11-15,0 0-5 16,276 53-79-16,-185-53-1137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29.0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1485 0,'0'0'255'0,"0"0"-148"16,0 0 33-16,0 0 118 0,0 0-61 15,258 56-90-15,-166-56-52 16,2-20-55-16,-2 8 0 16,-4 4-142-16,-27 8-419 15,-24 0-1254-15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36.4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0 701 2288 0,'0'0'288'0,"0"0"-154"15,0 0-114-15,0 0 77 16,0 0 33-16,0 0-114 15,208-96-15-15,-117 47-1 0,-2-7-66 16,-1-5-9 0,-11-16-98-16,-18 0 26 0,-27-7 101 15,-20 9 11-15,-12 12 35 16,-16 21 71-16,-27 21 30 16,-8 21 33-16,-7 10-28 15,-4 51-6-15,4 21 29 16,11 22-75-16,10 12 3 15,15 1-12-15,18 2-26 16,4-8 23-16,0-12-42 16,32-15-15-16,12-21 5 15,7-20-98-15,40-36-141 16,-6-7-227-16,-12 0-185 0</inkml:trace>
  <inkml:trace contextRef="#ctx0" brushRef="#br0" timeOffset="637">1038 588 1824 0,'0'0'525'15,"0"0"-373"-15,0 0 58 16,0 0 64-16,-233 59-44 16,185-5-150-16,9 4-34 15,21 2-18-15,14 1-27 16,4-9-1-16,14-4-9 15,37-12-67-15,8-17-8 16,13-13-137-16,1-6 4 0,0-3 50 16,-10-31 27-16,-16-4 57 15,-15 4 79-15,-17 5 4 16,-8 13 138-16,-7 13 17 16,0 3-17-16,0 0-35 15,0 29-37-15,0 8 8 16,0 3-55-16,0-8-19 15,0-1 12-15,0-12-12 16,8-15-21-16,6-4-11 16,1 0-24-16,7-17 35 15,0-24-33-15,7-4 22 16,-4-6 23-16,4 7-3 16,-7 11 10-16,-3 16 2 15,-4 17 0-15,-8 0 49 16,-4 33 0-16,-3 14-19 0,0 2 30 15,0-2-46-15,0-3-13 16,0-11-1-16,0-10 6 16,-3-13 11-16,-1-10-17 15,1 0 0-15,-2-17-12 16,5-25 8-16,0-9-12 16,15-7-8-16,14-1-8 15,5 8 22-15,1 11-5 16,2 17 15-16,-8 18 15 15,-4 5 15-15,1 28 28 16,-4 24-7-16,0 13 16 16,3 4 52-16,9 4-72 0,-2-8-29 15,0-13-18 1,-1-8-7-16,-18-29-141 0,-4-9-237 16,-9-6-456-16</inkml:trace>
  <inkml:trace contextRef="#ctx0" brushRef="#br0" timeOffset="860">925 463 1763 0,'0'0'300'0,"0"0"-197"0,0 0 104 16,0 0 4-16,0 0-114 15,241-176-75-15,-183 156-22 16,-11 7 0-16,-9 7-132 16,-10 2-143-16,-9 4-207 15,-9 0-559-15</inkml:trace>
  <inkml:trace contextRef="#ctx0" brushRef="#br0" timeOffset="976">1574 92 1748 0,'0'0'382'0,"0"0"-165"16,0 0 73-16,0 0-98 16,233 72-154-16,-145-35-38 15,-8-4-490-15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35.6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164 19 1914 0,'0'0'290'0,"0"0"-77"16,0 0-68-16,0 0 60 16,0 0-4-16,0 0-114 15,-19-3-11-15,23 3-76 16,30 0 0-16,16-5 39 16,10 5-31-16,9 0-8 15,7 0 0-15,-7 0 0 16,1 0 3-16,-20 0-3 15,-9 0 0-15,-16 5 1 16,-21-2-1-16,-4 3 8 16,-4-1-8-16,-40 5 0 15,-15 1 24-15,-13-4-24 0,-1-4 0 16,0-3 4 0,0 0-4-16,11 0 9 0,4-3-9 15,11-8 0 1,6 9 9-16,13 2-9 0,6 0 0 15,10 0 23-15,2 16-22 16,6 11 13-16,1 8-14 16,3 7 0-16,0 5 22 15,0 2-22-15,0 0 0 16,10-6-1-16,9 1 2 16,6-9 22-16,4-6-23 15,5-2 0-15,1-11 7 16,6-3-7-16,-6-6 0 0,6-4-1 15,-1-3 2-15,1 3 4 16,-6 1-5-16,3 10 0 16,-6 3-2-16,-10 13 2 15,-7 14-1-15,-12 7 0 16,-3 3 2-16,0 5-1 16,-25-6 0-16,-12-8 0 15,-7-8 27-15,-10-9-27 16,0-5 0-16,-6-11 0 15,6-6 1-15,4-6 31 16,6 0-32-16,6 0 0 16,20-4-24-16,18-35-79 15,5 5-371-15,24-5-567 0</inkml:trace>
  <inkml:trace contextRef="#ctx0" brushRef="#br0" timeOffset="352">1094 184 2307 0,'0'0'376'16,"0"0"-252"-16,0 0 24 15,0 0 22-15,-164 214-29 16,152-119-90-16,12 11-49 15,9 6 18-15,42-4-20 0,21-6 0 16,23-16-4 0,18-18 4-16,11-25-22 0,4-27-11 15,-11-16 13-15,-15-20 2 16,-33-39 8-16,-29-23 2 16,-33-16 8-16,-7-14 18 15,-51-7 26-15,-30 5-4 16,-13 12-30-16,-5 20 19 15,8 27-29-15,25 16-54 16,44 12-133-16,22 14-473 16,0 3-706-16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39.1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60 1015 0,'0'0'308'16,"0"0"-70"-16,0 0-34 16,0 0-22-16,0 0 5 15,0 0-63-15,0 0-42 16,-14 0 23-16,21 0-63 15,30 0 66-15,14 0 1 16,18 0-20-16,11-11 26 16,15 2-46-16,8-6-28 15,14 9 15-15,6-1-56 16,12 4 6-16,4 3-6 0,6 0 0 16,1 0 7-16,-1 0-7 15,6 7 1-15,-9 17-4 16,3-5 3-16,-6 3-1 15,-4 1-1-15,-1-4 2 16,1-2 3-16,4-3-3 16,6-5 0-16,3-2-4 15,-3 6 5-15,-3 4-1 16,-7 2 0-16,-8 7 1 16,-3 2 10-16,1-7-11 15,-2-1 0-15,9-3 0 16,7-8 0-16,3-2 0 15,3-7-9-15,8 0 9 16,1 0 3-16,-6 0-3 16,0 0 0-16,-11-10 0 15,-6 4 0-15,-10-1 0 0,-1-6 0 16,-4 3 0-16,-2 3 8 16,2-5-8-16,-6 3 0 15,-5 1 4-15,-2-5-4 16,-8-1-5-16,-9 5 4 15,-11 2 2-15,-11 4 17 16,-8 3-18-16,-12 0 0 16,3 0 26-16,-5 0-26 15,14 0 16-15,10 0-14 16,10 0 40-16,12 0 28 16,10 0-70-16,7-9 0 0,8-1 20 15,1 1-8-15,-1-3-10 16,0 3-2-16,-11 2 1 15,-11-2 18-15,-18 5-19 16,-19 1-8-16,-17 3 8 16,-11 0 1-16,-8 0 4 15,-4 0-5-15,4 0 0 16,-2 0 27-16,6 0-26 16,-4 0-1-16,-1-5 14 15,-2 3-13-15,-5 2 8 16,-1-7-4-16,-6 7-4 15,-3-15-2-15,0 1-162 16,0 1-595-16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40.6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0 557 2445 0,'0'0'310'0,"0"0"-289"15,0 0-1-15,0 0 139 16,0 0-55-16,0 0-86 16,0 0-18-16,193-102 0 15,-117 60-19-15,-6-9-41 16,-4-7-48-16,-16-4 10 15,-19-3 56-15,-21 2 3 16,-10 10 39-16,-4 15 3 0,-39 17 39 16,-8 21 16-16,-8 0 42 15,-2 45-5-15,5 22 23 16,9 15-43-16,18 9-27 16,14 7 41-16,15 4-57 15,0-6 4-15,22-4-36 16,18-14 7-16,7-9-17 15,13-14-105-15,34-24-137 16,-14-18-328-16,-7-13-208 0</inkml:trace>
  <inkml:trace contextRef="#ctx0" brushRef="#br0" timeOffset="647">981 564 2133 0,'0'0'482'15,"0"0"-384"-15,0 0 193 16,-201-30-29-16,135 30-112 16,12 32-98-16,13 14-29 15,19 10 7-15,19 9-30 16,3-7-8-16,30-7 8 16,28-9-57-16,11-12-48 15,7-14-102-15,-3-16-107 16,-7 0 18-16,-12-29 39 15,-13-14 93-15,-12-3 123 0,-11-3 41 16,-9 6 68-16,-9 14 121 16,0 13 83-16,0 16 35 15,0 0-163-15,0 22-77 16,0 21 5-16,0 3-45 16,0 3-10-16,0-2-17 15,10-15-7-15,0-6 5 16,2-12-82-16,-2-14 36 15,2 0 15-15,6-24 4 16,-1-19-12-16,10-9-38 16,-1 0 61-16,2 9 5 15,-2 14 5-15,-4 13 8 16,-4 16 30-16,-4 2 24 0,-2 41 31 16,-6 10-52-1,-2 9-2-15,-1 0 20 0,2-6-43 16,2-10 4-16,-4-18-12 15,1-10-7-15,-4-18-8 16,0 0 15-16,0-19-12 16,7-31-2-16,8-9 6 15,10-6 7-15,9-7-4 16,2 5 5-16,4 11-3 16,-4 17 15-16,-3 19-12 15,0 20 93-15,-8 0-33 16,0 14 13-16,-3 29-38 15,4-4-23-15,1 10 24 16,2-2-36-16,-1-6-71 16,4-15-75-16,-6-10-185 0,-14-8-440 15</inkml:trace>
  <inkml:trace contextRef="#ctx0" brushRef="#br0" timeOffset="876">827 304 1886 0,'0'0'298'0,"0"0"-258"16,0 0-30-16,0 0 125 15,0 0-36-15,208-168-65 0,-138 141-34 16,-4 8-46-16,-16-1-71 15,-6 14-199-15,-15 3-256 16,-10 3-834-16</inkml:trace>
  <inkml:trace contextRef="#ctx0" brushRef="#br0" timeOffset="970">1556 42 1629 0,'0'0'534'15,"0"0"-344"-15,0 0-67 16,252 0-123-16,-167 3-129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39.8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302 82 1957 0,'0'0'301'0,"0"0"-244"15,0 0 15-15,0 0 84 0,0 0-104 16,193-39-15 0,-127 39-37-16,0 0 0 15,-4 0 2-15,-11 0-2 0,-19 0-1 16,-13 8 0 0,-19 3 1-16,0 6-5 0,-25-7 5 15,-23 0 0-15,-11 0 14 16,-7-4 2-16,-2-6 16 15,-1 0-7-15,0 0 24 16,3-16 53-16,3 6-31 16,9 3 21-16,7 7 2 15,3 0-27-15,7 4-2 16,8 25-31-16,7 0-8 16,8 11 24-16,9 0-50 15,5 6 0-15,0-8-6 0,19 5 12 16,15-3 5-1,8-1-11-15,2-2 0 0,7-8-6 16,1 0 3-16,2-2 2 16,-3-1-13-16,-7 2 5 15,-7 7-4-15,-12 0 13 16,-14 5 0-16,-11 2 11 16,0 4-10-16,-33 4-2 15,-17-4 0-15,-13 3-12 16,1-14 1-16,1-4-10 15,8-12-14-15,18-9 1 16,28-10-86-16,7-36-166 16,0-2-512-16</inkml:trace>
  <inkml:trace contextRef="#ctx0" brushRef="#br0" timeOffset="331">918 109 2395 0,'0'0'485'0,"0"0"-388"15,0 0-31-15,0 0 91 16,0 0-13-16,-156 213-111 16,156-134-26-16,0-7-7 15,22 0 0-15,29-3-18 16,18-9 0-16,14-12-44 15,12-19 61-15,0-22-30 0,-14-7-47 16,-15-12 45-16,-27-34 33 16,-21-20 7-16,-18-16 2 15,-3-10 29-15,-48-2 52 16,-15-2-34-16,-10 10-26 16,-9 17-30-16,13 24-21 15,18 9-65-15,20 16-392 16,27 6-697-16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04.6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0 104 1622 0,'0'0'242'15,"0"0"-186"-15,0 0 64 16,0 0 67-16,0 0-75 16,0 0-51-16,9-89-9 15,16 79 16-15,1 6-16 16,2 4-8-16,6 0 34 15,2 0-58-15,4 0-1 16,4 19 8-16,0 6-18 16,-8 9 3-16,-4 2-12 0,-10 4 0 15,-14-2 30 1,-8 3-30-16,0-3 0 16,-11 1 15-16,-18-3-13 15,-8-5 20-15,1-9-13 0,-1-6 28 16,8-6 32-16,4-4-51 15,6-2 15-15,6-4 3 16,7 0-15-16,3 0 19 16,3 0-40-16,0 0 0 15,0 0-1-15,22 0-18 16,12 6 18-16,1 7-22 16,6 6-20-16,3 9 43 15,-5 4-39-15,1 11 24 16,1 4 6-16,-5 1-10 15,-9 4 19-15,-10 2 0 0,-14-9 0 16,-3-4 37 0,-3 0-35-16,-30-9 19 0,-11-5 49 15,-6-11-45-15,-9-2 32 16,1-7-15-16,4-7-16 16,-2 0 40-16,9 0-66 15,3-4 1-15,12-9 14 16,13 3-15-16,16-4-47 15,9-9-168-15,35 6-394 16,6-8-423-16</inkml:trace>
  <inkml:trace contextRef="#ctx0" brushRef="#br0" timeOffset="404">985 193 2009 0,'0'0'477'16,"0"0"-355"-16,0 0 145 16,0 0-40-16,0 0-96 15,0 0-37-15,0 0-64 16,-164 58-2-16,138 6-8 15,4 12-13-15,9 7 47 16,1 11-53-16,12 3-1 0,0 6 27 16,25-7-27-16,31-2 0 15,17-15 0-15,22-19 6 16,9-16-8-16,10-30 2 16,-4-14-1-16,-12-14 0 15,-17-41 2-15,-27-17 4 16,-29-20-4-16,-25-13 46 15,-25-7 64-15,-48 0-78 16,-21 10-17-16,-13 27-16 16,-10 26-1-16,26 23-169 15,34 13-1125-15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34.4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341 3 1326 0,'0'0'278'0,"0"0"-185"15,0 0 18-15,0 0 33 16,0 0-38-16,0 0 5 15,-17 0-33-15,17 0 36 0,-5 0 21 16,5 0-7-16,-7 0 11 16,-3 0-36-16,-5 0-14 15,-7 0 17-15,-4 6-52 16,-6 18 8-16,-5 11-38 16,-4 12-23-16,6 9 37 15,6 9-30-15,2 7 4 16,10 7 33-16,9 6-44 15,4 4 5-15,4-7-6 16,0-8 8-16,19-6 3 16,10-16-11-16,8-11 0 15,7-7-4-15,3-15 4 16,4-9-13-16,0-10-1 0,-4 0 10 16,0-33-17-1,-3-16 21-15,-11-16 0 0,-11-17 15 16,-11-7-15-16,-11-9 6 15,0-1 5-15,-18 10-10 16,-11 14 26-16,4 16-27 16,3 20 0-16,6 20-13 15,16 5 13-15,0 5-113 16,33 2-359-16,4 0-259 0</inkml:trace>
  <inkml:trace contextRef="#ctx0" brushRef="#br0" timeOffset="705">1110 9 2099 0,'0'0'514'0,"0"0"-413"15,0 0 84-15,0 0 44 0,0 0-91 16,0 0-71 0,0 0-67-16,12-9 0 0,32 9 2 15,10 0 4-15,4 0 4 16,4 0-10-16,-4 9 2 15,-6 1 2-15,-13-1-4 16,-8 2-9-16,-14-4 9 16,-6-1-4-16,-11 1 3 15,0-3 1-15,-3-1 0 16,-31-1 9-16,-13 2-9 16,-7-4-8-16,-9 0 7 15,6 0 2-15,-3 0 20 16,10 0-21-16,2 3 0 15,4 4 17-15,9 2-17 16,4 4 8-16,6 1 7 0,8 6-14 16,5 4 33-16,6-3-34 15,2 9 0-15,4 0 13 16,0 3-13-16,0-1 0 16,22 1-6-16,7 0 6 15,6-3 4-15,6 3-4 16,6-3 0-16,1 1-3 15,2 6 4-15,3-1-2 16,-6 9 1-16,-5 2 0 16,2 4 11-16,-6 3-11 15,-16-2 0-15,-12 1 10 16,-10-4-9-16,-4-3 14 16,-36-3-15-16,-8-4 7 15,-6-8 13-15,-3-9-20 16,-2-13 0-16,5-2 15 0,3-7-8 15,7 0 7-15,13-24-14 16,14-11-150-16,9 2-530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48.5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22 236 1627 0,'0'0'172'0,"0"0"-56"15,0 0 38-15,0 0-7 16,0 0 81-16,0 0-66 15,0 0-10-15,-15 197 8 16,22-86-64-16,1 15 11 16,-1 5 0-16,-3-4-79 15,-1-2 1-15,0-14-22 16,2-13 2-16,-5-16 3 16,4-19-12-16,-1-23 0 15,1-20-1-15,-4-20-23 16,3 0-35-16,-3-27 4 15,0-39-4-15,0-19 31 0,0-25-32 16,-3-16 30-16,-16-12 17 16,2-3 2-16,2-3 5 15,11 11-4-15,4 16 10 16,4 19 9-16,28 22-9 16,12 24 0-16,7 20 34 15,15 14-28-15,10 17 27 16,12 1-20-16,6 1-5 15,1 29 29-15,-7 13-37 16,-15 9 0-16,-14 14 30 16,-27 6-29-16,-22 14 19 0,-10 2-13 15,-32 5-6 1,-37-6 30-16,-14-10-31 0,-17-14 0 16,9-22 24-16,8-12-23 15,17-17-2-15,19-12-36 16,21 0-86-16,26-41-150 15,4-5-424-15,21 0-1261 0</inkml:trace>
  <inkml:trace contextRef="#ctx0" brushRef="#br0" timeOffset="301">1568 0 2163 0,'0'0'311'16,"0"0"-226"-16,0 0-2 16,-258 134 123-16,151 3-28 15,2 61-78-15,10 44-14 16,21 18-2-16,45-20-60 15,29-60 26-15,0-52-11 16,12-39-39-16,27-14 0 16,17 1 0-16,20-4-95 15,47-3-124-15,-19-26-442 0,-18-30-850 16</inkml:trace>
  <inkml:trace contextRef="#ctx0" brushRef="#br0" timeOffset="827">2181 1588 2009 0,'0'0'253'16,"0"0"-253"-16,0 0 2 15,0 0 69-15,87-220 30 16,-32 128-101-16,7-8 0 16,2-16 20-16,6-9-19 15,-4-3 0-15,-4 0 26 16,-4 11 8-16,-7 8 90 16,-7 23-8-16,-11 27-11 0,-11 20-9 15,-5 29-14-15,-5 10-9 16,3 20-49-16,-1 44 77 15,1 32 1-15,-1 27-73 16,1 14-6-16,3 4 21 16,4-3-19-16,4-17 9 15,9-9-35-15,3-21-24 16,2-15-21-16,4-14-139 16,-12-18-289-16,-13-18-284 0</inkml:trace>
  <inkml:trace contextRef="#ctx0" brushRef="#br0" timeOffset="995">2449 1101 2626 0,'0'0'351'0,"0"0"-342"15,0 0-9-15,186 0-2 16,-3-2 1-16,-19-21-39 15,-13-3-730-15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2.1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 1025 2140 0,'0'0'305'0,"0"0"-279"15,0 0 22-15,0 0 122 16,-5 182 15-16,-1-116-114 0,-1 1-65 16,3-7 17-16,4-10-23 15,0-20-69-15,14-28-142 16,8-2-358-1,0 0 3-15</inkml:trace>
  <inkml:trace contextRef="#ctx0" brushRef="#br0" timeOffset="131">43 689 1277 0,'0'0'1149'15,"0"0"-1007"-15,0 0-95 16,0 0-47-16,0 0-67 15,0 0-296-15,0 0-477 0</inkml:trace>
  <inkml:trace contextRef="#ctx0" brushRef="#br0" timeOffset="339">507 442 2284 0,'0'0'292'15,"0"0"-218"-15,0 179 80 16,0-75-33-16,0 11-25 16,6-2-50-16,3 3-33 15,4-10-13-15,3-15-18 16,-1-12-65-16,-2-14-155 16,-1-25-461-16,-12-19-1230 0</inkml:trace>
  <inkml:trace contextRef="#ctx0" brushRef="#br0" timeOffset="472">371 1100 2230 0,'0'0'492'15,"0"0"-450"-15,0 0-20 16,0 0 3-16,220-106-25 16,-111 65-58-16,-18 10-423 15,-29 4-713-15</inkml:trace>
  <inkml:trace contextRef="#ctx0" brushRef="#br0" timeOffset="628">62 250 2654 0,'0'0'231'15,"0"0"-231"-15,0 0-207 16,306-149 47-16,-149 96-107 15,-8 5-731-15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49.9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367 6 1947 0,'0'0'496'0,"0"0"-462"15,0 0 17-15,0 0 147 16,0 0 21-16,0 277-87 15,0-153-71-15,0 7-34 16,0-13 15-16,0-13-41 16,12-23-2-16,7-19-79 15,-6-24-140-15,2-15-249 16,-11-18-171-16</inkml:trace>
  <inkml:trace contextRef="#ctx0" brushRef="#br0" timeOffset="167">0 610 2235 0,'0'0'387'0,"0"0"-331"15,0 0 24-15,0 0 25 16,0 0-17-16,247-31-88 16,-140 6-6-16,31-10-226 15,-29 2-438-15,-22 3-1270 0</inkml:trace>
  <inkml:trace contextRef="#ctx0" brushRef="#br0" timeOffset="378">1086 0 2295 0,'0'0'346'0,"0"0"-214"16,-69 212-7-16,31-102 36 15,-1 7 13-15,-5 2-123 16,4-5-31-16,8-2-20 16,-2-9-11-16,17-10-8 15,9-6-200-15,4-29-369 16,4-25-388-16</inkml:trace>
  <inkml:trace contextRef="#ctx0" brushRef="#br0" timeOffset="1141">1862 584 2165 0,'0'0'328'15,"0"0"-221"-15,0 0-89 16,0 0 198-16,-208-20-22 15,142 35-103-15,5 20-38 16,6 7-5-16,16 7-15 16,13 3 9-16,23-2-42 15,3-7-12-15,25-4-41 0,26-12-61 16,22-11-26 0,6-16-69-16,6 0 15 0,-2-21-30 15,-9-17 8-15,-13-1 133 16,-17 3 51-16,-15 6 32 15,-14 14 120-15,-12 16 99 16,-3 0-38-16,0 16-16 16,0 26-50-16,4 11 0 15,26 2-60-15,17-2-29 16,14-10 8-16,12-14-34 16,8-21-27-16,-5-8 18 15,-10-15-72-15,-18-24 7 0,-26-10 27 16,-22-5 47-16,-12-4 38 15,-46 6-11-15,-18 6-11 16,-8 10 33-16,-4 14-40 16,18 7-7-16,20 12-2 15,24 3 9-15,26 0-20 16,0 0-90-16,37 0 41 16,24 0 50-16,12 0-59 15,8 0 41-15,2 0-7 16,-10 0 17-16,-11 13-1 15,-14 17 15-15,-14 7 4 16,-14 5 1-16,-8 0 26 16,-9-5 4-16,0-6-22 0,-3-17-9 15,0-11 31 1,4-3-31-16,4 0-35 0,-4-24 20 16,6-13-52-16,5-3 41 15,4 1 12-15,6 1 14 16,7 7-6-16,-3 11 25 15,1 18-19-15,-4 2 77 16,-4 9 14-16,0 30-7 16,0 8-30-16,3 2-42 15,7 0-12-15,2-6-87 16,20-21-189-16,-6-12-284 16,-8-10-1300-16</inkml:trace>
  <inkml:trace contextRef="#ctx0" brushRef="#br0" timeOffset="1541">3437 653 1901 0,'0'0'561'15,"0"0"-415"-15,0 0-28 0,0 0 94 16,0 0-37-16,-200 115-82 16,175-73-46-16,21-2-47 15,4-8-6-15,11-8-15 16,26-12-103-16,10-12-15 15,4 0-72-15,0-12 44 16,-7-21 30-16,-12 0 69 16,-10 0 68-16,-10 10 103 15,-12 10-1-15,0 13 98 0,0 0-16 16,-4 29-118 0,-14 28 28-16,6 24-30 0,12 17-13 15,0 17 6-15,8 8-31 16,31-3 21-16,5-4-32 15,3-11-7-15,-6-17 14 16,-12-19-22-16,-22-21 0 16,-7-14 45-16,-11-17-44 15,-36-14 7-15,-12-3-8 16,-5-23 10-16,4-30-20 16,10-19-38-16,6-67-73 15,18 18-110-15,4 1-579 0</inkml:trace>
  <inkml:trace contextRef="#ctx0" brushRef="#br0" timeOffset="1766">2048 499 1506 0,'0'0'959'0,"0"0"-917"16,0 0-42-16,154-188 63 16,-90 143 46-16,-1 11 4 15,-4 22-70-15,-8 12-43 16,6 26-88-16,-9 22-386 16,-11-1-859-16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29.2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0 104 1515 0,'0'0'767'15,"0"0"-687"-15,0 0-27 0,313 0-53 16,-101-35-6 0,-26 2-73-16,-19-3-920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4.9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0 793 1827 0,'0'0'122'0,"0"0"-122"16,0 0-183-16,176-233 102 15,-107 139 32-15,-8-4 31 16,-10-8 18-16,-11 11 17 15,-18 14 104-15,-10 24 47 16,-12 28 61-16,0 29 61 16,0 16-117-16,-8 56-80 15,-11 37 61-15,6 18-24 16,1 15 5-16,5-7-93 16,7-15-18-16,0-13-24 15,7 0-42-15,15-27-153 0,3-29-529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5.3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0 893 548 0,'0'0'1890'0,"0"0"-1714"15,0 0-176-15,259-191 24 16,-171 106 46-16,-5-10-36 0,-14-3 28 16,-18-5-61-16,-17 8 7 15,-24 7 23 1,-10 19-30-16,-13 25 21 0,-37 19 42 16,-4 25-10-16,-3 10 31 15,-6 52-47-15,6 24 23 16,9 21 32-16,11 15-60 15,15 6-4-15,15-2-25 16,7-9 8-16,0-15-24 16,29-16-30-16,15-18-103 15,10-22 10-15,34-26-226 16,-8-20-270-16,-11 0-904 0</inkml:trace>
  <inkml:trace contextRef="#ctx0" brushRef="#br0" timeOffset="614">970 749 1846 0,'0'0'334'0,"0"0"-208"15,0 0 111-15,0 0 72 16,-247 19-88-16,184 10-106 16,9 11-46-16,20-3-69 15,21 1 0-15,13-2 0 16,0-2-30-16,42-12-84 15,20-12-52-15,11-10-61 16,3 0-34-16,2-23-64 16,-17-12 95-16,-9-5 132 15,-20 1 68-15,-16 9 30 0,-13 16 150 16,-3 14 154-16,0 0 16 16,-19 24-176-16,1 17-5 15,4 9-40-15,9 3-53 16,5-4-25-16,0-6-21 15,19-14-13-15,10-12-2 16,8-17-115-16,0 0 28 16,-1-19 38-16,-3-21 24 15,3-10 12-15,-7 2-5 16,1 1 33-16,-8 15 11 16,-8 16 2-16,-3 16 27 15,-4 0 30-15,0 22 33 16,-7 20-7-16,0 5-63 15,0 5-6-15,0-9-20 16,0-12-7-16,0-6-9 0,0-15-24 16,0-10-9-16,0 0 7 15,0-30-132-15,0-13 101 16,12-10 50-16,10-5-25 16,7 2 40-16,6 4 1 15,-1 15 0-15,-2 16 63 16,-3 21-10-16,1 0 87 15,-4 35 8-15,-1 9-47 16,0 10-29-16,1-2-58 16,-4 1-5-16,-4-7-18 15,-14-7-117-15,-4-12-219 16,0-11-342-16</inkml:trace>
  <inkml:trace contextRef="#ctx0" brushRef="#br0" timeOffset="840">562 561 965 0,'0'0'1296'15,"0"0"-1122"-15,0 0-168 16,0 0 26-16,199-118 81 15,-136 104-59-15,0 9-39 0,-6 5-15 16,2 0-80-16,-20 16-145 16,-5-3-322-16</inkml:trace>
  <inkml:trace contextRef="#ctx0" brushRef="#br0" timeOffset="988">1215 302 2264 0,'0'0'321'16,"0"0"-296"-16,0 0 42 16,0 0-55-16,237 45-12 15,-139-24-30-15,-19-9-437 16,-13-1-749-16</inkml:trace>
  <inkml:trace contextRef="#ctx0" brushRef="#br0" timeOffset="1249">2030 10 2357 0,'0'0'456'16,"0"0"-366"-16,230 141 182 0,-110-62-64 15,9 19-23-15,6 17-19 16,-8 11-119-16,-17 11-34 16,-22 7-13-16,-41 4-33 15,-62 65-21-15,-48-39-192 16,-32-27-745-16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3.6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0 838 2241 0,'0'0'182'0,"0"0"-182"16,0 0 0-16,0 0 81 16,0 0 13-16,153 173 31 15,-132-108-62-15,-6-3-36 0,-3-6-12 16,-9-13-14-16,-3-13-1 16,0-17 0-16,0-13-23 15,0 0-26-15,0-20-58 16,0-29 10-16,0-17 61 15,22-13-20-15,10-3-29 16,12-2 36-16,0 12-8 16,4 14 45-16,-10 30 12 15,-4 25 18-15,-5 3 38 16,-4 45 8-16,-3 20 28 16,-3 12-13-16,-4 0-78 15,-5 3 34-15,-3-8-23 16,-2-10-11-16,-1-12-2 15,2-15-5-15,1-11-15 0,5-18-27 16,10-6-99-16,3-16 112 16,7-29 0-16,9-18 0 15,6-11 35-15,8-13-56 16,0-15 9-16,-1-8 10 16,1-9-22-16,-11 5 59 15,-11 8 0-15,-16 18 46 16,-13 25 93-16,-4 24 1 15,-7 27-9-15,-29 12 46 16,-11 23-148-16,-9 40 32 16,2 17 0-16,3 15-16 15,11 10 33-15,11-2-77 16,10-5 10-16,13-10 22 0,6-6-23 16,0-7-11-16,0-12 1 15,10-12-53-15,8-14 21 16,8-11-143-16,-1-19 13 15,7-7 90-15,9-2-30 16,6-33 11-16,4-1 25 16,5 1 39-16,-2 8 11 15,-7 17 32-15,-10 10 27 16,-11 0 58-16,-13 33-19 16,-8 9 7-16,-1 9-46 15,-4-6-31-15,3 1-12 16,11-13-159-16,1-10-304 15,0-16-288-15</inkml:trace>
  <inkml:trace contextRef="#ctx0" brushRef="#br0" timeOffset="518">1637 1027 491 0,'0'0'1774'16,"0"0"-1498"-16,0 0-147 15,0 0 65-15,-193-26-3 16,137 43-75-16,12 19-65 16,12 6-36-16,17 7-15 15,15-2 0-15,0-5-1 16,15-9-72-16,29-12-7 0,10-17-75 16,9-4 1-1,-6-2 36-15,-1-31-47 0,-17 1 82 16,-9 1 61-16,-16 15 22 15,-11 10 160-15,-3 6-21 16,0 0-16-16,0 22-54 16,0 9-68-16,0 4 32 15,27-5-33-15,9-4-61 16,11-16-8-16,12-10-66 16,-1 0-96-16,1-34-14 15,-12-14-22-15,-14-11 18 16,-12-13-15-16,-10-14 230 0,-11-5 34 15,0-10 154 1,0-2 31-16,-17 15 46 0,-5 18 10 16,0 27 56-16,7 34-9 15,8 9-105-15,3 65-93 16,4 33-39-16,0 28 10 16,0 12 28-16,4 3-64 15,14-11 2-15,8-14-27 16,2-18-54-16,-2-23-51 15,-11-25-237-15,-12-24-441 16,-3-23-840-16</inkml:trace>
  <inkml:trace contextRef="#ctx0" brushRef="#br0" timeOffset="657">1877 979 1235 0,'0'0'944'16,"0"0"-799"-16,0 0-145 15,211-53 0-15,-123 39-1 16,-22 4-139-16,-27 8-359 0</inkml:trace>
  <inkml:trace contextRef="#ctx0" brushRef="#br0" timeOffset="878">1097 664 535 0,'0'0'1749'0,"0"0"-1569"0,0 0-122 15,0 0-44-15,171-182 48 16,-108 160-13-16,-3 12-32 16,0 10 12-16,-10 0-29 15,-6 23 0-15,7 6-106 16,-10-10-414-16,-9-6-281 0</inkml:trace>
  <inkml:trace contextRef="#ctx0" brushRef="#br0" timeOffset="954">1823 259 960 0,'0'0'1435'16,"0"0"-1386"-16,113-197-49 0,-66 135-515 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7.2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 1795 0,'0'0'564'0,"0"0"-445"16,0 0-41-16,0 0 147 16,0 0-92-16,249-53-56 15,-155 45-71-15,16 4 1 16,-5 4-14-16,19 0-167 16,-30 19-288-16,-31 10-202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7.3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 2515 0,'0'0'310'15,"0"0"-302"-15,0 0 4 16,196 0-12-16,-76-13 59 15,22 0-59-15,63 2-58 16,-34 8-328-16,-28 1-763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7.9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0 537 1629 0,'0'0'299'0,"0"0"-218"15,0 0-49-15,0 0 121 16,0 0 18-1,0 0-27-15,0 0-74 0,114-32-61 16,-52-1 17-16,4-6-26 16,7-4 0-16,-7-10-8 15,-5-2 9-15,-14-4-1 16,-6 0 1-16,-16 3 31 16,-10 10 131-16,-11 12-39 15,-1 12-33-15,-3 15 60 16,0 7-49-16,0 10-6 0,0 43-68 15,-7 29-28-15,-5 22 75 16,2 15-60-16,2 5-13 16,4 1 53-16,4-10-54 15,0-14 0-15,0-15-1 16,4-17-45-16,11-16-12 16,-3-21-285-16,-5-16-543 15,-7-16-1200-15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8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2300 0,'0'0'491'16,"0"0"-395"-16,0 0-37 16,0 0 146-16,0 0-29 15,0 0-91-15,237 0-58 16,-38 0-27-16,-16 0-36 15,-7 0-335-15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03.9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76 2376 0,'0'0'566'0,"0"0"-483"0,0 0-12 16,0 0 132-16,0 0-43 15,0 0-139-15,0 0-8 16,186-43-4-16,-94 31-7 16,6 2 2-16,12 3 2 15,-6 7-12-15,-5 0-9 16,0 0-214-16,-29 7-366 16,-31 3-607-16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04.1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47 2307 0,'0'0'584'16,"0"0"-536"-16,0 0 133 16,0 0 47-16,0 0-107 15,200 0-28-15,-94 0-81 0,80-15-12 16,-22 2-27 0,-18-6-612-16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2:59.8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734 1102 1023 0,'0'0'541'0,"0"0"-435"16,0 0 8-16,0 0 94 16,0 0 56-16,0 0-40 15,17-92-105-15,-17 69-4 0,0-7-15 16,0-2-31-16,-10-4 23 15,-16 3-65-15,-11 4 6 16,-10 5 21-16,-11 14-53 16,-8 10 4-16,-10 0-5 15,-5 37 9-15,-2 18 3 16,5 22-12-16,9 14 0 16,15 20 34-16,18 7-22 15,18 5-4-15,18-9-8 16,6-12 1-16,49-13 2 15,19-16-3-15,16-29-5 16,16-16-11-16,11-28-28 16,-4 0 11-16,-8-37-7 0,-17-26-3 15,-29-12 35 1,-27-11-20-16,-32-12 28 0,0-2 30 16,-47-7 3-16,-19 11 1 15,-3 14-13-15,3 27-21 16,15 25 0-16,22 29-31 15,26 22-325-15,3 30-396 16,0 3-1094-16</inkml:trace>
  <inkml:trace contextRef="#ctx0" brushRef="#br0" timeOffset="161">1189 1925 1482 0,'0'0'1188'16,"0"0"-1085"-16,0 0-103 16,0 0-193-16,0 0-166 15,76-166-1647-15</inkml:trace>
  <inkml:trace contextRef="#ctx0" brushRef="#br0" timeOffset="3267">3734 82 1482 0,'0'0'278'16,"0"0"-202"-16,0 0 78 16,0 0 159-16,0 0-107 0,0 0-97 15,0 0-32-15,88-79-14 16,-41 76 27-16,4 3-26 16,7 0-30-16,1 0-8 15,-5 0-19-15,-3 9-7 16,-14 1 0-16,-12-3 8 15,-15 0 1-15,-10-2-9 16,0 2 0-16,-28 0 7 16,-20 0-5-16,-14 0-2 15,-2-7 0-15,-6 0 1 16,4 0 23-16,4 0-24 16,11 0 1-16,7 2 40 15,15-2-39-15,11 4 23 0,11-1-25 16,3 4 12-16,4 2-6 15,0 12-6-15,0 1 0 16,0 5 38-16,7-3-37 16,3 1 6-16,2 1 22 15,-5 0-19-15,5-3 47 16,-2 3-57-16,2-3 1 16,1-4 43-16,6-1-44 15,3-2 12-15,0-6-12 16,3 4 1-16,4 0 11 15,0 0-12-15,-2 6 0 16,-2 4 7-16,-3-2-1 0,-8 5-12 16,-2-2 6-16,-9 5 0 15,-3-1 15-15,0-1-15 16,-12-6 0-16,-17-2 17 16,-15-4-17-16,-3-6 0 15,-4-3 0-15,4-5 6 16,3-2-1-16,8 0-5 15,11 0-12-15,10-5-31 16,15-29-134-16,3 8-201 16,26-7-426-16</inkml:trace>
  <inkml:trace contextRef="#ctx0" brushRef="#br0" timeOffset="3611">4375 226 1982 0,'0'0'548'15,"0"0"-489"-15,0 0 126 16,0 0 63-16,0 0-112 16,0 0-68-16,0 0-67 15,-117 113 6-15,117-58 5 16,12 4-11-16,24 3-2 15,11-2 1-15,12-7 0 16,7-15-21-16,-1-11 10 16,1-22-4-16,-12-5 2 15,-10-16 1-15,-19-33 12 0,-20-9 15 16,-5-10 20-16,-41 3 53 16,-24 3-43-16,-12 13-35 15,-4 13 16-15,20 12-26 16,28 24-102-16,22 0-470 15,11 0-733-15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35.0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647 611 1328 0,'0'0'319'0,"0"0"-171"16,0 0-19-16,0 0 62 16,0 0-17-16,0 0-72 15,-47 26 4-15,47-22-29 16,0-4-27-16,0 0 22 16,0 0-27-16,9 0-14 15,19-11-22-15,8-15 0 16,8-7 0-16,7-7-9 15,1-1-2-15,-1-11-14 0,-1-6 16 16,-2 0-15-16,-4-4 15 16,-4 0 0-16,-7 4 2 15,-5 4-2-15,-13 14 0 16,-4 15 34-16,-3 8-22 16,-8 13 24-16,3 4 28 15,-3 0-48-15,4 34 37 16,-1 21-22-16,4 21-2 15,-2 13 20-15,2 9-49 16,-7 3-1-16,3-2-5 16,-3-3-62-16,4-5-64 15,-4 14-166-15,0-23-310 16,0-19-755-16</inkml:trace>
  <inkml:trace contextRef="#ctx0" brushRef="#br0" timeOffset="445">76 1172 1614 0,'0'0'300'15,"0"0"-231"-15,0 0 103 16,0 0 51-16,0 0-46 0,0 0-64 16,0 0-85-1,-76 24-14-15,89-22 65 0,28 3-13 16,10 0 28-16,15-2-64 16,16 1-15-16,15-4 53 15,20 2-45-15,13-2-8 16,15 3 10-16,16 2-17 15,6-3 26-15,6 3-34 16,1-2 0-16,2-1 8 16,-2-2-2-16,-6 0-5 15,-8 0 2-15,-9 0 4 16,-18-5 4-16,-19-7-11 16,-23 3-30-16,-34 6 21 0,-23 1-60 15,-24 2-40-15,-10 0-95 16,-13 2-105-16,-28 17-232 15,-3-2-1209-15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06.0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313 311 1122 0,'0'0'299'0,"0"0"-113"15,0 0 5-15,0 0-32 16,0 0 68-16,0 0-1 0,-61-62-76 15,61 58-16 1,0 4-40-16,0 0-25 0,0 0 32 16,0 30-78-16,7 26 28 15,15 26 47-15,0 20-44 16,-3 12 0-16,-9 10-27 16,-3 2-12-16,-2-8 17 15,-2-17-32-15,1-12 0 16,-4-12 11-16,0-16-11 15,0-12-49-15,0-13-82 16,0-28-217-16,-4-8-251 16,-14 0-471-16</inkml:trace>
  <inkml:trace contextRef="#ctx0" brushRef="#br0" timeOffset="376">0 374 1249 0,'0'0'929'0,"0"0"-731"15,0 0-115-15,0 0 75 16,0 0 25-16,33-191-37 16,11 148-56-16,11 7-71 15,10 7 26-15,16 7-16 16,7 8-10-16,6 11 32 15,8 3-48-15,-1 6 3 0,6 27 9 16,-12 12-3-16,-16 12-12 16,-16 8 0-1,-28 1 6-15,-26 6 2 0,-9-4-8 16,-41 1 0-16,-35-1 23 16,-27-14-22-16,-14-5-1 15,0-16 0-15,13-12 0 16,16-19 18-16,27-2-18 15,20 0-69-15,29-19-15 16,17-27-212-16,38 6-480 16,4 3-1180-16</inkml:trace>
  <inkml:trace contextRef="#ctx0" brushRef="#br0" timeOffset="701">2064 0 568 0,'0'0'1630'0,"0"0"-1419"16,0 0-199-16,0 0 42 15,-212 111 147-15,162-1-33 16,-1 65-87-16,10 55-6 16,13 23 22-16,12-40 29 0,16-49-80 15,0-63-19-15,7-19-22 16,27 0-4-16,13 0-2 16,19-5-95-16,42-35-91 15,-13-19-319-15,-10-23-663 0</inkml:trace>
  <inkml:trace contextRef="#ctx0" brushRef="#br0" timeOffset="969">2859 294 2458 0,'0'0'272'0,"0"0"-227"16,0 0-30-16,0 0 121 15,0 0 3-15,-10 231-105 16,13-117 25-16,7 3-40 16,2-4-2-16,1-12 25 15,3-12-42-15,-1-17-47 16,14-26-155-16,-7-22-289 15,-5-24-71-15</inkml:trace>
  <inkml:trace contextRef="#ctx0" brushRef="#br0" timeOffset="1473">2754 272 1817 0,'0'0'389'0,"0"0"-252"15,0 0-94-15,0 0 132 16,0 0-26-16,215-161-102 16,-136 145-29-16,9 5-17 15,-5 11 24-15,-2 0 66 16,-15 23-52-16,-15 19 11 16,-22 11-19-16,-23 7-13 0,-6 5-7 15,-22 4-11 1,-25-8 0-16,-7-1 22 0,-9-13-22 15,13-14-5-15,6-14 5 16,15-9 1-16,15-7 22 16,9-3-22-16,5 0 0 15,0 0-1-15,12 0-3 16,29 0-12-16,6 0 4 16,11 17 8-16,4 8-10 15,7 15-8-15,1 10-3 16,-1 10 24-16,-5 7-27 15,-4 3 21-15,-20 2-1 16,-18-6 7-16,-18-5 12 16,-4-12-11-16,-34-5 9 15,-24-11 72-15,-11-11-27 0,-16-15 19 16,-1-7-5-16,-2 0-27 16,7-34 22-16,12-11-64 15,11-4-17-15,21-1-6 16,23-25-198-16,14 13-350 15,0 6-1093-15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0.2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288 1056 1810 0,'0'0'247'16,"0"0"-182"-16,0 0 139 15,0 0 23-15,0 230-57 16,0-165-85-16,0-7-21 15,0-7-31-15,0-12-24 16,0-16-18-16,15-23-130 16,2 0-217-16,-2-21-293 0</inkml:trace>
  <inkml:trace contextRef="#ctx0" brushRef="#br0" timeOffset="131">218 815 2158 0,'0'0'466'16,"0"0"-466"-16,0 0-1 16,0 0-26-16,0 0-172 15,0 0-631-15</inkml:trace>
  <inkml:trace contextRef="#ctx0" brushRef="#br0" timeOffset="353">739 548 2070 0,'0'0'479'0,"0"0"-450"16,0 183 73-16,4-81 121 16,-4 5-97-16,5 9-33 15,-2-3-93-15,4-10 0 16,5-5-18-16,1-15-22 15,13-11-198-15,-4-26-287 16,-7-23-326-16</inkml:trace>
  <inkml:trace contextRef="#ctx0" brushRef="#br0" timeOffset="501">656 1176 1974 0,'0'0'327'0,"0"0"-241"0,0 0-55 15,0 0-30-15,193-163-1 16,-102 100-7-16,-21 14-482 16,-19 4-1345-16</inkml:trace>
  <inkml:trace contextRef="#ctx0" brushRef="#br0" timeOffset="671">0 235 2531 0,'0'0'253'0,"0"0"-253"16,0 0-50-16,350-108 42 16,-186 42-276-16,-15 5-941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07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435 0 2220 0,'0'0'386'16,"0"0"-306"-16,0 0-68 15,0 0 121-15,-19 226 31 16,11-121-86-16,8 4 4 16,0 2-46-16,0-5 8 0,5-10-13 15,17-7-16-15,0-17-15 16,-2-14-12-16,7-20-69 15,-1-31-89-15,-9-7-374 16,-6 0-73-16</inkml:trace>
  <inkml:trace contextRef="#ctx0" brushRef="#br0" timeOffset="165">0 616 2331 0,'0'0'294'16,"0"0"-231"-16,0 0-36 0,208 4-26 16,-106-8-2-16,58-32-40 15,-24 4-154-15,-23-2-340 0</inkml:trace>
  <inkml:trace contextRef="#ctx0" brushRef="#br0" timeOffset="393">1091 19 2145 0,'0'0'521'0,"0"0"-485"16,0 0 61-16,-25 190 141 16,10-99-80-16,-4 15-44 15,-3 5-111-15,-3 8 8 16,-7-2 24-16,-6 2-35 15,6-7-7-15,2-14-99 16,13-9-147-16,8-26-377 16,9-31-957-16</inkml:trace>
  <inkml:trace contextRef="#ctx0" brushRef="#br0" timeOffset="1198">2050 580 1443 0,'0'0'1058'16,"0"0"-892"-16,0 0-156 15,0 0 65-15,-198-29 179 16,137 35-115-16,2 31-82 15,8 8-29-15,11 11 23 16,18 2 7-16,18 0-58 16,4-6 0-16,41-12-8 15,28-12-68-15,14-17-36 16,9-11-198-16,-4 0-13 16,-9-30 3-16,-13-6 85 0,-15 2 137 15,-21 10 98-15,-16 6 0 16,-14 15 175-16,0 3 30 15,0 3-91-15,-14 29 54 16,6 12-31-16,8 3-19 16,0 5-63-16,25-4-54 15,31-5 34-15,13-17-35 16,11-16-56-16,-4-10 35 16,-7-6-46-16,-13-33 0 15,-24-11-25-15,-25-6 62 16,-7 0 30-16,-22-4 25 15,-32 9 14-15,-9 8 45 16,-1 10-37-16,1 11 14 0,16 12-34 16,18 5-26-16,17 5-1 15,12 0 0-15,9 0-13 16,33 0-8-16,14 5 12 16,5 5-31-16,5-1 1 15,0 7 39-15,-9 12-13 16,-4 3 13-16,-18 12-3 15,-6 9-3-15,-10 5 6 16,-8-2 0-16,-7-2 15 16,-4-10-13-16,0-14 26 15,0-13-28-15,0-13 0 16,0-3 7-16,0-12-7 16,0-31-21-16,0-13-11 15,3-6 24-15,23-3-10 0,7 3-1 16,6 8 19-16,9 16 0 15,-1 17 16-15,-3 21 29 16,-3 0 7-16,-9 33 44 16,-7 19 7-16,0 11-90 15,-6 3 25-15,0-2-38 16,-1-4-8-16,8-14-128 16,18-12-204-16,-5-20-220 15,-2-9-1276-15</inkml:trace>
  <inkml:trace contextRef="#ctx0" brushRef="#br0" timeOffset="1635">3760 741 1965 0,'0'0'592'0,"0"0"-448"0,0 0-48 16,0 0 139-16,0 0 7 15,-205 77-157-15,187-39-55 16,18 1-30-16,0 1 0 15,15-11-21-15,29-7-80 16,10-12-140-16,4-10-73 16,1 0-273-16,-8-24 51 15,-14-10-59-15,-20 5 595 16,-17 3 349-16,0 8 12 16,0 12-34-16,-22 6 26 15,5 0-90-15,-2 26-24 0,7 27-75 16,9 16-42-16,3 16 20 15,0 14-103-15,22 9-20 16,15 4 76-16,10 3-62 16,4-1-15-16,0-5-6 15,-7-17-12-15,-12-17 33 16,-13-20-33-16,-19-18 0 16,0-21 32-16,-32-13-17 15,-19-3 3-15,-8-19-18 16,1-28 0-16,-1-15-6 15,12-20 3-15,14-16-72 16,18-76-51-16,12 23-199 0,3 7-506 16</inkml:trace>
  <inkml:trace contextRef="#ctx0" brushRef="#br0" timeOffset="1863">2221 403 2054 0,'0'0'339'16,"0"0"-258"-16,0 0-24 16,0 0 123-16,222-189-1 0,-153 161-133 15,4 22-26 1,-11 6-20-16,11 24-127 0,-14 14-207 15,-15 6-584-15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1.8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13 999 2343 0,'0'0'315'15,"0"0"-309"-15,0 0 12 16,50 194 31-16,-43-136 14 16,-7 3-38-16,0-13-22 15,0-5 5-15,0-17-4 16,-10-9-4-16,-9-17-36 15,4 0 24-15,2-20-17 16,6-25 3-16,2-18-39 0,5-11 14 16,0-1 45-1,25 1-24-15,12 8 23 0,11 17 7 16,6 12 6-16,2 25 43 16,-2 12-12-16,-7 5 9 15,0 32 29-15,-3 12-69 16,-3 6 13-16,-9 8-8 15,-6-4-10-15,-4-3 13 16,-4-2-14-16,-3-12-11 16,-1-9-17-16,1-14-41 15,-1-6-29-15,1-13-15 16,7 0-4-16,3-11 44 0,12-27-63 16,2-17 33-1,9-16 34-15,7-11-35 0,6-9 20 16,2-4 13-16,0-3 36 15,-3 3 23-15,-9 5 24 16,-10 16 21-16,-19 11 70 16,-10 14 2-16,-12 12 68 15,0 11 15-15,-19 10-32 16,-18 6 24-16,-2 10-124 16,-5 0-3-16,-3 23 48 15,3 15-34-15,6 13-14 16,10 11-41-16,9 7-12 15,9 10 24-15,6 3-24 16,4 3 0-16,0 5 10 16,0-8-9-16,0-3-2 0,0-14 0 15,7-11-5-15,0-15-6 16,0-15-57-16,1-14-29 16,6-10 74-16,4 0-3 15,8-38 19-15,4-13-24 16,9-5-11-16,-2 4 42 15,4 3-44-15,-9 16 27 16,-3 20 18-16,-1 13 0 16,-6 0 63-16,0 40 34 15,-6 8 19-15,-6 11-15 16,-2 4-94-16,-4-5 3 16,6-5-10-16,5-6-71 15,32-24-147-15,-3-14-278 0,0-9-171 16</inkml:trace>
  <inkml:trace contextRef="#ctx0" brushRef="#br0" timeOffset="563">1934 1134 23 0,'0'0'2113'16,"0"0"-1798"-16,0 0-215 15,0 0 152-15,-190-27 2 16,140 27-115-16,2 0-41 16,11 4-97-16,8 16 5 0,14 4 17 15,15 0-16-15,0 3-14 16,0-3-20-16,29-3-50 16,8-7 40-16,4-5-92 15,3-9-67-15,-5 0 104 16,-6 0-13-16,-4 0 61 15,-14 0 26-15,-1 0 18 16,-2 7 23-16,-2 16-9 16,5 4 1-16,11-1 31 15,6-2-46-15,8-10 0 16,11-11-9-16,3-3-101 16,2-8-64-16,-5-31-135 15,-7-10 18-15,-12-14-46 16,-7-9 26-16,-10-10 121 0,-8-4 190 15,-7-9 20-15,0-4 142 16,0 1-21-16,0 9 104 16,-7 15 22-16,-8 21 23 15,5 21 11-15,3 18-50 16,7 14-85-16,0 14-38 16,0 40-42-16,0 25-13 15,4 24-13-15,6 11-5 16,-3 11-4-16,4-1-27 15,0-6-15-15,4-13-9 16,0-16-10-16,2-20-103 16,-2-20-147-16,-3-23-243 15,-9-14-417-15</inkml:trace>
  <inkml:trace contextRef="#ctx0" brushRef="#br0" timeOffset="729">2164 1140 1955 0,'0'0'574'0,"0"0"-493"0,0 0-53 16,0 0-22-16,262-50 49 15,-174 40-55-15,-5 3-57 16,-24-8-191-16,-23 5-314 16,-28 3-895-16</inkml:trace>
  <inkml:trace contextRef="#ctx0" brushRef="#br0" timeOffset="947">1340 665 2125 0,'0'0'460'16,"0"0"-425"-16,0 0 13 15,0 0 134-15,0 0-104 16,207-135-63-16,-145 125 28 15,-11 10-43-15,-7 0 0 16,-10 4-67-16,-9 18-153 16,0-3-129-16,-3-1-198 0,-8-9-177 15</inkml:trace>
  <inkml:trace contextRef="#ctx0" brushRef="#br0" timeOffset="1022">1941 380 1612 0,'0'0'546'0,"0"0"-466"16,154-217-80-16,-88 128-220 15,-12 15-1114-15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5.8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1702 0,'0'0'532'0,"0"0"-347"15,0 0-148-15,0 0 109 16,0 0 47-16,0 0-91 16,226 2-39-16,-134-2-63 15,21 0-145-15,-27 0-153 16,-26 0-659-16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6.05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59 2571 0,'0'0'329'0,"0"0"-227"16,0 0-96-16,0 0 21 16,198-7 21-16,-100-6-48 15,57-3-121-15,-23 3-439 16,-18 3-673-16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6.4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0 723 2125 0,'0'0'263'0,"0"0"-232"0,0 0-19 15,0 0-12-15,227-224 114 16,-169 139-101-16,-11-7 4 16,-3 1-17-16,-14 9 1 15,-13 13 149-15,-5 22-26 16,-12 21-13-16,0 19 49 15,0 7-48-15,0 23-70 16,0 43-19-16,0 29-23 16,-12 24 76-16,9 9-76 15,0 3 0-15,3-9 45 16,0-15-45-16,0-15 0 16,25-16-24-16,29-15-116 15,-2-24-175-15,-4-18-641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6.6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 2581 0,'0'0'501'0,"0"0"-459"0,0 0-15 16,0 0 148 0,196 0-120-16,-108 0-37 0,79-7-18 15,-16-6-104-15,-14-4-502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13.4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0 917 1843 0,'0'0'268'0,"0"0"-203"16,0 0-21-16,0 0 15 15,0 0-9-15,230-175-50 16,-157 102-18-16,-10-6 17 16,-13-2-19-16,-17-5 20 15,-18 4 0-15,-12 10 40 16,-3 16 95-16,0 19 11 0,-3 27-6 15,-12 10-18-15,1 51-76 16,2 35 32-16,5 24 25 16,7 16-34-16,0 1 12 15,0-6-81-15,7-12 1 16,19-18-2-16,2-14-6 16,20-19-100-16,-8-23-269 15,-6-17-485-15</inkml:trace>
  <inkml:trace contextRef="#ctx0" brushRef="#br0" timeOffset="353">1199 892 1837 0,'0'0'325'0,"0"0"-269"16,190-68 35-16,-95 19 78 15,-1-7-77-15,-2-10-25 16,-11-6-67-16,-15-4 0 16,-19 1 25-16,-25-1-25 15,-18 0 32-15,-4 11 3 16,-12 13 4-16,-17 15 90 16,-8 24-13-16,1 13-51 15,-4 33 40-15,-1 40-61 16,5 21 26-16,8 15-21 15,6 5-20-15,13-1 38 16,9-4-67-16,0-16 1 0,12-11 2 16,17-10-3-16,11-18-72 15,11-26-117-15,37-28-171 16,-12 0-379-16,-6-5-755 0</inkml:trace>
  <inkml:trace contextRef="#ctx0" brushRef="#br0" timeOffset="992">2338 847 1827 0,'0'0'568'0,"0"0"-436"15,0 0 56-15,0 0 84 16,0 0-10-16,-190-30-164 0,146 62-45 16,4 11-17-1,18 6-30-15,12 2 0 16,10-3-6-16,6-3-34 0,35-12-2 15,10-8-123-15,6-15-16 16,2-10 6-16,-1-5 17 16,-14-27-14-16,-10-8 89 15,-12 1 77-15,-16 5 34 16,-6 15 76-16,0 10 69 16,0 9-1-16,0 0-119 15,0 19-19-15,0 17-34 16,19 5-5-16,10-6-1 15,8-3-6-15,5-13-27 16,2-9-41-16,0-10-26 16,-7 0 65-16,-1-24-53 0,-7-17 2 15,-2-4 71-15,-5 1-17 16,-2 9 32-16,-8 8 2 16,-5 21 61-16,-7 6 60 15,0 16-94-15,0 26 27 16,0 14 39-16,0 7-82 15,-11-9 11-15,0 0-24 16,4-17 2-16,0-11 4 16,4-17-6-16,-2-9-21 15,5-3 15-15,0-33-50 16,0-13 35-16,12-17-1 16,20-6 17-16,5-5-17 15,2 2 22-15,5 13 0 0,-4 17-1 16,1 17 2-1,-1 23 37-15,-7 5 46 0,-1 17-29 16,-2 29 45-16,-1 9-62 16,-4 7 14-16,1 1 5 15,-4-5-51-15,-4-7-6 16,-8-12-55-16,-10-17-121 16,0-8-172-16,0-14-444 0</inkml:trace>
  <inkml:trace contextRef="#ctx0" brushRef="#br0" timeOffset="1245">2016 474 2094 0,'0'0'322'0,"0"0"-313"15,0 0 17-15,0 0 174 16,0 0-88-16,219-103-45 16,-157 89-45-16,-3 8 5 15,-5 6-3-15,-10 0-24 16,-3 0-148-16,-5 0-172 16,-8 0-377-16,-9 0-978 0</inkml:trace>
  <inkml:trace contextRef="#ctx0" brushRef="#br0" timeOffset="1358">2691 197 2181 0,'0'0'296'15,"0"0"-278"-15,0 0-11 16,244 29-14-16,-134-17-11 16,-12-2-503-16</inkml:trace>
  <inkml:trace contextRef="#ctx0" brushRef="#br0" timeOffset="1639">3555 0 2320 0,'0'0'536'15,"0"0"-493"-15,0 0 48 16,0 0 122-16,263 183-34 16,-162-94-21-16,2 17-98 15,-1 11 18-15,-8 14 0 16,-17 10-42-16,-15 4-11 16,-25 7-25-16,-27-5-52 15,-54 33-52-15,-35-36-485 16,-19-29-1890-16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24.2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1822 0,'0'0'389'15,"0"0"-287"-15,0 0-8 16,0 0 59-16,0 0-14 16,0 0-112-16,73 7 4 15,-26 0 17-15,9 0-24 16,1-5 6-16,6 5-9 15,3-3-4-15,-9 2 49 0,3-3-54 16,-10 4-11-16,-6-4 34 16,-11 4-5-16,-8 0 25 15,-13-2-15-15,-6 3 4 16,-6 5 70-16,0 3-53 16,0 10-6-16,-6 7-10 15,-13 16-24-15,-6 11 18 16,-6 12-22-16,-1 10-4 15,0-1 22-15,2 1-23 16,4 0-12-16,4-5 33 16,5-5-33-16,2-11 34 15,3-7-24-15,2-10-9 16,3-7 11-16,-1-11-12 16,5-2-7-16,-1-12 6 0,4-1-5 15,0-8-11-15,0-3-28 16,-3 0-39-16,3 0 3 15,0 0-149-15,0-10-308 16,0-14-258-16</inkml:trace>
  <inkml:trace contextRef="#ctx0" brushRef="#br0" timeOffset="227">37 657 1987 0,'0'0'683'16,"0"0"-570"-1,0 0 66-15,0 0 85 0,0 0-109 16,0 0-60-16,0 0-29 16,256-46-39-16,-155 34 30 15,12-5-57-15,70-16-92 16,-27 4-423-16,-21 1-2256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36.2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132 0 1562 0,'0'0'315'0,"0"0"-233"15,0 0 107-15,0 0 51 16,0 0-53-16,0 0-96 16,0 0-33-16,-22 120 46 15,22-38-8-15,0 14-71 0,0 6 40 16,0 0-44-1,-4-8-2-15,-3-5 14 0,-1-13-26 16,1-10 7-16,4-20-14 16,-1-13 0-16,4-17 6 15,0-10-6-15,0-6 9 16,0 0 25-16,0-13-25 16,0-19 0-16,14-15-9 15,11-2 0-15,6 0 5 16,1 6-5-16,8 7 0 15,-1 10 0-15,5 13-2 16,7 9-9-16,2 4 4 16,1 7 4-16,-4 29-8 0,-6 3 11 15,-15 11 0-15,-10-2 0 16,-16 2 2-16,-3-4 7 16,-3-2-9-16,-34-6 0 15,-14-5 4-15,-3-6-4 16,-12-5 0-16,0-9 9 15,5-6-9-15,-2-7 18 16,13 0-18-16,2 0 0 16,8-7 0-16,11-9 1 15,7 0-2-15,10-3-36 16,12-2-91-16,5-9-104 16,31 6-300-16,1-1-299 0</inkml:trace>
  <inkml:trace contextRef="#ctx0" brushRef="#br0" timeOffset="215">817 702 1124 0,'0'0'858'16,"0"0"-738"-16,0 0-15 15,0 0 142-15,0 0-86 16,201 10-109-16,-144-10-52 16,31 0-98-16,-15 0-369 15,-10-14-993-15</inkml:trace>
  <inkml:trace contextRef="#ctx0" brushRef="#br0" timeOffset="703">1747 587 1679 0,'0'0'304'15,"0"0"-184"-15,0 0 53 16,0 0 58-16,0 0-45 15,0 0-102-15,0 0-20 0,-110-56 23 16,81 56-60-16,0 0 12 16,-1 0-39-16,1 17 0 15,4 12 23-15,6 8-22 16,9 5-1-16,10 0 0 16,0 1 7-16,0-7-19 15,19-7-85-15,9-8-3 16,4-5 64-16,2-13-30 15,2-3-13-15,1 0 18 16,-8-13 20-16,-4-14 32 16,-6-2-3-16,-9 3 12 15,-2-1 58-15,-4 8 15 0,-4 9 7 16,0 7 13 0,0 3 8-16,0 0-17 0,0 13-77 15,0 15-6-15,0 13 33 16,0 0-33-16,3 3-1 15,9-4 0-15,-2-8-53 16,12-3-59-16,10-8-177 16,2-15-297-16,-9-6-487 0</inkml:trace>
  <inkml:trace contextRef="#ctx0" brushRef="#br0" timeOffset="927">2071 733 1662 0,'0'0'377'15,"0"0"-265"-15,0 0-37 16,0 0 165-16,0 0-8 16,0 0-157-16,193 0-57 15,-120 0 28-15,0 0-44 16,4-9-2-16,3-3-114 15,-17 2-244-15,-25 0-520 0</inkml:trace>
  <inkml:trace contextRef="#ctx0" brushRef="#br0" timeOffset="1147">2428 551 1711 0,'0'0'382'0,"0"0"-267"16,0 0 53-16,0 0 92 15,0 0-64-15,-6 200-113 16,2-145-8-16,-1-2-69 16,5-3-6-16,0-7-99 15,0-5-187-15,15-15-321 16,4-7-743-16</inkml:trace>
  <inkml:trace contextRef="#ctx0" brushRef="#br0" timeOffset="1399">2876 692 1547 0,'0'0'328'16,"0"0"-105"-16,0 0 117 15,0 0-38-15,0 0-78 16,0 0-103-16,0 0-49 16,88-105 28-16,-81 107-61 15,2 29-12-15,1 5 40 0,-3 13-46 16,-4 0-21 0,2 8-19-16,2-4-63 0,11 1-68 15,-1-12-419-15,-5-12-106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3:20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4941 1153 2824 0,'0'0'290'0,"0"0"-191"15,0 0-93-15,259 0 25 16,-168 0-13-16,-6 0-18 0,-1 0-84 16,-23 11-623-16,-32-5-807 15</inkml:trace>
  <inkml:trace contextRef="#ctx0" brushRef="#br0" timeOffset="160">4894 1672 2940 0,'0'0'452'15,"0"0"-396"-15,0 0-55 16,233 0-2-16,-69-10-26 16,-25-13-456-16,-14 0-1899 0</inkml:trace>
  <inkml:trace contextRef="#ctx0" brushRef="#br0" timeOffset="-1941">691 920 1470 0,'0'0'297'16,"0"0"-178"-16,0 0 50 15,0 0 1-15,0 0-22 16,-202-36 3-16,137 36-70 15,-3 10 8-15,-10 26 11 0,5 20 0 16,4 16 32-16,8 17-77 16,17 11-25-16,22 7 48 15,14 0-56-15,8-5 2 16,27-12-24-16,27-15 1 16,22-16 12-16,19-23-13 15,11-26-15-15,2-10 14 16,2-23-63-16,-11-33 19 15,-18-15 6-15,-20-15 39 16,-24-7-15-16,-24-12 37 16,-13 2-22-16,-20-6 102 15,-36 11-40-15,-5 16-8 16,2 14-38-16,8 30-9 0,14 21-4 16,24 17-3-1,13 17-199-15,35 19-186 0,13 0-394 0</inkml:trace>
  <inkml:trace contextRef="#ctx0" brushRef="#br0" timeOffset="-1758">1328 1847 2280 0,'0'0'631'0,"0"0"-508"15,0 0 4-15,0 0-24 0,0 0-103 16,0 0-115 0,0 0-375-16,29-132-356 0</inkml:trace>
  <inkml:trace contextRef="#ctx0" brushRef="#br0" timeOffset="83469">2426 853 1467 0,'0'0'319'0,"0"0"-251"15,0 0-25-15,0 0 165 16,0 0-9-16,0 0-37 16,0 4-103-16,0-6 10 15,0-15 42-15,0 1-63 16,0 0-8-16,-7 3-2 0,-5-4-23 16,-6 5 43-16,-4-2-58 15,-4 1 0-15,-6-1 15 16,0 5-15-16,-5 6-1 15,5 3 0-15,-5 0 1 16,4 0 37-16,0 19-37 16,1 15 0-16,3 11 8 15,7 6-8-15,7 7-5 16,8 3 4-16,7-5 2 16,0-2 12-16,0-13-13 15,29-7 0-15,3-11-6 16,8-10 6-16,4-13-25 15,4 0-7-15,-4-7 7 0,0-25 6 16,-9-5 5-16,-5 2 14 16,-13 1 5-16,-5 11-5 15,-5 3 31-15,-7 10 11 16,3 8 3-16,-3 2 55 16,4 0-85-16,4 14-14 15,-1 27 53-15,5 14-18 16,-2 8-18-16,-7 10-12 15,-3 1-6-15,0-2 33 16,0-4-33-16,0-4 0 16,-18-8 22-16,-4-8-16 15,-7-4 9-15,-3-9-6 0,-2-11-8 16,-1-7 20-16,1-8-21 16,5-6-1-16,7-3 0 15,3 0-5-15,9 0 4 16,7 0-41-16,3-9-134 15,22-49-112-15,17-2-393 16,5-6-1286-16</inkml:trace>
  <inkml:trace contextRef="#ctx0" brushRef="#br0" timeOffset="84103">2764 793 1960 0,'0'0'303'0,"0"0"-196"16,0 0-55-16,0 0 111 16,0 0-78-16,0 0-71 15,0 0 36-15,186-17-50 16,-133 17 0-16,1 0 4 15,-3 7-3-15,-1-2-1 16,-6 0 0-16,-7-2 1 16,-15 0 14-16,-11 0-15 15,-11-3 0-15,0 4 37 0,-11-4-26 16,-26 0-11 0,-10 0 0-16,-7 0 0 0,-5 0 76 15,1 0-40-15,2 0 15 16,6 0 43-16,6 0-64 15,8 10 21-15,2 3-9 16,12 6-35-16,5-2 58 16,9 2-65-16,8 1 0 15,0 4 3-15,0-3-3 16,12 3 0-16,13 3-1 16,4-6 2-16,5 3 21 15,5-4-22-15,1 6 0 16,4 0 3-16,-3 4-2 15,1 10-2-15,-5-1 1 16,0 10 0-16,-8 1 12 0,-7-2-12 16,-12 5 0-1,-6-8 9-15,-4 2-1 0,-4-2 7 16,-24-9-8-16,-13-2 2 16,-3-9 24-16,-3-7-32 15,3-11-1 1,1-7 17-16,3 0-17 0,3 0 7 15,8-14-7-15,29-41-92 16,0 1-206-16,0-2-584 0</inkml:trace>
  <inkml:trace contextRef="#ctx0" brushRef="#br0" timeOffset="84791">3483 32 2018 0,'0'0'302'0,"0"0"-188"16,0 0 103-16,0 0-47 16,0 0-100-16,0 0-44 15,0 0-14-15,117-15 54 16,-67 13-66-16,-2-2 0 15,-1 4 14-15,-6 0-13 16,-12 0-1-16,-7 0 0 16,-14 0 0-16,-8 0 9 15,0 0-9-15,0 0 0 16,-34 0 36-16,-6 0-36 16,-3 0 0-16,-9 0 10 15,4 0-9-15,5 0 72 0,7 0-47 16,4 0-26-16,5 0 51 15,10 6-33-15,5 9-7 16,9-3-11-16,3 13 0 16,0-1 15-16,0 6-15 15,6 7-3-15,13-2-3 16,3 2 8-16,3-1-3 16,-3 0 1-16,0-5 0 15,-6 3 4-15,-10 0-4 16,-6-6 0-16,0 2 6 15,-6 0-5-15,-20-7 9 16,-8 1-10-16,-1-10 0 16,-2 0 11-16,5-7-11 0,1 0-10 15,9-7 10-15,12 0-47 16,7 0-62-16,3-4-205 16,32-22-333-16,2-1-129 15</inkml:trace>
  <inkml:trace contextRef="#ctx0" brushRef="#br0" timeOffset="85078">3965 130 745 0,'0'0'1424'0,"0"0"-1164"15,0 0-178-15,0 0 117 16,0 0 12-16,0 0-135 0,-63 205-16 15,63-152-44-15,0 1-1 16,7-9 5-16,30-6-20 16,11-5 0-16,3-14-1 15,8-14 9-15,-2-6-8 16,-13-4 0-16,-12-26 0 16,-20-8 51-16,-12-6-18 15,-7-1 40-15,-37 8-29 16,-22 9-43-16,16 11-1 15,6 4-448-15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56.3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2748 0,'0'0'194'15,"0"0"-194"-15,0 0-2 16,0 0-20-16,0 0-26 16,0 0-762-16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56.5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69 2148 0,'0'0'343'0,"0"0"-343"16,0 0-270-16,193-41 51 15,-124 13-351-15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56.6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 1798 0,'0'0'477'0,"0"0"-449"0,0 0-22 16,0 0-6-16,204-12-312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5:01.2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509 229 918 0,'0'0'1000'0,"0"0"-814"15,0 0-49-15,0 0 51 16,0 0 19-16,0 0-18 16,-145-48-101-16,111 48-49 15,-5 0 50-15,-5 18-54 16,0 22 10-16,-3 11-24 15,3 19-15-15,3 12 51 16,9 13-57-16,10 4 0 0,12-5 36 16,10-5-36-1,0-11 0-15,20-12 0 0,24-16 0 16,15-17-4-16,11-21 4 16,6-12-48-16,8-3 31 15,-4-39-26-15,-4-18 4 16,-14-12 21-16,-18-10 18 15,-22-7-2-15,-18-9 2 16,-4 0 0-16,-15 3 53 16,-21 8-28-16,-1 15 13 15,1 23-20-15,11 16-17 16,10 24-2-16,15 9-109 16,10 26-392-16,20 10-117 0</inkml:trace>
  <inkml:trace contextRef="#ctx0" brushRef="#br0" timeOffset="191">1235 980 2162 0,'0'0'547'0,"0"0"-433"16,0 0-22-16,0 0 22 15,0 0-114-15,0 0-145 16,0 0-354-16,0-135-255 0</inkml:trace>
  <inkml:trace contextRef="#ctx0" brushRef="#br0" timeOffset="715">1891 27 1332 0,'0'0'1003'0,"0"0"-806"16,0 0-78-16,0 0 93 16,0 0-12-16,-186-38-53 15,139 63-123-15,6 18-22 16,5 7 54-16,11 7-55 15,17 1 8-15,8-3-9 0,0 0-6 16,37-11-8-16,10-8-65 16,7-13-38-16,2-14-51 15,2-9-2-15,-8-2 2 16,-6-33 49-16,-7-3 55 16,-11-4 64-16,-8 2 1 15,-11 3 93-15,-3 12 84 16,-4 9-21-16,0 9 25 15,0 7-47-15,0 0-38 16,0 13 11-16,0 25-101 16,11 20-5-16,3 7 46 15,5 10-48-15,6 1 12 16,0 2-12-16,-3-2 0 16,-3-7 26-16,-9-6-26 0,-10-12 0 15,0-4 27-15,-7-5-21 16,-30-5 3-16,-14-11-9 15,-3-3 0-15,0-13-6 16,2-8-16-16,20-2-76 16,28-42-74-16,4-14-355 15,4 0-259-15</inkml:trace>
  <inkml:trace contextRef="#ctx0" brushRef="#br0" timeOffset="1096">2434 171 1482 0,'0'0'838'0,"0"0"-689"16,0 0-63-16,0 0 83 15,0 0 19-15,0 0-85 16,0 0-74-16,138-100-19 15,-82 100 39-15,2 0-48 16,-4 33 19-16,-10 15 49 16,-15 22-8-16,-21 15 24 15,-8 13-56-15,-12 11-1 0,-32 3 11 16,-10-4-30 0,0-10 5-16,7-13-13 0,9-22-1 15,16-17 45-15,16-17-45 16,6-13 0-16,0-6 19 15,32-5-19-15,8-5-8 16,15 0-2-16,7 0-32 16,7-21 6-16,48-23-163 15,-19 6-135-15,-13 1-469 0</inkml:trace>
  <inkml:trace contextRef="#ctx0" brushRef="#br0" timeOffset="1644">3241 171 2213 0,'0'0'350'0,"0"0"-277"16,0 0 24-16,0 0 169 15,0 0-175-15,0 0-81 16,0 0 41-16,233-114-24 15,-179 114 6-15,-3 11-9 16,-11 25-3-16,-7 10 63 16,-11 10-60-16,-14 3-14 15,-8 3 41-15,0-4-43 16,-27-1-3-16,-5-13-5 16,0-7 0-16,6-11 11 15,-1-12-11-15,14-9 0 0,4-5 0 16,6 0 0-16,3 0-1 15,0 0-17-15,0-2 4 16,18-7-8-16,11 6 17 16,5-2-4-16,-2 5 3 15,5 0 8-15,-1 27-3 16,1 9 1-16,-1 7 0 16,-6 2 18-16,-8 2-18 15,-12 1 0-15,-10 0 9 16,0-6-3-16,-18-2 11 15,-15-5-11-15,-11-12-5 16,0-2 16-16,1-16-10 16,-5-5-7-16,4 0 21 0,0-2-7 15,9-19 16-15,6-2-30 16,7 4-1-16,7 2 0 16,15 1-114-16,7-4-192 15,30 3-546-15,3 5-893 0</inkml:trace>
  <inkml:trace contextRef="#ctx0" brushRef="#br0" timeOffset="1920">4380 885 1945 0,'0'0'531'16,"0"0"-451"-16,0 0 5 16,0 0 138-16,0 0-164 15,0 0-59-15,0 0-70 16,75 3-182-16,-36-17-344 15,-5 4-1235-15</inkml:trace>
  <inkml:trace contextRef="#ctx0" brushRef="#br0" timeOffset="2073">4891 915 1862 0,'0'0'373'0,"0"0"-259"15,0 0-81-15,0 0-33 16,0 0-107-16,0 0-398 16,0 0-536-16</inkml:trace>
  <inkml:trace contextRef="#ctx0" brushRef="#br0" timeOffset="2198">5336 857 1167 0,'0'0'559'0,"0"0"-458"15,0 0-34-15,0 0-51 16,0 0-16-16,0 0-365 0</inkml:trace>
  <inkml:trace contextRef="#ctx0" brushRef="#br0" timeOffset="2284">5810 850 1270 0,'0'0'388'0,"0"0"-234"16,0 0-154-16,0 0-23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34:54.7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386 111 1515 0,'0'0'314'0,"0"0"-219"15,0 0 50-15,0 0 150 16,0 0-35-16,0 0-163 0,-51-79-18 15,34 72 36 1,-5 7-16-16,-8 0 5 0,-5 17-62 16,-6 32-18-16,-3 21 27 15,0 21-49-15,5 16 8 16,9 6 7-16,8-4-17 16,15-6 33-16,7-13-33 15,0-12 1-15,18-12 2 16,26-20-3-16,11-13-6 15,7-20-12-15,11-13-15 16,0-7 24-16,-4-37-24 16,-6-19 14-16,-21-16 1 15,-12-13 18-15,-26-14 0 16,-4-2-2-16,-19 0 4 16,-22 9 17-16,-1 24-19 0,5 26 0 15,8 26 0-15,21 23-107 16,8 6-452-16,0 24-288 0</inkml:trace>
  <inkml:trace contextRef="#ctx0" brushRef="#br0" timeOffset="178">1029 951 2201 0,'0'0'639'0,"0"0"-520"0,0 0-110 16,0 0-9-16,0 0-57 16,0 0-318-16,0 0-479 0</inkml:trace>
  <inkml:trace contextRef="#ctx0" brushRef="#br0" timeOffset="600">1900 12 2246 0,'0'0'372'16,"0"0"-75"-16,0 0-101 0,0 0-13 16,-234-16-53-16,180 45-88 15,10 14-18-15,16 8-24 16,19 0 1-16,9 1-15 15,19-1-31-15,31-9-58 16,20-10-27-16,3-13-57 16,8-8 21-16,-5-11 34 15,-7 0 44-15,-15 0 87 16,-17-13-23-16,-11 4 24 16,-11 4 33-16,-12 5 35 15,1 0 68-15,-1 19 30 16,-3 15-36-16,0 9-20 15,0 3-86-15,0 10 6 16,-10 3 7-16,-24 4-15 16,-5-1 14-16,-13 3-24 0,-6-10-12 15,-1-6 4 1,5-12-4-16,10-16-57 0,15-21-83 16,29-12-169-16,0-25-464 15,11-7-1244-15</inkml:trace>
  <inkml:trace contextRef="#ctx0" brushRef="#br0" timeOffset="1044">2830 107 2089 0,'0'0'363'0,"0"0"-202"16,0 0 75-16,0 0 39 15,0 0-113-15,0 0-100 16,-189-82 10-16,141 92-72 16,8 20 0-16,14 12 7 15,14 5-7-15,12 1-45 16,9-1-52-16,35-9-84 16,10-7-57-16,12-11-87 15,0-18-39-15,-2-2 91 16,-5-6-2-16,-18-17 211 15,-16-4 64-15,-15 8 157 16,-10 6 92-16,0 6 85 0,0 7-46 16,0 0-3-16,0 4-112 15,-6 29-72-15,-3 12-53 16,2 15-14-16,4 1 43 16,-7 5-49-16,-2 1-19 15,-3-2 48-15,-10-6-48 16,-8-8-3-16,-7 0-5 15,-4-15 10-15,5-10-22 16,5-13-13-16,16-16-104 16,11-27-185-16,7-12-514 0</inkml:trace>
  <inkml:trace contextRef="#ctx0" brushRef="#br0" timeOffset="1463">3556 23 2259 0,'0'0'346'0,"0"0"-262"16,0 0 145-16,0 0 14 16,0 0-101-16,-202-17-90 15,158 50-43-15,12 6-6 16,10 6-3-16,19 5 0 15,3-3-10-15,10-6-51 16,27-5-38-16,7-9 7 16,0-11-108-16,0-9 42 15,-5-7 43-15,-10 0 85 0,-7-2 30 16,-7-9 8-16,-12 8 63 16,-3 3 50-16,0 0 31 15,0 0-17-15,0 9-50 16,0 20-23-16,0 15 22 15,0 5-67-15,-10 7 33 16,-15-1-14-16,-9 4-24 16,-10-2 30-16,-3-4-42 15,-1-11 0-15,9-9-2 16,6-14-43-16,22-19-107 16,11 0-298-16,0-12-591 0</inkml:trace>
  <inkml:trace contextRef="#ctx0" brushRef="#br0" timeOffset="13227">1966 70 833 0,'0'0'332'16,"0"0"-183"-16,0 0-8 0,0 0 38 16,0 0-39-16,0 0-58 15,-12 0-18-15,5 0 21 16,4 0 40-16,-1 0-75 15,1 0-1-15,3 0-15 16,0 0-2-16,0 0 2 16,0 0 9-16,0 0-7 15,0 0 41-15,-3 0-28 16,-2 0 8-16,1 0 20 16,1 0-19-16,-1 0 38 15,4 0-60-15,0 0 16 16,0 0 10-16,0 0-61 15,0 0 5-15,0 0-6 0,0 0 1 16,0 0-1 0,0 0 0-16,0 0-4 0,0 0-7 15,0 5-8-15,0 11 19 16,0 12 0-16,4-4 6 16,3 6 24-16,1 2-30 15,-1-1 0-15,0 1 12 16,4-3-6-16,0-2-7 15,0-1 1-15,0 1 0 16,-5-5 5-16,-1 1-5 16,-5 1 0-16,0-5 22 15,0 1-20-15,0 1-2 0,0-7 0 16,-11 7-14 0,7-5-2-16,4 0-220 0,0-1-352 15,7-8-668-15</inkml:trace>
  <inkml:trace contextRef="#ctx0" brushRef="#br0" timeOffset="15192">2082 138 588 0,'0'0'805'0,"0"0"-638"15,0 0-56-15,0 0 7 16,0 0-4-16,0 0-39 16,0 0-41-16,-18-15 90 15,11 13-23-15,4 0-14 0,-6-3 30 16,6-2-35-16,-1 4 9 15,1-3-41-15,0-1-26 16,-6-2 38-16,3 2-62 16,-5-3 0-16,0 1 49 15,-3-1-48-15,-1-1 18 16,-4 1 22-16,-3 4-9 16,0-1 45-16,-7 7-76 15,1 0 7-15,-6 0 18 16,5 0-25-16,4 0-2 15,-1 0-3-15,8 0 4 16,4 7 4-16,-1 3-4 16,3-4 0-16,5 1 11 0,1 0-11 15,-1 3-1 1,2-1-5-16,-5 5 6 0,3-1 12 16,-5 3-12-16,2 1 0 15,1-4 32-15,3 0-23 16,-1-4-9-16,4 5-2 15,-3-5 2-15,0-2 26 16,2 2-26-16,4-1 0 16,-3-3 1-16,3 6 1 15,0-1-2-15,0 6 0 16,0 0 0-16,0 3 17 16,0-2-17-16,0 3 0 15,0 1 0-15,0-2 1 16,0 0 9-16,7 4-10 15,8 0 0-15,2-4-1 0,1-2 7 16,4-4-7-16,4-3 1 16,4-6 0-16,2-4-8 15,6 0 8-15,0 0 0 16,6-14 0-16,4-11-6 16,-4-6-3-16,-4-4 2 15,-4-2 5-15,-11 5-5 16,-6-4 8-16,-7 3-1 15,-6 6 3-15,-6 6 24 16,0 6-24-16,0 6 35 16,0 2-17-16,0 0 45 15,0 5-66-15,0 2 1 0,0-4 17 16,0 4-18-16,0 0-1 16,0 0 1-16,0 0 0 15,0 0-12-15,0 0 12 16,0 0 0-16,0 0 25 15,0 0-23-15,0 0 26 16,0 0 5-16,0 0-23 16,0 0 47-16,0 0-57 15,0 0 0-15,0 0 39 16,0 0-38-16,0 0 1 16,0 0-2-16,0 0 7 15,0 0 19-15,0 0-26 16,0 0 0-16,0 0 22 0,0 4-16 15,0 26-7-15,-3 8 1 16,-9 11 0-16,5 13 6 16,-4 4-6-16,0 3 0 15,1 0-4-15,-1-6 4 16,4-5-6-16,-2-5 5 16,6-3 1-16,-4-9 15 15,-3-4-15-15,-2-8 0 16,-3-3-6-16,-2-2 15 15,-5-5-9-15,-3 1 0 16,-1-6 0-16,-1-2 3 16,7-1-3-16,-7-6 0 15,7 2 3-15,-2-3-2 16,0-4-2-16,3 3-5 16,0-3 6-16,4 0 15 0,5 0-15 15,3 0-2-15,-1 0 2 16,4 0 0-16,1 0 0 15,0 0-4-15,-4 0 4 16,2 0 16-16,1-3-16 16,4-4 0-16,-3 3 7 15,0-1-7-15,-1 1 16 16,1 1-16-16,3-1 0 16,-5 1 0-16,1-3 0 15,1-2-1-15,0 5-7 16,-1-3 8-16,4 1 9 15,-3 0-9-15,3 5 0 0,0 0-1 16,0-3 1-16,0 3-9 16,0-4-3-16,0-2-45 15,35-17-69-15,9 4-345 16,-3-1-467-16</inkml:trace>
  <inkml:trace contextRef="#ctx0" brushRef="#br0" timeOffset="16817">2032 104 1292 0,'0'0'241'16,"0"0"-132"-16,0 0 53 16,0 0 18-16,0 0-55 15,0 0-68-15,0 0 5 16,-48-22-22-16,45 18 19 15,-2 1-45-15,2-2-7 16,-1 3 2-16,-3-5 6 16,-4 2-15-16,0-2 12 15,-7-3-5-15,-4 3 52 16,0 4-58-16,0-3 7 16,0 2 32-16,-4 4-40 15,4-3 8-15,1 3-8 0,-1 0 0 16,0 0 13-16,5 0-13 15,1 0 0-15,-2 7 37 16,4 9-36-16,-1 4 13 16,0 5-14-16,1 2 0 15,2 3 21-15,6-5-21 16,-1 2 0-16,4 0 24 16,-6-8-17-16,6 1 3 15,-1-6 4-15,4 0-13 16,0 3 50-16,0 0-51 15,0 7 0-15,0 0 30 16,0 6-22-16,4 0-7 16,8-1-1-16,1-2 0 15,-1-6 19-15,-2-4-19 0,2-3 0 16,-2 0 5-16,5-5 1 16,-1-2-5-16,4-7-1 15,4 0 8-15,4 0 3 16,3 0-11-16,4-16 0 15,-1-7 6-15,-3-4-6 16,2-2 0-16,-9-5-11 16,-5 2 11-16,-6 0 39 15,-7 3-39-15,-1 5 12 16,-3 0 47-16,0 9 12 16,0 6-7-16,0-3-25 15,0 10-17-15,0-1 59 0,0 3-67 16,0 0-1-16,0 0 10 15,0 0-17-15,0 0-6 16,0 0-6-16,0 3 6 16,0 16-17-16,0 11 5 15,-3 2 12-15,3 8 1 16,-4 2-1-16,1 1 5 16,-5 1-5-16,4-2 0 15,1 2 1-15,-1 4-1 16,1-2-1-16,-5 0 1 15,-3-4 0-15,0-2 0 16,-3-5 11-16,-8-1-11 16,0-2 7-16,-3-6-7 0,-4 0 0 15,4-2-6 1,3-8 6-16,0-3 16 0,0-3-16 16,0-2 0-16,3-4 18 15,-3 3-6-15,-3-4-13 16,3-3 1-16,0 0 0 15,3 0 0-15,2 0 0 16,5 0 0-16,2 0-8 16,7 0-44-16,3 0-29 15,0-13-217-15,25-3-452 16,4-7-1211-16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6:54.1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 59 1515 0,'0'0'252'0,"0"0"-95"16,0 0-49-16,0 0 79 16,0 0 40-16,0 0-61 0,-13-47-21 15,13 45-29 1,0-5-7-16,0 4 15 0,0 3-83 15,0 0 17-15,0 0-14 16,0 0-28-16,13 10 20 16,21 26 3-16,10 12-3 15,7 20 18-15,3 9-47 16,5 9-6-16,-8 1 25 16,0 6-26-16,-4-4 24 15,-6-10-24-15,-6-7 0 16,-4-10 18-16,-6-9-18 0,-6-14-2 15,-6-9-10 1,-1-11 24-16,-5-6-28 0,-4-7-16 16,0-6-25-1,1 0-40-15,-4-9-241 0,0-20-306 16,0-8-710-16</inkml:trace>
  <inkml:trace contextRef="#ctx0" brushRef="#br0" timeOffset="347">0 1066 1964 0,'0'0'387'16,"0"0"-299"-16,0 0-57 15,0 0 186-15,0 0-11 0,0 0-131 16,0 0-47-16,0-69-26 16,39 14 43-16,11-16-32 15,20-10-7-15,11-6 33 16,17-9-17-16,9-3 2 16,9 0-17-16,-1 6-6 15,-8 11 22-15,-19 14-23 16,-22 27 0-16,-24 15-9 15,-20 12 9-15,-10 11-16 16,-9 3-85-16,1 0-159 16,-4 12-95-16,0 5-441 0</inkml:trace>
  <inkml:trace contextRef="#ctx0" brushRef="#br0" timeOffset="620">1424 525 2376 0,'0'0'342'0,"0"0"-235"15,0 0-51-15,0 0 75 16,0 0 7-16,0 0-101 0,194-10-22 15,-124 3-4 1,2 7-4-16,-2 0 4 0,-9 0-11 16,-2 4-101-1,-12 33-168-15,-15-6-470 0,-13 3-1270 0</inkml:trace>
  <inkml:trace contextRef="#ctx0" brushRef="#br0" timeOffset="818">1502 1158 2422 0,'0'0'463'0,"0"0"-463"15,0 0 0-15,0 0 144 0,0 0-70 16,0 0-53-16,294 22-21 15,-191-22-110-15,-8 0-413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6:55.8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326 520 1659 0,'0'0'324'0,"0"0"-248"15,0 0-11 1,0 0 188-16,0 0-93 0,0 0-84 16,0 0-21-1,-70-29-27-15,42 29 28 0,-6 0-56 16,2 0 6-16,-4 13 13 16,2 7-10-16,2 7-9 15,10-6 4-15,0 6 5 16,10-1 0-16,12 0-9 15,0 4 0-15,0 3-9 16,16 3 9-16,12 0-7 16,6 0 7-16,5-2 0 15,5 1-15-15,0-5 15 16,3-1 0-16,-3 1-7 16,-3-5 7-16,-6-1 0 15,-9-8 0-15,-8 0 6 16,-6-2 3-16,-8-5-8 15,-4-1 8-15,0 1 78 0,-12 1-35 16,-17 3-13-16,-8 1 20 16,-5-2-49-16,-2 2 26 15,0-1-36-15,0-4 0 16,11 4-3-16,8-6 3 16,6 0-13-16,8-7-56 15,11 0-82-15,0 0 6 16,0-7-146-16,30-42-43 15,9 6 37-15,2 2-465 0</inkml:trace>
  <inkml:trace contextRef="#ctx0" brushRef="#br0" timeOffset="299">518 812 937 0,'0'0'518'0,"0"0"-349"0,0 0-22 15,0 0 82-15,0 0-39 16,0 0-49-16,41 168-12 15,-34-112-55-15,5 3-5 16,-2-4 1-16,8-6-48 16,8-7 5-16,8-8-17 15,5-14-4-15,4-6-9 16,5-14 3-16,-4 0-28 16,-7-17-6-16,-5-19-71 15,-13-7 89-15,-9-4 7 0,-10-5 9 16,0-1 37-1,0 2-7-15,-25-2 13 0,-8 10-3 16,-4 4-29-16,-3 10-11 16,1 5-31-16,-17 0-188 15,14 10-313-15,1 4-1066 0</inkml:trace>
  <inkml:trace contextRef="#ctx0" brushRef="#br0" timeOffset="559">493 560 1536 0,'29'-30'228'0,"11"-9"-139"15,11-4-54-15,8 4 77 16,4 9-25-16,-6 17-84 16,-6 13-3-16,-3 0-98 15,-8 3-12-15,-4 17 46 16,-9 0-34-16,-7-4-35 15,-1-3 87-15,-4-13 46 16,0 0 65-16,-1-6 126 16,11-34-6-16,4-15 28 15,11-11-114-15,30-40-70 16,-11 18-29-16,-8 11-461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6:58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41 1788 0,'0'0'386'16,"0"0"-247"-16,0 0-80 15,0 0 109-15,0 0 7 16,0 0-102-16,-3 234-58 0,3-163 57 15,0 0-41-15,0-10-16 16,0-12 3-16,0-15-12 16,0-13 14-16,0-11-20 15,0-10 0-15,0 0 58 16,0-19-30-16,0-27-1 16,0-13-27-16,0-9 1 15,3-11 1-15,16 0-2 16,10 6 0-16,6 12 9 15,9 11-9-15,12 17-8 0,8 17-4 16,9 13-94 0,33 3-191-16,-14 19-409 0,-13 6-696 0</inkml:trace>
  <inkml:trace contextRef="#ctx0" brushRef="#br0" timeOffset="386">866 130 499 0,'0'0'1636'15,"0"0"-1293"-15,0 0-188 16,0 0 116-16,0 0-81 16,-205-17-94-16,172 50-15 0,4 6-81 15,7 15 1 1,12 1 20-16,10 5-21 0,0-12-1 15,28-5-29-15,16-17-93 16,11-22-49-16,4-4-140 16,2-23-70-16,-2-29 78 15,-12-4 14-15,-18 3 207 16,-17 13 83-16,-12 14 210 16,0 15 167-16,0 11-39 15,-12 0-55-15,-3 37-96 16,1 13-72-16,7 6-13 15,7-1-14-15,0-6-56 16,4-10 22-16,21-5-54 16,11-18-54-16,23-16-57 0,-8-7-498 15,-4-18-1806-15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6:57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1245 1866 0,'0'0'283'15,"0"0"-283"-15,0 0-37 16,0 0 37-16,0 0 37 0,191-103-37 15,-115 44-9 1,16-11-37-16,6-7 39 0,3-12-4 16,6-10-12-1,-9-7 16-15,-10 4-43 0,-22-8 24 16,-27 8 26-16,-21 15 14 16,-14 10 84-16,-4 14-20 15,-7 18 45-15,-22 13 82 16,-8 15-39-16,-7 13-15 15,0 4-21-15,-3 16-100 16,-1 40 19-16,4 23-49 16,5 19 12-16,14 21 28 15,6 6-38-15,8 0 4 16,11-8-6-16,0-8 10 16,0-10-7-16,8-14-3 0,14-16-21 15,10-23 20-15,31-29-184 16,-9-17-138-16,-3 0-361 0</inkml:trace>
  <inkml:trace contextRef="#ctx0" brushRef="#br0" timeOffset="718">1346 561 1597 0,'0'0'617'0,"0"0"-455"15,0 0-1 1,0 0 7-16,0 0 13 0,-186 43-36 16,158-5-116-1,2 9-8-15,8 12-21 0,6 4 12 16,12 2 2-16,0-3-14 16,5-3-3-16,24-9-18 15,6-14-66-15,9-14-116 16,3-17-37-16,4-5 4 15,2-24-67-15,-3-30 0 16,-9-6-52-16,-9-3 130 16,-10 4 225-16,-15 15 24 15,-7 15 225-15,0 23 2 16,0 6-1-16,-7 4-11 0,-5 32-153 16,5 8 57-1,4 0-58-15,3-2-42 0,0-5-13 16,0-11-29-16,7-12-2 15,15-14-29-15,3 0-87 16,4-9 53-16,1-32-11 16,6 0 38-16,-6-8 17 15,-1 11 7-15,-4 9 3 16,-6 13 10-16,-2 16 0 16,-5 0 102-16,-5 29-10 15,1 14-39-15,-1 3-17 16,-4-4-36-16,-3-3 28 0,0-5-28 15,0-11 0-15,0-11 27 16,0-8-26-16,0-4 13 16,0 0 35-16,0-27-37 15,0-9 18-15,10-10-30 16,12-6-13-16,9 1 11 16,8 0-34-16,5 12 20 15,11 12 15-15,-1 18 2 16,4 9 42-16,-2 12 48 15,-2 39 61-15,-7 12 4 16,-6 9-96-16,-6-2-14 16,-4-4 9-16,-6-13-40 15,-11-11 14-15,-2-16-29 16,-6-12-2-16,-6-14-37 0,0-11-155 16,0-21-344-1,-10-11-396-15</inkml:trace>
  <inkml:trace contextRef="#ctx0" brushRef="#br0" timeOffset="984">1128 556 2031 0,'0'0'252'0,"0"0"-212"16,0 0 13-16,0 0 114 16,137-214-56-16,-71 161-75 15,7 10-33-15,-4 10 19 16,-3 11-22-16,-3 9-91 16,3 4-192-16,-16 4-289 15,-9 2-1127-15</inkml:trace>
  <inkml:trace contextRef="#ctx0" brushRef="#br0" timeOffset="1110">1937 73 1952 0,'0'0'490'16,"0"0"-438"-16,0 0 61 16,0 0-5-16,252 49-108 15,-154-39-113-15,-7-1-647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38.1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1551 0,'0'0'383'0,"0"0"-262"15,0 0 62-15,0 0 91 16,0 0-92-16,0 0-19 16,0 0-63-16,101 65-33 15,-69-38-7-15,5-2-50 16,-4-2 19-16,0 0-29 15,-4 0-8-15,-3-6-13 16,-8-1-181-16,-4-9-127 16,-2 0-317-16,-9-7-810 0</inkml:trace>
  <inkml:trace contextRef="#ctx0" brushRef="#br0" timeOffset="181">287 6 1517 0,'0'0'348'0,"0"0"-111"16,0 0-34-16,0 0 73 15,0 0-66-15,0 0-65 16,0 0-57-16,-117 151-63 0,85-103-25 16,-12 13-50-1,11-13-321-15,7-8-696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0.8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0 992 1766 0,'0'0'375'0,"0"0"-307"15,0 0-40 1,0 0 114-16,0 0-78 0,0 0-16 15,0 0-35-15,110-4-12 16,-52-27 11-16,11-8-12 16,4-10-35-16,0-10 3 15,-1-6-40-15,-9-7 30 16,-9-8 2-16,-13 6 30 16,-16-3-11-16,-10 4 42 15,-11 9-14-15,-4 5 50 16,0 14 33-16,-12 11 29 15,-14 10-9-15,-2 19 21 0,-8 5 43 16,-1 0-107-16,0 39-28 16,1 16 0-16,7 21-23 15,4 16 26-15,10 12-33 16,15 4-3-16,0 5 21 16,0-11-27-16,25-14-9 15,7-11 3-15,9-17-19 16,6-17-5-16,-3-20-53 15,0-18-133-15,-12-5 93 16,-10-17 0-16,-10-19 74 16,-12-14 49-16,0 1 0 15,-3-2 42-15,-31 4 13 16,-2 3-12-16,-4 9 51 0,3 7-42 16,5 14 20-1,6 4-3-15,11 5-42 0,12 5-11 16,3 0-16-16,3 0 0 15,41 0-24 1,10 0-62-16,12 0-58 0,3 0 33 16,4 0-12-16,0 0-4 15,5-12-21-15,-6-8 45 16,4-10 96-16,-3-5-18 16,0-12 25-16,0-5 17 15,-4-10-17-15,-3-8 0 16,-7 2-1-16,-8 2 1 15,-16 3 47-15,-16 8-1 0,-12 10 13 16,-7 4 72-16,0 12 8 16,-21 9-16-16,-12 8 24 15,-8 8-30-15,-1 4 4 16,-6 0-78-16,-4 20-22 16,5 13 32-16,-1 6-41 15,4 14 6-15,5 6-6 16,2 9-2-16,5 9 50 15,7 7-60-15,3 7 1 16,3 2 16-16,12 2-17 16,-1-3 0-16,8-1-6 15,0-4 13-15,0-10-20 16,18-8 13-16,20-13-78 16,1-16 15-16,16-21-115 15,3-19-9-15,4-3-2 0,-1-38 56 16,2-22 25-16,-9-7-19 15,-2-2 53-15,-16 0 74 16,-7 13 60-16,-11 9 91 16,-9 18 11-16,-6 11-12 15,-3 19 83-15,0 2-95 16,0 2-60-16,0 35 9 16,0 13-47-16,0 8-16 15,7 2-16-15,8-1 5 16,11-10-5-16,6-5-8 15,8-16-3-15,4-14-18 16,0-11 1-16,-2-3-52 16,2-17 47-16,-6-19-29 0,-6-9 45 15,-7-2-9-15,-3 4 18 16,-7 8-5-16,-11 15 22 16,-1 10-10-16,-3 10 38 15,0 0-22-15,0 26 43 16,0 16-66-16,0 5 7 15,0 9 16-15,0-5-23 16,4-1-1-16,21-4-5 16,12-10 6-16,7-9 14 15,10-11-14-15,9-13-32 16,3-3 26-16,6-10-36 16,5-29-24-16,-1-8 27 0,1-11-4 15,-7-8-5 1,-1-6-63-16,-15 1 56 0,-10 6 46 15,-15 5 18-15,-19 10 9 16,-10 10 57-16,0 11-21 16,-7 10 68-16,-25 14-23 15,-8 5-33-15,-1 14 27 16,-3 33-71-16,5 18 20 16,2 14 5-16,12 5-29 15,6 3 51-15,19-13-68 16,0-3 10-16,12-23 5 15,32-13-16-15,13-25-51 16,82-22-87-16,-16-34-206 0,6-13-483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3.2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0 400 1684 0,'0'0'322'16,"0"0"-209"-16,0 0-112 15,0 0 141-15,0 0 3 16,0 0-108-16,18 4-4 16,11-18 25-16,3-9-32 15,9-10 27-15,-1-6-52 16,-1-6 0-16,5-6 37 15,-7 2-37-15,-5 5-1 0,-6 4 45 16,-11 12-15 0,-5 6 56-16,-1 9 1 0,-9 10-18 15,0 3 68 1,0 0-60-16,0 3-16 0,0 23-10 16,0 14-50-16,0 16 27 15,0 18-28-15,0 6 0 16,0 2 28-16,0 3-28 15,0-3 0-15,0-10 0 16,0-6 10-16,0-11-5 16,0-12-5-16,0-11 0 15,0-8 3-15,0-10-3 16,0-5 0-16,0-6 0 16,0-3-19-16,0 0-15 15,3 0-127-15,7-10-187 16,2-12-352-16,-2 0-1283 0</inkml:trace>
  <inkml:trace contextRef="#ctx0" brushRef="#br0" timeOffset="235">842 748 1303 0,'0'0'1418'0,"0"0"-1137"0,0 0-227 15,0 0 124-15,0 0-33 16,0 0-113-16,0 0-32 16,39 0-85-16,-5-19-282 15,-2 0-949-15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6.0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97 1433 0,'0'0'1143'16,"0"0"-919"-16,0 0-85 15,0 0 7-15,0 0-39 16,0 0-107-16,0 0-95 16,-3-24-107-16,40-12-378 15,3-1-1322-15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4.8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506 49 1609 0,'0'0'473'0,"0"0"-351"0,0 0-6 16,0 0 76 0,15 188-41-16,-11-97-69 0,3 8 1 15,-2-1-60-15,-5 1-5 16,0-10 35-16,3-15-52 16,-3-3-1-16,0-20 0 15,0-11-31-15,0-26-100 16,0-9-247-16,0-5-576 0</inkml:trace>
  <inkml:trace contextRef="#ctx0" brushRef="#br0" timeOffset="243">0 123 1905 0,'0'0'469'0,"0"0"-399"0,0 0-48 16,0 0 149-16,0 0-42 15,0 0-47-15,197-23-5 16,-103 2-71-16,16-2-5 16,4 4-1-16,41 2-103 15,-26 3-161-15,-21 8-512 0</inkml:trace>
  <inkml:trace contextRef="#ctx0" brushRef="#br0" timeOffset="858">1717 394 1839 0,'0'0'548'16,"0"0"-479"-16,0 0 110 15,0 0 115-15,0 0-137 16,0 0-63-16,-218-57-38 16,171 77-40-16,-1 28 26 15,4 10-42-15,4 14 7 16,18 6 10-16,12-2-17 15,10 0-8-15,0-20 7 0,35-8-21 16,12-14-38 0,4-18-56-16,8-16-63 0,-1 0 15 15,1-30-78-15,-12-19 97 16,-3-5 44-16,-15-9 49 16,-10 3 52-16,-9 8 67 0,-7 14 32 15,-3 10 94 1,0 18-36-16,0 10 34 0,0 0-54 15,0 19-83 1,0 24-16-16,9 13-16 0,1 4-2 16,8-2 10-16,4-5-30 15,7-10-12-15,0-21 11 16,8-12-11-16,-5-10-27 16,6 0-34-16,-6-22-5 15,-2-25 59-15,-1-5-26 16,-4-3 34-16,-6 1 5 15,-9 16 12-15,-3 11 0 16,-2 17 39-16,-5 10 9 16,0 0 19-16,0 23-71 15,3 15 2-15,1 13 17 16,2-2-21-16,3-4-8 16,-2-8-51-16,11-16-141 15,-4-12-128-15,1-9-361 0</inkml:trace>
  <inkml:trace contextRef="#ctx0" brushRef="#br0" timeOffset="1027">2159 328 1980 0,'0'0'505'0,"0"0"-428"16,0 0-15-16,0 0-62 0,0 0-197 15,0 0-667-15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8.0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 0 1925 0,'0'0'391'0,"0"0"-283"15,0 0 38-15,0 0 86 16,0 0-16-16,0 0-97 16,138 199-41-16,-72-109 36 15,7 11-84-15,3 2-3 16,0-10 30-16,-1-3-38 15,-8-16-2-15,-1-11-17 0,-10-10 0 16,-14-10 1-16,-11-14-1 16,-13-5-87-16,-8-11-26 15,-6-13-67-15,-4 0-153 16,0-22-298-16,0-9-355 0</inkml:trace>
  <inkml:trace contextRef="#ctx0" brushRef="#br0" timeOffset="280">977 23 1722 0,'0'0'513'0,"0"0"-375"16,0 0-48-16,0 0 129 0,0 0 17 15,-131 171-136-15,76-96 15 0,-14 9-64 16,-4 10-3 0,-8 1 21-16,-2 3-55 15,-1-2-7-15,1-10-7 16,2 1 10-16,8-20-24 16,15-4 8-16,6-12-83 15,20-25-34-15,17-14-258 16,8-5-378-16</inkml:trace>
  <inkml:trace contextRef="#ctx0" brushRef="#br0" timeOffset="780">1466 758 1790 0,'0'0'392'16,"0"0"-242"-16,0 0-56 15,0 0 100-15,0 0 35 16,0 0-147-16,0 0-70 16,86-164 58-16,-42 142-44 0,0 8 39 15,4 7-12-15,-4 7-17 16,0 0 37-16,0 35-31 15,0-1-9-15,-5 9 33 16,1-1-66-16,-3 1 26 16,-1-13-26-1,-2-9 6-15,1-12 22 0,6-9-28 16,3-8 0 0,3-34-10-16,1-14-82 0,6-36-116 15,-14 17-400-15,-11 9-1602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06.6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438 98 332 0,'0'0'1625'0,"0"0"-1362"15,0 0-149-15,0 0 82 16,0 0 8-16,0 0-74 0,0 0-96 15,-127-96 18-15,86 94-52 16,-6 2 0-16,3 0 9 16,0 0-9-16,12 13-1 15,7 6 0-15,9 9-4 16,13-4-19-16,3 10 20 16,0 2-2-16,22 0-11 15,10 0 0-15,5-3-34 16,2 4 6-16,5-9 24 15,-7 7 5-15,-1-12 13 0,-2 5 3 16,-9-5-5-16,-11-3 17 16,-3-1-7-16,-11 1 41 15,0 1 21-15,0 1 41 16,-32-2-68-16,-12 2-29 16,-3 0 45-16,-9-5-56 15,2 0 0-15,3-11 1 16,7-2 0-16,12-4 16 0,14 0-17 15,6 0-131 1,12-13-61-16,18-13-438 16,11 2-265-16</inkml:trace>
  <inkml:trace contextRef="#ctx0" brushRef="#br0" timeOffset="795">1031 170 1506 0,'0'0'608'16,"0"0"-469"-16,0 0-3 0,0 0 80 16,0 0-2-1,0 0-111-15,0 0-82 0,-155-24 33 16,133 24-22-1,3 0-12-15,-3 0 37 0,0 8-57 16,0 18 1 0,0 8 1-16,4 8 7 0,1 10 18 15,8 0-26-15,6 7-1 16,3 0 33-16,0-2-33 16,3-7 0-16,28-5-1 0,1-22-32 15,12-7 33 1,7-16-126-16,-1 0-76 0,6-26 10 15,-5-23-31-15,-4-9 17 16,-11 0 81-16,-2-3 70 16,-9-2 54-16,-6 10 2 15,-9 8 102-15,-4 8 49 16,-2 15-29 0,-4 11 38-16,0 11-9 0,0 0-8 15,0 18-17-15,0 20-90 16,0 19 5-16,0 3 27 15,0 0-50-15,0-1 5 16,0-10-24-16,12-9 9 16,10-13-21-16,3-12 6 15,7-10-52-15,2-5-9 16,-2 0-73-16,-3-22 48 16,1-13 58-16,-1 2 4 15,-7-2 28-15,0 1-17 16,-3 19 19-16,-6-2-1 15,2 17-3-15,4 0-26 0,13 22 30 16,12 18 1-16,19 10 154 16,13-8-94-16,0 1-45 15,3-4-11-15,-9-17 1 16,-4-8-6-16,-10-11 7 16,-14-3-1-16,-8-3 6 15,-16-33-12-15,-11-3 53 16,-7-7 53-16,0-6-45 15,-22-8 29-15,-19 4-8 16,-9 9-29-16,-13 3 17 16,-5 18-55-16,-6 16-1 15,10 10-14-15,5 0-18 0,15 36-153 16,15 8-314 0,19-6-765-16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10.0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78 495 955 0,'0'0'737'0,"0"0"-611"15,0 0-28-15,0 0 117 16,0 0 41-16,0 0-58 16,0 0-133-16,-29 121-10 15,29-39 41-15,0 10-39 16,0 6 5-16,0-2-15 16,0-9-23-16,3-7 3 15,-3-15-27-15,0-15 9 16,0-11 6-16,0-16-15 0,0-13 0 15,0-7 1 1,0-3 10-16,0 0-11 16,0-29-6-16,0-17-58 15,-3-17 46-15,-4-11-64 16,2-12 3-16,2-12 6 0,-4-12 16 16,-5 0 27-1,5 1-11-15,1 8 41 0,6 15-21 16,0 21 16-1,0 16 5-15,18 14 0 0,11 7 9 16,12 7 9-16,1 10-3 16,5 8 1-16,9 3 29 15,2 0-36-15,1 3-9 16,-5 16 30-16,-3 10-17 16,-14 4 10-16,-8 4-22 15,-18 5 18-15,-11 7 45 16,0 4-63-16,-22-1 10 0,-22 4 10 15,-6-7-9-15,2-7-4 16,4-5-8-16,7-16 0 16,12-9 24-16,3-7-24 15,12-5 0-15,10 0 21 16,0 0-21-16,0 0-30 16,3 0-35-16,29 0 65 15,5 0-21-15,7 0 21 16,7 0 0-16,0 12-9 0,0 10 9 15,-1 4-15 1,3 7-9-16,-6 4 24 0,-8 2-16 16,-9 3 16-1,-9 1 0-15,-9-1 23 0,-12-2 3 16,0 2 1 0,-12-9-3-16,-24 1-3 0,-8-5 58 15,-6 0-51 1,-10-12 5-16,-1 3 31 0,-1-14-26 15,-4 1-1-15,8-7-10 16,3 0-7-16,12 0 23 16,9 0-43-16,9-4 0 15,6-5 11-15,9-4-11 16,7 4-9-16,3 1-26 0,0-5-70 16,3-3-41-1,48-18-159-15,-7 2-294 16,3 2-693-16</inkml:trace>
  <inkml:trace contextRef="#ctx0" brushRef="#br0" timeOffset="274">964 896 1781 0,'0'0'362'16,"0"0"-235"-16,0 0 45 16,0 0 15-16,0 0 27 15,0 0-128-15,47 180-24 16,-40-136-26-16,2-6-29 16,-3-2 35-16,1 0-42 15,2-16-3-15,-3-4-14 0,4-8-159 16,6-8-128-16,2-8-270 15,-8-15-574-15</inkml:trace>
  <inkml:trace contextRef="#ctx0" brushRef="#br0" timeOffset="426">1059 590 393 0,'0'0'1475'15,"0"0"-1303"-15,0 0-172 0,0 0-96 16,0 0-17 0,0 0-620-16</inkml:trace>
  <inkml:trace contextRef="#ctx0" brushRef="#br0" timeOffset="814">1311 980 1446 0,'0'0'297'16,"0"0"-205"-16,0 0 150 15,18 171 18-15,-14-130-142 16,2-17-42-16,-6-7-62 16,0-7-3-16,0-7 59 15,0-3-34-15,0 0 24 16,0-16-53-16,4-22 7 0,11-3-28 15,7-5 4-15,10-9-36 16,9 8 38-16,6 2-45 16,4 9 18-16,0 12 25 15,-1 12 10-15,3 12 15 16,-11 0 34-16,-1 29 48 0,-8 17 80 16,-7 10-70-1,-13 6-10-15,-4 2-22 0,-9-1-41 16,0-10 37-1,0-15-70-15,3-10 0 0,1-15 21 16,11-13-22 0,32-33-54-16,1-22-164 0,2-11-513 0</inkml:trace>
  <inkml:trace contextRef="#ctx0" brushRef="#br0" timeOffset="1574">3173 0 990 0,'0'0'557'16,"0"0"-435"-16,0 0-35 15,0 0 85-15,0 0 8 16,0 0-13-16,-193 226-31 16,149-121-23-16,0 17 1 15,0 15 10-15,12 12 21 16,10 0 0-16,12 3-72 0,10-14-28 15,0-14-9-15,22-12-28 16,17-19-8 0,8-18-5-16,41-37-80 0,-12-18-172 15,-7-13-635-15</inkml:trace>
  <inkml:trace contextRef="#ctx0" brushRef="#br0" timeOffset="2430">3450 728 1305 0,'0'0'273'0,"0"0"-200"16,0 0 13-16,0 0 81 16,0 0-56-16,0 0-13 15,0 0 8-15,151-54-30 16,-123 54-5-16,1 10 24 16,-7 24 0-16,-7 11 35 15,-4 13-90-15,-8 0-12 16,-3 1 33-16,0-3-43 0,0-7 8 15,0-13-7-15,0-7-19 16,0-13 28-16,0-6-27 16,0-10-1-16,0 0 68 15,0-19-55-15,0-17 7 16,0-13-20-16,0-6 0 16,0-13 12-16,8-4-12 15,13 7 0-15,6 6 0 16,1 10 11-16,5 13-12 0,0 9 1 15,3 18 0 1,1 9 29-16,-1 0-22 0,1 9-6 16,-5 31 49-1,2 10-23-15,-9 8 11 0,-6-1-16 16,-6 2-20 0,-1 0 46-16,-8-6-48 0,2-15 0 15,-2-4 9 1,-1-10-8-16,2-6-2 0,-5-2-18 15,4-16-45-15,-4 0-59 16,6 0-258-16,1-23-274 16,5-2-1020-16</inkml:trace>
  <inkml:trace contextRef="#ctx0" brushRef="#br0" timeOffset="2726">4592 728 1020 0,'0'0'1043'0,"0"0"-824"15,0 0-156-15,0 0 154 16,0 0 14-16,0 0-88 15,0 0-44-15,123 23-72 0,-72-23-17 16,8 0 29 0,-1 0-38-16,1 0-1 0,-5 0 0 15,-13 0-45 1,-9 2-131-16,-14 1-314 16,-11 4-317-16</inkml:trace>
  <inkml:trace contextRef="#ctx0" brushRef="#br0" timeOffset="2924">4680 1121 2212 0,'0'0'588'15,"0"0"-530"-15,0 0 38 16,0 0 74-16,0 0-15 0,0 0-106 15,0 0-31 1,228 8-18-16,-140-8-132 16,-7-9-532-16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14.5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91 0 1352 0,'0'0'837'16,"0"0"-655"-16,0 0-114 15,0 0 124-15,0 0 26 0,0 0-60 16,0 0-109 0,16 125-28-16,-16-75 44 15,-4 1-65-15,-36 21-94 16,7-11-282-16,3-16-568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0:19.8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0 686 798 0,'0'0'227'16,"0"0"-145"-16,0 0 69 15,191-233 106-15,-148 151-42 16,-10 5-6-16,-4 9-15 16,-4-1 19-16,-3 13 53 15,-3 10-95-15,-4 17-23 16,-8 8-54-16,0 16-27 0,-4 5 17 15,6 5-75 1,-6 38 11-16,4 30 74 0,-4 18-70 16,1 18 7-1,-4 8-10-15,0 1-15 0,0-2 26 16,0-16-32-16,0-10 0 16,0-16 24-16,0-11-24 15,0-17-32-15,0-10-19 16,0-6-95-16,15-10-154 0,7-12-440 15,7-8-1047-15</inkml:trace>
  <inkml:trace contextRef="#ctx0" brushRef="#br0" timeOffset="422">1116 101 1001 0,'0'0'1366'0,"0"0"-1100"15,0 0-15-15,0 0-16 16,0 0-33-16,0 0-78 16,0 0-110-16,-196 138 38 15,145-47-5-15,-1 17-14 0,13 8 31 16,5 2-52-1,16-3 5-15,18-7-10 0,0-4-6 16,18-15-1-16,38-3 0 16,17-14-10-16,25-19 9 15,15-24-60-15,14-29 61 16,2 0-12-16,-9-49-24 16,-15-19 36-16,-33-19 0 15,-28-17 1-15,-32-8 46 16,-12-9-1-16,-51-8 8 15,-30 1 8-15,-20 11-55 16,-6 15-7-16,12 27 0 16,19 22-61-16,48 43-80 15,19 10-188-15,9 0-1089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18.1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4312 0 1661 0,'0'0'338'0,"0"0"-171"16,0 0-6-16,0 0 84 16,0 0-66-16,0 0-117 15,0 0 25-15,36 13-24 0,8 16-23 16,7 8 23 0,4 8-39-16,3 16 12 15,-2-6-5-15,1 13-14 16,-3 5 41-16,2 2-57 15,-5 10 11-15,-7 1 62 0,-5 10-39 16,-9-2-2 0,-16 1-9-16,-14 3-15 0,0-4 49 15,-22-3-58-15,-21-6 0 16,-12-6 12-16,0-7-12 16,0-9-1-16,7-12-29 15,9-11-60-15,6-17-55 16,16-10-447-16,1-13-497 0</inkml:trace>
  <inkml:trace contextRef="#ctx0" brushRef="#br0" timeOffset="-1339">79 658 1455 0,'0'0'253'0,"0"0"-177"0,0 0 8 16,0 0 48-16,0 0 36 15,0 0 4-15,0 195-52 16,3-89-41-16,9 8-11 16,-5 13-16-16,-4 5 54 15,1-1-69-15,-4-7-20 16,0-8 37-16,0-15-41 15,0-12 5-15,0-24-18 16,0-19 9-16,0-15 4 16,0-12-13-16,0-19 0 15,0 0 39-15,0 0-21 16,0-36-18-16,0-15-67 16,0-16-9-16,0-12 67 15,0-11-26-15,0-10 31 16,0-12-5-16,-14-9 9 0,-1-10-16 15,0-9 10-15,1 0 6 16,6 6-17-16,1 12 17 16,7 27 0-1,0 16 2-15,0 26 8 0,19 25-10 16,9 8 9-16,13 17-9 16,10 3 58-16,6 0-31 15,9 3-11-15,7 20 26 0,5 2-33 16,-2 3-9-1,0 2 10-15,-7 5-10 0,-13 4 40 16,-17 7-40 0,-17 3 0-16,-19-3 27 0,-3 6-13 15,-22 10 4 1,-28-8-18-16,-11 2 1 16,-9-4 9-16,1-13-10 0,3-8 0 15,7-12-9 1,8-10 8-16,7-9-23 0,9 0-33 15,13 0-81-15,10-28-67 16,12-26-178-16,18 9-15 16,16-1-1308-16</inkml:trace>
  <inkml:trace contextRef="#ctx0" brushRef="#br0" timeOffset="-1070">1170 784 1363 0,'0'0'746'0,"0"0"-563"0,0 0-91 16,0 0 137-16,0 0 32 15,0 0-151-15,0 0-54 16,177-23-3-16,-122 16-35 15,4 0 27-15,3 7-45 0,-1 0 0 16,-2 0-1 0,-1 0-124-16,1 14-150 0,-15 2-391 15,-18 5-501-15</inkml:trace>
  <inkml:trace contextRef="#ctx0" brushRef="#br0" timeOffset="-806">1170 1250 1923 0,'0'0'352'16,"0"0"-191"-16,0 0-29 15,0 0 131-15,0 0-58 16,0 0-117-16,0 0-40 0,0 0-29 15,35 3 37 1,9 2 19-16,11-5-69 0,7 2-6 16,7-2 13-16,4 0-13 15,37 0-64-15,-19 0-276 16,-14 0-563-16</inkml:trace>
  <inkml:trace contextRef="#ctx0" brushRef="#br0" timeOffset="185714">2719 374 882 0,'0'0'816'16,"0"0"-663"-16,0 0-74 15,0 0 65-15,0 0 34 16,0 0-24-16,-172-38-22 16,139 38-83-16,1 12 11 15,-1 17 29-15,0 14-19 16,5 6 18-16,-3 10-58 0,6 7 5 16,3 5 43-1,8-1-77-15,2 0 35 0,9-9-17 16,3-2-7-16,0-6 23 15,0-7-35-15,3-4 0 16,19-4-2-16,7-15 2 0,12 1-34 16,3-11-13-1,7-9-18-15,-1-4 59 16,1 0-86-16,1-20 16 16,-8-20 46-16,-11-8-19 15,-11-11 48-15,-16-7 1 0,-6-6 18 16,0-14 76-16,-22 11-63 15,-10 0 32-15,-2 12 37 16,2 13-72-16,3 18 29 16,11 16-18-16,8 9-39 15,5 7 0-15,5 0-148 16,0 36-17-16,30 33-75 16,6-6-389-16,4-4-663 15</inkml:trace>
  <inkml:trace contextRef="#ctx0" brushRef="#br0" timeOffset="185919">3039 1234 1918 0,'0'0'494'0,"0"0"-360"16,0 0 62-16,0 0 43 15,0 0-88-15,0 0-151 16,0 0-60-16,15-13-177 16,14 9-146-16,1 1-353 0</inkml:trace>
  <inkml:trace contextRef="#ctx0" brushRef="#br0" timeOffset="186363">3423 490 1711 0,'0'0'282'0,"0"0"-188"0,0 0 47 16,0 0 22-16,0 0-40 15,0 0-100-15,221-68-11 16,-170 68 34-16,-10 8-17 16,-8 21 16-16,-16 11 30 15,-8 9-4-15,-9 10 38 16,0 2-76-16,-15 8 6 16,-23-1 28-16,-4-1-43 15,-5-4 17-15,-1-8-5 0,8-4-9 16,6-9 16-1,12-12-41-15,8-8-2 0,8-6 39 16,6-3-38-16,0-1-2 16,0-1-6-16,6 0 7 15,20 5-4-15,6-9 4 16,5 6-30-16,4-4 24 16,1-2-74-16,2-4-128 0,19 2-151 15,-13-3-274 1,-2-2-1205-16</inkml:trace>
  <inkml:trace contextRef="#ctx0" brushRef="#br0" timeOffset="187185">4140 735 755 0,'0'0'991'16,"0"0"-849"-16,0 0 1 15,0 0 40-15,0 0-16 16,0 0-61-16,0 0-89 16,88-77 30-16,-54 77-3 15,-6 0-26-15,1 0 42 0,0 0-59 16,-4 0 11-16,1 0 19 15,-8 0-19-15,-3 0-12 16,-4 0 11-16,0 0-4 16,-4 0-4-16,-3 0 6 15,-4 0-9-15,0 0 8 16,0 0 11-16,0 0-1 16,0 0 42-16,-7 0-41 15,-15 0-7-15,-7 0 6 16,0-3-18-16,-8-3 0 15,0 1-9-15,-2-3 9 16,2 8 10-16,1-6-8 0,2 3 16 16,6 3 1-1,2 0 25-15,4 0 4 16,0 0-37-16,0 9 12 16,4 9 2-16,4 1-13 0,2 3 24 15,9 1-36-15,0 4 30 16,3-1-21-16,0 1 12 15,0 2-21-15,0-6 11 16,6-1-11-16,10 0 0 16,-6-1 12-16,5-5-12 15,-5 2 6-15,5-8-6 16,4 2 0-16,-6-5 6 16,9 2-6-16,0-6-1 15,4 4-2-15,4 0 3 16,2-4 0-16,0 7 5 0,-1 0-5 15,-6 7 7-15,1-1-7 16,-4 7-13-16,-9 2 13 16,-1 2 9-16,-5 0-8 15,-4-2-1-15,-3 5 0 16,0-4 19-16,-10 0-18 16,-15 1-1-16,-9-4-2 15,2-5 2-15,0-4 6 16,-6-4-5-16,6-3-1 15,2 0 24-15,1-7-23 16,4 0-2-16,-1 3-5 16,8 0-22-16,-1 0-2 0,9 17-180 15,7-6-269 1,-1-1-241-16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6:41.57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847 1093 1290 0,'0'0'289'15,"0"0"-175"-15,0 0-9 0,0 0 10 16,0 0 49-16,0 0-52 15,0 0-64-15,-20-39 11 16,8 23-28-16,5-4 13 16,-8-4 54-16,0 2-44 15,-6-2 2-15,-9 2-5 16,-2 5-18-16,-9 8 31 16,-3 5-43-16,-3 4-9 15,-4 7 50-15,-3 31-45 16,3 15-4-16,4 14-3 15,10 1-9-15,11 7 22 16,11-5-23-16,15-5 0 0,0-11-3 16,22-6 4-16,22-17-2 15,7-10-8 1,8-11-57-16,7-10 32 0,-2-3-62 16,-5-27 28-16,-5-6 59 15,-6 0-11-15,-14 0 11 16,-9 13 9-16,-12 7 6 15,-7 11 88-15,-3 5-63 16,-3 0-4-16,0 15 65 16,0 14-38-16,0 7-21 15,0 3-33-15,7 1-10 16,11-4 9-16,33-14-171 16,-7-5-187-16,0-17-206 0</inkml:trace>
  <inkml:trace contextRef="#ctx0" brushRef="#br0" timeOffset="208">1183 1254 1211 0,'0'0'799'0,"0"0"-626"16,0 0-21-16,0 0 92 15,0 0-19-15,0 0-143 16,186 10-66-16,-91-10 28 15,7 0-44-15,-1 0 0 16,-4 0-115-16,-8 0-201 0,-26 0-209 16,-26 0-426-16</inkml:trace>
  <inkml:trace contextRef="#ctx0" brushRef="#br0" timeOffset="413">1577 1008 1629 0,'0'0'540'0,"0"0"-355"16,0 0-16-16,0 0 68 15,0 0-34-15,-30 227-128 16,30-150-40-16,0 4-2 16,0-4-33-16,5-4 0 15,9-11-13-15,19-6-198 16,0-23-153-16,-1-14-351 0</inkml:trace>
  <inkml:trace contextRef="#ctx0" brushRef="#br0" timeOffset="924">2171 845 1874 0,'0'0'554'16,"0"0"-421"-16,0 0 51 16,0 0 29-16,0 0-69 0,0 0-87 15,0 176-9 1,0-112-21-16,0 4-26 0,3-4 34 16,4-1-35-16,2-10 0 15,-6-7-8-15,0-11 8 16,1-12-34-16,-4-7-10 15,0-11 13-15,0-5 14 16,0 0 17-16,0-7-64 16,0-19 52-16,0-8-19 15,0 5 7-15,3-4-12 16,9 8 7-16,10 1 7 16,3 14 13-16,11 7 9 15,8 3-17-15,7 9 17 0,4 24 0 16,0 7 28-1,-5 2-1-15,-9 4 41 0,-16 4-41 16,-13-4-5-16,-12 0 23 16,0-8-30-16,-25-4 24 15,-16-8-29-15,-6-6-2 16,-1-13 32-16,-2-7-39 16,2 0-1-16,8-15 33 15,-1-13-24-15,12-8-18 16,14-3-27-16,15-24-145 15,0 12-194-15,9 4-649 0</inkml:trace>
  <inkml:trace contextRef="#ctx0" brushRef="#br0" timeOffset="1215">2739 499 2027 0,'0'0'371'15,"0"0"-258"-15,0 0 54 16,0 0 82-16,0 0-65 16,180 191-61-16,-118-109-63 15,-1 5 13-15,-2 13-39 16,-5 4-17-16,-16 8 35 0,-13 7-38 15,-22 1-2-15,-3 6-12 16,-25-5-24-16,-31-6-39 16,-33 12-141-1,11-32-298-15,2-18-185 0</inkml:trace>
  <inkml:trace contextRef="#ctx0" brushRef="#br0" timeOffset="1731">235 512 1525 0,'0'0'313'15,"0"0"-194"-15,0 0-76 16,-87 239 103-16,43-126 52 15,4 14-78-15,11 8 11 16,10-1-79-16,16-3-8 16,3-9-15-16,19-13-20 15,67 5-18-15,-2-32-178 16,-1-23-508-16</inkml:trace>
  <inkml:trace contextRef="#ctx0" brushRef="#br0" timeOffset="2760">3593 1217 965 0,'0'0'885'0,"0"0"-669"15,0 0-42-15,0 0 57 16,0 0-26-16,0 0-153 15,0 0-20-15,-11 47 81 16,33-28-56-16,3 7-20 16,5-2-10-16,-1 2-26 15,-3-4 20-15,-1 2-21 0,0-4-51 16,-3-4-69-16,7-6-151 16,-7-3-254-16,-3-7-135 0</inkml:trace>
  <inkml:trace contextRef="#ctx0" brushRef="#br0" timeOffset="2958">3754 1211 1629 0,'0'0'505'15,"0"0"-361"-15,0 0 91 16,0 0-29-16,0 0-66 0,0 0-44 15,0 0-65 1,-95 151-11-16,77-108-20 0,-8 10-124 16,8-15-243-16,3-1-847 0</inkml:trace>
  <inkml:trace contextRef="#ctx0" brushRef="#br0" timeOffset="12802">4613 390 1624 0,'0'0'295'0,"0"0"-134"15,0 0-28-15,0 0 84 16,0 0-64-16,0 0-69 16,-22 219-13-16,22-123-11 15,-6 13-14-15,2-1 57 16,-3-6-70-16,-1-4 0 16,5-12 7-16,3-18-38 15,0-9 7-15,0-15-9 0,0-18 0 16,0-6 9-16,0-14-8 15,0-3 9-15,0-3 21 16,0 0-25-16,0-20 23 16,0-13-29-16,0-9 0 15,6 0-2-15,10-4 3 16,2 11-1-16,4 4 0 16,0 13-2-16,4 13-13 15,2 5-1-15,4 0 14 16,2 30-8-16,-2 8 11 15,-1 8-2-15,-6 7 1 16,-8-3 0-16,-8-1-10 16,-9-7 8-16,0-5 2 15,-4-9 11-15,-30-1-11 16,-10-14 11-16,-3-6 4 16,0-7-8-16,-1 0 26 15,8-14-33-15,4-11 1 0,7-2-13 16,11-2 12-16,18-9-131 15,0 3-232-15,29 7-351 0</inkml:trace>
  <inkml:trace contextRef="#ctx0" brushRef="#br0" timeOffset="12985">4989 1267 1739 0,'0'0'308'0,"0"0"-220"16,0 0 85-16,0 0-101 15,242 0-72-15,-148-7-233 16,-7 1-695-16</inkml:trace>
  <inkml:trace contextRef="#ctx0" brushRef="#br0" timeOffset="13448">5926 1082 1790 0,'0'0'383'0,"0"0"-193"15,0 0 91-15,0 0-79 16,0 0-59-16,0 0-35 16,-196-51-74-16,155 67 1 15,2 22-32-15,5 15 16 16,12 7-11-16,12 2-8 16,10-4 0-16,0-4-9 15,10-14-17-15,24-8-44 16,2-15-83-16,8-15 17 15,0-2 63-15,0-5-22 16,-6-25 39-16,-4-9 55 0,-2-1-3 16,-6 0 4-1,-11 7 38-15,-5 8 24 0,-1 10 48 16,-9 14-20-16,0 1 15 16,0 0-28-16,0 19-50 15,3 10 42-15,0 4-69 16,9 4 14-16,-5-1-31 15,6-4 17-15,9-2-75 16,22-1-135-16,-3-6-56 16,-4-10-371-16</inkml:trace>
  <inkml:trace contextRef="#ctx0" brushRef="#br0" timeOffset="13690">6291 1267 1787 0,'0'0'548'0,"0"0"-465"16,0 0 59-16,0 0 104 16,0 0-86-16,0 0-73 15,215-16-87-15,-146 16 1 16,1 0 11-16,-1 0-12 15,4 0-52-15,11 0-222 0,-14-4-320 16,-16-4-296-16</inkml:trace>
  <inkml:trace contextRef="#ctx0" brushRef="#br0" timeOffset="14034">6663 1034 1275 0,'0'0'768'0,"0"0"-525"16,0 0-59-16,0 0 42 15,0 0 7-15,0 0-134 16,-15 183-72-16,15-120 22 16,0-1-41-16,0-4-8 15,0 0-21-15,15-3-242 16,4-14-267-16,-2-7-441 0</inkml:trace>
  <inkml:trace contextRef="#ctx0" brushRef="#br0" timeOffset="14378">7360 1162 1674 0,'0'0'362'0,"0"0"-185"15,0 0 21-15,0 0 75 16,90-180 0-16,-72 146-154 16,1 8-24-16,-9 11 1 0,-5 8-26 15,-2 7 6 1,-3 0-57-16,4 7-18 0,-1 27 55 15,1 16-25-15,4 9-1 16,-8 4-23-16,0 5-6 16,0 2 24-16,0-5-25 15,0-5-66-15,0-8 39 16,0-10-80-16,0-9-107 16,0-13-391-16,0-10-161 0</inkml:trace>
  <inkml:trace contextRef="#ctx0" brushRef="#br0" timeOffset="14664">7903 522 1945 0,'0'0'395'0,"0"0"-308"16,0 0 72-16,0 0 135 16,0 0-125-16,120 213-102 15,-73-124 28-15,4 13-34 16,3 3 53-16,-1 9-63 16,-15 1-50-16,-16 1 4 15,-18-2-5-15,-4-1-142 16,-47 17-175-16,-11-29-465 0,-5-19-877 15</inkml:trace>
  <inkml:trace contextRef="#ctx0" brushRef="#br0" timeOffset="15610">4497 0 1478 0,'0'0'254'0,"0"0"-149"15,0 0-6-15,0 0-7 16,0 0 17-16,0 0-22 16,0 0-47-16,-178 180 88 15,156-81-32-15,3 12 13 16,1 14 10-16,-1 7-42 15,-1 1 22-15,1 4-32 16,-3 0-34-16,4-3 37 16,8-6-61-16,10-10-8 15,0-9-1-15,32-1 0 16,15-30-259-16,7-19-582 0</inkml:trace>
  <inkml:trace contextRef="#ctx0" brushRef="#br0" timeOffset="17127">490 2100 565 0,'0'0'800'0,"0"0"-668"16,0 0-65-16,0 0 39 16,0 0 36-16,0 0-32 15,0 0-28-15,164 20 47 16,-105-17-35-16,14 1-11 16,10-1 27-16,12 3-46 15,18-3-21-15,12 5-5 0,9-1-26 16,16-3 8-16,6 4-20 15,8-1 0-15,27-1 3 16,27 1 15-16,41 0 17 16,3-5 0-16,-13 2-18 15,-19-4 31-15,-34 0-47 16,3 0 0-16,-4 0 41 16,-2 0-30-16,-4 0 2 15,-25 0-14-15,-25 0 1 16,-33 0 10-16,-4 0-11 15,21 0 0-15,16 0 11 16,22 0-11-16,-1-6-6 16,-2 2 5-16,-3 4 2 15,-4 0 13-15,-2 0-14 0,-7 0 0 16,-4 0 15-16,-2 0-14 16,-6 0 6-16,-2 0-7 15,-1 0 0-15,2 0 17 16,-12 0-17-16,-1 0 0 15,-11 0 9-15,-7 0-3 16,-6 0-3-16,-11 0 2 16,-12 0 2-16,-18 0 25 15,-7-3-32-15,-16 3-27 16,-2-4-84-16,-4-5-188 16,-7 2-218-16,-8-1-869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25.2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187 233 1652 0,'0'0'288'16,"0"0"-148"-16,0 0-39 15,0 0 92-15,0 0 11 16,0 0-76-16,-66-7 15 16,63 4-89-16,-1-1-12 15,4-2 10-15,0-1-17 0,0-3 14 16,0 0-36-16,0-9 1 15,0-1 5-15,10-3-19 16,9-3 0-16,3 3 0 16,0 0 0-16,3 4 0 15,1 2-15-15,-1 3 15 16,5 12-7-16,-1 2 7 16,3 0-3-16,-1 20 2 15,-3 22 2-15,-6 8 25 16,-5 13-26-16,-8 4 0 15,-9 10 35-15,0 5-35 0,-26 0 0 16,-18 0 12 0,-3-8-12-16,-9-5 11 0,6-10-11 15,2-16 0-15,4-11 17 16,5-12-17-16,9-10 0 16,5-10 10-16,8 0-9 15,1 0 8-15,5-12-9 16,7-6 11-16,4-1-11 0,0 3 0 15,0-1-30 1,9 4 30-16,19 3-11 16,8 4 10-16,8 6-28 15,7 0 29-15,1 0 48 16,6 10-47-16,1 7 1 16,-2 2 26-16,-3-6-27 15,-1-3 14-15,-6 0-15 16,1-10-30-16,-5 0-15 0,5-3-264 15,-9-22-505-15,-9 1-1133 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25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72 2567 0,'0'0'555'0,"0"0"-480"0,0 0 77 15,0 0-44-15,0 0-63 16,0 0-45-16,0 0-129 16,44-72-536-16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31.0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0 352 525 0,'0'0'1654'0,"0"0"-1618"0,0 0-4 16,0 0-32-16,0 0 167 15,0 0-101-15,225-122-51 16,-166 122 32-16,-5 0-26 16,-10 3 47-16,-12 24 10 15,-10 5-32-15,-19 4 44 16,-3 4-44-16,-6 2-6 0,-35 4 26 15,-10-4-57 1,-6-2 5-16,-2-7-1 0,8-7-11 16,7-6 21-1,15-10-23-15,11-4 0 0,11-6 21 16,7 0-20-16,0 0-2 16,0 0-24-16,13 3 8 15,21 12-3-15,7-1 20 16,6 11 0-16,4 5 5 15,0 5-4-15,3 12-2 16,2 1 1-16,-9 5 0 16,-8 0 30-16,-9-8-29 15,-16-4 4-15,-11-3 78 16,-3-3-16-16,-17-5-7 16,-27 0-16-16,-15-4-35 15,-2-3 67-15,-8-10-76 16,3 0 6-16,3-8 21 15,9-5-27-15,7 0-23 0,13-18-83 16,12-15-256-16,8-10-545 16</inkml:trace>
  <inkml:trace contextRef="#ctx0" brushRef="#br0" timeOffset="398">600 0 2068 0,'0'0'300'0,"0"0"-236"15,0 0-17-15,0 0 185 16,0 0 19-16,0 0-168 16,0 0-22-16,117 111 48 15,-58-48-55-15,7 5-15 16,-2 8 4-16,2 6-25 16,-3 10 66-16,-12 4-58 15,-11 2-25-15,-18 1 79 0,-22 2-56 16,0-3 6-1,-34-2-27-15,-16-3 6 0,-13-11-14 16,2-10 5-16,2-14-90 16,5-9 32-16,17-13-221 15,8-18-756-15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28.4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152 232 829 0,'0'0'730'0,"0"0"-593"16,0 0-51-16,0 0 85 0,0 0 91 15,0 0-27-15,0 0-88 16,-47-20-46-16,47 20 44 16,0 0-69-16,0 0 1 15,0 3-13-15,0 23-52 16,0 21 28-16,0 22 2 15,15 16 5-15,-1 18 20 16,1 1-66-16,-8-3 14 16,1 2 17-16,-1-10-31 15,-4-6 28-15,1-6-24 16,1-8-4-16,-2-11 12 16,1-8-13-16,-4-12-1 15,3-10 0-15,0-13-37 16,4-5-59-16,5-14-126 0,-2 0-321 15,-1-6-94-15</inkml:trace>
  <inkml:trace contextRef="#ctx0" brushRef="#br0" timeOffset="417">0 412 1610 0,'0'0'322'0,"0"0"-180"0,0 0-63 15,0 0 92 1,0 0 85-16,0 0-152 0,0 0-44 16,80-183-4-1,-43 156-17-15,7 1 31 0,7 0-40 16,3 7-9-16,8 2 20 15,8 9-31-15,2 6-10 16,-2 2 24-16,-4 0-23 16,-9 13 26-16,-9 13-20 0,-16 4-7 15,-10 3 20 1,-14 7-20-16,-8 5 0 16,0 11 0-16,-44 2 7 15,-10 9 8-15,-12-9-6 16,-3-2-9-16,3-6 18 0,3-18-18 15,12-4 0-15,11-14-1 16,8-9 1-16,10-5-30 16,15-7-160-16,4-20-167 15,3-5-501-15</inkml:trace>
  <inkml:trace contextRef="#ctx0" brushRef="#br0" timeOffset="777">1720 0 869 0,'0'0'1102'0,"0"0"-885"0,0 0-90 16,0 0 115-16,0 0-68 16,0 0-63-16,-215 75-16 15,171-7-80-15,1 21 48 16,4 19 34-16,5 15-35 16,15 0-11-16,9 1-17 15,10-1-23-15,0-12 29 16,0-9-40-16,22-14 0 15,7-13-12-15,8-16 12 0,7-13-109 16,32-27-153 0,-15-7-298-16,2-12-535 0</inkml:trace>
  <inkml:trace contextRef="#ctx0" brushRef="#br0" timeOffset="1142">2177 206 1876 0,'0'0'518'0,"0"0"-376"15,0 0-85 1,0 0 144-16,0 0 11 0,0 0-127 15,0 0-50-15,35 49 49 16,6 5-39-16,3 13 58 16,0 12-76-16,0 11-26 15,3-4 41-15,-4 3-33 16,1-6-3-16,0-8-6 16,-4-7 1-16,-4-10 27 15,-6-9-28-15,-5-11-18 16,-3-1-5-16,-3-12-98 15,-2-8-144-15,-2-10-242 0,-5-7-149 16,-5 0-1135-16</inkml:trace>
  <inkml:trace contextRef="#ctx0" brushRef="#br0" timeOffset="1465">2228 1232 1986 0,'0'0'307'15,"0"0"-236"-15,0 0-26 16,0 0 162-16,0 0 25 0,0 0-46 16,0 0-169-1,-7-39-17-15,49-13 27 0,14-17-27 16,10-13-8-16,7-13 7 15,-1-3 2-15,-2 0 40 16,-4 2-41-16,-5 7 0 16,-2 10 13-16,-5 11-13 15,-3 10 0-15,-7 11-9 16,0 7-48-16,-7 11-40 16,-2 5-148-16,-6 11-239 15,-7 7-119-15</inkml:trace>
  <inkml:trace contextRef="#ctx0" brushRef="#br0" timeOffset="1731">3613 617 2121 0,'0'0'471'16,"0"0"-446"-16,0 0 39 16,0 0 152-16,0 0-73 15,0 0-85-15,0 0-42 16,157-3 31-16,-96-4-47 16,5 3-17-16,0 4-20 15,13 0-225-15,-13 0-284 16,-18 0-410-16</inkml:trace>
  <inkml:trace contextRef="#ctx0" brushRef="#br0" timeOffset="1952">3598 1213 2408 0,'0'0'301'16,"0"0"-213"-16,0 0-10 16,0 0 91-16,0 0-44 0,0 0-101 15,186 0 23 1,-114-4-47-16,45-15-45 0,-17-1-156 16,-9-1-585-16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32.2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17 1547 0,'0'0'265'15,"0"0"-122"-15,0 0 147 16,0 0-50-16,0 0-52 0,0 0-69 16,0 0-52-16,-44 0 44 15,44 0-86-15,0 0-19 16,16 0 49-16,19 0-53 16,12 0 16-16,13 0-3 15,2 0-8-15,11 0 23 16,0 0-30-16,6 0 0 15,-6-2-15-15,-7-5 15 0,-10 3-49 16,-17 1-77 0,-14 3-81-16,-20 0-118 0,-5 0-253 15,0 3-1167-15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32.6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0 1837 0,'0'0'491'16,"0"0"-408"-16,0 0 153 0,0 0 22 15,0 0-57-15,0 0-89 16,0 0-65-16,-10 0 47 16,10 0-61-16,0 0-12 15,0 0 34-15,17 0-47 16,8 0 19-16,5 0 9 16,9 0-35-16,2 0 52 15,3 0-53-15,3 0 2 16,4 0 29-16,3 0-17 15,-1 0-15-15,-3 0 1 0,1 0-52 16,12 0-22 0,-13 0-254-16,-6 0-837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34.4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35 1716 0,'0'0'376'0,"0"0"-94"16,0 0 42-16,0 0-74 16,0 0-81-16,0 0-94 15,0 0-33-15,70-4 10 16,-9-3-51-16,8 2-1 15,5-3 5-15,-1 2-5 16,-4 3-17-16,-8 1-68 0,5 2-171 16,-22 0-211-1,-12 0-306-15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7:34.6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2290 0,'0'0'548'16,"0"0"-471"-16,0 0 151 16,0 0-45-16,0 0-82 15,0 0-30-15,218 3-71 16,-133-3-1-16,57 0-77 15,-22 0-246-15,-7-3-742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00.4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0 170 1595 0,'0'0'272'15,"0"0"-202"-15,0 0 9 16,0 0 120-16,0 0-69 15,0 0-41-15,17-95-83 16,9 79 26-16,4 3 16 16,2-4-26-16,12 7 12 15,0 0-32-15,7 4 13 16,3 6 6-16,2 0-21 0,-2 0-3 16,-10 3 2-1,-9 17 2-15,-9 5 15 0,-14 9-16 16,-12 2 23-16,0 6 10 15,-12 0-17-15,-24 2-15 16,-8-1 14-16,0-8 0 16,0-5 39-16,9-7 0 15,1-4 14-15,12-8 16 16,12-4-69-16,3-7 17 16,7 0-3-16,0 0-23 15,0 0 5-15,0 0-11 16,0 0 0-16,17 10-9 0,17 0 9 15,-2 1-2-15,12 6 2 16,-4 7 0-16,4-2 5 16,0 8-5-16,-5 3 0 15,-8 0-14-15,-11-1-5 16,-8 3 13-16,-12 0-1 16,0-2 7-16,0-1 4 15,-29-1-2-15,-8-8-2 16,-4 1 62-16,-6-7-33 15,0-4 35-15,-1-4-16 16,1-4-18-16,8-3 45 0,2-2-59 16,8 0 7-1,0 0 19-15,11 0-41 0,2 0-1 16,10 0 0 0,2 0-2-16,4 0-16 0,0 0-64 15,10 0-165 1,24 0-302-16,2 0-286 0</inkml:trace>
  <inkml:trace contextRef="#ctx0" brushRef="#br0" timeOffset="228">1144 846 1295 0,'0'0'1515'16,"0"0"-1294"0,0 0-148-16,0 0 134 15,0 0-69-15,0 0-57 0,0 0-81 16,0 10-35-16,15-10-40 16,0 0-462-16,-5-4-808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02.6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132 159 1573 0,'0'0'280'16,"0"0"-205"-16,0 0-24 15,0 0 123-15,0 0 19 16,0 0-119-16,0 0-25 15,0 43 78-15,0 5-48 0,0 21 37 16,0 17-15 0,10 12-30-16,-7 10 15 0,4-3-57 15,-2-2 13 1,-2-12 28-16,1-9-64 16,-1-10 3-16,0-17-7 15,-3-8 7-15,0-12 14 0,0-8-23 16,0-7 0-16,0-4 5 15,0-2-5-15,0-2-30 16,0-2-58-16,0-6-184 16,9-4-90-16,-2 0-301 15,-4 0-851-15</inkml:trace>
  <inkml:trace contextRef="#ctx0" brushRef="#br0" timeOffset="434">18 460 1662 0,'0'0'300'0,"0"0"-176"16,0 0-25-16,0 0 130 15,-15-171-34-15,15 132-56 16,12 6-38-16,13 1-71 15,4 6 18-15,12 2-11 16,9 5-26-16,4 5 40 0,12 8-42 16,7 3 0-1,3 3 23-15,5 0-26 0,-1 0-6 16,-7 13 0 0,-4 6 1-16,-13 8 2 0,-17 0-3 15,-9 9 0-15,-20 3-4 16,-10 5 4-16,0 7 0 15,-18 1 0-15,-26 0 1 16,-10 6 19-16,-12-10-20 16,-4-3 0-16,-2-8 1 15,6-11 13-15,8-9-15 16,11-11 1-16,9-3 0 16,13-3 3-16,15 0-3 15,10 0-179-15,0-19-114 0,10 0-388 16</inkml:trace>
  <inkml:trace contextRef="#ctx0" brushRef="#br0" timeOffset="797">1716 0 1923 0,'0'0'393'0,"0"0"-289"16,0 0 7-16,0 0 154 16,0 0-105-16,-186 72-115 15,142-4 27-15,2 16-33 16,1 25 58-16,4 15-34 0,5 11-27 15,13 0 49-15,9-4-74 16,10-14-10-16,0-12 31 16,0-16-26-16,22-13-8 15,10-17 2-15,9-12 0 16,3-12-18-16,7-9-103 16,28-20-204-16,-9-6-372 15,-11 0-1446-15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00.5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278 170 1625 0,'0'0'322'15,"0"0"-246"-15,0 0 83 16,0 0 15-16,0 0-24 16,0 0-52-16,0 0-79 15,98-154 8-15,-58 145-10 16,-1 9-8-16,2 0 49 15,3 20-27-15,-4 21 15 0,-4 12 41 16,-14 10-59 0,-10 2 5-16,-12 4-4 15,-5 0-28-15,-34-3 54 0,-12-1-48 16,-15-7 16-16,-3-7 25 16,-13-6-48-16,6-8 19 15,4-7 4-15,6-15-22 16,15-8 60-16,10-7-41 15,19 0 2-15,12-3 35 16,10-22-55-16,0-6 17 16,22 1-19-16,14 4 0 15,11 10 8-15,6 9-7 16,1 7 7-16,3 0 26 16,2 7-34-16,-1 21 33 15,4 0-33-15,4 2 1 0,4-2 23 16,2-4-24-16,5-4 0 15,4-11 10-15,-2-4 1 16,1-5-22-16,-2 0-13 16,26-37-121-16,-16-10-190 15,-18-1-543-15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04.5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47 120 1182 0,'0'0'562'0,"0"0"-455"16,0 0-31-16,0 0 6 15,0 0 81-15,0 0 92 16,0 0-86-16,129 190 1 16,-71-94-104-16,-1 10 8 15,6-5 16-15,-4-8-43 16,-5-6-4-16,-3-12-36 16,-7-12 2-16,-7-11 12 15,-12-12-21-15,-3-7 0 16,-8-7-1-16,-6-3-37 0,-1-7-180 15,-7-1-143-15,0-11-307 16,0-4-1085-16</inkml:trace>
  <inkml:trace contextRef="#ctx0" brushRef="#br0" timeOffset="301">0 1140 1573 0,'0'0'673'0,"0"0"-534"0,0 0-117 16,0 0 150-16,0 0 92 16,0 0-123-16,0 0-98 15,51-140-21 1,15 71-20-16,18-11 29 0,11-11-29 15,3-3-2-15,4-2 19 16,-4 7-19-16,-17 11 0 16,-15 19-1-16,-22 12-15 15,-19 22-28-15,-8 8-125 16,-5 14-136-16,-9 3-344 0</inkml:trace>
  <inkml:trace contextRef="#ctx0" brushRef="#br0" timeOffset="1160">2297 61 1602 0,'0'0'342'16,"0"0"-264"-16,0 0 93 15,0 0 170-15,0 0-134 0,0 0-75 16,0 0-10 0,-19-26-40-16,-28 55-8 0,-17 18-74 15,-21 7 0 1,-13 14 17-16,-5-1-16 0,-2 3-1 15,10 0 1-15,7-12-1 16,19-3 34-16,15-12-34 16,17-10 0-16,18-7 14 15,12-3-14-15,7-6-5 16,7 2 4-16,27 1 2 16,13 1 14-16,7 1-15 15,12 1 0-15,4 6 12 0,2-2-12 16,1 2 0-1,0 5-1-15,-4-6 2 0,-6-1-7 16,-9-1 6 0,-14 0-21-16,-11-6-9 15,-17 7-213-15,-9-11-363 0,-3-4-317 0</inkml:trace>
  <inkml:trace contextRef="#ctx0" brushRef="#br0" timeOffset="1420">1363 1128 2141 0,'0'0'329'0,"0"0"-276"15,0 0 65-15,0 0 125 16,0 0-58-16,0 0-93 0,0 0-47 15,256 80 57 1,-180-71-81-16,2 3-19 0,1 2 33 16,-3-4-35-16,2-1-8 15,20-5-98-15,-15-4-243 16,-17 0-466-16</inkml:trace>
  <inkml:trace contextRef="#ctx0" brushRef="#br0" timeOffset="2002">2818 297 1916 0,'0'0'341'0,"0"0"-268"16,0 0 38-16,0 0 100 16,0 0-66-16,0 0-88 15,242-124-48-15,-178 124 74 16,-2 0-51-16,-11 23-17 16,-14 9 56-16,-18 5-56 15,-16 6 14-15,-3 3 4 16,-15 3-27-16,-29-1 55 15,-13 2-61-15,-6-5 0 0,2-8 27 16,2-7-26-16,8-11 15 16,14-5-16-16,12-8 0 15,11-3 40-15,9-3-40 16,5 0 0-16,0 0-8 16,27 0 17-16,12 0-16 15,17 13 7-15,1 5 0 16,6 7-9-16,-2 5 9 15,1 8 0-15,-2 10-2 16,-10 4 10-16,-2 0-9 16,-16 0 1-16,-14 1 0 15,-14-7 55-15,-4-2-45 16,-22-6 1-16,-29-2 46 0,-8-4-33 16,-10-9 6-16,1-3 1 15,-1-13-23-15,3-2 37 16,6-5-45-16,13 0-21 15,8-5 7-15,21-38-106 16,9 7-149-16,9-8-553 0</inkml:trace>
  <inkml:trace contextRef="#ctx0" brushRef="#br0" timeOffset="2344">3329 0 2318 0,'0'0'456'16,"0"0"-403"-16,0 0 64 15,0 0 137-15,0 0-140 16,0 0-81-16,0 0 15 0,186 55-8 15,-95 1 10 1,0 19-32-16,7 14-5 0,-6 18 46 16,2 16-49-1,-6 11 7-15,-8 6 44 0,-14 0-28 16,-29-3-6-16,-27-6-27 16,-10-7 6-16,-40-6-6 15,-30-10-4-15,-38 11-109 16,13-26-38-16,4-25-509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08.3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2777 0,'0'0'584'0,"0"0"-518"16,0 0-32-16,0 0-34 0,0 0-125 15,0 0-1218-15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07.9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340 0 1562 0,'0'0'290'0,"0"0"-198"15,0 0 133-15,0 0 34 16,0 0-63-16,0 0 8 15,-5 91-77-15,-20-20-25 0,-14 14-53 16,-9 11-29-16,-8 4 53 16,6-6-65-16,6-10 13 15,12-11 40-15,6-21-61 16,14-13 13-16,9-16-13 16,3-10 6-16,0-6-3 15,0-7-3-15,25 0 0 16,13 0 45-16,6 0-26 15,6-10 5-15,1-10-24 16,0 7 1-16,5 3 10 16,-9 3-11-16,0 7-24 15,-4 0 15-15,-3 0-114 0,4 0-172 16,-7 7-253 0,-15-7-235-16</inkml:trace>
  <inkml:trace contextRef="#ctx0" brushRef="#br0" timeOffset="255">452 387 1692 0,'0'0'549'16,"0"0"-432"-16,0 0 24 16,0 0 127-16,0 0-64 15,0 0-69-15,-4 201 1 16,8-103-67-16,1 11 0 0,-5 4-20 15,0-3-25 1,0-5 41-16,0-12-65 0,0-14 0 16,-9-12-3-1,2-10 3-15,7-13-41 0,0-7-97 16,0-16-204-16,7-11-535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24.0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18 527 0,'0'0'1067'0,"0"0"-875"15,0 0-22-15,0 0 78 16,0 0 47-16,0 0-34 16,0 0-111-16,0-26-28 15,0 26-15-15,0 0-21 16,0 26 14-16,0 20-48 16,0 20-16-16,0 22 51 0,0 21-49 15,-3 12 20 1,-9 11-17-16,5 0-11 0,4-6 37 15,-2-5-61-15,5-6-6 16,0-16 21-16,0-9-13 16,0-18-16-16,0-11-1 15,0-18-78-15,0-14-46 16,0-16-501-16,-4-10-1161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18.6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444 292 1600 0,'0'0'217'0,"0"0"-136"16,0 0-6-16,0 0 112 16,0 0 81-16,0-16-118 15,0 11-81-15,0 2 47 16,0 3-22-16,0 0-4 15,0 0 11-15,-5 0-56 16,5 0 27-16,0 8-19 16,0 28-34-16,0 19 64 0,0 28-76 15,0 15 5-15,0 17 33 16,0 6-33-16,0 0 15 16,0-6-27-16,0-6 0 15,5-18 27-15,-5-9-27 16,0-12 0-16,0-16 7 15,0-6-7-15,0-13 0 16,0-9-53-16,0-10-89 16,0-16-97-16,0 0-303 15,0-3-80-15</inkml:trace>
  <inkml:trace contextRef="#ctx0" brushRef="#br0" timeOffset="500">0 647 1588 0,'0'0'250'0,"0"0"-167"16,0 0 59-1,0 0 151-15,39-194-75 0,-2 144-95 16,-2 2 28 0,13 1-58-16,-1 0-27 0,12 5 2 15,11 7-24 1,2-2 37-16,1 11-63 0,3 7-11 16,-1 10 19-16,-3 4-26 15,-7 5 0-15,0 0 3 16,-5 5-2-16,-6 17-1 15,-7 7 0-15,-6 7 0 16,-9 7 47-16,-14 5-46 16,-18 7-1-16,0 6 15 15,-10 5-14-15,-34-1 11 16,-6 1-12-16,-6-6 0 16,-5-9 15-16,2-8-9 15,-4-10-7-15,2-6 1 16,2-13 0-16,2-2-2 0,6-12 2 15,10 0 0-15,12 0 0 16,11 0-64-16,15-4-39 16,3-23-138-16,32 1-283 15,8 1-69-15</inkml:trace>
  <inkml:trace contextRef="#ctx0" brushRef="#br0" timeOffset="884">1884 0 1855 0,'0'0'481'0,"0"0"-396"15,0 0 78-15,0 0 10 16,0 0-9-16,0 0-93 16,-186 69-59-16,142-10 58 15,-4 16-24-15,-2 18 10 16,6 14 29-16,5 15-46 16,8 9 0-16,9 6-18 15,16-5-9-15,6-7 30 16,0-14-42-16,10-15 0 0,24-14 21 15,1-16-21 1,12-11 0-16,9-9-6 0,5-5-15 16,2-18-30-16,28-15-159 15,-15-8-126-15,-13 0-389 0</inkml:trace>
  <inkml:trace contextRef="#ctx0" brushRef="#br0" timeOffset="3180">2691 160 1780 0,'0'0'393'15,"0"0"-217"-15,0 0-110 16,0 0 113-16,0 0 68 16,0 0-145-16,0 0 19 15,64 116-16-15,-8-35-33 16,4 12 43-16,3 9-85 15,3-1-11-15,3-6 38 0,-8-3-55 16,-2-10 20 0,-4-13-22-16,-11-10 12 0,-4-8-9 15,-11-7-3 1,-7-9 0-16,-7-1-21 0,-8-8 12 16,0-4-94-1,-7 2-146-15,0-11-384 0,0-3-175 0</inkml:trace>
  <inkml:trace contextRef="#ctx0" brushRef="#br0" timeOffset="3486">2653 1234 1923 0,'0'0'479'15,"0"0"-411"1,0 0 7-16,0 0 138 0,0 0-18 16,0 0-81-16,0 0-114 15,117-171 6-15,-48 95 28 16,11-12-28-16,8-10 5 16,0-1-11-16,-5 1 1 15,-2 6 20-15,-15 16-21 16,-16 17 0-16,-14 16-14 15,-14 17 14-15,-3 10-91 16,-4 16-190-16,-2 0-388 16,-1 0-366-16</inkml:trace>
  <inkml:trace contextRef="#ctx0" brushRef="#br0" timeOffset="3955">4086 194 2314 0,'0'0'579'15,"0"0"-558"-15,0 0 11 16,0 0 164-16,0 0-105 0,0 0-52 15,0 0-17 1,198 39-21-16,-109-15 25 0,11-3-26 16,5 2 0-1,-2-3 13-15,-1 2-13 0,-4-1-1 16,-7-5-9-16,-11 5 10 16,-18-7 15-16,-18 4-15 15,-19-1 0-15,-18 6 4 16,-7 1 4-16,-3 13 22 15,-41 10-21-15,-10 6-2 16,-19 5 38-16,-8 11-44 16,-9 0-1-16,-5 4 27 15,-4-1-25-15,1-1 10 16,0 1-12-16,6-7 0 16,13 0 4-16,16-11-4 15,16-12-22-15,21-5 5 16,15-13-79-16,11-22-88 0,37-2-372 15,3 0-200-15</inkml:trace>
  <inkml:trace contextRef="#ctx0" brushRef="#br0" timeOffset="4237">5402 968 409 0,'0'0'1782'0,"0"0"-1475"0,0 0-194 16,0 0 158-16,0 0-59 15,0 0-102-15,0 0-67 16,-244 198 31-16,160-137-73 16,-8 5 21-16,3 3 1 15,1 0-23-15,6-11 6 16,10 0-6-16,14-17 0 15,14-5-2-15,15-17-99 16,26-15-82-16,3-4-332 16,0 0-237-16</inkml:trace>
  <inkml:trace contextRef="#ctx0" brushRef="#br0" timeOffset="4644">5968 861 2008 0,'0'0'394'16,"0"0"-305"-16,0 0-75 15,0 0 92-15,0 0 18 16,164-182-81-16,-128 126-18 15,4-2-24-15,-7-5-1 0,-5 4 32 16,-6 3 27-16,-3 7 52 16,-12 7-35-16,-2 7 13 15,-2 16 7-15,-3 13-71 16,0 6 50-16,0 0-32 16,0 16-26-16,0 33 32 15,0 21-23-15,0 21-8 16,0 14 34-16,0 7-52 15,0-1 18-15,0-9-18 16,0-7 9-16,0-12-12 16,0-12 3-16,0-11-18 15,14-13-37-15,23-19-144 16,0-8-337-16,-8-17-359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27.65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25 385 1685 0,'0'0'321'0,"0"0"-89"15,0 0-65-15,0 0 59 16,0 0 50-16,0 0-166 16,0 0-61-16,9 21-4 15,30 40 40-15,13 11 32 0,6 20-83 16,8 3-10-16,-4 0 45 16,2-4-67-16,-4-12 11 15,-6-7-13 1,-4-10 9-16,-2-8-9 0,-8-13 0 15,-6-5-10-15,-5-2 1 16,0-10-117-16,-11-5-90 16,-4-6-378-16,-9-7-231 0</inkml:trace>
  <inkml:trace contextRef="#ctx0" brushRef="#br0" timeOffset="286">0 1318 1508 0,'0'0'632'16,"0"0"-490"-16,0 0-91 15,0 0 95-15,12-226 113 16,28 154-97-16,14-10-102 15,12 0 14-15,17-6-57 16,9-1 15-16,-1 4-32 16,0 3 15-16,-15 13-30 15,-16 6-5-15,-22 15-181 16,-16 1-86-16,-13 17-285 0,-9 11-596 0</inkml:trace>
  <inkml:trace contextRef="#ctx0" brushRef="#br0" timeOffset="773">2043 72 1751 0,'0'0'388'0,"0"0"-244"16,0 0 5-16,0 0 199 0,0 0-162 16,0 0-143-16,0 0 18 15,-233 129-61-15,145-78 28 16,-4 7 38-16,-2-4-46 15,6-1 4-15,8-3-6 16,14-8-6-16,15-10 45 16,14-5-57-16,19-7 0 15,11-7 24-15,7-3-14 16,0 2-14-16,34 7 4 16,13 2 0-16,11 7 48 15,8-5-48-15,6 8 0 16,4-2 23-16,0 1-22 0,-1 3-1 15,-11-3 0-15,-1-1 0 16,-16-3 11-16,-10 4-11 16,-8-7-35-16,-10 1-20 15,-9 0-183-15,-3-6-387 16,-7-9-279-16</inkml:trace>
  <inkml:trace contextRef="#ctx0" brushRef="#br0" timeOffset="1023">1201 1155 2162 0,'0'0'517'16,"0"0"-437"-16,0 0-20 15,0 0 161-15,0 0-50 16,0 0-84-16,0 0-41 15,98 80-3-15,-37-59 46 16,13 6-89-16,2-4 1 16,4-3-2-16,-2 0-7 15,16-1-104-15,-18-3-344 16,-18-6-386-16</inkml:trace>
  <inkml:trace contextRef="#ctx0" brushRef="#br0" timeOffset="1719">2643 292 1899 0,'0'0'282'0,"0"0"-183"0,0 0 118 16,0 0-6-16,0 0-95 16,0 0-59-16,0 0-26 15,186-167 26-15,-138 167-6 16,3 0-30-16,-4 13 42 15,0 17-63-15,-10 9 24 16,-8 4 7-16,-14 6-2 16,-15 0 7-16,0 0-27 15,-6 0 10-15,-35-2 16 16,-6-4-29-16,-4-5-6 16,-5-5 13-16,2-7-7 15,3-6 31-15,7-6-28 16,12-5 12-16,10-2 14 15,7-7-20-15,12 0-15 0,3 0 0 16,0 0 10-16,0 0-22 16,22 3 9-16,13 3 3 15,12 5 1-15,9 5-1 16,2 3-9-16,1 8 3 16,2 4 6-16,1 10-12 15,-4 5 13-15,1 2-1 16,-12 3 15-16,-9-6-15 15,-13 1 0-15,-22-6-1 16,-3 0 1-16,-3-5 35 16,-34 1-29-16,-14-6 10 0,-8-4 8 15,-5-7-4 1,-6-4-20-16,1-11 16 0,3-4-16 16,7 0 29-16,8 0-29 15,4-12 0-15,11-11 0 16,11-4-59-16,25-21-98 15,0 7-307-15,0-1-413 0</inkml:trace>
  <inkml:trace contextRef="#ctx0" brushRef="#br0" timeOffset="2087">3278 0 2123 0,'0'0'378'16,"0"0"-294"-16,0 0 92 16,0 0 49-16,0 0-57 15,0 0-50-15,216 40-85 16,-136 8 25-16,4 15-10 15,6 9-28-15,5 15 44 16,1 9-62-16,2 7 37 16,-12 6 39-16,-8-1-66 15,-17-1 12-15,-17-2-5 16,-22-2-19-16,-22-5 38 16,-3-2-38-16,-45-5 0 15,-21-7-9-15,-11-1-66 0,-4-4-32 16,-33 17-98-16,26-25-283 15,11-12-278-15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0:44.7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776 1064 667 0,'0'0'856'0,"0"0"-720"16,0 0-30-16,0 0-11 16,0 0 88-16,0 0-40 0,-41-117-25 15,26 97 33-15,-7 1-70 16,-3-1 12-16,-4 6 43 16,-7 1-43-16,-4 4-32 15,-4 6-3-15,-7 3-40 16,-8 0 43-16,1 9-44 15,-4 24-17-15,-1 9 70 16,6 16-52-16,3 15 14 16,10 6-5-16,10 14-17 15,12 2 57-15,12 1-67 16,10-5 0-16,0-6 38 16,6-11-27-16,28-6-10 15,10-17-1-15,4-8 14 16,9-14-5-16,9-10-9 0,3-15-9 15,8-4-15-15,4 0-22 16,2-23-70-16,27-23-144 16,-23 4-304-16,-14 2-292 0</inkml:trace>
  <inkml:trace contextRef="#ctx0" brushRef="#br0" timeOffset="546">1129 123 1822 0,'0'0'599'0,"0"0"-522"16,0 0-23-16,0 0 84 15,0 0-5-15,0 0-48 16,0 0-76-16,66-114 7 16,-8 110-4-16,4 4-12 15,-4 0 0-15,-7 10 0 16,-14 16-1-16,-19 7 1 16,-18 0 3-16,0 2 4 15,-18 5 49-15,-26 2-43 16,-7-1 23-16,-3-5-3 15,2-11-14-15,13-2-19 0,13-9 17 16,14-4-17-16,12-5-9 16,0 6-39-16,16 8 42 15,23 9-22-15,8 4-10 16,9 8-10-16,-2 5 41 16,-3-1-5-16,-11 0 6 15,-14-2-7-15,-15-1 13 0,-11-10 63 16,-8 0-42-1,-31-8 46-15,-17-4-2 0,-1-5-4 16,-6-11 4 0,6-3-31-16,4 0-5 15,18 0-22-15,9-10-7 16,11 3-75-16,12 7-93 0,3 7-472 16,0 16-744-16</inkml:trace>
  <inkml:trace contextRef="#ctx0" brushRef="#br0" timeOffset="997">1019 2421 1930 0,'0'0'250'0,"0"0"-227"0,0 0 17 16,0 0 117-16,0 0-32 16,0 0-81-16,0 0-29 15,124-80 67-15,-84 38-42 16,-2-8 10-16,-6 5 42 15,-3-1-54-15,-7 6 35 16,-11 7 28-16,-4 12-27 16,-7 12 52-16,0 9-86 15,0 0-9-15,0 0 41 16,0 33-72-16,0 14 9 16,0 13-9-16,0 1 9 0,0 4 7 15,0-6-16-15,0-4 0 16,0-8-33-16,4-4 33 15,7-10-101-15,3-9-115 16,11-12-271-16,-3-5-81 16,4-7-905-16</inkml:trace>
  <inkml:trace contextRef="#ctx0" brushRef="#br0" timeOffset="1326">1682 2158 1737 0,'0'0'567'0,"0"0"-385"16,0 0 47-1,0 0 42-15,0 0-96 0,0 0-70 16,0 0-48-16,-145 181-22 16,138-123 39-16,7 1-73 15,0-2-1-15,26-9 25 0,18-5-25 16,13-14-12-1,9-8-1-15,0-21-1 16,-3 0-4-16,-13-14 18 16,-14-25 0-16,-18-14 26 15,-18-9-20-15,0-8-6 16,-22 3 43-16,-32 4-29 0,-12 7 34 16,-6 16-48-1,2 21-33-15,11 19-38 0,24 7-461 16,16 12-942-16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0:50.8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 53 375 0,'0'0'1443'15,"0"0"-1153"-15,0 0-15 16,0 0-4-16,0 0 21 16,0 0-212-16,0 0-61 15,-12-46 54-15,46 69-20 16,6 3-10-16,3 9-4 0,-3 2-39 15,1-2 26-15,-6 2-26 16,-1-3-19-16,-8-9 18 16,-8 2-115-16,-4-8-70 15,-6-2-124-15,-1-14-199 16,-4-3 219-16,-3 0-826 0</inkml:trace>
  <inkml:trace contextRef="#ctx0" brushRef="#br0" timeOffset="171">365 0 1388 0,'0'0'497'0,"0"0"-238"16,0 0 102-16,0 0-45 15,0 0-120-15,0 0-37 16,0 0-96-16,-142 118-27 16,95-61 13-16,3-1-49 15,0-1-18-15,5 11-109 16,9-17-463-16,11-17-834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0:48.6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459 954 1487 0,'0'0'199'15,"0"0"-82"1,0 0 41-16,0 0 52 0,0 0-2 16,0 0-85-16,-39-71-11 15,23 66 33-15,-2-1-54 16,-4 3-11-16,-4 3 0 16,-6 0-40-16,-8 3-21 15,-4 29-18-15,-4 15 26 16,1 17 39-16,8 16-52 15,2 12-2-15,12 3 30 16,6 7-23-16,12-8-13 16,7-5-5-16,0-7-1 15,19-17 27-15,16-12-27 16,13-17-9-16,8-16 3 16,4-17-12-16,6-3-3 15,0-19-11-15,-5-34 32 0,-8-9-15 16,-11-14 14-16,-15-6 1 15,-17-3 31-15,-10 0-7 16,0 3-9-16,-18 6 2 16,-18 10 4-16,-1 14 34 15,8 16-55-15,7 17-27 16,19 19-24-16,3 12-268 16,22 29-258-16,13 1-135 0</inkml:trace>
  <inkml:trace contextRef="#ctx0" brushRef="#br0" timeOffset="206">1061 1731 2220 0,'0'0'519'0,"0"0"-319"16,0 0-28-16,0 0-7 15,0 0-162-15,0 0-3 16,0 0-144-16,-22-43-216 16,55 31-281-16,-4-2-701 0</inkml:trace>
  <inkml:trace contextRef="#ctx0" brushRef="#br0" timeOffset="562">1461 1042 1582 0,'0'0'375'0,"0"0"-250"16,0 0-31-16,0 0 130 16,0 0-89-16,0 0-10 15,209-79-69-15,-172 83 17 0,-9 28 65 16,-9 11-78-1,-16 12 13-15,-3 16-3 0,-11 8-34 16,-28 2 44 0,-9 6-79-16,-4-5 34 0,5-10 11 15,11-4-36-15,14-17-5 16,12-8-5-16,10-10 0 16,0-6-23-16,7-8 23 15,21-3-48-15,16-6-17 16,14-7-108-16,8-3-87 15,40 0-104-15,-19-22-222 16,-10-4-1162-16</inkml:trace>
  <inkml:trace contextRef="#ctx0" brushRef="#br0" timeOffset="1080">2162 1023 1857 0,'0'0'333'0,"0"0"-142"16,0 0 13-16,0 0-98 15,0 0-71-15,0 0-23 16,0 0-11-16,226-27-1 16,-153 27-5-16,0 0 5 15,-11 0 10-15,-8 0-10 0,-13 0 0 16,-19 3 2-1,-12 0-2-15,-10-3 56 0,-3 0 112 16,-34 0-83 0,-14 0 29-16,-15 0-92 0,-7-12 11 15,-6 5 17-15,3 0-8 16,10 7-2-16,6 0-30 16,22 0 14-16,16 7 14 15,10 19-38-15,12 10-2 16,0 7 2-16,34 6 0 15,13 3 0-15,7 1-2 16,9-1 2-16,-3 4-12 16,0-2 12-16,-10-6 0 15,-6 4 3-15,-12-6-3 0,-10-3 0 16,-15 1-6 0,-7-5 6-16,0-4 50 0,-35 5-50 15,-13-8 0 1,-11-2 29-16,-2-7-29 0,-5-10-13 15,7-4-52 1,8-4-42-16,13-5-46 0,10-7-492 16,15-16-347-16</inkml:trace>
  <inkml:trace contextRef="#ctx0" brushRef="#br0" timeOffset="1621">2524 127 1842 0,'0'0'397'0,"0"0"-279"16,0 0 62-16,0 0 54 15,0 0-131-15,0 0-5 16,0 0-97-16,221-119 17 16,-184 119 52-16,-4 7-69 15,-15 12 12-15,-8 11 15 16,-6 0-10-16,-4-1 54 16,0 4-64-16,-14-6 16 15,-4-8 18-15,-1-3-32 0,5-6-10 16,3-6 12-16,7-4-3 15,4 0 17-15,0 0-26 16,0 2 0-16,15 5-12 16,11 10-10-16,9 6 21 15,6 7 1-15,-1 1 0 16,-1 10-33-16,-5 0 36 16,-12 2-3-16,-8 0 1 15,-14-2-1-15,0-9 0 16,-14-6 18-16,-26-2-16 15,-11-12 38-15,0-10-38 16,-5-2 38-16,2 0 9 16,10-2-29-16,4-17-20 15,11 5 0-15,10 5-23 16,19 9-68-16,0 9-291 16,0 15-560-16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0:53.6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327 840 1560 0,'0'0'315'15,"0"0"-120"1,0 0 69-16,0 0-40 0,0 0-73 15,0 0-56 1,0 0-53-16,-197 75 31 0,157 0 34 16,3 17-106-1,11 6 42-15,9 3-4 0,17-5-25 16,0-7-1-16,0-10-7 16,26-14-6-16,9-11 20 15,6-22-20-15,6-11-17 16,4-19 5-16,0-2 3 15,-1-30 0-15,-6-26 9 16,-6-12 0-16,-16-14 44 16,-12-7-38-16,-10-6 24 15,0 0 46-15,-17 6-34 16,-14 7-14-16,3 17-28 0,2 15 8 16,11 28-8-1,8 17-58-15,7 26-243 0,22 30-204 16,10 5-114-16</inkml:trace>
  <inkml:trace contextRef="#ctx0" brushRef="#br0" timeOffset="174">870 1722 1982 0,'0'0'477'0,"0"0"-319"0,0 0 70 15,0 0-100 1,0 0-128-16,0 0-55 0,0 0-322 16,22-76-244-16</inkml:trace>
  <inkml:trace contextRef="#ctx0" brushRef="#br0" timeOffset="517">1176 905 1832 0,'0'0'327'0,"0"0"-243"16,0 0-19-16,0 0 98 16,223 0-85-16,-150 0-52 15,3 0 15-15,-7-4-28 0,-6 2-6 16,-16 2 1-1,-18 0 4-15,-11 0 62 0,-11 13-27 16,-7 22 62-16,0 12 34 16,0 11-98-16,-22 12 37 15,-3 7-29-15,3 5-26 16,3 5 28-16,9-6-55 16,7-2 0-16,3-6-1 15,0-10-2-15,0-8-76 16,0-6-95-16,0-7-189 15,0-12-407-15,0-13-1042 0</inkml:trace>
  <inkml:trace contextRef="#ctx0" brushRef="#br0" timeOffset="680">1512 1253 1827 0,'0'0'284'0,"0"0"-200"16,0 0 9-16,0 0-93 16,281-19 0-16,-190 19-210 15,-8 0-666-15</inkml:trace>
  <inkml:trace contextRef="#ctx0" brushRef="#br0" timeOffset="1198">2365 908 1940 0,'0'0'536'0,"0"0"-377"16,0 0 39-16,0 0-47 16,0 0-145-16,0 0-6 15,0 0 20-15,214-22-20 16,-141 22-1-16,-3 0-6 0,-11 0 7 15,-19 0-12 1,-14 0-14-16,-16 0 26 0,-10 0 5 16,0 0 28-1,-36-9-3-15,-16-3-4 0,-9-1 9 16,-12 7 43-16,-5 0-72 16,6 6 21-16,6 0 46 15,12 3-35-15,18 19-32 16,14 12-6-16,14 5 7 15,8 10-20-15,5 4 2 16,27 5 11-16,15 5 3 16,7 3-3-16,9-5-25 15,3 6 23-15,0-4 2 16,2-5 3-16,-9 1 3 16,-9-8-6-16,-16-4 46 15,-20 0-35-15,-14-10-11 0,0-2 27 16,-36-3-11-1,-20-6 10-15,-1-6-26 16,-9-10 0-16,7-7 10 0,5-3-10 16,10 0-58-16,12-23-35 15,13-26-133-15,12 4-427 16,7-5-663-16</inkml:trace>
  <inkml:trace contextRef="#ctx0" brushRef="#br0" timeOffset="1651">2791 60 1918 0,'0'0'342'16,"0"0"-241"-16,0 0-11 15,0 0 95-15,0 0-108 16,0 0-14-16,211-38-5 16,-141 35-47-16,-4 3 10 15,-7-3 16-15,-8-1-24 16,-11-2 88-16,-11 2-54 15,-16 2 21-15,-8 2 41 16,-5 0-74-16,0 2 39 16,0 33-8-16,-15 12-40 15,-7 19 43-15,0 13-68 0,0 13 28 16,9 4 19-16,1 0-40 16,5-2-1-16,7-13-7 15,0-13-4-15,0-7-8 16,0-13-49-16,0-5-53 15,0-4-126-15,0-13-517 16,-3-9-330-16</inkml:trace>
  <inkml:trace contextRef="#ctx0" brushRef="#br0" timeOffset="1816">2963 609 1652 0,'0'0'1153'15,"0"0"-971"-15,0 0-100 16,0 0 17-16,0 0-46 16,200-19-53-16,-105 24-198 15,-7 13-712-15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02.2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30 622 0,'0'0'1091'0,"0"0"-822"16,0 0-30-16,0 0 1 16,0 0-5-16,0 0-103 15,-10 0-75-15,49-5 31 0,13-4-57 16,9-3-11 0,5 12-16-16,0 0-3 0,3 0-2 15,11 12-206-15,-18 7-298 16,-21 4-90-16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1:12.6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493 104 1605 0,'0'0'270'15,"0"0"-176"-15,0 0-3 16,0 0 171-16,0 0-29 15,0 0-98-15,-4-9-36 16,4 2-25-16,-3 4 45 0,-1-3-56 16,-4-4-5-16,1 4 31 15,-8-1-41-15,-2 3 1 16,-8 1-17-16,-9 3-15 16,-7 0 27-16,-1 7-44 15,-5 30 0-15,-6 12 18 0,2 19-17 16,4 11-1-1,7 9 0-15,11 1 1 0,10-1-4 16,12-6 3 0,7-7 0-16,0 0-2 15,19-17 3-15,13-6-2 0,9-8-5 16,3-13-30 0,0-8 35-16,-5-10-72 0,1-13 39 15,1 0 20 1,-6-13 11-16,6-32 2 0,-4-18 1 15,-5-16 0-15,-10-10 30 16,-7-4-30-16,-8-7 1 16,-7 5 45-16,0 5-46 15,-15 16 18-15,-7 11-18 16,-3 14 0-16,8 17 17 16,1 14-17-16,10 17-23 15,6 1 5-15,0 0-135 16,0 19-90-16,22 26-85 15,6-2-308-15,1-6-1208 0</inkml:trace>
  <inkml:trace contextRef="#ctx0" brushRef="#br0" timeOffset="2861">839 949 1862 0,'0'0'283'0,"0"0"-157"0,0 0-11 16,0 0 120-16,0 0 65 16,0 0-182-16,0 0-60 15,-28 0 14-15,28 0-57 16,0 0-3-16,0 0-12 16,0 0-30-16,0 0-24 15,13 0-273-15,17-5-324 16,-1-7-693-16</inkml:trace>
  <inkml:trace contextRef="#ctx0" brushRef="#br0" timeOffset="3326">1237 144 1787 0,'0'0'269'15,"0"0"-188"-15,0 0-46 16,0 0 138-16,0 0 2 16,0 0-66-16,186-133-87 0,-132 133-1 15,0 0 33 1,-10 2-23-16,-10 27 29 15,-16 14 7-15,-11 19-15 0,-7 17 46 16,-15 13-61 0,-36 7-13-16,-11-1 22 0,-3-6-45 15,3-10 17-15,3-13-1 16,11-13-16-16,9-14 25 16,14-9-25-16,6-13 9 15,16-10 10-15,3-4-20 16,0-6-23-16,0 3 13 0,14 1 10 15,16-4 26 1,5 3-18-16,13-3-7 0,3 0 8 16,4 0-9-1,3 0-14-15,-4 0-40 0,2-3-104 16,10-17-120-16,-15-1-388 16,-8 5-823-16</inkml:trace>
  <inkml:trace contextRef="#ctx0" brushRef="#br0" timeOffset="4017">2140 103 1691 0,'0'0'251'16,"0"0"-154"-16,0 0 22 16,0 0 91-16,0 0-87 15,0 0-86-15,245-63-7 16,-172 63 0-16,-4 0-20 16,1 0 33-16,-8 0-43 15,-8 2 2-15,-13 5 14 16,-16 0-16-16,-11 0 6 15,-9-1 3-15,-5-3 22 16,-5-3 129-16,-27 0-98 16,-16 0-60-16,-6 0 34 15,-12 0-36-15,-3 0 0 16,-1 0 0-16,4 0 1 16,4 0 41-16,11 0-41 0,7 0 1 15,9 0 48-15,6 0-36 16,7 0 4-16,3 7-12 15,7 9 1-15,6 3 11 16,2 5-18-16,4 5 0 16,0 0 17-16,0 5-17 15,0-5 5-15,7 1-5 16,15-1 0-16,3 1 15 16,9 2-15-16,2-1 8 15,4 1 20-15,4 5-28 16,4-2 12-16,-4 7-12 15,-5 5 7-15,-2-2 4 16,-8 8-11-16,-11-4 0 0,-8 3 33 16,-10-5-33-16,0-1 36 15,-13-7 5-15,-28 1-21 16,-16-8 29-16,-9-5-49 16,-4-11 0-16,1-6 40 15,0-7-39-15,10-3 6 16,8 0-7-16,15-3 7 15,11-10-20-15,25-12-52 16,0 4-219-16,0 2-734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1:18.5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39 176 1506 0,'0'0'249'16,"0"0"-171"-16,0 0 76 15,0 0 34-15,0 0 11 16,0 0-40-16,-39-31-84 16,39 21-23-16,26-7 1 15,12 1-23-15,18-4 40 16,5-3-62-16,9 3-7 0,2 1 38 15,6 10-38 1,-2 1-1-16,-7 8-12 0,-6 0-119 16,-5 8-116-16,-18 14-306 15,-18-3-450-15</inkml:trace>
  <inkml:trace contextRef="#ctx0" brushRef="#br0" timeOffset="257">20 554 1733 0,'0'0'265'0,"0"0"-206"16,0 0 11-16,0 0 130 15,0 0 5-15,0 0-114 16,0 0-48-16,107 21 24 16,-16-18-67-16,67 0-13 15,-25-3-133-15,-16 0-673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2:30.2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532 256 1257 0,'0'0'197'15,"0"0"-66"-15,0 0 13 16,0 0-75-16,0 0 35 16,0 0 19-16,18-92-35 15,-14 85 34-15,-4 0-63 0,3 4 54 16,-3-3 19-16,0-1-80 16,0 0 27-16,0 1-4 15,0-4-29-15,0 3 44 16,0 0-50-16,0 2 27 15,-7-3 5-15,-20 8-71 16,-8 0-1-16,-13 0 16 16,-6 8-10-16,-8 24 14 15,-4 10-13-15,3 14 10 16,6 10 34-16,6 6-36 0,10 7-15 16,16 0 27-1,10-4-27-15,15-2 2 16,0-8 16-16,0-9-18 15,30-7 19-15,6-9-19 0,11-11-3 16,9-11-7-16,8-17 7 16,2-1-11-16,3 0-28 15,-6-32 42-15,-12-15-24 16,-7-8 11-16,-16-10 13 16,-12-14 7-16,-13-11-6 15,-3-1 19-15,0-4-4 16,-25 6-5-16,-9 10 55 15,2 18-66-15,0 17 0 16,5 20 3-16,13 19-3 16,7 5-110-16,7 70-172 15,0 1-219-15,17 1-158 0</inkml:trace>
  <inkml:trace contextRef="#ctx0" brushRef="#br0" timeOffset="197">1034 983 1023 0,'0'0'1300'0,"0"0"-1040"16,0 0-120-16,0 0 55 15,0 0-121-15,0 0-74 16,0 0-250-16,0-25-361 15,15 25-525-15</inkml:trace>
  <inkml:trace contextRef="#ctx0" brushRef="#br0" timeOffset="608">1479 147 2109 0,'0'0'373'15,"0"0"-329"-15,0 0 5 16,0 0 127-16,0 0-94 16,242-26-46-16,-156 16-6 0,14-6-8 15,1-1 14 1,-6 4-16-16,-12-4-7 0,-14 8 2 15,-22 6 9-15,-13 3-24 16,-18 0 55-16,-13 12 5 16,-3 24 35-16,0 21-41 15,-12 11 16-15,-10 18 28 16,0 10-97-16,0 2 30 16,5 0 17-16,5-6-30 15,6-7-1-15,-1-8-16 16,7-10-1-16,-5-8 0 15,5-10-3-15,-4-3-50 16,-2-10-47-16,-10-2-140 0,3-10-424 16,-2-15-259-16</inkml:trace>
  <inkml:trace contextRef="#ctx0" brushRef="#br0" timeOffset="792">1913 826 1298 0,'0'0'1146'0,"0"0"-950"16,0 0-125-16,0 0 123 15,0 0 7-15,0 0-179 16,208-13-20-16,-128 13-4 16,33 0-80-16,-18 0-303 0,-15 3-449 15</inkml:trace>
  <inkml:trace contextRef="#ctx0" brushRef="#br0" timeOffset="1419">3343 199 1905 0,'0'0'336'0,"0"0"-180"16,0 0 128-16,0 0 16 0,0 0-205 15,0 0-39-15,-12-170 43 16,-10 156-81-16,-4 4 22 16,-6 8-35-16,-5 2 7 15,2 0-6-15,-3 0 0 16,10 7-6-16,-1 12 1 15,10 7-1-15,9 6 0 16,5 8 0-16,5 7 1 16,0 6-13-16,12 1 18 15,17 5-6-15,8 1 0 16,2 3-7-16,8-5 6 16,5 1 0-16,-1-3 2 15,-3-4-8-15,2-2 13 16,1-5-6-16,-4 1 3 0,-3-6-3 15,-3-1 0-15,-16-4-1 16,-6-1 2-16,-12-5-2 16,-7 2 2-16,0-1 11 15,-37-6 25-15,-11 6-37 16,-9-2 0-16,-9-9 17 16,-4-3-8-16,4-13-9 15,9-3 0-15,6 0 1 16,14-31 32-16,12-27-33 15,18-17 0-15,7-21 7 16,3-15-7-16,38-9-13 0,13-3-1 16,0 10 14-1,-3 16-4-15,-11 19 4 16,-11 22 0-16,-10 17 29 0,-13 26-29 16,-6 13-67-16,-25 9-472 15,-14 14-1578-15</inkml:trace>
  <inkml:trace contextRef="#ctx0" brushRef="#br0" timeOffset="3584">1034 1059 1152 0,'0'0'274'15,"0"0"-174"-15,0 0-5 16,0 0 65-16,0 0-114 16,0 0-10-16,0-19-21 15,0 19 14-15,3 0-22 16,2 0 62-16,-5 0-30 16,4 0 35-16,-1 0-65 15,-3 0 38-15,4 0 15 0,2 0-52 16,3 0 20-16,1 0-3 15,2-3-20-15,-2-4 17 16,-3 0-23-16,1-2 23 16,-4-1 37-16,-1 1-51 15,-3-3 52-15,0 6 7 16,0 3-20-16,0 0 37 16,0 3-65-16,0 0 28 15,0 0-1-15,-7 0-47 16,-1 0-1-16,4 3 13 0,4 10-13 15,0 4 0 1,0-5-9-16,0 2 9 0,0-2 21 16,0-5-21-1,9-3-12-15,-2-4 12 0,-4 0 0 16,4 0 0-16,-4-7 6 16,-3-9-4-16,0-5 62 15,0 7-58-15,0 2 34 16,0 10-29-16,-29 2-11 15,4 25-354-15,0 2-1038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2:49.4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1655 0,'0'0'282'15,"0"0"-211"-15,0 0 12 0,0 0 155 16,0 0 13 0,0 0-175-16,7-10-20 0,-2 10 62 15,-2-4-42 1,8 1-19-16,7 1 2 0,8-3 8 16,2 2 54-16,6 3-101 15,2 0 11-15,4 0 32 16,4 0-42-16,7 0-5 15,0 0 2-15,8 0-17 16,-2 0 28-16,3 0-29 16,-6 3 0-16,-7 4 22 15,-6 0-22-15,-9-2-13 16,-7 5-13-16,-10 4-60 16,-8 2-31-16,-7 21-340 15,-18-4-224-15,-18-3-1254 0</inkml:trace>
  <inkml:trace contextRef="#ctx0" brushRef="#br0" timeOffset="345">26 520 1667 0,'0'0'319'0,"0"0"-195"15,0 0-13-15,0 0 117 0,0 0 3 16,0 0-64-16,0 0-84 15,197 13 53-15,-136-6-62 16,9-4-7-16,2 1-26 16,-2 3-25-16,-1-2-32 15,12 19-55-15,-23-1-303 16,-14-2-646-16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08.1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0 213 857 0,'0'0'953'0,"0"0"-826"15,0 0 24-15,0 0 43 16,256-122 21-16,-155 102 6 16,48 0-98-16,66 6-2 0,93 2 13 15,49 6-57-15,25 3 32 16,8 3-108-16,-11 0 26 15,15 0 51-15,17 0-77 16,17 0 16-16,-2 6 4 16,-3 2-20-16,-22 2 47 15,-19-1-48-15,-16-7 0 16,-20 6 10-16,-14-8-1 16,-19 0-9-16,-24 0 0 15,-61 0 2-15,-59-8-2 16,-60 3 0-16,-37-1 0 0,-12 3-14 15,-13 3-8-15,-22 0-31 16,-25 0-2-16,-57 9-117 16,-24 20-413-16,-14 0-408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08.5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39 104 1761 0,'0'0'353'0,"0"0"-306"0,0 0 153 16,0 0 109 0,44 192-60-16,-44-74-108 0,0 20-44 15,0 6 14 1,0-3 7-16,0-6-112 0,0-17 8 15,0-17 10 1,0-12-24-16,0-29 0 0,0-15-15 16,3-15-49-16,5-18-50 15,6-12-346-15,-2-2-159 16,-2-25-276-16</inkml:trace>
  <inkml:trace contextRef="#ctx0" brushRef="#br0" timeOffset="259">0 108 1846 0,'0'0'263'0,"0"0"-133"16,0 0 24-16,0 0 29 16,186-98-13-16,-107 95-58 15,16 3-56-15,6 0 69 0,3 24-102 16,-13 11 19-16,-22 15 38 15,-30 5-59-15,-27 17 9 16,-12 7-22-16,-51 3-7 16,-30 3-2-16,-10-8-11 15,-1-12-71-15,13-16-10 16,16-17-207-16,28-13-252 16,16-19-289-16</inkml:trace>
  <inkml:trace contextRef="#ctx0" brushRef="#br0" timeOffset="514">1483 25 1061 0,'0'0'1176'0,"0"0"-1049"16,0 0 0-16,-227 182 79 15,136-70 98-15,8 12-146 16,10 13-69-16,26 0 41 16,25-4-122-16,22-8-7 15,0-10 4-15,41-16-5 16,16-15-112-16,45 2-131 16,-14-25-305-16,-7-20-32 0</inkml:trace>
  <inkml:trace contextRef="#ctx0" brushRef="#br0" timeOffset="786">2070 214 2493 0,'0'0'353'0,"0"0"-277"15,0 0 8-15,0 0 127 0,128 246-16 16,-80-161-155 0,9 8 14-16,13-11-1 15,2-3-31-15,1-14-22 0,-4-6 0 16,-9-15-39-16,-10-3-10 16,-14-9-174-16,-6-11-159 15,-13-12-358-15,-5-9-1207 0</inkml:trace>
  <inkml:trace contextRef="#ctx0" brushRef="#br0" timeOffset="1001">2785 293 1397 0,'0'0'1168'15,"0"0"-1035"-15,0 0-67 16,-201 191 165-16,99-95-11 15,-7 11-103-15,-8-3-99 16,7-2 0-16,15-16-18 16,19-11-21-16,25-20-115 15,29-8-138-15,16-14-416 16,6-21-693-16</inkml:trace>
  <inkml:trace contextRef="#ctx0" brushRef="#br0" timeOffset="1312">3748 135 2415 0,'0'0'323'16,"0"0"-291"-16,0 0-21 15,-224 88 166-15,130-31-46 16,-1-2-51-16,7 5-61 16,19-5-19-16,18 0 74 15,19-4-74-15,20-6 1 16,12 4-2-16,0 4 2 16,37-10 13-16,21 2-14 0,16-6-15 15,6-2 14 1,4-1-128-16,11 14-150 0,-22-15-297 15,-23 2-142-15</inkml:trace>
  <inkml:trace contextRef="#ctx0" brushRef="#br0" timeOffset="1516">3000 1074 2629 0,'0'0'445'16,"0"0"-412"-16,0 0-33 0,0 0 135 16,0 0-111-16,240 75-24 15,-152-59-9-15,29 8-174 16,-26 2-383-16,-15-17-754 16</inkml:trace>
  <inkml:trace contextRef="#ctx0" brushRef="#br0" timeOffset="1995">4253 293 2230 0,'0'0'297'15,"0"0"-228"-15,0 0-68 0,0 0 121 16,208-86 90-16,-157 86-155 16,-10 10-4-16,-8 26-4 15,-16 10-1-15,-17 9 32 16,0 5-79-16,-39 2 24 16,-16-9-22-16,-3-5-3 15,-1-8 0-15,8-9-12 16,16-12 10-16,13-13-4 15,13-3 7-15,9-3-2 16,0 0 1-16,31 0-54 16,16 0 42-16,7 0 12 15,9 11 0-15,1 12 17 0,-5 13-16 16,-5 9 25 0,-10 8 30-16,-6 3-49 15,-17-3 32-15,-10-2-8 0,-11-1-5 16,-7-14 26-16,-37 0-35 15,-15-6 14-15,-11-2 5 16,-6-13-36-16,-3-6-7 16,9-2-7-16,8-7-44 15,14 0-107-15,16-21-354 16,21-3-528-16</inkml:trace>
  <inkml:trace contextRef="#ctx0" brushRef="#br0" timeOffset="2304">4823 63 2687 0,'0'0'318'0,"0"0"-298"16,0 0 60-16,0 0 91 15,0 0 39-15,215 127-165 16,-149-50-6-16,-5 10 55 16,1 13-43-16,-11 4-15 0,-3 5-7 15,-20-1-19 1,-12-2 16-16,-16 1-26 0,-7-5-18 16,-44-8 18-1,-23 5-92-15,-9-7-34 0,-46 21-170 16,28-25-547-16,9-20-1437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03.3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161 253 791 0,'0'0'295'16,"0"0"-95"-16,0 0-75 16,0 0 85-16,0 0-67 15,3-61-64-15,-3 51 38 16,0 1-5-16,0 4 11 16,0 0 18-16,0 5-72 15,0 0 53-15,0 0-34 16,0 0-36-16,0 5 35 15,0 24-41-15,0 17 70 16,0 16-5-16,0 16-110 16,0 11 57-16,0 7-7 15,0-5-34-15,0 1 23 16,0-10-39-16,0-3 22 0,0-10-11 16,0-10-12-16,0-14 0 15,0-5-1-15,0-10-7 16,0-10-10-16,0-11-91 15,-3-7-41-15,3-2-32 16,0 0-326-16,0-11 145 16,-3-11-441-16</inkml:trace>
  <inkml:trace contextRef="#ctx0" brushRef="#br0" timeOffset="450">0 449 1128 0,'0'0'236'0,"0"0"-117"16,0 0 87-16,0 0-68 16,0 0-27-16,7-170 34 0,12 136-39 15,6 2 8 1,0 1-21-16,2 3-22 0,6 1 41 15,-5 1-100 1,10 5 23-16,-3 0 25 0,2 7-47 16,4 8 1-1,-2 6-13-15,1 0 13 0,-2 0 25 16,-3 10-32 0,-6 16-7-16,1 7 58 15,-4 6-57-15,-9 1 0 0,-6 2 0 16,-7 1 1-16,-4 3 31 15,-4-4-32-15,-33 5-1 16,-5-8 51-16,-10-7-44 16,1-5-6-16,7-7 10 15,5-6-10-15,5-9 25 16,12-5-26-16,3 0-10 16,13 0-1-16,2 0-128 15,4 0-92-15,7 0-265 0,12-5-154 0</inkml:trace>
  <inkml:trace contextRef="#ctx0" brushRef="#br0" timeOffset="781">1174 0 1640 0,'0'0'373'0,"0"0"-250"15,0 0 176-15,0 0-88 16,0 0-51-16,0 0-18 16,-149 233-99-16,98-129 48 0,1 15-10 15,2 2-40-15,15 5 23 16,11-5-47-16,15-4-17 15,7-15 30-15,0-10-14 16,22-20-26-16,10-13 10 16,12-16-80-16,3-7-17 15,26-6-238-15,-14-7-135 16,-11-11-522-16</inkml:trace>
  <inkml:trace contextRef="#ctx0" brushRef="#br0" timeOffset="1623">1671 922 696 0,'0'0'1176'15,"0"0"-954"-15,0 0-199 16,0 0 27-16,0 0 49 16,0 0-29-16,0 0 7 15,102-63-77-15,-45 21 0 16,-1-7 52-16,2-7-39 16,-11-4 5-16,-10 1 31 15,-8-2 18-15,-10 5 73 0,-9 6-82 16,-2 4 11-16,-8 14 40 15,0 9-67-15,0 16 10 16,0 7 5-16,0 9-56 16,0 44 52-16,0 26-47 15,0 22-6-15,0 11 61 16,-8 5-59-16,-2 0-1 16,-2-12 3-16,5-14 8 0,0-16 8 15,4-13-20 1,3-15-14-16,0-15-10 0,0-8-49 15,0-8-77 1,0-13-173-16,10-3-310 0,5 0-349 0</inkml:trace>
  <inkml:trace contextRef="#ctx0" brushRef="#br0" timeOffset="1961">3151 481 1796 0,'0'0'393'16,"0"0"-215"-16,0 0 37 16,0 0 27-16,0 0-45 0,0 0-140 15,-237 161-5-15,163-108 25 16,6 0-71-16,6-5 16 15,11-1-16-15,17-7 2 16,17-8 8-16,17-6-16 16,0 0 0-16,21 1 0 15,26-3-18-15,9-5-3 16,10 1-16-16,6-4-29 16,1 1 43-16,-7 5-56 15,-8 5-136-15,-21 18-65 16,-20 1-274-16,-17-10-678 0</inkml:trace>
  <inkml:trace contextRef="#ctx0" brushRef="#br0" timeOffset="2172">2542 1316 2063 0,'0'0'383'0,"0"0"-251"15,0 0 52-15,0 0 56 16,0 0-104-16,0 0-73 16,0 0-25-16,178 94-37 15,-116-77-1-15,4 3 0 16,33 15-165-16,-15-5-202 16,-15-7-403-16</inkml:trace>
  <inkml:trace contextRef="#ctx0" brushRef="#br0" timeOffset="2499">4004 467 2263 0,'0'0'313'0,"0"0"-264"16,0 0 102 0,0 0 49-16,0 0-28 0,0 0-42 15,0 0-103 1,245 238 9-16,-172-156 18 0,6 2-21 16,6 3 28-16,6-8-61 15,0-7 0-15,-4-14-9 16,-10-5 9-16,-16-10-73 15,-13-7-15-15,-15-7-182 16,-19-8-303-16,-6-12-74 0</inkml:trace>
  <inkml:trace contextRef="#ctx0" brushRef="#br0" timeOffset="2763">5039 387 2029 0,'0'0'502'0,"0"0"-494"15,0 0 223-15,0 0 79 16,0 0-152-16,-186 217-27 16,99-132-113-16,-16 11 9 15,-5 2 35-15,-2 3-62 16,0-4-1-16,12-11 0 15,15-7-53-15,9-9 34 16,20-11-129-16,21 6-76 16,15-20-132-16,14-11-398 0</inkml:trace>
  <inkml:trace contextRef="#ctx0" brushRef="#br0" timeOffset="3199">6256 446 1906 0,'0'0'356'0,"0"0"-324"16,0 0 47-16,0 0 267 15,0 0-86-15,0 0-169 16,0 0-85-16,-211 117 3 16,120-57 57-16,-11-1-58 15,7 4 13-15,7-9 16 16,16-6-14-16,18-9-1 15,20-10-16-15,20-5-6 16,14-5 18-16,0-3-17 16,29 1-1-16,22 0 22 15,15-4-14-15,10-2-8 16,8 7-14-16,1-2 14 16,-6 3 0-16,-6 8-9 0,-3 23-129 15,-23-5-180 1,-18-8-442-16</inkml:trace>
  <inkml:trace contextRef="#ctx0" brushRef="#br0" timeOffset="3415">5524 1289 2257 0,'0'0'380'15,"0"0"-317"-15,0 0 43 16,0 0 55-16,0 0-26 16,208 76-38-16,-120-66-97 15,7-1-10-15,28 10-94 0,-25 2-377 16,-17-8-348-16</inkml:trace>
  <inkml:trace contextRef="#ctx0" brushRef="#br0" timeOffset="3901">6931 539 2221 0,'0'0'220'15,"0"0"-130"-15,0 0-11 0,0 0 95 16,193-121-17-16,-134 120-156 16,-8 1 34-16,-7 0 23 15,-12 22-36-15,-17 11 58 16,-11 7-71-16,-4 2-8 16,-19 1 46-16,-23 2-34 15,-11-5-13-15,3-8 0 0,2-5 9 16,13-10-18-1,9-7 9-15,14-3 0 0,9-5-7 16,3 3-25-16,0 0-8 16,29 7 31-16,8 9 9 15,7 8-11-15,3 8 22 16,4 8-11-16,0 8 48 16,-7 3-42-16,-4 4 18 15,-11-2 9-15,-10-5-6 16,-16-7 36-16,-3-7-56 0,-22-7 33 15,-29-8-14 1,-11-11-20-16,-7-6-12 16,-4-7 4-16,3 0-62 15,8-20-51-15,18-11-371 16,15-1-306-16</inkml:trace>
  <inkml:trace contextRef="#ctx0" brushRef="#br0" timeOffset="4171">7505 144 2011 0,'0'0'345'16,"0"0"-219"-16,0 0 114 15,0 0 45-15,243 92-80 0,-167-20-104 16,5 19 11-1,-1 12 21-15,-7 11-113 0,-11 8 2 16,-11-1 10-16,-17-2-32 16,-28-4 0-16,-6-8-68 15,-37 2-23-15,-90 32-32 16,14-34-511 0,-10-14-425-16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16.8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90 1835 0,'0'0'360'16,"0"0"-283"-16,0 0-33 15,0 0 204-15,0 0-17 16,0 0-94-16,-3 0-45 16,3 0-28-16,0 0 44 15,10 0-72-15,15-3-17 0,12-1 69 16,7-2-73-1,7-4 6-15,3 3 3 0,9 0-18 16,-2-3 27-16,5 1-33 16,-4 4 0-16,1-6 3 15,-6 8-2-15,-6-4-1 16,-10 3 0-16,-4 4 6 16,-8-3-27-16,-4 3-15 15,-12 0-59-15,-1 0-12 16,-5 0-176-16,-7 0-184 0,0 3-33 15,-3 15-634-15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17.2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1809 0,'0'0'504'0,"0"0"-458"16,0 0 89-1,0 0 145-15,0 0-104 0,0 0-85 16,0 0-40-1,22 12-24-15,25-7 72 0,12-3-36 16,6-2-24-16,9 0 25 16,-1 0-55-16,-1 0-9 15,-2 0 26 1,-9 0-25-16,-6 0 11 0,-7 0-12 16,-13-2-67-16,-4 2-44 15,-11 0-360-15,-8 0-282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26.1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 0 960 0,'0'0'520'16,"0"0"-382"-16,0 0-27 15,0 0 45-15,0 0 40 16,0 0-84-16,0 0-17 16,-55 0-11-16,55 0-1 15,0 0 41-15,0 0-51 0,0 0-27 16,0 0 30-1,27 7-27-15,8 0 23 0,9-1-8 16,10 1 1 0,9-7 18-16,10 3-51 0,8-3 5 15,8 0 31-15,15 0-68 16,-3 0 0-16,6 0 17 16,-3 0-16-16,6-7 1 15,4 1-2-15,2 0 0 16,1 2 15-16,7 1-14 15,-1 3-1-15,6 0 27 16,-6 0-25-16,-3 0 26 16,-3 0-18-16,0 0-10 15,-1 0 33-15,-6 0-33 16,-5 0 0-16,2 0 26 16,-9 0-26-16,0 0 15 15,0 0-15-15,-7 0 7 16,-3 0 22-16,-8 0-29 0,-11 0 0 15,-3 0 15 1,-3 0-14-16,-13 0 7 0,-9 0-8 16,-9 0 6-16,-10 0 12 15,-10 0-18-15,-2 0 0 16,-7 0 12-16,-3 0-11 16,0 0 2-16,0 0-3 15,0 0 0-15,0 0 6 16,0 0-6-16,-13 7-76 15,-35 12-77-15,4 0-543 16,0-2-801-16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48.6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1580 0,'0'0'339'0,"0"0"-162"15,0 0-16-15,0 0 109 0,0 0-32 16,0 0-69 0,0 0-42-16,-3 3-108 0,28 55 14 15,19 35 36-15,10 24-40 16,9 24 49-16,-6 10-54 16,3 0-1-16,-13-11 25 15,-3-14-48-15,-9-26 34 16,-1-20-26-16,-8-24-7 15,-10-23 31-15,0-20-31 16,-1-13 4-16,7-10 8 16,10-52 1-16,15-52 7 15,1-15-21-15,-1-22 0 16,-6-7-12-16,-16 24 12 16,-3-7-11-16,-7 23-28 15,-1 30-48-15,15 41-110 0,-4 31-424 16,2 16-344-16</inkml:trace>
  <inkml:trace contextRef="#ctx0" brushRef="#br0" timeOffset="487">1477 300 1967 0,'0'0'506'0,"0"0"-358"15,0 0-15-15,0 0 45 16,0 0-5-16,0 227-75 16,0-122-4-16,0 10-85 0,0-3 11 15,0-8 17-15,0-15-37 16,0-21 7-16,0-21-7 16,0-17 1-16,0-16-6 15,0-14 5-15,0 0 0 16,0-41-1-16,0-25 1 15,0-22-1-15,0-21-14 16,-4-16 15-16,1-6 0 16,-1 0 0-16,4 13 0 15,0 16 0-15,0 21 0 16,29 23-1-16,19 27-7 16,9 21-1-16,16 10-2 15,15 24 20-15,6 31-9 0,5 14 47 16,-8 16-46-1,-10 7 26-15,-27 7-22 0,-20 6-4 16,-27 4 37-16,-7-5-25 16,-37-3 17-16,-24-9-16 15,-9-13-13-15,-7-20-1 16,0-13-2-16,1-10-68 16,7-7-39-16,-26 4-212 15,23-10-524-15,2-4-874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02.43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2023 0,'0'0'470'0,"0"0"-397"0,0 0-17 16,0 0 77-1,0 0 46-15,0 0-123 0,313 49-56 16,-182-69-111-16,-14-6-492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23.2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666 154 1475 0,'0'0'249'0,"0"0"-179"16,0 0 19-16,0 0 72 15,0 0 6-15,0 0-19 16,-47-56-100-16,37 46 13 15,-6-3 43-15,1-2-35 0,-2 4 16 16,-1 3 6-16,-8 4-24 16,-2-1 41-16,-13 5-89 15,-6 0 5 1,-4 9 21-16,-8 25-39 0,-2 10-2 16,2 10 2-16,4 9-4 15,11 5 64-15,7 8-66 16,15-1 0-16,12 0 15 15,7 2-15-15,3-2 0 0,0-6 0 16,3-6 1 0,19-5 0-16,3-2-1 15,4-4 0-15,5-9 9 16,2-4-9-16,1-12-33 16,7-8 20-16,-2-10 1 15,10-9-17-15,3 0 10 0,2-21 19 16,6-25-17-1,-9-14 17-15,-7-9 0 0,-10-9-6 16,-18-9 14-16,-16-2 46 16,-3-5-53-16,0 6 7 15,-18 9 52-15,-4 10-59 16,0 19-1-16,8 19 0 16,6 13 13-16,8 13-29 0,0 5-140 15,34 0-355 1,13 5 156-16,-8 15-630 0</inkml:trace>
  <inkml:trace contextRef="#ctx0" brushRef="#br0" timeOffset="235">955 1017 2099 0,'0'0'505'0,"0"0"-418"16,0 0 118-16,0 0 68 15,0 0-161-15,0 0-73 16,0 0-39-16,-5 9-6 16,10-9-42-16,34-3-271 0,2-13-402 15,-1-4-1365-15</inkml:trace>
  <inkml:trace contextRef="#ctx0" brushRef="#br0" timeOffset="716">1420 65 2070 0,'0'0'313'0,"0"0"-209"0,0 0-19 16,0 0 7-1,0 0 63-15,0 0-58 0,0 0-77 16,192-9-10 0,-125 9-4-16,3 0 15 0,4 0-3 15,-10 0-18-15,-8 0 0 16,-9 0 8-16,-15-5-2 15,-10 5-6-15,-10 0 12 16,-8 0 15-16,-4 0 73 16,0 0-73-16,0 0 12 15,0 9 27-15,0 22-35 16,0 16 0-16,-12 15-13 16,2 23-4-16,-6 10 34 15,3 7-48-15,-2-3 0 16,3-6 19-16,5-6-18 0,0-15 0 15,4-14-1-15,-5-8 6 16,4-11 18-16,1-9-24 16,-1-9-6-16,-2-7-9 15,1-4-49-15,5-3-81 16,0-3-182-16,0-1-420 16,0-3-445-16</inkml:trace>
  <inkml:trace contextRef="#ctx0" brushRef="#br0" timeOffset="941">1701 592 1807 0,'0'0'614'0,"0"0"-565"16,0 0 67-16,0 0 79 15,0 0-85-15,0 0-5 16,0 0-105-16,147-4 9 16,-86-1-22-16,34 3 1 15,-14-1-257-15,-15 3-501 0</inkml:trace>
  <inkml:trace contextRef="#ctx0" brushRef="#br0" timeOffset="1975">2691 157 1681 0,'0'0'336'0,"0"0"-81"16,0 0-76-16,0 0 29 16,0 0-56-16,0 0-114 15,0 0-8-15,32-118 8 16,12 98-27-16,3 10 32 16,7 3-43-16,2 7 0 15,-2 0 6-15,4 14-4 0,-11 19 19 16,-3 6-20-16,-14 6 5 15,-16 13 79-15,-14 3-74 16,0 4-1-16,-19 11 47 16,-28 2-42-16,-7 1 5 15,-9 0-7-15,-1-6-12 16,1-11 49-16,4-7-50 16,12-9 0-16,8-10 24 0,5-2-17 15,12-10 5 1,5-5-12-16,2-3 0 0,8-3 13 15,4-7-13 1,-2 0 0-16,5-2 12 16,0-1-6-16,0 2-6 15,0-5 0-15,0 2 12 0,0 5 48 16,12-2-60 0,10 5 0-16,3-3 24 0,4 4-24 15,11-2 11-15,4 1-11 16,4-4 6-16,2 1 15 15,1 1-21-15,0-6 0 16,-7 0 10-16,-7-2-10 16,-8 0-1-16,-7 0-5 15,-12 0 6-15,-2 0-15 16,-4 0-21-16,-4 0-76 16,0 7-58-16,0-4-377 15,-12 4-449-15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29.4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 1913 0,'0'0'396'15,"0"0"-224"-15,0 0-138 16,0 0 116-16,0 0 47 16,0 0-127-16,193-14-10 15,-127 14-60-15,3 0-24 16,16 7-3-16,-19 16-294 16,-24-4-360-16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29.6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2451 0,'0'0'276'15,"0"0"-158"-15,0 0-56 16,204 7-5-16,-48-7-57 0,-21 0-94 15,-15-10-571-15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27.5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781 83 1164 0,'0'0'301'15,"0"0"-151"-15,0 0-23 16,0 0 32-16,0 0-58 16,0 0-26-16,0 0 25 15,-35-48-14-15,20 40 7 16,-1 3-10-16,-6-1-35 16,-3-2 51-16,-7 4-76 15,-5 4 8-15,-2 0 39 16,-9 0-48-16,-2 0-5 15,-6 4-8-15,2 15 6 16,3 5 62-16,-1 8-77 16,9 8 19-16,-1 6 63 15,4 13-43-15,3 6 6 16,8 8-20-16,7 2-24 0,5 4 60 16,8-7-61-1,3 0 0-15,6-6 53 0,0-6-53 16,0-6 0-16,3-4 0 15,19-5 9-15,3-5 0 16,4-3-9-16,5-8 0 16,-2-6 9-16,9-10-9 15,6-3-14-15,4-10 4 16,8 0-7-16,5-20-1 16,2-22 3-16,0-14 2 15,-12-10-5-15,-6-9 18 0,-14-11-1 16,-21-7 0-1,-13-8 1-15,0 0 15 16,-13 2-15-16,-21 8 0 16,2 16 66-16,-2 15-60 0,13 21-5 15,3 12-1-15,9 18 16 16,6 4-32 0,3 5-79-16,12 18-244 0,23 17-24 15,-1 5-390-15</inkml:trace>
  <inkml:trace contextRef="#ctx0" brushRef="#br0" timeOffset="246">1088 1065 2295 0,'0'0'477'16,"0"0"-401"-16,0 0 14 0,0 0 49 15,0 0-12 1,0 0-127-16,0 0-42 0,-11-60-95 16,47 34-213-1,1 1-337-15</inkml:trace>
  <inkml:trace contextRef="#ctx0" brushRef="#br0" timeOffset="674">1558 8 1955 0,'0'0'355'16,"0"0"-311"-16,0 0-37 16,0 0 108-16,0 0 11 15,0 0-60-15,204-4-41 16,-138 11-24-16,0 9 20 16,-5 1-21-16,5-3 0 0,-7-2 12 15,-5-2-12-15,-6-3 0 16,-8 1 16-16,-8-4 10 15,-13 1 45-15,-9 0-36 16,-1 4 2-16,-9 12 53 16,0 9-19-16,0 19 21 15,0 13-17-15,-9 14-60 16,-13 13 37-16,2-1-52 16,-7 1 0-16,10-8 9 15,-2-1 0-15,4-12-18 16,8-2-3-16,1-10-57 0,1-11 32 15,5-5-283 1,0-17-343-16,0-10-351 0</inkml:trace>
  <inkml:trace contextRef="#ctx0" brushRef="#br0" timeOffset="858">1832 658 2263 0,'0'0'322'16,"0"0"-248"-16,0 0-1 15,0 0 78-15,0 0-10 16,0 0-141-16,309-29-33 16,-199 15-139-16,-12 4-533 0</inkml:trace>
  <inkml:trace contextRef="#ctx0" brushRef="#br0" timeOffset="1422">3111 195 2054 0,'0'0'486'0,"0"0"-427"0,0 0 63 15,0 0 144 1,0 0-130-16,0 0-59 0,0 0-51 16,-132-125-25-1,122 125 43-15,-2 0-44 0,2 29 0 16,1 21-15 0,9 13 15-16,0 9-27 0,0 6 16 15,16 1-34-15,16-7 45 16,12 1-68-16,7-11 19 15,8-7 37-15,3 2-58 16,-1-5 70-16,2-6-9 16,-9 0 18-16,-14-6 16 0,-14-8-24 15,-19 1-1 1,-7-2 63-16,-7 0-39 16,-37-2 4-16,-7-2 8 15,-11-4-36-15,-3-10 33 0,6-4-33 16,5-9 14-1,7 0 19-15,13-9-15 0,12-23-2 16,15-22-16-16,7-11 0 16,12-17 0-16,35-20-39 15,14-5 29-15,5-6-17 16,-3 4 25-16,-13 18-5 16,-17 14 7-16,-15 17 18 15,-18 10 45-15,0 15-11 0,-15 8-10 16,-17 10-11-1,0 11-31-15,5 6-94 16,13 0-259-16,14 13-776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33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13 102 1778 0,'0'0'468'0,"0"0"-362"16,0 0 56-16,0 0 109 0,0 0-96 15,0 0-130 1,0 0 32-16,-14 0-48 0,14 0 22 16,0 0-39-16,7 0-12 15,15 0-12-15,29-14-202 16,0-3-270-16,-4-2-121 15</inkml:trace>
  <inkml:trace contextRef="#ctx0" brushRef="#br0" timeOffset="220">706 29 1696 0,'0'0'392'0,"0"0"-319"0,0 0 31 15,0 0 108-15,0 0-138 16,0 0-74-16,0 0-103 16,92-16-110-16,-53 10-78 0,-6-1-665 15</inkml:trace>
  <inkml:trace contextRef="#ctx0" brushRef="#br0" timeOffset="423">1221 55 375 0,'0'0'1230'0,"0"0"-1042"15,0 0-72-15,0 0 58 16,0 0-29-16,0 0-145 16,0 0-68-16,123-22-196 0</inkml:trace>
  <inkml:trace contextRef="#ctx0" brushRef="#br0" timeOffset="570">1943 115 2039 0,'0'0'0'16,"0"0"-45"-16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46.1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613 65 679 0,'0'0'751'16,"0"0"-642"-16,0 0-4 15,0 0 4-15,0 0 24 16,0 0 34-16,-11 0-76 15,8 0 8-15,3 0-18 0,0 0-35 16,0 0 42-16,0 0-69 16,0 0 1-16,7-7 33 15,18-2-34-15,4-2-4 16,12 2-15-16,6-1 11 16,0 4-7-16,9-2-4 15,-2 5 0-15,-3 1 5 16,-11 2-5-16,-7 0 0 15,-15 0-1-15,-11 0 1 16,-7 0 31-16,0 0-1 16,-22 0 13-16,-25 10 2 15,-7 6-44-15,-12 3 0 16,0-6-1-16,1 3 10 16,3-6-5-16,11-2-5 15,0-4 0-15,11 1 6 0,2-2 1 16,6 1-7-16,7-1 0 15,3-3 0-15,7 3 15 16,5 0-7-16,-2 1-8 16,5 2 39-16,4 7-30 15,-6 6 12-15,2 12-12 16,4 1-1-16,3 8 57 16,0 4-59-16,0-6-5 15,0-1 47-15,0-5-46 16,0-6 13-16,0-2 2 0,0-13-16 15,0-1 37-15,0-6-38 16,0-4 0-16,0 0 39 16,3 0-38-16,4 0 22 15,5 0-23-15,10 0 6 16,14 0-2-16,7 7-4 16,10 6 0-16,4 6-3 15,1 10 3-15,1 8-1 16,-8 10 1-16,-7 4 0 15,-12 9 9-15,-13 8-9 16,-16 2 0-16,-3-2-9 16,-7 2 17-16,-30-9-8 15,-14 0 9-15,-6-13-9 0,-13-8 74 16,-2-11-23-16,-6-9-10 16,-2-11 43-16,1-9-37 15,6 0 2 1,4 0-13-16,10 0-21 0,11-16 47 15,11 3-62-15,17 3 0 16,11 1-10-16,9 2-23 16,4-1-83-16,84-4-161 15,0-1-323-15,0-1-299 0</inkml:trace>
  <inkml:trace contextRef="#ctx0" brushRef="#br0" timeOffset="210">1385 1364 2629 0,'0'0'486'0,"0"0"-423"15,0 0-8-15,0 0 29 16,0 0-24-16,0 0-60 15,0 0-198-15,-10-72-414 16,42 46-1073-16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50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 0 2154 0,'0'0'353'16,"0"0"-253"-16,0 0 40 16,0 0 117-16,0 0-70 0,0 0-113 15,-13 171-17 1,9-29 73-16,-4 50-70 16,4 41-11-16,1-13 59 0,3-46-69 15,0-50-3-15,0-35-31 16,0 6 5-16,15 3-2 15,-1-7-8-15,1-21-101 16,0-24-29-16,-5-22-346 16,-3-17-533-16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48.6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139 163 1692 0,'0'0'321'15,"0"0"-90"-15,0 0-83 16,0 0 34-16,0 0-18 16,0 0-101-16,0 0 55 0,64 180-33 15,-1-54-4 1,10 14 9-16,-4 4-50 0,0-10-7 15,-6-16-5-15,-6-17-27 16,-9-14 19-16,-8-18-20 16,-11-13-7-16,-4-11-1 15,1-8-127-15,-8-11-218 16,-9-13-481-16</inkml:trace>
  <inkml:trace contextRef="#ctx0" brushRef="#br0" timeOffset="284">0 1249 2006 0,'0'0'321'15,"0"0"-177"-15,0 0-101 16,0 0 168-16,0 0 24 15,0 0-156-15,0 0-12 16,156-213-61-16,-53 101-4 16,17-13 53-16,12-6-53 15,-5 4 3-15,-10 14-5 16,-19 24 0-16,-29 28 1 16,-22 21-1-16,-13 21-88 15,-17 12-107-15,-8 7-461 0</inkml:trace>
  <inkml:trace contextRef="#ctx0" brushRef="#br0" timeOffset="904">2683 0 1560 0,'0'0'337'0,"0"0"-173"16,0 0-44-16,0 0 131 16,0 0-7-16,-225 156-120 15,122-86-32-15,-11 7-48 16,-6 2 19-16,3 1 35 16,13-9-72-16,16-15 14 15,22-13 8-15,22-14-47 16,27-12 29-16,13-7-30 15,4-1 0-15,14 8-6 16,33 6 13-16,12 3-14 16,6 7 5-16,9 3 2 0,2 7 2 15,-3 4-2 1,0-3 0-16,-7 8-15 0,0 1-14 16,6 13-134-16,-18-17-133 15,-16-6-414-15</inkml:trace>
  <inkml:trace contextRef="#ctx0" brushRef="#br0" timeOffset="1136">1451 1209 2390 0,'0'0'469'0,"0"0"-462"15,0 0 20-15,0 0 75 0,0 0 50 16,0 0-66 0,225 177-74-16,-125-144 33 0,2-6-45 15,8-1-36-15,42-9-101 16,-24-5-530-16,-20-5-462 0</inkml:trace>
  <inkml:trace contextRef="#ctx0" brushRef="#br0" timeOffset="1670">3344 168 2288 0,'0'0'177'0,"0"0"-177"0,0 0 0 16,189-55 59-16,-116 47 114 16,7 8-125-16,-4 0-42 15,-10 5 35-15,-16 21-12 16,-24 6 47-16,-21 12-19 16,-5 8-26-16,-37 6 69 0,-26 7-68 15,-10-7-14-15,4-3 40 16,0-11-56-16,14-16 10 15,15-8-12-15,18-6 12 16,15-11-17-16,7 1 5 16,0 1-106-16,41 5 105 15,13 11-27-15,15 4 8 16,12 10 0 0,6 12 6-16,11 12-7 0,5 4 21 15,-5 4 0-15,-7 6 33 16,-21-4-31-16,-30 2 30 15,-36-2 18-15,-4-4 1 16,-66 3 51-16,-29-5-75 16,-18-9-18-16,-7-13 67 15,3-14-39-15,7-18 7 16,12-9-11-16,10 0-26 16,8-17 1-16,14-12-8 0,22-7-77 15,34-23-42-15,10 9-432 16,0 1-586-16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47.1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269 432 1448 0,'0'0'583'16,"0"0"-470"-16,0 0-58 0,0 0 107 15,0 0-22-15,0 0 42 16,0 0-39-16,-17 236-64 16,27-147 48-1,-3 4-54-15,4-7-35 0,3 1 22 16,-2-12-44-16,3-3-14 15,-8-10 8-15,-4-6-8 16,-3-3 10-16,0-8-12 16,0-5-65-16,0-7-29 15,0-14-147-15,0-8-100 16,0-11-311-16</inkml:trace>
  <inkml:trace contextRef="#ctx0" brushRef="#br0" timeOffset="337">0 439 1765 0,'0'0'360'0,"0"0"-128"16,0 0-60-16,0 0 28 15,0 0 3-15,91-188-142 16,-30 166-37-16,20 8 3 15,14 11-8-15,10 3 37 16,5 0-55-16,-4 29-1 0,-11 8 25 16,-19 3-14-1,-19 5-7-15,-23 1-4 0,-24 0 0 16,-10 4 34-16,-28 1-33 16,-35 2 0-16,-16 0 36 15,-13-5-37-15,-2-8-6 16,9-10 5-16,12-13-48 15,26-15 43-15,28-2-136 16,19-2-217-16,0-22-415 0</inkml:trace>
  <inkml:trace contextRef="#ctx0" brushRef="#br0" timeOffset="654">1899 0 1758 0,'0'0'787'0,"0"0"-718"15,0 0-49-15,0 0 141 16,-230 196 61-16,164-60-41 15,-7 53-133-15,16-2 16 16,9-17 39-16,23-15-35 16,17-37-13-16,8 6-20 0,0 0-34 15,15-18-2 1,22-21-5-16,14-22-72 0,40-21-17 16,-11-16-239-16,-8-15-529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58:51.4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145 357 1635 0,'0'0'307'0,"0"0"-199"16,0 0 3-16,0 0 68 15,0 0 96-15,0 0-94 16,152 177-75-16,-74-69 23 15,2 13-68-15,4 7 2 16,-1 1-10-16,-2-10-44 16,-5-19 40-16,-6-11-49 15,-13-13 9-15,-4-17-24 16,-9-13-46-16,-16-15-140 16,-21-3-397-16,-7-12-237 0,0-5-689 15</inkml:trace>
  <inkml:trace contextRef="#ctx0" brushRef="#br0" timeOffset="285">0 1470 1844 0,'0'0'482'0,"0"0"-445"15,0 0 58-15,0 0 168 0,0 0-106 16,0 0-67 0,0 0-74-16,145-224 4 0,-57 128 48 15,7-12-57-15,6-3-4 16,-3 1-7 0,-6 7 2-16,-16 20 11 0,-20 24-13 15,-21 24-36-15,-10 16-7 16,6 19-193-16,-9 0-419 15,-5 0-857-15</inkml:trace>
  <inkml:trace contextRef="#ctx0" brushRef="#br0" timeOffset="721">1480 385 2094 0,'0'0'650'0,"0"0"-566"16,0 0-78-16,0 0 160 16,0 0-45-16,0 0-93 15,0 0 28-15,226-12-56 16,-118 24-2-16,9 2-4 15,12 3 12-15,-6 0-10 16,-3 5 4-16,-13-3-9 16,-21 8-11-16,-20-1 13 15,-22 0-5-15,-25 4 10 0,-19 3 2 16,0 6 33-16,-29 6-7 16,-34 8-17-16,-13 7 60 15,-24 9-63-15,-5 0 9 16,-8 0-15-16,3-2 7 15,12-4 5-15,12-3-12 16,16-8 0-16,18-10-24 16,13-2 20-16,21-10-79 15,18-4-110-15,13-6-269 16,21-13-150-16</inkml:trace>
  <inkml:trace contextRef="#ctx0" brushRef="#br0" timeOffset="988">2782 1183 2018 0,'0'0'570'0,"0"0"-506"15,0 0-34-15,0 0 254 16,0 0-81-16,0 0-77 15,-239 168-106-15,138-103 0 16,-12 11 48-16,-4 2-68 16,12-5 7-16,14-14-7 15,21-9-25-15,30-17 3 0,33-21-171 16,7-5-371 0,0-7-398-16</inkml:trace>
  <inkml:trace contextRef="#ctx0" brushRef="#br0" timeOffset="1801">3616 1052 1612 0,'0'0'275'15,"0"0"-186"-15,0 0-26 16,0 0 153-16,0 0-14 15,0 0-141-15,0 0-28 0,106-101 10 16,-67 55-34-16,-2-7 17 16,-5-3-25-16,-1-3-1 15,-6 0 40-15,-3-3-39 16,-5-1 36-16,-2 2 19 16,-3 2-16-16,-5 11 48 15,-4 10-6-15,1 15-19 16,-4 9 34-16,0 14-65 15,0 0-13-15,3 30 13 16,-3 29-5-16,0 27 42 16,0 19-35-16,0 16-3 15,0 8 35-15,0-6-48 16,0-4-1-16,0-11-14 0,0-13 13 16,0-13-7-16,0-13-9 15,12-16-12-15,-2-14 6 16,-1-9-73-16,-3-14-36 15,1-16-224-15,-4 0-349 16,-3 0-473-16</inkml:trace>
  <inkml:trace contextRef="#ctx0" brushRef="#br0" timeOffset="2163">4345 0 2011 0,'0'0'338'15,"0"0"-295"-15,0 0-34 16,0 0 200-16,0 0 4 15,0 0-123-15,230 146-5 16,-168-71 8-16,-1 24-15 16,2 16 21-16,-4 10-42 15,-8 10 7-15,-7 2-7 0,-12 1-30 16,-14-7 31 0,-14-5-49-16,-4-9-9 15,-16-8 0-15,-31-11-3 0,-7-9-51 16,-31 16-45-16,13-24-273 15,6-18-581-15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03.5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597 422 3 0,'0'0'1364'16,"0"0"-1109"-16,0 0-142 15,0 0-13-15,0 0 67 16,0 0-8-16,-58-182-17 16,29 163-56-16,-5 3 0 15,-6 7 37-15,-2 9-63 16,-14 0-2-16,2 13-12 16,-6 25-3-16,6 20 40 15,4 7-54-15,9 10-2 16,12 7 29-16,17-3-43 15,12-4-1-15,0-9-12 0,28-14 2 16,19-11-16-16,10-20-17 16,9-18-99-16,7-3 49 15,0-13-41-15,-7-29 35 16,-9-9 19-16,-13-7 41 16,-10 3 21-16,-12 6 12 15,-15 8 45-15,-4 18 83 16,-3 8-21-16,0 15 59 15,0 0-72-15,-3 29-78 16,-9 21 36-16,9 9-58 16,-1 3 0-16,4 3 14 15,0-7-14-15,22-10-12 0,29-13-187 16,-7-15-279-16,-4-13-353 16</inkml:trace>
  <inkml:trace contextRef="#ctx0" brushRef="#br0" timeOffset="213">911 576 1906 0,'0'0'334'0,"0"0"-198"15,0 0 110-15,0 0-98 16,0 0-54-16,203 0-92 0,-118-4 11 15,3-8-10-15,3-2-3 16,7 0-133-16,-25-5-233 16,-22 7-348-16</inkml:trace>
  <inkml:trace contextRef="#ctx0" brushRef="#br0" timeOffset="422">1224 319 1295 0,'0'0'746'16,"0"0"-528"-16,0 0-71 15,0 0 68-15,0 0-28 16,0 0-69-16,-22 214-91 16,22-148-15-16,0 3-5 0,0-4-7 15,0-5-110-15,19-2-226 16,-4-15-316-16,-2-14-1142 0</inkml:trace>
  <inkml:trace contextRef="#ctx0" brushRef="#br0" timeOffset="930">1943 0 1906 0,'0'0'544'0,"0"0"-339"16,0 0-74-16,0 0 71 15,0 0-19-15,0 0-101 16,0 168-38-16,0-91-14 16,3 0-20-16,1 7 46 15,2-2-56-15,-1-7 0 16,-5-3-8-16,0-7 9 15,0-7-2-15,0-13-22 16,0-16-28-16,0-16 42 16,0-9-30-16,0-4-1 15,4-9 39-15,6-28-72 16,9-8 29-16,3-5 28 0,0 4 16 16,3 2-15-1,4 12 15-15,-1 9 0 0,6 11-12 16,2 7 12-16,4 5-1 15,1 7-5-15,-2 26 6 16,-2 7 56-16,-12 5-50 16,-6 5 10-16,-16-4 25 15,-3-1-31-15,-18-3 23 16,-21-8-10-16,-14-8-22 16,3-9 42-16,-1-12-42 15,7-5-1-15,9 0 0 16,9-5-28-16,8-35-142 15,2 8-498-15,10 1-1587 0</inkml:trace>
  <inkml:trace contextRef="#ctx0" brushRef="#br0" timeOffset="1374">0 1426 1640 0,'0'0'370'0,"0"0"-244"16,0 0 68-16,0 0 60 16,0 0-86-16,0 0-16 15,230-23-63-15,-132 15-30 16,25 6 37-16,48 2-45 16,59 0-10-16,57-2 22 15,16-6-25-15,-17-3 9 16,-42-7-47-16,-65 1 0 15,-37 3 0-15,-41 3 0 16,-16 3 0-16,-6-1-1 0,-2-1-18 16,-5 3 18-16,-28 1-101 15,-22-4-48-15,-22-3-89 16,0 3-438-16,-25 1-878 0</inkml:trace>
  <inkml:trace contextRef="#ctx0" brushRef="#br0" timeOffset="1832">908 1895 1958 0,'0'0'349'15,"0"0"-260"-15,0 0-10 16,0 0 110-16,0 0-1 16,0 0-127-16,203-124-21 15,-122 115 52-15,2 9-49 16,-2 0 11-16,-5 32 4 16,-13 17-22-16,-21 16 47 15,-27 14-45-15,-15 11-6 16,-25 10 23-16,-41 5-55 15,-17 0 25-15,-8-6-25 16,-4-17 1-16,10-16 33 0,19-17-34 16,22-16 32-1,19-17 26-15,15-6-58 0,10-7 0 16,0 0 0-16,25 4 0 16,29-4 24-16,28 1 0 15,19-4 3-15,16 0 18 16,3 0-39-16,3 0 32 15,-1 0-38-15,-14-7-34 16,24-13 22-16,-27 4-179 16,-24-8-677-16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46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 2169 0,'0'0'382'0,"0"0"-242"16,0 0-109-16,0 0-23 15,0 0 140-15,0 0-74 16,57 0-45-16,-2 0 41 15,7 0-57-15,4 0-1 0,7-2 6 16,-4 2-12-16,0-4 11 16,-3 4-17-16,-8 0-57 15,-7 0-15-15,-4 13-158 16,-17 9-359-16,-16 6 190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3:46.5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2038 0,'0'0'542'16,"0"0"-520"-16,0 0-14 15,0 0 81-15,0 0 45 16,0 0 11-16,0 0-100 16,171 21-17-16,-98-21 14 15,8 0-41-15,2 0-2 16,5 0-21-16,32 0-251 16,-21 0-414-16,-16 0-732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4:56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146 268 1066 0,'0'0'619'16,"0"0"-473"-16,0 0-90 15,0 0 108-15,0 0 13 16,0 0-28-16,0 19-12 16,0 21 9-16,0 16 46 0,0 16-71 15,0 17 14 1,0 9-23-16,0 0-73 0,0 2-15 15,0-13 20 1,0-8-43-16,0-7 15 16,0-11-16-16,0-13 1 15,0-5-2-15,0-10-6 16,0-8-126-16,0-9-119 0,15-11-262 16,0-5-71-16,-5 0-484 0</inkml:trace>
  <inkml:trace contextRef="#ctx0" brushRef="#br0" timeOffset="371">154 353 1430 0,'0'0'355'16,"0"0"-68"-1,0 0-21-15,0 0 70 0,0 0-117 16,-30-180-102-16,30 161-7 15,19 2-66-15,18 1-13 16,7 3 1-16,10 6-31 16,12 2 57-16,3 5-58 15,4 0 0-15,6 12 16 0,-6 13-8 16,0 1-8 0,-14 7 0-16,-15 2 1 15,-22 0 21-15,-19 7-22 16,-3 4 2-16,-40 6 16 15,-30 1-18-15,-9 0 0 16,-9-7-1-16,0-7 1 0,12-9-4 16,10-14 4-1,19-6-51-15,18-10 29 0,19 0-148 16,10-13-188-16,17-19-345 16,16-2-1239-16</inkml:trace>
  <inkml:trace contextRef="#ctx0" brushRef="#br0" timeOffset="670">1572 0 1839 0,'0'0'503'15,"0"0"-428"-15,0 0 49 16,0 0 156-16,0 0-132 16,-215 199-66-16,164-97 36 15,7 16-71-15,0 12 5 16,12 7-5-16,7-7-46 16,9-5 37-16,16-17-38 15,0-16-11-15,19-15-1 16,61-19-164-16,-8-20-156 15,1-21-351-15</inkml:trace>
  <inkml:trace contextRef="#ctx0" brushRef="#br0" timeOffset="1080">1900 760 363 0,'0'0'1849'16,"0"0"-1691"-16,0 0-158 0,0 0 98 16,0 0 79-1,0 0-40-15,0 0-120 0,179-108-17 16,-132 53 39-1,-6-5-12-15,-6-3 10 0,-6 5 5 16,-10 2 18 0,-7 9 67-16,-6 19-55 0,-6 8-34 15,0 17 50-15,0 3-55 16,0 23-14-16,0 29-2 16,0 24 1-16,0 9 55 15,0 3-73-15,0 1 6 16,0-4 17-16,-3-12-23 15,3-8 0-15,-3-9-1 16,3-11-57-16,0-12-7 16,0-8-188-16,3-13-369 15,11-5-75-15</inkml:trace>
  <inkml:trace contextRef="#ctx0" brushRef="#br0" timeOffset="1423">3490 419 2004 0,'0'0'382'15,"0"0"-284"-15,0 0 230 0,0 0-76 16,0 0-124-16,0 0-77 15,-186 113-21-15,120-82 44 16,5 10-74-16,1-6 15 16,13 4-10-16,12-2-5 15,13-1-14-15,10 0 13 16,12 3-36-16,0-1 36 16,18-1-76-16,15-2-13 15,10 0 89-15,5-7-81 16,8 3-27-16,13 1-111 15,-11-6-391-15,-18-3-255 0</inkml:trace>
  <inkml:trace contextRef="#ctx0" brushRef="#br0" timeOffset="1650">2823 1242 2092 0,'0'0'529'0,"0"0"-443"16,0 0-21-16,0 0 157 15,0 0-29-15,0 0-109 16,0 0-30-16,108 130-52 16,-48-101-2-16,9-4-21 15,48-5-204-15,-16-7-367 16,-10-6-138-16</inkml:trace>
  <inkml:trace contextRef="#ctx0" brushRef="#br0" timeOffset="1955">4190 395 2237 0,'0'0'315'15,"0"0"-271"-15,0 0-35 16,0 0 177-16,0 0 12 16,123 191-47-16,-67-119-112 0,8 5 21 15,2-6 24-15,7 1-62 16,0-6-21-16,-4-4-1 15,5-6-3-15,-9-10 2 16,1-4-165-16,3-8-201 16,-15-12-155-16,-20-7-592 0</inkml:trace>
  <inkml:trace contextRef="#ctx0" brushRef="#br0" timeOffset="2204">4973 521 2169 0,'0'0'352'0,"0"0"-291"16,0 0 78-16,0 0 172 15,-218 219-171-15,138-153-87 16,-11 6-35-16,3-2-6 15,3-2 21-15,18-8-33 16,11-5-50-16,27-2-64 16,14-10-364-16,15-19-285 0</inkml:trace>
  <inkml:trace contextRef="#ctx0" brushRef="#br0" timeOffset="2572">6010 472 1833 0,'0'0'294'15,"0"0"-252"-15,0 0 128 16,0 0 123-16,-212 111-166 0,153-75-86 16,-2 1 16-16,2-2 15 15,12 2 19 1,9-5-61-16,18 2-29 0,8-2 16 16,12 1-16-16,0 0-1 15,29-1 33-15,18 1-32 16,12 1 0-16,11-9-1 15,6 2-22-15,0-1-11 16,24 3-158-16,-24-5-366 16,-19-7-125-16</inkml:trace>
  <inkml:trace contextRef="#ctx0" brushRef="#br0" timeOffset="2787">5455 1230 1644 0,'0'0'949'0,"0"0"-822"15,0 0-97-15,0 0 186 16,0 0 24-16,0 0-171 16,0 0-48-16,208 121-21 15,-139-108-6-15,36 5-117 16,-17-9-348-16,-12-6-554 0</inkml:trace>
  <inkml:trace contextRef="#ctx0" brushRef="#br0" timeOffset="3285">6581 580 2096 0,'0'0'224'15,"0"0"-200"-15,0 0 51 16,0 0 89-16,227-85-58 16,-170 85-39-16,3 0-52 0,-16 13 56 15,-12 14-38-15,-14 1 16 16,-11 6 16-16,-7-8-65 15,0 0 1-15,-22-3 34 16,-10-4-35-16,-5-2-1 16,5-8 0-16,3 2 2 15,7-8-6-15,10 1 5 16,12-2-34-16,0 5 33 16,0 9-50-16,19 6 5 15,13 9 4-15,5 6 27 16,10 2-4-16,1 6 19 15,-1 6 0-15,0-6 33 16,-9 1-9-16,-10-7 4 16,-14-6 47-16,-14-4-59 0,0-9 69 15,-26 1-22-15,-24-12-33 16,-11-4 35-16,-8-5-43 16,-1 0 13-16,4 0-31 15,15 0-4-15,11-26-39 16,18 4-275-16,15-7-543 0</inkml:trace>
  <inkml:trace contextRef="#ctx0" brushRef="#br0" timeOffset="3557">7325 127 2230 0,'0'0'255'16,"0"0"-164"-16,0 0 56 15,200 135 119-15,-131-70-17 16,6 14-131-16,-11 10-70 16,-5 13 7-16,-15 1-35 15,-15 7 17-15,-19 2-37 16,-10-2-49-16,-20-3-21 15,-83 30-153-15,8-29-322 16,-7-14-303-16</inkml:trace>
  <inkml:trace contextRef="#ctx0" brushRef="#br0" timeOffset="4613">0 1951 990 0,'0'0'356'0,"0"0"-182"16,0 0 37-16,0 0-71 15,0 0 3-15,0 0 52 16,0 0-41-16,-10 0-19 16,36 0-31-16,13-6-31 15,13 3 45-15,9-2-64 16,17 5-26-16,16-2 51 0,15-3-59 15,23 3 14 1,42 0 1-16,46-6-19 0,52 3 35 16,17-1-51-1,-13 6 7-15,-21 0 35 0,-35 0-42 16,-9 0 0-16,1 16 1 16,-1-2 14-16,7-2 0 15,1 1-15-15,-28-7 0 16,-36 0 18-16,-35-2-18 15,-6-1 0-15,14-3-1 16,24 0 3-16,21 0 14 16,1 0-2-16,2 0-13 15,-2 0 45-15,1-3-45 16,-3-4 6-16,-8 1 8 0,-8 3-13 16,-2-1 23-1,-12 1-19-15,-7 3-5 0,0 0 31 16,-8 0-32-16,-3 0 0 15,-3 0 13 1,-6 0-7-16,7 7 3 0,-5-1-7 16,0 4-2-16,-6-2 15 15,-4-4-15-15,-6 4 0 16,-10-6-1-16,-6-2 3 16,-9 0 2-16,-6 0-4 15,-8 5 0-15,-4-5 11 16,4 0-11-16,4 2-3 15,-5-2 3-15,2 0 6 16,-13 0 3-16,-12 0-9 16,-16 0 0-16,-9 0-7 0,-10 0 1 15,-3 0-74 1,-25 0-66-16,-22 0-513 16,-14-2-1711-16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5:04.5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268 1119 1722 0,'0'0'236'16,"0"0"-129"-16,0 0-6 16,0 0 83-16,0 0 23 15,0 0-110-15,-31 59-67 16,31 14 118-16,0 22-50 15,-3 18-8-15,-4 15-8 16,0-5-31-16,-1-6 0 16,1-11-31-16,0-18-19 15,4-9 31-15,-6-13-32 16,6-13 0-16,0-14-12 16,3-13-24-16,0-23-129 0,3-3-342 15,12 0-235-15</inkml:trace>
  <inkml:trace contextRef="#ctx0" brushRef="#br0" timeOffset="334">0 1066 1669 0,'0'0'402'0,"0"0"-290"15,0 0-31-15,0 0 84 16,0 0 37-16,237-52-66 0,-162 52-81 16,7 0 31-16,3 0-35 15,1 24-3-15,-8 4 16 16,-9 8-49-16,-18 8-3 16,-22 5 0-16,-26 3 6 15,-3 6 60-15,-35 7-78 16,-31-7 1-16,-7-6 22 15,-5-5-23-15,6-12-9 16,17-15-3-16,11-6-44 16,22-14 7-16,22 0-184 15,0 0-249-15,16-21-212 0</inkml:trace>
  <inkml:trace contextRef="#ctx0" brushRef="#br0" timeOffset="610">1583 1021 2000 0,'0'0'380'0,"0"0"-238"15,0 0-61-15,0 0 121 16,-233 167 17-16,179-64-125 15,7 18-39-15,9 10 5 16,13 4-16-16,13 0 24 16,12-8-68-16,0-9 2 15,0-17-4-15,34-8-17 0,13-21-62 16,51-18-229 0,-6-13-276-16,-8-24-104 0</inkml:trace>
  <inkml:trace contextRef="#ctx0" brushRef="#br0" timeOffset="883">2214 1192 2174 0,'0'0'366'0,"0"0"-283"16,0 0-40-16,0 0 190 15,0 0-9-15,149 220-71 16,-90-136-93-16,14 8-9 16,3 0 61-16,4-8-104 15,1-6-8-15,-12-11 0 16,-6 1-30-16,-13-13-36 16,-14-8-164-16,-17 7-327 15,-16-18-129-15,-3-10-1161 0</inkml:trace>
  <inkml:trace contextRef="#ctx0" brushRef="#br0" timeOffset="1130">2350 2169 2070 0,'0'0'374'0,"0"0"-282"16,0 0 66-16,0 0 88 15,0 0-92-15,0 0-103 16,206-216-15-16,-128 140 48 16,-2-9-69-16,-3-3-6 15,-4-6 18-15,-10 8-27 16,-12-1-6-16,-8 13-75 16,-1 8-91-16,22-1-137 15,-4 22-337-15,-8 11-243 0</inkml:trace>
  <inkml:trace contextRef="#ctx0" brushRef="#br0" timeOffset="1495">3493 1158 1759 0,'0'0'606'16,"0"0"-500"-16,0 0-50 0,0 0 72 15,0 0-5 1,0 0-25-16,0 0-98 0,252 37 2 16,-135-14 21-1,18-1-22-15,7 5 14 0,-3 6-9 16,-16 0 0 0,-20 7 29-16,-30 1-35 0,-22 1 0 15,-29 5 68-15,-22-4-9 16,0 2 25-16,-44 5-27 15,-22-4-31-15,-14 3 40 16,-14-3-65-16,-10 4-1 16,0-5 31-16,0 1-30 15,15 0-2-15,14-7-4 16,25-3-68-16,17-7-34 16,33-5-202-16,0-7-373 15,11-11-456-15</inkml:trace>
  <inkml:trace contextRef="#ctx0" brushRef="#br0" timeOffset="1754">4653 1858 1837 0,'0'0'359'0,"0"0"-190"16,0 0 78-16,0 0 75 15,0 0-48-15,0 0-172 16,-123 221-55-16,41-150 30 16,-9 3-49-16,-4-2-22 15,4-2-6-15,12-7-6 16,13-11-1-16,12-6-55 16,16-13-81-16,25-17-148 0,9-9-382 15,4-7-740-15</inkml:trace>
  <inkml:trace contextRef="#ctx0" brushRef="#br0" timeOffset="2244">5489 1706 2241 0,'0'0'244'0,"0"0"-222"15,0 0-22-15,0 0 160 16,0 0-16-16,0 0-114 15,192-55-28-15,-137 14 41 16,0-3-43-16,-4-8 1 16,-12 2 41-16,-5-2 7 0,-12 0 33 15,-9 4 1 1,-1 6-34-16,-5 12 32 16,-4 8-45-16,-3 15-12 0,0 7 21 15,0 9-36-15,0 41 13 16,0 22 28-16,0 20-23 15,0 12 45-15,0 12-72 16,0-6 27-16,0 0 9 16,12-7-35-16,7-15 12 15,3-11-13-15,-2-14-21 16,2-10 15-16,-3-17-137 16,6-13-143-16,-6-16-338 15,-1-7-532-15</inkml:trace>
  <inkml:trace contextRef="#ctx0" brushRef="#br0" timeOffset="2772">6517 857 1839 0,'0'0'371'16,"0"0"-238"-16,0 0 66 15,0 0 101-15,0 0-170 16,0 0-96-16,0 0 60 16,73 67-41-16,-23-13-2 0,13 11-8 15,1 19-17 1,9 12 69-16,5 14-33 0,-6 8-41 15,-2 6 60 1,-9-2-60-16,-14-1 10 0,-13-2-25 16,-24-7 2-1,-10-9 20-15,-3-3-28 0,-41-16 0 16,-14-5-13-16,-11-13 13 16,-1-7-42-16,1-12-5 15,7-9-65-15,7-5-42 16,15-14-369-16,14-13-453 0</inkml:trace>
  <inkml:trace contextRef="#ctx0" brushRef="#br0" timeOffset="3292">8452 12 1759 0,'0'0'523'0,"0"0"-436"15,0 0 115-15,0 0 33 16,0 0-63-16,0 0-79 16,204-7-74-16,-131 7-4 0,3 0-15 15,2 0 14 1,-5 12-34-16,-4 1-119 0,14 10-143 15,-20-3 10 1,-16-4-355-16</inkml:trace>
  <inkml:trace contextRef="#ctx0" brushRef="#br0" timeOffset="3488">8360 479 2165 0,'0'0'371'16,"0"0"-267"0,0 0 42-16,0 0 136 0,0 0-132 15,198 44-103 1,-110-39-47-16,46 11-12 0,-21 1-346 16,-15-4-813-16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5:54.3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729 187 1397 0,'0'0'280'0,"0"0"-173"16,0 0 19-16,0 0 116 0,0 0 15 16,0 0-135-16,-113-120-46 15,77 109 28-15,-11 8 17 16,-6 3-3-16,-11 0-31 15,-2 28-53-15,-7 26 62 16,4 15-68-16,6 16 7 16,9 18 28-16,10 11-35 15,19 0-4-15,10 1-14 16,15-8-1-16,0-11 20 16,29-10-29-16,18-18 0 15,12-8 1-15,7-20-1 0,10-17-1 16,4-16-31-1,4-7 17-15,-4-30-4 0,-2-26-17 16,-14-20 36-16,-8-9 2 16,-16-13-1-16,-14-7 9 15,-20-7-3-15,-6-2 4 16,0 8 29-16,-6 11-40 16,-20 23 0-16,-1 22-11 0,5 25 11 15,5 25-79 1,9 25-214-16,8 31-336 0,0 3-206 15</inkml:trace>
  <inkml:trace contextRef="#ctx0" brushRef="#br0" timeOffset="194">1035 1217 2397 0,'0'0'458'0,"0"0"-347"16,0 0 67-16,0 0-85 16,0 0-93-16,0 0-12 15,0 0-183-15,47-75-286 16,-14 66-424-16</inkml:trace>
  <inkml:trace contextRef="#ctx0" brushRef="#br0" timeOffset="611">1656 105 2208 0,'0'0'545'15,"0"0"-511"-15,0 0-32 16,0 0 156-16,0 0-80 15,184-45-54-15,-109 41-20 16,4 4 8-16,-3 0-3 16,-10 0-9-16,-7 0 0 15,-11 0 8-15,-13 6-8 16,-9-1-6-16,-8-3 6 16,-8 3 0-16,2 0 37 0,-8 4-37 15,-1 12 7-15,-3 14 77 16,0 19-43-16,0 18-1 15,-10 19 9-15,-19 15-32 16,2 5 53-16,2 1-43 16,3-4-25-16,5-10 62 15,1-10-62-15,6-12 5 16,2-10-7-16,1-14-13 16,4-13 1-16,3-10-107 0,-12-8-147 15,5-8-307 1,-3-6-297-16</inkml:trace>
  <inkml:trace contextRef="#ctx0" brushRef="#br0" timeOffset="799">1754 837 2031 0,'0'0'511'16,"0"0"-452"-16,0 0 65 15,0 0 62-15,215-10-57 16,-124 1-129-16,4-2-36 16,35 2-86-16,-20 2-204 15,-19 0-422-15</inkml:trace>
  <inkml:trace contextRef="#ctx0" brushRef="#br0" timeOffset="1323">3048 96 1800 0,'0'0'304'0,"0"0"-169"15,0 0 99-15,0 0-1 16,0 0-110-16,233-92-84 0,-164 92 64 15,-3 0-61-15,-5 26-4 16,-5 13 28-16,-12 13-25 16,-19 14 23-16,-14 13-11 15,-11 3 3-15,-7 6 34 16,-41 3-82-16,-17-8-2 16,-15-3 30-16,-8-7-29 15,-3-15 1-15,3-9-8 16,12-13 0-16,13-16 25 15,12-10-25-15,16-10 0 16,13 0 10-16,7-10-9 16,15-16 0-16,0-4-1 15,3-3 6-15,31 3 6 16,13 7-12-16,4 11-15 16,3 12 14-16,5 0 2 15,-1 19 19-15,1 20-10 0,-5 8 2 16,0-1 42-1,5-1-54-15,2-3 0 0,12-8 15 16,8-8-14-16,-5-14-2 16,-3-4-12-16,-17-8-49 15,-17 0-17-15,-24-10-215 0,-15-7-466 16,0 1-1510-16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5:56.4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 1352 0,'0'0'369'15,"0"0"-235"-15,0 0 65 0,0 0 106 16,0 0-23 0,0 0-148-16,0 0 14 0,0-15 27 15,25 13-78-15,10-5-25 16,6 0-2-16,13 4-32 15,12-3 40-15,10-1-54 16,16 0-24-16,11 1 53 16,17-2-53-16,10 5 12 15,12 3 1-15,9 0-12 16,6 0 32-16,7 0-33 16,3 0 0-16,33 0 18 0,-21 0-17 15,7 0-1 1,0 0 0-16,-22 0 7 0,19 0 1 15,-12 0-8 1,-7 0 0-16,-12 0 15 0,-13 0-8 16,-14 0-2-16,-12 0-5 15,-18 0 0-15,-15 0 46 16,-18 0-46-16,-15 0 0 0,-14 0 3 16,-8 0-3-1,-3 0-12-15,3 0-22 16,-6 0-85-16,-4 0-200 15,-15-6-1283-15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06:19.8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1026 175 1654 0,'0'0'313'0,"0"0"-184"0,0 0-96 15,0 0 214-15,0 0 6 16,0 0-149-16,-29 10-25 15,26-10-7-15,-4 0-8 16,-5-11 32-16,2-2-86 16,-12-5 19-16,-3 5 13 15,-16 0-33-15,-6 7 39 16,-16 6-32-16,-9 0-7 16,-11 0 47-16,-12 29-49 0,-5 11 17 15,6 12 22 1,7 10-29-16,10 11 46 0,16 6-63 15,13 2 1 1,18 6 37-16,16-3-38 0,11 2-2 16,3-4 2-16,10-5 0 15,27-5 1-15,11-4-1 16,13-10 0-16,5-12 0 16,10-17 2-16,8-15-4 15,4-14-11-15,-5 0-7 16,2-43 1-16,-9-19 13 15,-10-17 6-15,-9-16-12 0,-9-11 21 16,-15-1-10 0,-19 2 1-16,-14 9 0 15,0 11 27-15,-10 16-27 16,-22 14 0-16,1 18-6 0,2 18 6 16,7 12-117-16,16 9-127 15,6 28-329-15,0 10-91 0</inkml:trace>
  <inkml:trace contextRef="#ctx0" brushRef="#br0" timeOffset="252">1315 1179 2414 0,'0'0'381'15,"0"0"-305"-15,0 0 6 16,0 0 63-16,0 0-131 16,0 0-14-16,0 0-178 15,77-54-146-15,-49 26-772 0</inkml:trace>
  <inkml:trace contextRef="#ctx0" brushRef="#br0" timeOffset="911">2511 154 1405 0,'0'0'990'0,"0"0"-819"16,0 0-104-16,0 0 6 0,0 0 181 16,0 0-72-1,0 0-152-15,-128-154-10 0,89 154 1 16,-9 10-14-16,-4 28 39 15,5 8-45-15,3 10-1 16,15 7 31-16,10-2-30 16,19-1-2-16,0-5 0 15,19-2-17-15,25-14 9 16,7-9-36-16,11-14-36 16,-4-16 59-16,4 0-43 15,-8-10 15-15,-6-23 15 16,-8-9 35-16,-6-3-1 15,-14-5 1-15,-4 4 0 16,-13 2 61-16,0 9-24 16,-3 7 41-16,0 14-12 15,0 5-27-15,0 9 52 16,0 0-91-16,0 0 2 0,0 28 33 16,0 25-34-16,0 12-1 15,0 15 13-15,5 4-12 16,-1 8 55-16,-1 0-56 15,-3-3 0-15,0-4 28 16,0-3-27-16,0-9-1 16,-15-12 21-16,-10-4-15 15,-4-14 63-15,-8-7-60 16,1-7-9-16,-4-7 55 16,-1-8-55-16,-6-4 1 15,3-7-2-15,5-3-2 16,-2 0-11-16,9 0-65 0,20-18-77 15,9-10-100 1,3-4-566-16</inkml:trace>
  <inkml:trace contextRef="#ctx0" brushRef="#br0" timeOffset="1381">3462 55 1903 0,'0'0'366'16,"0"0"-306"-16,0 0-54 0,0 0 220 15,0 0 5 1,0 0-103-16,0 0-84 0,-197 219 16 16,150-156 53-16,0-3-89 15,3-9 0-15,3-1 15 16,12-11-16-16,4-11 34 16,10-4-44-16,8-10 2 15,7-3 12-15,0-9-27 16,0 6 0-16,22-8 13 15,19 1-13-15,13-1 36 16,12 0-36-16,10 0 0 16,8 0 12-16,3 0-12 15,1 0-1-15,0 0 1 0,-4 0 0 16,-8 3-23 0,-10 12-7-16,-15-3-112 0,-16-2 54 15,-4-7-272-15,-18 1-440 16,-4-4-993-16</inkml:trace>
  <inkml:trace contextRef="#ctx0" brushRef="#br0" timeOffset="1634">3795 64 1940 0,'0'0'536'0,"0"0"-483"16,0 0 66-16,0 0 207 15,0 0-87-15,0 275-53 16,0-143-125-16,7 6-1 16,-4 3 50-16,0-11-110 15,16 24-24-15,-4-33-152 0,-1-27-642 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30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368 0 1768 0,'0'0'246'0,"0"0"-129"16,0 0-6-16,0 0 53 15,0 0 22-15,0 0-37 16,3 28-94-16,17 14 22 16,14 22 3-16,6 15-12 0,7 18 39 15,5 10-56 1,3 0 6-16,2-3 12 0,-4-4-48 16,1-9 16-16,-7-13-26 15,-4-13-11-15,-3-7 31 16,-10-13-31-16,-4-9 0 15,-9-8-16-15,-3-11 8 16,-8-2-45-16,0-9-150 16,-6-3-175-16,-6-3-248 15,-20 0-674-15</inkml:trace>
  <inkml:trace contextRef="#ctx0" brushRef="#br0" timeOffset="313">0 1249 2034 0,'0'0'475'16,"0"0"-433"-16,0 0 27 15,0 0 95-15,0 0-72 16,157-217-39-16,-50 120 1 15,28-17-30-15,12-6 60 16,3-3-56-16,1 5-7 16,-18 11 50-16,-17 16-70 15,-21 23 9-15,-29 19-10 0,-22 15 14 16,-18 20-35 0,-12 0-2-16,-5 12-183 0,-9 2-157 15,0 0-408-15,0 2-1003 0</inkml:trace>
  <inkml:trace contextRef="#ctx0" brushRef="#br0" timeOffset="558">1698 650 2290 0,'0'0'376'0,"0"0"-312"16,0 0-24-16,0 0 120 15,240-45-67-15,-153 36 17 16,14 0-105-16,2 6-5 16,-2-1-8-16,12 4-228 15,-29 0-371-15,-27 4-533 0</inkml:trace>
  <inkml:trace contextRef="#ctx0" brushRef="#br0" timeOffset="763">1785 1140 2755 0,'0'0'315'15,"0"0"-254"-15,0 0-14 16,0 0-14-16,254 2 13 16,-147-2-46-16,54-20-12 15,-25 5-223-15,-15 3-889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34.5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 0 1691 0,'0'0'351'0,"0"0"-285"16,0 0 24-16,0 0 37 15,0 0-78-15,0 0 67 16,-8 166-58-16,8-98-26 15,3 5 62-15,2-10-70 16,-2-6-6-16,-3-15 7 16,0-11-25-16,3-14 0 15,-3-11 2-15,0-6 17 16,0 0 90-16,0-11-88 16,-11-22-20-16,2-10 37 15,6-11-37-15,3-6 11 16,0-7-12-16,20 8 0 0,15 2-9 15,13 11-21-15,5 12-1 16,8 12 6-16,32 18-110 16,-13 4-181-16,-7 0-413 15</inkml:trace>
  <inkml:trace contextRef="#ctx0" brushRef="#br0" timeOffset="404">812 174 795 0,'0'0'1468'0,"0"0"-1201"16,0 0-117-16,0 0 104 15,0 0-97-15,-171-15-55 16,134 36 0-16,3 19-95 15,5 7-6-15,8 12-1 16,12 0 7-16,9-2-13 16,0-6 6-16,27-9-81 15,16-11 38-15,10-16-77 16,4-15-36-16,0 0 41 16,-4-27-10-16,-6-10 46 15,-13-4 36-15,-11 7 43 0,-6 6 66 16,-14 18 23-16,0 3 32 15,-3 7 28-15,0 0-93 16,0 21-6-16,10 9-44 16,3 7-6-16,8-1 39 15,8-3-39-15,35-12-34 16,-7-9-187-16,0-12-536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31.7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568 370 1625 0,'0'0'303'0,"0"0"-182"0,0 0 13 16,0 0-7-16,0 0 30 15,0 0-63-15,-194-24-49 16,154 24-17-16,4 0-27 15,-1 9 64-15,4 6-65 16,9 5 1-16,4 5 10 16,10 1-11-16,4 11-8 15,6 1 2-15,0 5 6 16,9 5-13-16,22-2 13 16,-1 3-19-16,7-8 2 15,3-1 10-15,-4-5-2 0,-2-4 9 16,-8-5 0-16,-5-2-2 15,-12-6 2-15,-4-2 0 16,-5-3 26-16,0 3 26 16,-21 5 19-16,-19 4 4 15,-11 4-52-15,-5 1 31 16,-1 3-54-16,-4-6 0 16,12-2-6-16,2-7 6 15,16-9-42-15,8-7-30 16,17-2-60-16,6-28-112 15,6-10-391-15,17-3-1087 0</inkml:trace>
  <inkml:trace contextRef="#ctx0" brushRef="#br0" timeOffset="344">746 739 753 0,'0'0'926'0,"0"0"-790"16,0 0-26-16,0 0 105 16,-11 194 0-16,11-153-85 15,0-3-48-15,0 0-81 16,24-10 11-16,4-2 4 16,4-5-10-16,5-10 0 15,-4-4-5-15,1-7 14 16,-8 0 10-16,-2 0-17 0,-4-24-8 15,-3-8 43-15,-8-5-43 16,-1-5 33-16,-8-4-27 16,0 1 0-16,0 3 43 15,-11-1-44-15,-12 9-4 16,-4 6-2-16,-2 3-47 16,-2 3-38-16,-12 5-169 15,5 6-278-15,6 5-323 0</inkml:trace>
  <inkml:trace contextRef="#ctx0" brushRef="#br0" timeOffset="616">715 400 1395 0,'0'0'252'0,"0"0"-197"15,0 0 27-15,0 0-71 16,0 0-11-16,202-120-20 15,-173 120-152-15,1 0-87 16,-2 11 38-16,-5 6 108 16,-3-4 113-16,0-6 1 15,-4-5 119-15,-2-2 180 16,3 0-26-16,3-2 38 16,9-19-70-16,9-13-99 15,8-6 1-15,15-4-110 0,32-19-34 16,-13 10-181-1,-10 6-444-15</inkml:trace>
  <inkml:trace contextRef="#ctx0" brushRef="#br0" timeOffset="1080">2247 845 2061 0,'0'0'15'0,"0"0"-15"0,0 0 0 16,0 0 22-16,194-51 95 15,-112 8-36-15,19-11-55 16,6-12-25-16,3-9 57 15,-3-3-23-15,-13-4-20 16,-24 1 28-16,-20 6-23 16,-19 2 5-16,-22 14 8 15,-9 7 7-15,0 16 64 16,-14 16 21-16,-15 20-5 16,-12 0-54-16,-2 33-60 0,-10 29 15 15,-4 29-1 1,-1 14 19-16,6 13 57 0,8-2-67 15,18-4-19-15,12-6 26 16,14-13-28-16,0-9 15 16,14-9-23-16,22-12-9 15,12-11-12-15,8-19-140 16,7-18-66-16,41-15-113 16,-17-18-218-16,-14-16-272 0</inkml:trace>
  <inkml:trace contextRef="#ctx0" brushRef="#br0" timeOffset="1779">3656 691 1785 0,'0'0'517'0,"0"0"-409"16,0 0 126-16,0 0-15 15,-173 24-42-15,123 10-5 16,4 7-130-16,5 5-15 15,15-2-26-15,12 4 16 16,11-5-32-16,3-2 15 16,0-7-66-16,26-10 16 15,8-11-75-15,5-11-35 16,1-2 37-16,1-8-56 16,-7-19 86-16,-5-7-16 15,-9 4 89-15,-6 6 18 16,-7 8 4-16,-4 14 51 0,-3 2 60 15,0 0-51 1,3 15-18-16,4 12-44 0,3 3 0 16,10-2 42-1,0-5-34-15,6-12-7 0,1-6 11 16,4-5-11-16,-2 0 27 16,5-26-28-16,-4-12 0 15,1-4-5-15,-2 0 5 16,-5 6-18-16,-4 8 17 15,-6 10 1-15,-8 18-17 16,0 0 5-16,2 12 12 16,-2 25 44-16,3 7-30 0,-1 5 8 15,-2 0 17 1,0-8-32-16,-2-5 50 16,0-12-39-16,-4-11-17 0,0-11 46 15,0-2-29-15,0 0 11 16,0-24-20-16,0-6 1 15,6-9 8-15,11-5-18 16,4-5-24-16,8 2 11 16,5 0-14-16,-1 16-9 15,4 8 8-15,0 15 28 16,-1 8 3-16,4 0-2 16,-3 31 15-16,1 7 48 15,-3 3-34-15,2 5-10 16,-2-4 13-16,-3-1-23 15,-1-11 29-15,-8-5-39 0,-10-10-73 16,-13-15-126 0,0 0-159-16,0-6-378 0</inkml:trace>
  <inkml:trace contextRef="#ctx0" brushRef="#br0" timeOffset="2037">3399 403 1879 0,'0'0'307'0,"0"0"-215"15,0 0-52-15,0 0 120 16,0 0-16-16,0 0-132 15,178-167 3-15,-122 163-15 16,4-3-191-16,10 7-144 16,-12 0-232-16,-15 0-942 0</inkml:trace>
  <inkml:trace contextRef="#ctx0" brushRef="#br0" timeOffset="2164">4044 126 2138 0,'0'0'464'0,"0"0"-403"16,0 0-27-16,0 0 81 16,0 0-115-16,242 51-119 0,-160-33-425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14.6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80 19 922 0,'0'0'640'0,"0"0"-565"0,0 0 76 16,0 0-18-16,0 0 68 16,0 0-8-16,132-17-64 15,-73 17-23-15,2 0-22 16,8 0-37-16,1 8-10 16,2 8-37-16,-2-10-11 15,-1 8-53-15,12 3-168 16,-20-8-257-16,-17-4-1285 0</inkml:trace>
  <inkml:trace contextRef="#ctx0" brushRef="#br0" timeOffset="273">0 420 1787 0,'0'0'390'0,"0"0"-238"16,0 0-47-16,0 0 53 16,0 0 21-16,0 0-38 15,0 0-76-15,124 52-26 16,-43-39-36-16,17 10-3 15,73-4-1-15,-21 0-226 0,-16 2-508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39.3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0 700 1699 0,'0'0'252'15,"0"0"-220"-15,0 0-23 0,0 0 121 16,0 0-46-16,0 0-45 15,226-150 23-15,-159 84-37 16,-1-9 13 0,-8-7 26-16,-9 3-36 0,-8 0 75 15,-14 12-27-15,-11 14 12 16,-8 19 34-16,-5 19-11 16,-3 15-10-16,0 3-39 15,0 46-62-15,-3 26 52 16,-11 23-44-16,-3 13 2 15,4 10 22-15,-1-6-22 16,8-6 10-16,3-17-20 0,3-11 1 16,0-17-12-16,0-17-23 15,0-13-85-15,0-28-133 16,12-6-223-16,2 0-83 0</inkml:trace>
  <inkml:trace contextRef="#ctx0" brushRef="#br0" timeOffset="392">1062 144 1577 0,'0'0'641'15,"0"0"-492"-15,0 0-103 16,0 0 180-16,0 0 44 0,-76 205-145 15,55-130 5-15,4 10-73 16,7 2-38-16,10 4 23 16,0-1-40-16,27-7-2 15,20-4 0-15,13-13 12 16,10-15-3-16,6-14-9 16,2-24 0-16,-5-13-8 15,-2-4 8-15,-11-42-14 16,-4-21 13-16,-16-19 2 15,-10-13 23-15,-19-14-9 16,-11-4-14-16,-11-1 59 16,-39 5-60-16,-13 18 1 15,-7 22-1-15,-4 22-12 0,4 29 6 16,6 22-155 0,18 22-219-16,16 19-274 0,16 2-1275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36.5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0 950 1842 0,'0'0'215'0,"0"0"-215"16,0 0 0-16,0 0 67 15,0 0-8-15,0 0-31 16,228-111 7-16,-138 57-35 16,3-8 0-16,4-11 15 15,-4-2-13-15,-12-6 13 16,-18 5-5-16,-16 5 14 15,-24 7 38-15,-17 14-19 16,-6 10 28-16,0 18 57 16,-20 14 0-16,-12 8-20 15,-9 17-72-15,-5 45-5 0,-8 22 51 16,4 20-49 0,4 14 12-16,15 4-14 0,15-7-30 15,16-9 39-15,0-16-40 16,36-12 0-16,18-18-3 15,6-14 3-15,-1-17-21 16,2-12-14-16,-4-17-59 16,-13 0 21-16,-12-25-26 15,-12-15 96-15,-12-8-15 16,-8-6 19-16,0-3-1 16,-20 3 0-16,-14 5 14 15,-7 8 20-15,1 7-34 16,11 10 2-16,5 9-13 15,18 7 11-15,6 8-39 16,0 0-74-16,30 0 36 0,19 0 59 16,12 0-98-16,13 0-10 15,5 0 96-15,5-6-54 16,-3-16-3-16,-1-2 10 16,-7-9-8-16,1-6 85 15,-7-4-54-15,-3-7 16 16,-9-4 25-16,-8-7 26 15,-4 1-3-15,-8 1 25 16,-15 1 48-16,-11 1 65 16,-9 6-17-16,0 5-6 15,-3 8 50-15,-20 7-44 16,-4 14-10-16,-7 8-33 16,2 9-49-16,-9 0 51 0,1 20-78 15,0 23-6 1,-4 17 51-16,4 15-45 0,-3 18 0 15,7 13 28-15,2 4-32 16,7 11 38-16,10-3-46 16,3-2 0-16,14-1 15 15,0-9-15-15,5-16-9 16,25-13-43-16,16-19-35 16,8-22 1-16,10-23-105 15,3-13 58-15,-1-16-17 16,-2-33-61-16,-4-7 93 15,-10-11 84-15,-7 1 34 0,-13 0 36 16,-7 9 61-16,-12 13 14 16,-5 10 44-16,-6 16 3 15,0 14 52-15,0 4-89 16,0 13-110-16,0 27 28 16,0 7-30-16,0 7 16 15,3 4 2 1,20-5-27-16,15-8 15 0,8-8-14 15,5-16-1-15,2-12 0 16,1-9-8-16,-7 0-40 16,-4-24 32-16,-6-13-22 15,-4-1 37-15,-7-1-9 16,-6 3 10-16,-6 8 9 16,-7 10-9-16,-4 13 0 15,-3 5 2-15,0 0 8 0,0 23-20 16,0 14 10-16,0 7 0 15,11 8 4-15,6-1-4 16,6-4 0-16,9-1-9 16,15-12 20-16,4-11-23 15,5-11 12-15,7-12-39 16,-2 0 38-16,2-21-111 16,-2-18 26-16,-8-10 42 15,-2-4 4-15,-11-4 31 16,-4-4-3-16,-13 6 12 15,-6-3 22-15,-9 9-5 16,-8 6 37-16,0 7 52 16,-8 14-12-16,-21 5 27 0,-2 11-74 15,-5 6-28-15,-4 6 63 16,-1 33-62-16,7 10 10 16,5 11 12-16,6 6-26 15,12 0 58-15,11-5-74 16,0-4 13-16,20-12-2 15,31-12-11-15,16-12-6 16,19-18-36-16,65-15-66 16,-21-25-133-16,-17-5-733 0</inkml:trace>
  <inkml:trace contextRef="#ctx0" brushRef="#br0" timeOffset="537">4795 211 1592 0,'0'0'325'16,"0"0"-226"-16,0 0-47 0,0 0 81 15,0 164 62-15,-3-66-39 16,-3 15-108-16,-4 9-5 16,-1-2 13-16,5-7-42 15,3-10-1-15,3-15-13 16,0-9-95-16,0-29-167 16,0-21-318-16</inkml:trace>
  <inkml:trace contextRef="#ctx0" brushRef="#br0" timeOffset="952">4401 791 1543 0,'0'0'571'0,"0"0"-448"0,0 0-94 15,0 0 36-15,0 0 124 16,0 0-115-16,177 0-47 15,-96 0 16-15,5 0-35 16,1 12 24-16,-3 10 12 16,-7 11-37-16,-13 9 42 15,-14 11-49-15,-13 9 0 16,-11 3 36-16,-17 0-36 16,-4-6 15-16,-5-5-15 15,0-13 1-15,0-13 13 0,0-13-14 16,0-12 0-1,0-3 61-15,-5-6-10 0,2-30-30 16,0-13-15-16,3-11 4 16,0-9 13-16,0-6-23 15,17 3 0-15,7 3-9 16,5 15 10-16,5 10-2 16,6 23-10-16,4 8-55 15,5 13-23-15,32 0-169 16,-14 14-323-16,-7 4-348 0</inkml:trace>
  <inkml:trace contextRef="#ctx0" brushRef="#br0" timeOffset="1633">5775 833 1891 0,'0'0'370'15,"0"0"-266"-15,0 0 73 16,0 0 33-16,0 0 5 16,0 0-166-16,-144 170-28 15,144-120-1-15,0 4-19 16,17-5 4-16,20-7-5 16,3-9-2-16,10-12-14 15,-1-15-46-15,-1-6-35 16,-9-4 40-16,-11-26 11 15,-8-8 25-15,-14-8 5 0,-6-4 16 16,0-2 7 0,-13 1-7-16,-14 4 0 0,1 10-3 15,3 7 14-15,5 15-1 16,15 6-10-16,3 9-27 16,3 0-59-16,35 0 7 15,11 0 12-15,15 0-43 16,13 0 33-16,-1 9 59 15,-1 4-7-15,-5 7 25 16,-18 7-9-16,-8 8 6 16,-13 8 3-16,-14 2 40 15,-11 4-3-15,-6-1 37 16,0-7-22-16,0-5-18 0,0-11 40 16,0-7-50-16,-6-12 7 15,1-6 22-15,2 0 2 16,0-6 30-16,3-19-85 15,0-10 13-15,0-5-29 16,6-5 14-16,22-3-25 16,8-2 12-16,7 4-28 15,8 4 30-15,-1 8-44 16,-1 16 45-16,-5 16-4 16,-4 2 32-16,-6 15-10 15,-7 24 42-15,-7 9-21 16,-11 2 46-16,-1 8-27 15,-8-7-28-15,0-2 42 16,0-8-60-16,3-4 0 0,3-10-45 16,25-16-128-16,-5-7-117 15,7-4-439-15</inkml:trace>
  <inkml:trace contextRef="#ctx0" brushRef="#br0" timeOffset="2145">7455 745 2094 0,'0'0'359'0,"0"0"-282"16,0 0 205-16,-183 121-40 16,134-63-85-16,4-1-70 15,22-2-81-15,13-8 17 0,10-7-23 16,0-7-24-16,27-10 12 15,10-10-93-15,9-13-18 16,4 0-67-16,1-30 23 16,-4-15 61-16,-7-2-10 15,-14-7 57-15,-9 10 59 16,-10 12 1-16,-7 7 99 16,0 16 50-16,0 9-5 15,0 6-30-15,-7 41-90 16,-4 23 52-16,2 26 23 15,9 43-43-15,6 42 10 0,52 37 6 16,12 6-34-16,7-17 24 16,-13-48-39-16,-24-50 14 15,-17-34-7-15,-10-15-25 16,-3-1 18-16,-10-4-13 16,0-3-2-16,-27-22 51 15,-20-19-60-15,-13-11 29 16,-10-11 4-16,-3-44-33 15,2-20 21-15,9-21-21 16,18-15 0-16,16-13-1 16,25-2-11-16,3-3-68 15,101-42-28-15,-8 28-229 16,8 27-652-16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40.4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0 918 1407 0,'0'0'279'0,"0"0"-218"16,0 0-40-16,0 0 59 15,0 0-18-15,0 0-23 16,210-65 4-16,-133 31-23 16,7-8 22-16,3-14-18 15,-3-3-3-15,-5-10 15 16,-11 0-30-16,-15-4 30 15,-19 7 9-15,-14 0 69 0,-14 3 97 16,-6-1-98-16,0 4-90 16,-6 10 105-16,-14 10-68 15,-4 13 7-15,0 12 9 16,0 15-64-16,-2 0 22 16,-3 24-34-16,-9 40 0 15,-2 19 6-15,7 26-6 16,2 5-6-16,5 6 5 15,9-1 2-15,0-12 2 16,8-5-3-16,6-11 0 16,3-16 0-16,0-15 0 15,9-18-4-15,22-12-5 16,9-17-4-16,13-13-83 0,40-10-122 16,-9-23-172-16,-10-7-234 15</inkml:trace>
  <inkml:trace contextRef="#ctx0" brushRef="#br0" timeOffset="856">1413 708 1662 0,'0'0'527'0,"0"0"-446"16,0 0-25-16,0 0 188 0,0 0-58 16,0 0-77-1,-174-62-27-15,131 62-50 0,-4 0 16 16,1 7-48-16,-1 17 0 16,7 7 28-16,6 4-28 15,4 5-6-15,10 4 5 16,6 2 1-16,8-1-16 15,6-1 15-15,0-4-71 16,20-7-13-16,14-10-7 16,5-7 12-16,9-13-24 15,2-3-27-15,-1-3 46 16,-2-23-10-16,-7-8 53 16,-3-3 42-16,-10-1 9 0,-4 6 3 15,-6 0-2 1,-6 10 6-16,-8 14 118 0,-3 5-93 15,0 3-11-15,0 0-30 16,6 24-7-16,0 10 7 16,8 1 0-16,7 3 1 15,-4-3-2-15,6-8-2 16,-3-10 3-16,0-8 17 16,0-5-16-16,-4-4 25 15,1 0-14-15,0-17 18 16,3-8 28-16,-3-3-58 15,-4 8 0-15,-3 1 0 16,-3 11 12-16,-1 8-24 16,2 0-1-16,-2 2-2 0,0 23-3 15,8 5 17-15,-5 0 0 16,2-4 0-16,-5-1 1 16,0-10-6-16,-1-9 6 15,-2-6 0-15,-3 0 33 16,0 0-14-16,0-9 11 15,0-15-6-15,0-2-16 16,6-8 15-16,5-3-23 16,5 5 18-16,7-2-37 15,8 8 16-15,6 3-3 16,2 10-3-16,4 4-6 16,-2 5 0-16,-7 4 27 15,-5 0-12-15,-9 24 82 0,1 10-46 16,-11 5 12-16,-3 3 7 15,-4 6-18-15,-3-3 35 16,0 1-64-16,0-5 1 16,0-5 6-16,0-9-15 15,0-5-30-15,3-22-160 16,5 0-165-16,-5 0-340 0</inkml:trace>
  <inkml:trace contextRef="#ctx0" brushRef="#br0" timeOffset="1158">999 481 1694 0,'0'0'325'16,"0"0"-297"-16,0 0 19 15,0 0 99-15,0 0-58 16,197-144 1-16,-131 123-65 16,-5 0-17-16,-10 8 11 15,-8 9-18-15,-7 4-72 16,11 0-94-16,-10 0-163 15,-6-5-329-15</inkml:trace>
  <inkml:trace contextRef="#ctx0" brushRef="#br0" timeOffset="1278">1765 220 1770 0,'0'0'539'16,"0"0"-468"-16,0 0-60 15,0 0 10-15,277 12-21 16,-184-4-255-16,-9 2-955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47.3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0 515 1224 0,'0'0'288'0,"0"0"-182"16,0 0-78-16,0 0 54 15,0 0 21-15,0 0-38 16,116-102-17-16,-88 69 23 0,-5 3 6 16,-3-2 56-1,-3 9-22-15,-1-1 119 0,-5 6-105 16,-8 7-36-1,0 4 6-15,0 7 5 0,-3 0-36 16,0 0 15-16,0 8-73 16,0 17-4-16,0 12 12 15,0 13-13-15,0 14 6 16,0 2-7-16,0 0 0 16,0-6 18-16,0-8-18 15,0-8 0-15,0-9-10 16,0-10-34-16,0-10-86 15,0-15-146-15,0 0-343 16,3-8-273-16</inkml:trace>
  <inkml:trace contextRef="#ctx0" brushRef="#br0" timeOffset="322">457 6 1839 0,'0'0'364'15,"0"0"-236"-15,0 0-52 16,0 0 89-16,0 0 46 16,0 0-96-16,0 0-25 15,194 190-12-15,-143-127-39 0,-4 6 52 16,-7 7-44-16,-8 5-41 15,-14 3 43-15,-12 1-47 16,-6 1 5-16,-6 2 5 16,-32-7-6-16,-5-12-12 15,-7-6-7-15,7-11-80 16,3-17-6-16,7-17-187 16,8-14-311-16,13-4-330 0</inkml:trace>
  <inkml:trace contextRef="#ctx0" brushRef="#br0" timeOffset="661">1902 83 1980 0,'0'0'382'0,"0"0"-287"16,0 0-53-16,0 0 109 16,0 207-3-16,0-123-82 15,0 2 11-15,0 5-68 16,0-4 14-16,0-9 17 0,0-7-32 15,-5-16-7-15,5-12-1 16,-3-16-79-16,-3-9-80 16,-8-18-187-16,2 0-405 15,-5-9-822-15</inkml:trace>
  <inkml:trace contextRef="#ctx0" brushRef="#br0" timeOffset="876">1350 168 1855 0,'0'0'467'16,"0"0"-418"-16,0 0-12 16,0 0 127-16,0 0-75 15,174-63-16-15,-84 43-21 16,14 1-43-16,9 2-9 15,48-4-55-15,-28 5-247 16,-20 4-296-16</inkml:trace>
  <inkml:trace contextRef="#ctx0" brushRef="#br0" timeOffset="1561">2868 404 1903 0,'0'0'497'0,"0"0"-366"16,0 0 43-16,0 0 48 15,0 0-69-15,0 0-80 16,0 0 13-16,-115-43-47 15,83 43-26-15,-9 0 23 16,1 31-36-16,-3 10-3 16,2 14-4-16,9 5 14 0,12 3-13 15,9 0 6 1,11-8-27-16,0-8 27 0,11-8-100 16,21-14-17-16,12-16-95 15,2-9-48-15,8-9-26 16,-4-31 36-16,-7-5 80 15,-9-5 113-15,-10 1 23 16,-10 4 34-16,-8 6 51 16,-6 12 72-16,0 8 76 15,0 17 11-15,0 2-10 16,0 0-43-16,0 27-93 16,0 14-45-16,0 8 25 15,12 5-31-15,8-2 26 16,8-4-39-16,5-13 0 15,7-8-6-15,1-14-10 0,-1-13-60 16,0 0-11-16,-7-28-42 16,-2-14 76-16,-2-5 21 15,-6-7 20-15,-6 2 12 16,-3 6 19-16,-7 11 11 16,-4 11 41-16,-3 17-2 15,0 7 70-15,0 0-48 16,0 31-63-16,0 14-2 15,6 11-17-15,5 6 9 16,-2 0-8-16,8 0 2 16,0-15 31-16,3-10-43 15,-7-11-44-15,1-17-114 16,-11-9-190-16,0 0-297 0,-3-18-1122 16</inkml:trace>
  <inkml:trace contextRef="#ctx0" brushRef="#br0" timeOffset="1750">3265 105 2225 0,'0'0'387'0,"0"0"-312"16,0 0-75-16,0 0-35 15,0 0-78-15,0 0-396 0,0 0-977 16</inkml:trace>
  <inkml:trace contextRef="#ctx0" brushRef="#br0" timeOffset="1936">2811 1433 2431 0,'0'0'555'0,"0"0"-488"15,0 0-44-15,0 0-17 16,0 0-6-16,0 0-375 16,0 0-391-16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50.0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568 19 1602 0,'0'0'248'0,"0"0"-167"16,0 0-24-16,0 0 114 16,0 0-26-16,-194-20-97 15,138 20-28-15,2 11-2 16,4 12-12-16,7 1-1 16,12 6-5-16,11 4 7 15,14 2-14-15,6 5-7 16,0 5 4-16,26-1 9 15,14 1-20-15,7-5 21 16,4 2-17-16,-1-7 5 16,-4-4 2-16,-9-1 6 0,-7-5 4 15,-13-1-6-15,-6-4 13 16,-11-2 24-16,0-2 23 16,-14 4 54-1,-23-2-1-15,-13-4-73 0,-11-2 15 16,-5 0-24-16,2-4-24 15,1-5 18-15,13-4-19 16,10 0 0-16,16 0-11 16,24-34-130-16,0-2-129 15,7 4-300-15</inkml:trace>
  <inkml:trace contextRef="#ctx0" brushRef="#br0" timeOffset="851">990 181 1579 0,'0'0'359'0,"0"0"-211"15,0 0-75-15,0 0 121 16,0 0 27-16,0 0-119 16,0 0-62-16,-118-18-27 15,85 18 1-15,4 0 41 0,-5 12-48 16,0 18 8-16,4 12 42 16,4 9-29-16,6 10 16 15,6 1-20-15,7 4-23 16,7-6 26-16,0-5-27 15,21-10-6-15,16-6-6 16,6-15-95-16,10-14-19 16,7-10-36-16,-4 0-63 15,-2-34-26-15,-7-5 80 16,-10-6 74-16,-11-4 58 16,-8 2 39-16,-4 0 10 15,-11 2 40-15,-3 11 17 16,0 7 99-16,0 13 14 0,0 12-6 15,0 2 8 1,0 0-82-16,0 28-57 0,0 10-12 16,0 5 31-16,0 2 17 15,0-2-60-15,15-8-18 16,2-8 11-16,3-5-2 16,0-12-20-16,4-6 4 15,-7-4-56-15,3 0 37 16,-3-13-44-16,-2-10 48 15,-1-4 20-15,0-2-7 16,-4-2 8-16,-4 0 0 16,5 8 11-16,-8 8-23 15,0 9 12-15,0 6-1 0,-3 0 0 16,0 18 2-16,8 21 26 16,1 10-26-16,8 4-1 15,13 4 95-15,10-4-74 16,14-4-3-16,10-12 1 15,9-17-18-15,1-11 1 16,2-9-2-16,-9-2 0 16,-10-25 1-16,-17-12-1 15,-13-4 0-15,-18-2 39 16,-9-6 13-16,0-4 46 16,-33-5-20-16,-16 4-21 15,-15 4 34-15,-7 8-64 0,1 11-6 16,-3 11-21-16,7 17-31 15,8 5-38-15,4 0-205 16,18 17-383-16,8 4-566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51.8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0 1557 0,'0'0'245'16,"0"0"-100"-16,0 0-110 15,0 0 107-15,0 0 40 16,0 0-125-16,0 0 64 16,50 105-26-16,-7-46-45 15,12 16 76-15,-3 11-25 16,9 7-19-16,2 2-19 15,4 2-36-15,0-6 31 16,-1-8-34-16,-2-8-24 16,-1-8 54-16,-2-10-33 15,-8-5 0-15,-5-13-3 16,-16-7-17-16,-5-7 19 16,-7-7-20-16,-9-6-7 0,-8-3-2 15,0-9-78 1,-3 0-111-16,0-9-146 0,0-14-413 0</inkml:trace>
  <inkml:trace contextRef="#ctx0" brushRef="#br0" timeOffset="586">1190 111 588 0,'0'0'609'16,"0"0"-439"-16,0 0-15 15,0 0 31-15,0 0 41 16,0 0-48-16,0 0-52 0,-14 18 0 16,5-12-60-1,-5 0 19-15,-9 7-31 0,-3 4-8 16,-9 7 31-16,-5 3-57 15,-3 10 27-15,-10 8 29 16,-4 10-23-16,-7 4 15 16,-3 7-35-16,1 3-2 15,-9 6 18-15,6-2-44 16,-4 0-6-16,-2-5 18 16,6-5-17-16,2-3 30 15,6-9-29-15,12-4 4 16,5-13 10-16,10-7-16 15,11-2 0-15,3-10 0 16,11-7 10-16,1-1-19 16,5-4 9-16,3 0-7 0,0-3 7 15,0 0-69-15,0 0-134 16,17-30-124-16,12-3-298 16,-1-6-1219-16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53.8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0 287 1129 0,'0'0'403'15,"0"0"-250"-15,0 0-35 16,0 0 18-16,0 0-32 16,0 0-30-16,0 0 23 15,-5-81-29-15,25 50 21 16,4 4-15-16,4-3-15 0,-2 3 37 16,3 2-49-16,-1 7-18 15,2 6 38-15,-1 9-45 16,2 3 21-16,2 0 16 15,1 30-18-15,-2 9 37 16,6 7-55-16,-1 5-10 16,-5 0 48-16,6-1-60 15,-1-1 0-15,-5-7 1 16,6-9 7-16,-4-3 6 16,1-9-15-16,2-8 0 15,4-6 28-15,2-7-27 16,1 0 8-16,-1-17 0 15,4-13 0-15,-7-5 6 16,-3-5-15-16,-4 1 0 0,-10-1 15 16,-6-1-15-16,-6 3-14 15,-2-2-11-15,-3 0-71 16,11-13-83-16,-3 10-310 16,3 4-254-16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5:54.8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57 245 1774 0,'0'0'342'0,"0"0"-238"16,0 0-70-16,0 0 180 16,0 0-36-16,0 168-88 15,0-86-5-15,0 11 10 16,0 3-29-16,0 3 19 15,0 1-61-15,0-8-3 16,0-7 20-16,0-9-40 0,0-14 18 16,0-11-19-16,0-12 0 15,0-14 17-15,0-14-17 16,0-4-12-16,0-7 10 16,0 0-11-16,0-16 12 15,0-13-29-15,0-12 21 16,0-8-9-16,0-9 6 15,-8-2-17-15,-2-9 17 16,0-7-25-16,3-7 31 16,1-8-30-16,6-2-10 15,0 0 45-15,0 8-35 0,0 12 6 16,20 14 30 0,13 11-10-16,7 10-1 0,10 7 11 15,4 10 0 1,-1 2-6-16,1 15 6 0,-4-1 0 15,-4 5 8-15,-2 0-1 16,-4 18 50-16,0 10-32 16,-6 7 2-16,-7 5 26 15,-4 5-52-15,-9 7 8 16,-11 4 3-16,-3 2-4 16,0-2 15-16,-31 2-23 15,-5-3 1-15,-4-8 1 16,-3-4-2-16,-1-14 0 15,10-5-2-15,8-8 13 16,9-8-4-16,10-4-7 16,4-4 0-16,3 0-4 0,0 0 4 15,7 0-20-15,19 0 4 16,5 0-17-16,9 0 33 16,4 0-24-16,5 17 6 15,1 11 0-15,7 2 18 16,1 8 0-16,-3 2-9 15,3 2 20-15,-12 0-10 16,-5 0-1-16,-12 4 0 16,-12-2 26-16,-17 2-25 15,0-1 7-15,-23-3 6 16,-24 0-13-16,-10-3 36 0,-10-6-36 16,-6-9 0-1,-4-3 54-15,-4-6-45 0,5-8 7 16,-1-7 19-1,7 0-29-15,0 0 25 0,7-16-32 16,8-11 0-16,9-3 18 16,9-6-18-16,14-1-2 15,10-1 1-15,5 1-59 16,8 5 19-16,3-2-161 16,52-11-103-16,-3 6-265 15,3 6-581-15</inkml:trace>
  <inkml:trace contextRef="#ctx0" brushRef="#br0" timeOffset="339">1232 770 1577 0,'0'0'239'0,"0"0"-134"15,0 0 126-15,0 0 88 16,17 199-152-16,-14-137-81 16,0-3 68-16,5-2-63 15,1 0-26-15,2-5-18 0,1-10-17 16,2-3 19-16,0-12-49 15,-5-10 0-15,-2-8-12 16,3-4-10-16,-3-5-46 16,4-5-109-16,4-39-114 15,-4-2-202-15,-2-1-164 16</inkml:trace>
  <inkml:trace contextRef="#ctx0" brushRef="#br0" timeOffset="479">1367 496 1562 0,'0'0'261'0,"0"0"-212"15,0 0-37-15,0 0-12 0,0 0-124 16,0 0-767-16</inkml:trace>
  <inkml:trace contextRef="#ctx0" brushRef="#br0" timeOffset="953">1636 775 1425 0,'0'0'288'0,"0"0"-165"0,17 153 32 15,-7-90 32 1,4-6-48-16,0-6-64 0,-5-12-7 15,2-5-45-15,-5-15 18 16,-3-6-30-16,-3-6-11 16,0-7 64-16,0 0-12 15,0 0-31-15,0-21-21 16,0-10 9-16,3-9-18 16,14-1 0-16,6-4-30 15,12-6 37-15,0 6-47 16,13-1 8-16,8 13 30 15,11 9 8-15,10 13-6 16,-1 11 18-16,2 0 17 16,-12 20 84-16,-8 20-16 15,-15 5 40-15,-13 9-22 0,-13-3-43 16,-14 3 45 0,-3-5-54-16,0-4-26 0,0-7 32 15,-10-4-42-15,0-10-8 16,3-9-11-16,4-7 4 15,3-4-18-15,0-4 3 16,0 0-84-16,3 0-30 16,35-33-159-16,-3-4-211 15,-1 1-159-15</inkml:trace>
  <inkml:trace contextRef="#ctx0" brushRef="#br0" timeOffset="1405">3435 0 576 0,'0'0'1085'0,"0"0"-912"0,0 0-41 16,0 0 130-16,0 0 25 15,-154 206-115-15,111-142-40 16,3 4 34-16,-4 9-70 15,4 11 4-15,-1 9-7 16,9 5-42-16,-2 9 18 16,4 7-29-16,7 1-8 15,3 3 32-15,9-8-53 16,11-5-11-16,0-17 11 16,6-7 2-16,28-17-26 15,7-13 13-15,5-14-74 16,27-14-8-16,-9-11-240 15,-10-10-584-15</inkml:trace>
  <inkml:trace contextRef="#ctx0" brushRef="#br0" timeOffset="3778">3842 958 1438 0,'0'0'256'16,"0"0"-206"-16,0 0-17 15,0 0 105-15,0 0-43 16,0 0-28-16,0 0-8 15,7 8 30-15,3-8-14 16,3 0-30-16,4-6 5 0,0-9-28 16,3-2-4-1,-3 0 21-15,3 0-39 16,-4 2 0-16,1 0-1 0,-3 9 9 16,-2 4 5-16,2 2-6 15,-4 0-5-15,0 21 57 16,-3 18-21-16,-4 5-7 15,1 5 5-15,-4 5-21 16,0-5 25-16,0-2-29 16,0-8-10-16,0-6 34 15,0-8-35-15,0-8 7 16,0-7 33-16,0-7 8 16,0-3 61-16,-7 0-50 15,0 0-46-15,4-13 36 16,0-7-48-16,3-10 14 15,0-3-15-15,0-7 6 0,16-4-21 16,12-2 9-16,1-5 6 16,1 0-6-16,4 2 6 15,3 4-9-15,-5 13 0 16,6 4 9-16,-4 10-9 16,-2 9 9-16,2 7 0 15,-4 2-1-15,-4 0 7 16,2 23-2-16,-9 11 25 15,1 4-14-15,-6 8 49 16,-3 3-37-16,-5-2-15 16,-3-2 42-16,-3-5-45 0,3-5 9 15,-3-4-18-15,3-7 11 16,0-7-1-16,2-2-10 16,4-6-30-16,5-3-25 15,9-6-107-15,21 0-197 16,-4-15-408-16,-7-4-1089 0</inkml:trace>
  <inkml:trace contextRef="#ctx0" brushRef="#br0" timeOffset="4082">5230 928 137 0,'0'0'1970'0,"0"0"-1684"16,0 0-187-16,0 0 112 15,0 0-6-15,0 0-117 16,0 0-55-16,96 37 16 15,-39-36-48-15,10 6-1 16,0-2 0-16,-4-1-72 16,7 5-176-16,-19-7-376 15,-21 8-590-15</inkml:trace>
  <inkml:trace contextRef="#ctx0" brushRef="#br0" timeOffset="4302">5173 1331 2316 0,'0'0'291'0,"0"0"-190"15,0 0 138-15,0 0-65 16,0 0-72-16,173 17-95 0,-103-11-7 15,34-2-68-15,-14 2-220 16,-16-3-567-16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1.02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240 0 1478 0,'0'0'311'16,"0"0"-237"-16,0 0-31 15,0 0 193-15,0 0-31 16,0 0-85-16,0 0-20 16,0 131-32-16,-3-92 11 15,-17 3-3-15,-11 0-44 16,-2 0 4-16,-7-6-36 15,3-2-36-15,4-11-31 16,10-12-131-16,9-9-344 16,8-2-1110-16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2.1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0 1587 0,'0'0'287'0,"0"0"-215"0,0 0-29 15,0 0 148-15,0 0 68 16,0 0-123-16,-6 218-49 16,6-119 60-16,-4 7-33 15,4 2-33-15,-3 0-13 16,-3-2-35-16,2-9 50 15,-3-9-52-15,1-6-13 16,-2-15 24-16,5-17-41 16,0-13 0-16,0-12-1 15,3-14 8-15,0-4 2 0,0-7-10 16,0 0-10-16,-3-12 1 16,3-19-15-16,0-10-3 15,0-12 7-15,0-3-11 16,0-14 29-16,0-5-20 15,0-9-4-15,0-9 20 16,0-6-10-16,0-4 4 16,0-2 12-16,6 9 0 15,5 12-3-15,1 18 3 16,-1 17 0-16,2 19 25 16,1 12-25-16,6 9 5 15,6 6-5-15,8 3 0 16,10 0 50-16,2 9-40 15,1 16 2-15,2 1 26 16,-5 7-25-16,-4 1-2 0,-9 1 13 16,-8 5-23-16,-13-1 43 15,-10 0-43-15,0 4-1 16,-24-5 22-16,-22 1-22 16,-4-9 9-16,-7-3-9 15,-1-7 0-15,9-4-1 16,5-7-23-16,10-6-40 15,8-3-4-15,20-3-123 16,6-22-180-16,0 3-347 0</inkml:trace>
  <inkml:trace contextRef="#ctx0" brushRef="#br0" timeOffset="317">1133 38 1938 0,'0'0'535'0,"0"0"-458"15,0 0 35-15,0 0 167 16,0 0-100-16,0 0-72 15,0 0-61-15,138 0 18 0,-83 0-32 16,6 0-32-16,5 0 24 16,1 0-24-16,-3 0 0 15,-10 0 0-15,-14 3-22 16,-10 0-68-16,-19-3-148 16,-8 0-326-16,-3 0-170 0</inkml:trace>
  <inkml:trace contextRef="#ctx0" brushRef="#br0" timeOffset="585">1109 342 2292 0,'0'0'383'0,"0"0"-298"0,0 0 114 16,0 0 48-16,0 0-144 16,0 0-45-16,0 0-16 15,168 13-16-15,-102-11 10 16,4 0-36-16,5 5-15 16,-3-5-3-16,15-2-201 15,-20 0-516-15,-16 0-1584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17.0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332 601 804 0,'0'0'805'0,"0"0"-706"0,0 0-36 16,0 0 13-16,0 0 39 16,0 0 22-16,95-39-58 15,-58 22-11-15,-5-3-12 16,9-5-22-16,-1-12 20 15,4-6-28-15,3-10-5 16,1-5 15-16,3-4-17 16,-11-3 21-16,-4 7 0 15,-8 10 9-15,-9 14 29 16,-7 9-35-16,-9 12 15 16,1 9 2-16,-4 4-37 15,0 7-3-15,0 38-20 16,0 27 0-16,0 24 20 0,0 20-20 15,0-5-10-15,3 4-57 16,22 19-111-16,-3-25-201 16,-3-25-341-16</inkml:trace>
  <inkml:trace contextRef="#ctx0" brushRef="#br0" timeOffset="457">0 1382 765 0,'0'0'1000'0,"0"0"-809"16,0 0-51-16,0 0 20 16,0 0 15-16,0 0-44 15,0 0-16-15,51 0-15 16,8 0-11-16,11 0-32 16,6-7 33-16,18 0-50 15,8 5-16-15,23-13 9 0,14 6-33 16,42-4 17-1,45-13-16-15,42 0 8 0,-28-3 11 16,-47 6-20-16,-58 3 0 16,-44 7 2-16,11-1 7 15,8 5-18-15,-6-1-2 16,-16 6-49-16,-25 4 32 16,-16 0-65-16,-18 0-47 15,-7 0-47-15,-12 0-129 16,-6 0-14-16,-4 0-495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3.7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 0 1587 0,'0'0'305'15,"0"0"-211"-15,0 0 61 0,0 0 97 16,0 0-92-16,0 0-109 16,0 0-5-16,-14 47-18 15,32-13 24-15,8 7-5 16,5 6-25-16,5 7 33 15,1 6-9-15,0 6-14 16,3 6 34-16,1 3-21 16,2 4-17-16,-7-1 30 15,1 1-22-15,0 2 21 16,-7-2-24-16,1 3-13 16,-8-3 31-16,-14-1-34 15,-6-3 0-15,-3-6-5 0,-3-3-2 16,-26-2 26-16,-9-7-36 15,-8-2-11-15,-8-5-2 16,-36 4-117-16,17-14-224 16,2-11-589-16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5.8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167 274 1101 0,'0'0'506'0,"0"0"-410"16,0 0-2-16,0 0 82 0,0 0 10 15,0 0-95 1,-31-29-37-16,31 13-19 0,0-2-34 16,11 2 24-16,6 3 7 15,-1 0-18-15,1 4 32 16,3 3-31-16,6 6 15 16,5 0 38-16,2 0-20 15,7 8-6-15,3 22-11 16,1 7-24-16,-1 8 19 15,-6 6-26-15,-7 4 0 16,-10 5 27-16,-17 3-27 16,-3 3 9-16,-15 6 2 15,-37 1-10-15,-14 2 23 16,-10-6-19-16,-2-9-4 0,1-9 50 16,7-15-2-16,17-8 1 15,13-15-13-15,12-6-23 16,16-7 14-16,6 0-28 15,6 0 0-15,0 0-10 16,15-3-8-16,19-5 4 16,6-1 8-16,4 4 2 15,-1 5-10-15,4 0 13 16,-4 0 1-16,1 16 3 16,-1-1-3-16,-3 1 0 15,1-5 0-15,-1-2 1 16,6-3-7-16,1-6 6 15,30-15-169-15,-10-18-139 0,-11-5-363 16</inkml:trace>
  <inkml:trace contextRef="#ctx0" brushRef="#br0" timeOffset="331">879 0 1542 0,'0'0'643'0,"0"0"-567"0,0 0 40 16,0 0 31-1,0 0 9-15,187 157 49 0,-131-100-104 16,2 9-60-16,2 7 39 15,-4 2 16-15,-5 6-25 16,-15 6-34-16,-16 4-15 16,-20 5 23-16,0 4-43 15,-44-2-1-15,-19 1-2 16,-4-5-45-16,0-10-45 16,-13 0-83-16,24-24-282 15,8-17-263-15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7.2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29 388 1332 0,'0'0'292'0,"0"0"-187"16,0 0-69-16,0 0 39 16,0 0 11-16,0 0 38 15,0 183-3-15,0-92-29 16,0 11 11-16,0 4-33 0,0-1-12 15,0-10 10-15,0-4-42 16,0-15 1-16,0-13-5 16,0-13-22-16,0-16 24 15,0-12-24-15,0-12 0 16,0-7 24-16,0-3-23 16,0 0 15-16,0-24-16 15,0-14-52-15,0-11 22 16,0-7-42-16,0-13 6 15,0-7 23-15,0-11-28 16,0-6 29-16,0-7 10 16,0-3-5-16,0 2 7 0,0 5-1 15,0 9 31-15,0 13 36 16,14 17 57-16,3 16-60 16,6 7-13-16,7 10 25 15,7 9 31-15,3 3-14 16,10 4-16-16,-1 8 5 15,12 0-24-15,2 0 13 16,4 0-12-16,4 12-26 16,-1 6 35-16,-9 2-37 15,-12 8 1-15,-15 2 11 16,-24 9-4-16,-10 5-8 16,-24 11 0-16,-33 2 6 15,-13 3-18-15,-10-7 7 0,4-6 5 16,1-14 6-1,15-12-6-15,10-9-1 0,13-12 1 16,17 0-67-16,17-21-86 16,3-9-405-16,0-3-769 0</inkml:trace>
  <inkml:trace contextRef="#ctx0" brushRef="#br0" timeOffset="375">1711 0 1687 0,'0'0'303'0,"0"0"-228"16,0 0 35-16,0 0 121 15,-170 84-45-15,118-18-82 16,3 20-15-16,-1 24 13 16,-4 32 21-16,7 35-44 15,18-12-7-15,9-17-11 16,15-28-38-16,5-35-6 0,11 1-17 15,26 2 0-15,16-20-14 16,17-19-64-16,54-29-154 16,-17-10-295-16,-13-10-685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13.2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164 75 508 0,'0'0'862'0,"0"0"-660"15,0 0-52-15,0 0 3 16,0 0 49-16,0 0-50 16,0 0-57-16,-31 25 24 15,31-25-47-15,0 0 6 16,0 0-22-16,0 0-17 15,14 0-9-15,10-4-17 16,7-8-12-16,7 6 14 16,6 0-14-16,7 6-1 15,-5 0 9-15,1 0-7 0,-10 18 10 16,-7 10-11 0,-10 1 22-16,-9 5 8 0,-8 1-30 15,-3 5 17-15,0-1 0 16,-24 0-4-16,-7 0 12 15,-4-6-15-15,-6 0 13 16,4-6 21-16,0-6-26 16,4 0 8-16,10-6 6 15,6-6-8-15,3-2 22 16,11-7-28-16,0 0-2 16,3 0 1-16,0 0-18 15,0 0 0-15,0 0-6 16,3 0-9-16,20 0 14 0,8 0 1 15,5 0 0 1,7 0 4-16,5 4-4 0,2 18-1 16,-3 2 0-16,-1 10 1 15,-2 6-7-15,-10 4 14 16,-8 0-7-16,-9 2 21 16,-11-1-21-16,-6 1 1 15,0-8 11-15,-6 0-2 16,-20-4 25-16,-8-3-11 15,-7-10 27-15,-5-4 20 16,-9 0-39-16,-3-8 2 16,-6-5-8-16,-3 0-11 15,4-4 25-15,2 0-32 16,7 0-7-16,11 0 36 16,10-8-37-16,13-6-1 0,6 6-9 15,14-4-50-15,0-9-54 16,31-31-202-16,16 4-318 15,-1-1-347-15</inkml:trace>
  <inkml:trace contextRef="#ctx0" brushRef="#br0" timeOffset="338">602 0 1813 0,'0'0'647'0,"0"0"-547"15,0 0-100-15,0 0 151 16,0 0 71-16,0 0-98 16,227 81-47-16,-146-30-17 15,-2 11 40-15,5 9-45 16,-10 4-16-16,-10 6 14 15,-11 0-44-15,-16 0 30 16,-20 0-24-16,-14 1-9 16,-3-5 33-16,-14-2-39 15,-23-4 0-15,-7-9-6 16,-2-5-13-16,5-11-49 0,12-21-101 16,9-12-330-1,6-13-644-15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17.0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0 254 2134 0,'0'0'357'0,"0"0"-357"16,0 0 1-1,0 0 125-15,177-98-19 0,-117 92-65 16,7 6 15-16,4 0 6 16,-1 10 19-16,-4 12-13 15,-5 9 11-15,-18 0 4 16,-13 5-64-16,-16-4 2 15,-14 2 26-15,-3 3-34 16,-32-3-4-16,-5 0 1 16,-6-4-11-16,-1-3 49 15,1-2-43-15,5-8-5 16,4-2 28-16,11-3-28 16,12-6-2-16,8-3-2 15,6 3-20-15,0-4 22 16,3 7-27-16,23 8-4 0,5-2 32 15,9 8-30-15,4 4 28 16,5 6 2-16,6 7 0 16,4 4-5-16,4 5 5 15,-2-4 0-15,-4 4 15 16,-11-5-13-16,-13 2 11 16,-13-3 6-16,-15-9-17 15,-5 2 47-15,-11-2-19 16,-29-4-18-16,-13-3 35 15,-7-3-25-15,-7-2 2 16,-3-11-7-16,7-2-16 16,2-9 24-16,10 0-25 15,12 0-37-15,8-11-14 0,11-44-145 16,11 3-402-16,1 2-1103 16</inkml:trace>
  <inkml:trace contextRef="#ctx0" brushRef="#br0" timeOffset="361">1133 0 2170 0,'0'0'268'0,"0"0"-220"0,0 0 38 15,0 0 72-15,191 51 15 16,-118 1-98-16,10 14-1 16,12 13 66-16,1 9-61 15,2 9-19-15,-5 7 15 16,-10 7-27-16,-13 2-2 15,-9 3-17-15,-24 3-16 16,-17-3 16-16,-20 0-29 16,-8-12-42-16,-38-8-29 15,-61 7-164-15,14-25-487 16,-2-21-1099-16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14.6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75 103 1557 0,'0'0'360'16,"0"0"-191"-16,0 0-94 0,0 0 119 16,0 0-24-1,0 0-95-15,0 168-2 0,0-74-2 16,0 11 35-16,0 6-30 16,0 3-8-16,0-5-23 15,0-7-20-15,0-5 6 16,0-14-17-16,0-15-2 15,0-12 12-15,0-15-24 16,0-16-1-16,0-7 0 16,0-12-8-16,0-6-15 15,0 0-15-15,0 0-46 16,0-28-14-16,0-10-17 16,0-11 53-16,0-11 26 15,0-9-8-15,-14-10-13 16,2-8-6-16,-2-12 19 0,0-6 17 15,5-7-16-15,3 2 23 16,3 4 20-16,3 13 1 16,0 18 16-16,15 17 7 15,16 17 4-15,9 7 36 16,7 15-16-16,6 10 35 16,7 8-18-16,1 1-3 15,5 0 27-15,-2 17-50 16,-1 10 12-16,-5 4 19 15,-12 4-43-15,-10 5 8 16,-11 6-18-16,-22 1-8 16,-3 7 26-16,-17 5-20 15,-33 6-5-15,-13-1 6 0,-9-11-14 16,2-5-1-16,4-13 0 16,5-7 6-16,15-16-13 15,9-6-14-15,10-6-41 16,24-15-90-16,3-20-304 15,0-5-225-15</inkml:trace>
  <inkml:trace contextRef="#ctx0" brushRef="#br0" timeOffset="338">1492 0 2065 0,'0'0'316'0,"0"0"-242"16,0 0 55-16,0 0 101 15,-156 213-69-15,112-118-58 16,4 12-61-16,6 4 29 15,11 8-10-15,6-3-22 16,11-5 15-16,6-8-48 16,0-9 3-16,9-13-5 0,22-12-4 15,6-16-1 1,6-8-49-16,7-18-76 0,20-20-111 16,-13-7-283-16,-7 0-207 15</inkml:trace>
  <inkml:trace contextRef="#ctx0" brushRef="#br0" timeOffset="633">1993 277 2121 0,'0'0'324'0,"0"0"-256"16,0 0-19 0,61 156 196-16,-30-83-33 0,1 9-62 15,9 1-72-15,-1-2-38 16,6-3 23-16,-2-6-52 16,-1-5-10-16,-3-10 4 15,-7-4-5-15,-2-4-61 16,-11-10-85-16,-7-5-186 15,-6-14-193-15,-7-7-156 0</inkml:trace>
  <inkml:trace contextRef="#ctx0" brushRef="#br0" timeOffset="943">1803 1176 1147 0,'0'0'1155'0,"0"0"-972"16,0 0-166-16,0 0 102 16,0 0 122-16,0 0-143 15,0 0-48-15,131-173-26 16,-52 99 1-16,19-9 13 0,9-8-38 15,3-1 0 1,0 1-2-16,-12 4 8 0,-16 14-4 16,-18 16-2-16,-16 11-67 15,-13 11-99-15,-15 11-194 16,-9 8-402-16</inkml:trace>
  <inkml:trace contextRef="#ctx0" brushRef="#br0" timeOffset="1568">4471 234 1698 0,'0'0'283'0,"0"0"-210"16,0 0 59-16,0 0 186 15,0 0-125-15,0 0-115 16,0 0-5-16,-228 190 27 15,132-129-19-15,-5 1-6 16,-3-1-36-16,8-6-5 16,9-5 40-16,13-11-47 15,16-5 1-15,19-7-3 16,12-10-24-16,17-7 24 16,10-2-25-16,0 1 0 15,0 0 9-15,27 6-9 0,13 4 0 16,3-2-6-16,12 4 13 15,0-3-7-15,6 3 0 16,-1 5 0-16,-4-6 4 16,5 1-4-16,-7 0-1 15,-4 0-48-15,-4-3-123 16,-9-3-340-16,-17-6-387 0</inkml:trace>
  <inkml:trace contextRef="#ctx0" brushRef="#br0" timeOffset="1820">3561 1315 2307 0,'0'0'505'16,"0"0"-504"-16,0 0 17 15,0 0 148-15,0 0-18 16,0 0-55-16,0 0-80 16,210 104 4-16,-135-90-17 15,4-6-16-15,31-8-69 16,-15 0-277-16,-19 0-564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8:42.7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471 38 1283 0,'0'0'211'0,"0"0"-112"16,0 0-6-16,0 0 46 16,0 0 54-16,0-23-68 15,0 23-57-15,0-3 8 16,0 3-6-16,0 0-2 15,0 0-14-15,0 0-8 0,0 0 27 16,0 0-30-16,0 0 16 16,0 0 12-16,0 0-22 15,0-3 37-15,-6 0-38 16,-3 0-27-16,-8 3 14 16,-3 0-35-16,-4 0 0 15,-7 3 11-15,-1 21-10 16,-8 12-2-16,-7 9-1 15,4 9 2-15,-1 6 5 16,4 4-4-16,6-1-1 16,4 0 0-16,7-3 9 15,6-5-9-15,11-5 0 16,1 1 0-16,5-6 8 0,0-5-8 16,0-5 0-1,20-1-2-15,8-11-6 0,2-1 8 16,4-7 0-16,2-12 1 15,7-3-7-15,-3 0-10 16,4-9 16-16,-7-17-14 16,0-8 28-16,-7-12-14 15,-4-4 7-15,-3-8 23 16,-9-4 27-16,-8-5-20 16,-1 1 1-16,-5 3-11 15,0 4-27-15,0 6 32 16,-8 8-32-16,2 12 0 0,-5 16 10 15,8 7-10 1,3 10-74-16,0 21-147 0,0 18-258 16,3 6-92-16</inkml:trace>
  <inkml:trace contextRef="#ctx0" brushRef="#br0" timeOffset="260">702 941 2072 0,'0'0'521'0,"0"0"-439"0,0 0 118 15,0 0 42-15,0 0-116 16,0 0-46-16,0 0-80 15,-3 0-6-15,3 0-27 16,0 0-153-16,41 0-119 16,-6 0-416-16,3 0-584 0</inkml:trace>
  <inkml:trace contextRef="#ctx0" brushRef="#br0" timeOffset="728">1321 250 1714 0,'0'0'308'0,"0"0"-218"15,0 0 65-15,0 0 65 16,0 0-131-16,0 0-52 15,194-75-15-15,-145 75-11 16,3 0 28-16,-6 11-28 16,-2 13-5-16,-12 8 57 15,-4 6-21-15,-16 3 4 16,-12 8 14-16,0 5-21 0,-17-1 31 16,-18 9-47-16,-9-4-13 15,-4-3 32-15,2-3-41 16,2-7 16-16,4-9-1 15,11-4-16-15,5-7 28 16,10-7-28-16,8-3 0 16,3-7 5-16,3 1-5 15,0 2 0-15,0-3 0 16,9 1 6-16,15 1 21 16,3-5-27-16,9 1 0 15,8-2 6-15,10-2-6 16,6-2-30-16,-1 0-36 15,33 0-139-15,-16-2-120 16,-13-11-433-16</inkml:trace>
  <inkml:trace contextRef="#ctx0" brushRef="#br0" timeOffset="1389">2316 208 1618 0,'0'0'249'0,"0"0"-176"15,0 0-31-15,0 0 112 0,0 0-53 16,0 0-73-16,0 0 9 15,214 0-31-15,-159 12 4 16,-3 3 17-16,-5-7-20 16,-10 1 5-16,-11-2-12 15,-12-5 0-15,-11-2 40 16,-3 2 17-16,0-2 51 16,-14 0 12-16,-18 0-61 15,-12 0-38-15,-2-2-16 16,-5-7 6-16,4 0-14 15,1 3 3-15,5 0 0 16,4 4 3-16,8 2-3 16,2 0 6-16,4 0 0 15,6 0 0-15,0 6 18 0,5 11-15 16,1-1-9-16,5 5 18 16,6 0-17-16,0-1 20 15,0 2-10-15,0 2 3 16,17-4 15-16,6 5-29 15,0-1 0-15,7-1 24 16,-4 8-22-16,5 0 10 16,-2 2-2-16,6 1 5 15,-6 0 20-15,-3 2 2 16,-5 1-9-16,-4-1-2 16,-14-3-2-16,-3-2 33 15,0-2-9-15,-33-2 3 0,-10 1 7 16,-15-5-57-16,1-4 0 15,1-8 13-15,2-2-8 16,11-3-12-16,5-6-26 16,6 0-83-16,8 0-223 15,4 0-745-15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8:59.1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25 543 1520 0,'0'0'176'0,"0"0"-96"0,0 0-78 16,0 0 94-16,0 0 20 15,-27 7-62-15,27-7-10 16,0 0 18-16,0 0 7 16,0 0 22-16,14 0-54 15,13-16 15-15,10-5 1 16,6-7-20-16,4-4-10 15,2-8-12-15,1 1-4 16,-2-2 8-16,-4-3-9 16,-4 0-6-16,-4 2 19 15,-2-3-17-15,-8 6 43 0,-3 1-10 16,-6 10 22-16,-7 3 19 16,-3 10-43-16,-7 7 28 15,0 3 12-15,0 5-32 16,0 0 10-16,0 19-29 15,0 26-10-15,-17 21 46 16,0 18-56-16,-3 13 16 16,0 2 13-16,4-2-30 15,6-7 34-15,0-12-35 16,6-12 1-16,1-9 5 16,3-5-6-16,0-13 0 15,0-6 0-15,0-9-16 16,0-6-34-16,0-11-147 15,0-7-136-15,3 0-161 0,4-7-234 16</inkml:trace>
  <inkml:trace contextRef="#ctx0" brushRef="#br0" timeOffset="644">1236 49 734 0,'0'0'979'0,"0"0"-845"0,0 0-108 15,0 0 123-15,0 0 40 16,0 0-93-16,0 0-5 15,-14 13 7-15,7-7 6 16,-6-1-2-16,-8 3-39 16,-2 3 27-16,-3-2-49 15,-5 3-17-15,1 1 45 16,4 0-54-16,0 3 9 16,-2 2-13-16,1 5-5 15,4 2 30-15,0 5-36 16,3 6 0-16,3 10 20 0,3 4-19 15,1 4 10-15,2 5 22 16,5 3-33-16,0-4 54 16,-2 1-53-16,8-5 5 15,0-2 35-15,0-3-41 16,11-6 8-16,12-3-8 16,11-4 6-16,5-5 12 15,12-5-18-15,10-8 0 16,9-3 22-16,6-8-21 15,4-7 5-15,-2 0-6 16,-2-13 9-16,-5-11-18 16,-12-10 9-16,-5-4 0 15,-10-1 11-15,-15-8-10 0,-12 4-1 16,-11-8 0 0,-6-2 7-16,0-3 36 0,-15-7-43 15,-16-6 0-15,-2 2 15 16,-1 5-15-16,2 4 0 15,1 16-1-15,7 15-31 16,-8 21-13-16,4 6-239 16,-5 0-527-16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09.9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1715 719 1532 0,'0'0'379'0,"0"0"-244"16,0 0-52-16,0 0 130 15,0 0 5-15,0 0-88 16,0 0-70-16,228 3-23 15,-149-3 36-15,8 0-24 16,-1 0-16-16,-5 0-10 16,-7 0-23-16,-18 0-136 15,-15 0-134-15,-18 14-359 16,-15-6-1152-16</inkml:trace>
  <inkml:trace contextRef="#ctx0" brushRef="#br0" timeOffset="251">1681 1146 2049 0,'0'0'566'0,"0"0"-502"15,0 0-30-15,0 0 184 16,0 0-61-16,0 0-19 15,0 0-102-15,155 26 1 16,-89-21 0-16,10-5-28 0,8 2-2 16,3-2-7-16,0 0-51 15,34 0-87-15,-25-9-349 16,-13-9-390-16</inkml:trace>
  <inkml:trace contextRef="#ctx0" brushRef="#br0" timeOffset="938">3245 293 1839 0,'0'0'331'16,"0"0"-251"-16,0 0 70 15,0 0 50-15,0 0-88 16,0 0-49-16,214-120-14 16,-154 120 45-16,1 0-27 15,2 0-17-15,-2 16 11 16,-11 12-33-16,-7 3 17 0,-20 1 0 15,-12 4-22-15,-11 3 14 16,-11 4-35 0,-32 2 7-16,-10 0 25 0,-7-7-34 15,-4 1 0-15,0-7 3 16,7-6 3-16,7-8 11 16,13-5-17-16,8-4 0 15,12-7 20-15,7 2-19 16,3-4-1-16,7 0 0 15,0 0-15-15,0 0 13 16,0 3-7-16,23 6 9 16,8 2-14-16,5 1 14 15,7 6-12-15,0 4 11 16,12 2-4-16,-3 3-10 16,6 6 15-16,-1 3 0 0,-4 3 2 15,-10 1-2 1,-12-2 0-16,-11 3 2 0,-16 0 7 15,-4 0 19-15,-14-1-21 16,-27-1-5-16,-11-5 41 16,-9-4-31-16,-6-4 6 15,1-7-9-15,-1-9-9 16,4-1 24-16,2-9-24 16,7 0 0-16,4 0 7 15,7 0-7-15,6-6-16 16,10-11-34-16,4-17-83 15,9 1-162-15,8 0-550 0</inkml:trace>
  <inkml:trace contextRef="#ctx0" brushRef="#br0" timeOffset="1375">3924 0 1335 0,'0'0'583'0,"0"0"-407"16,0 0-92-16,0 0 125 16,0 0 6-16,0 0-93 15,0 0 50-15,93 91-87 16,-42-43-18-16,8 12 32 16,16 11-30-16,5 8 15 15,10 8-27-15,3 8-17 16,-6-3 32-16,-6 1-52 15,-18-3 4-15,-23-3 21 16,-23-2-35-16,-17-7 1 16,-20-3-11-16,-43-2-3 0,-21-4-20 15,-49 9-94-15,15-18-163 16,14-12-607-16</inkml:trace>
  <inkml:trace contextRef="#ctx0" brushRef="#br0" timeOffset="-929">220 232 1465 0,'0'0'225'0,"0"0"-114"15,0 0 11-15,0 0 138 16,0 0-46-16,0 0-64 15,0 0-65-15,-23 27-43 16,54 18 87-16,5 15 12 16,7 19-62-16,8 9-7 15,-1 1-12-15,4-1-23 16,-1-5 20-16,1-4-51 16,-1-10 20-16,-7-12-6 0,-5-9-19 15,-7-8-2-15,-8-13-60 16,-9-7-79-16,-17-5-159 15,0-6-258-15,-3-3-257 0</inkml:trace>
  <inkml:trace contextRef="#ctx0" brushRef="#br0" timeOffset="-574">0 1221 1768 0,'0'0'306'16,"0"0"-231"-16,0 0 39 15,0 0 95-15,78-158-68 16,-23 91-59-16,12-11-52 15,8-3 12-15,8 0 11 16,1-3-18-16,3 6 15 16,-3 6-23-16,-9 7 2 15,-14 10 16-15,-11 17-44 16,-19 14 0-16,-14 7-1 16,-8 10-4-16,-9 5-14 0,3-2-121 15,-3 4-109 1,0 0-220-16,0 0-384 0</inkml:trace>
  <inkml:trace contextRef="#ctx0" brushRef="#br0" timeOffset="187790">5338 947 1033 0,'0'0'245'16,"0"0"-186"-16,0 0-2 15,0 0 73-15,0 0-41 16,0 0-18-16,-14 0-2 16,11 0 10-16,0 0 45 15,-3 0 7-15,1 0 1 16,-1 0-9-16,0 0-34 15,2 0 30-15,4 5-45 16,0-5-14-16,0 0 33 16,0 2-49-16,0-2 12 0,0 0 0 15,0 2-2 1,16 3 25-16,12-5-47 0,-2 2-14 16,11-2 33-16,-1 0-50 15,7 0 9-15,9 0-10 16,0 0 1-16,3 0 13 15,0 0-14-15,3 0 0 16,-9 0 1-16,-5 0-1 16,-10 0 0-16,-8 0 0 15,-9 0-2-15,-7 0-7 16,-10 0-42-16,0 0-62 16,0 0-3-16,0 0-97 15,-21 9-123-15,3 0-144 0,-7 0-660 16</inkml:trace>
  <inkml:trace contextRef="#ctx0" brushRef="#br0" timeOffset="188142">5240 1247 1440 0,'0'0'317'16,"0"0"-222"-16,0 0 64 0,0 0 41 16,0 0-64-16,0 0-13 15,0 0-33-15,72 17 25 16,-26-14-42-16,4 3-16 15,7-4 13-15,4 4-6 16,-3-2-22-16,6-1-9 16,-7 1-27-16,-4-2 11 15,-2 2-17-15,-4-1-50 16,-4-2-96-16,7-1-173 16,-10 0-289-16,-9 0-1217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9:28.3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73 119 1005 0,'0'0'296'16,"0"0"-126"-16,0 0 37 0,0 0-44 15,0 0 13 1,0 0-31-16,-17-27 2 0,14 23-8 16,0 2-13-16,3 2 14 15,0 0-37-15,0-5-24 16,0 5 5-16,0-2-42 16,3 0-12-16,20-5 19 15,8 5-28-15,8-5 21 16,5 1-42-16,4 0 2 15,4 0 11-15,-2 3-13 16,1 0 0-16,-7 0-51 16,-4 3-67-16,-11 0-60 15,-5 0-150-15,-7 0-193 16,-14 0-209-16</inkml:trace>
  <inkml:trace contextRef="#ctx0" brushRef="#br0" timeOffset="281">0 302 1646 0,'0'0'318'15,"0"0"-202"-15,0 0-47 16,0 0 147-16,0 0-23 16,0 0-86-16,0 0-65 0,30 0-2 15,16 0 17-15,12 0-47 16,8 0-10-16,35 3-59 16,-14 9-264-16,-11-3-690 0</inkml:trace>
  <inkml:trace contextRef="#ctx0" brushRef="#br0" timeOffset="1953">377 88 1056 0,'0'0'306'0,"0"0"-187"16,0 0 39-16,0 0 16 16,0 0-98-16,0 0-20 0,0 0 27 15,31-48-18-15,-25 45-3 16,-3 0 1-16,7 1-20 15,1 2 13-15,-2 0-29 16,2-4-1-16,6 4 35 16,-5 0-36-16,8-2-7 15,1-2 6-15,-1 2-23 16,3-3 28-16,-3 3-29 16,0 0 0-16,-3-5 4 15,0 5-4-15,-7 2-19 16,1 0-60-16,-5 0-96 0,-6 0-59 15,0 0-93 1,0 11-510-16</inkml:trace>
  <inkml:trace contextRef="#ctx0" brushRef="#br0" timeOffset="2407">267 286 1144 0,'0'0'355'0,"0"0"-241"15,0 0-20-15,0 0 55 16,0 0-23-16,0 0-25 0,0 0-42 16,44 0 6-16,-27 0 21 15,3 0-51-15,3 0-23 16,3 0-12-16,12-1-10 16,-9 1-213-16,-6 0-619 0</inkml:trace>
  <inkml:trace contextRef="#ctx0" brushRef="#br0" timeOffset="4235">411 326 889 0,'0'0'286'0,"0"0"-176"16,0 0-23-16,0 0 75 16,0 0-55-16,0 0-62 15,0 0 15-15,6 0-28 16,4 0-7-16,1 0 3 15,-2 0-12-15,5 0 24 16,-3 0-30-16,1 0-9 16,5 0-1-16,0 0-20 15,-7 0-298-15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18.19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40 0 1579 0,'0'0'272'0,"0"0"-163"16,0 0 36-16,0 0 142 0,0 0-72 15,0 0-117-15,0 0-32 16,-26 6 19-16,26 60 9 16,0 18-26-16,0 14-34 15,4 8 8-15,-1 3-42 16,0-9 11-16,-3-4 28 15,4-17-38-15,-4-10 5 16,0-19 1-16,0-14-6 16,0-23 5-16,0-4-6 15,0-9 0-15,3 0 29 0,0-22-14 16,3-21-15 0,4-3 0-16,5-3 0 15,7-3-8-15,3 8 8 0,4 16-19 16,8 7 19-16,2 14-10 15,5 7 4-15,3 0-3 16,4 33 9-16,5 10 1 16,-9 10-1-16,-3 0 0 15,-12-2 0-15,-10 6 1 16,-15-11-2-16,-7 3-2 16,0-13 3-16,-10-4-11 15,-27-4 11-15,-7-14 0 16,-7-6 4-16,-6-8-3 15,-9 0-2-15,3-11 1 16,-3-8 0-16,9-4 6 0,6-4-6 16,10 5 0-16,19 6-8 15,16 0-23-15,19-12-162 16,31 6-193-16,7-5-299 0</inkml:trace>
  <inkml:trace contextRef="#ctx0" brushRef="#br0" timeOffset="226">993 630 1809 0,'0'0'517'0,"0"0"-471"16,0 0 107-16,0 0 39 15,0 0-80-15,0 0-39 16,198-21-73-16,-125 18-31 16,47 3-124-16,-22-6-398 15,-10 6-528-15</inkml:trace>
  <inkml:trace contextRef="#ctx0" brushRef="#br0" timeOffset="705">2084 446 1324 0,'0'0'640'0,"0"0"-475"0,0 0-51 15,0 0 105-15,0 0-12 16,0 0-108-16,0 0-50 15,-142-63 14-15,98 63-14 16,-10 0 5-16,-2 21-32 16,2 5-10-16,7 13 33 15,6 10-38-15,16 10-1 16,11 1 12-16,14-2-17 16,0-12-1-16,14-10-9 15,26-10-51-15,11-19 6 0,8-7-25 16,-1 0-9-1,-4-26 34-15,-2-11 0 0,-13-1 20 16,-13-6 27-16,-8 2 7 16,-11 9 33-16,-2 6 29 15,-5 14 26-15,0 7 38 16,0 6-38-16,0 0-12 16,0 33-46-16,0 10-16 15,0 9 13-15,0-1-27 16,0 3-17-16,0-5 8 15,4-7-72-15,14-11-155 16,21-9-86-16,-2-12-264 16,-5-10-857-16</inkml:trace>
  <inkml:trace contextRef="#ctx0" brushRef="#br0" timeOffset="918">2372 637 1637 0,'0'0'357'16,"0"0"-71"-16,0 0-16 15,0 0-32-15,0 0-105 16,0 0-75-16,0 0-29 16,248 0-28-16,-168 0 2 15,4-14-3-15,21 0-220 0,-17 5-246 16,-22-4-245-16</inkml:trace>
  <inkml:trace contextRef="#ctx0" brushRef="#br0" timeOffset="1158">2825 390 1646 0,'0'0'543'0,"0"0"-318"15,0 0 4-15,0 0 25 16,0 0-57-16,0 0-120 16,-15 197-19-16,11-142-7 15,4-12-39-15,-3 10-10 0,-2-14-2 16,2 1-59-16,3-1-65 16,0-10-190-16,0-2-238 15,11-8-9-15</inkml:trace>
  <inkml:trace contextRef="#ctx0" brushRef="#br0" timeOffset="1456">3309 606 1081 0,'0'0'507'15,"0"0"-301"-15,0 0 29 16,0 0 117-16,84-183-67 0,-70 150-39 15,1 3-32 1,-8 6-82-16,1 10-21 0,-4 6-23 16,-4 2-17-16,3 6 2 15,0 0-49-15,1 0-22 16,4 14 44-16,-1 21-8 16,0 12-4-16,-4 4-17 15,2 8-10-15,-5 6 7 16,0 1-14-16,0-2-35 15,0-3 8-15,4 2-99 16,21 3-64-16,0-7-366 16,-3-20-466-16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9:39.2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144 0 1595 0,'0'0'289'0,"0"0"-192"16,0 0-31-16,0 0 174 16,0 0-77-16,0 0-63 15,-23 0-17-15,23 0-41 16,9 4 47-16,19-4-19 16,1 2-25-16,9 0 19 15,-1 3-31-15,6-5-9 16,1 0 15-16,-1 2-38 0,0-2-1 15,1 0 0 1,-5 7-30-16,-5-3-36 0,-5 3-129 16,-4 11-142-1,-9-3-59-15,-13 0-450 0</inkml:trace>
  <inkml:trace contextRef="#ctx0" brushRef="#br0" timeOffset="273">0 359 1594 0,'0'0'314'0,"0"0"-197"16,0 0-82-16,0 0 77 15,0 0 47-15,0 0-18 16,0 0-78-16,91 4-25 16,-38-4 17-16,11 0-42 15,8 0-13-15,46 0-124 16,-17 0-354-16,-11 0-1376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27.4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551 952 1311 0,'0'0'506'16,"0"0"-443"-16,0 0-6 15,0 0 104-15,0 0 65 16,0 0-6-16,0 0-134 16,-217-76-49-16,168 93 50 15,-9 29 5-15,6 16-26 16,-3 18 3-16,12 6-38 15,10 7 39-15,13 1-70 16,12-10 1-16,8-9 25 0,0-11-25 16,35-15-2-1,11-17-7-15,8-15-16 0,2-17 9 16,5 0-3-16,-7-28 18 16,-8-19-3-16,-13-15 3 15,-5-17 0-15,-13-8 13 16,-7-8-7-16,-8-5 65 15,0 5-65-15,0 14-5 16,-17 19 39-16,0 20-40 16,3 21-9-16,14 21-70 15,0 21-239-15,5 21-243 16,15 5-455-16</inkml:trace>
  <inkml:trace contextRef="#ctx0" brushRef="#br0" timeOffset="191">799 1722 2322 0,'0'0'568'16,"0"0"-516"-16,0 0-20 15,0 0-2-15,0 0-30 16,0 0-182-16,0 0-461 15,76-119-1331-15</inkml:trace>
  <inkml:trace contextRef="#ctx0" brushRef="#br0" timeOffset="531">1193 869 1847 0,'0'0'290'0,"0"0"-213"15,0 0-59-15,205-12 42 16,-132 12 129-16,-4 10-93 16,-8 26-45-16,-15 13-2 0,-22 18 32 15,-20 15 81-15,-4 14-81 16,-40 6-40-16,-17 1 39 15,-10-1-38-15,0-12-15 16,7-11-16-16,13-13-5 16,21-21 13-16,12-12-19 15,14-11-7-15,3-10-10 16,34-11-50-16,21-1-16 16,49-8-135-16,-11-22-294 15,-12-4-442-15</inkml:trace>
  <inkml:trace contextRef="#ctx0" brushRef="#br0" timeOffset="1059">2026 1038 1921 0,'0'0'318'15,"0"0"-255"-15,0 0-49 16,0 0 72-16,176-15 83 16,-95 15-120-16,9 0-39 15,0 0 32-15,-6 0-12 16,-13 0-5-16,-18 0-1 16,-16 0-24-16,-25 0 37 15,-12 0-36-15,0 0 108 0,-29 0-3 16,-25 0-83-1,-22 0 0-15,-8 0-11 0,-6 0-6 16,3 3 56-16,10 9-43 16,10 3-4-16,17 4 24 15,13-2-31-15,14 4-8 16,9 7-5-16,14 1 5 16,0 8 3-16,3 2-3 15,31 6 0-15,10 3 6 16,5 0-6-16,5-1 0 15,-1 2-6-15,-2-4 6 16,-4-2 23-16,-10-2-23 16,-11-3 0-16,-16 0 30 0,-10-3-13 15,0 1 10 1,-41-3-5-16,-8-2-15 0,-15-3-2 16,1-8-5-16,-1-8-54 15,11-12-31-15,13-6-200 16,14-24-349-16,9-9-686 0</inkml:trace>
  <inkml:trace contextRef="#ctx0" brushRef="#br0" timeOffset="1547">2644 112 666 0,'0'0'1445'15,"0"0"-1250"-15,0 0-155 16,0 0 127-16,177-103 8 16,-127 98-73-16,-2 5-27 15,-10 0-26-15,-3 11-13 16,-15 13 3-16,-11 1-28 15,-9 5 41-15,0-4-52 16,0 1 0-16,-15 0 15 16,-9-6-15-16,7-2-9 15,0-6 9-15,11-4 0 0,1 2-17 16,5 1 6-16,0 6-47 16,20 7 40-16,8 1-21 15,2 5 21-15,4-2 8 16,-8 4 10-16,-9 0-3 15,-4-3 17-15,-13 0-14 16,0-2 62-16,-10-1-16 16,-27-3-7-16,-9-3 13 15,-15-6-19-15,1 0 11 16,1-7-44-16,5-1 0 16,10-5 0-16,18 1-10 15,15 7-189-15,11-4-412 16,0 3-801-16</inkml:trace>
  <inkml:trace contextRef="#ctx0" brushRef="#br0" timeOffset="1825">3472 1381 2074 0,'0'0'313'0,"0"0"-272"16,0 0 33-16,0 0 144 0,205 125-127 16,-159-91-64-16,1-2-20 15,-7-1-7-15,-6 0-21 16,-11 4-153-16,-5-3-190 15,-15-13-269-15</inkml:trace>
  <inkml:trace contextRef="#ctx0" brushRef="#br0" timeOffset="2035">3709 1444 1908 0,'0'0'382'16,"0"0"-299"-16,0 0 11 0,0 0 86 15,0 0-71 1,-153 186-53-16,113-141-56 0,-4 2-52 16,-5 8-183-16,8-12-381 15,4-12-1208-15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25.48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798 884 1332 0,'0'0'512'15,"0"0"-437"-15,0 0-24 16,0 0 72-16,0 0 110 15,0 0-81-15,0-91-96 16,-6 74 35-16,-2-5-46 16,-4-3 20-16,-5 5 70 15,-3-1-38-15,-10 3-42 16,-7 7 6-16,-13 5-32 0,-10 6 34 16,-10 0-63-1,-4 13 0-15,-2 24 31 0,1 14-29 16,9 15 8-16,5 13 14 15,12 10-10-15,8 7 47 16,18 1-56-16,6-4-4 16,17-9 38-16,0-4-39 15,8-14 0-15,24-9 0 16,15-16 12-16,10-7-5 16,10-10-7-16,6-15-30 15,7-9 12-15,4 0-115 16,20-28-121-16,-20-11-297 15,-15 0-310-15</inkml:trace>
  <inkml:trace contextRef="#ctx0" brushRef="#br0" timeOffset="487">983 101 1982 0,'0'0'372'0,"0"0"-312"16,0 0-3-16,0 0 42 16,0 0 25-16,0 0-36 0,223-95-79 15,-166 95-2 1,-4 0 29-16,-16 11-19 0,-13 13 36 15,-18 3-39-15,-6 4 22 16,0-1 34-16,-30-1-49 16,-4-3-20-16,-1 0 18 15,0-7-18-15,9-2 18 16,6-5-19-16,14 3-6 16,6 0-13-16,0 3 4 15,9 6-43-15,22 3-5 16,2 4 15-16,4 2 42 15,-5-5-33-15,-4 6 39 16,-8-4-16-16,-10-3 16 0,-10-2 0 16,0-4 15-1,-24-3 36-15,-16-3 31 0,-9-1-57 16,-6-1-2-16,3-6 25 16,5 1-48-16,7-3-16 15,9 14-89-15,11-1-256 16,10 0-286-16</inkml:trace>
  <inkml:trace contextRef="#ctx0" brushRef="#br0" timeOffset="881">541 2141 2043 0,'0'0'335'15,"0"0"-335"-15,0 0 0 16,0 0 96-16,0 0-24 16,0 0-63-16,0 0-9 15,188-63 0-15,-136 27-7 16,-4-3 7-16,-12 2 0 15,-2 0 31-15,-14 11 14 16,-4 8 18-16,-9 9 10 16,-3 9-14-16,-4 0 40 15,0 6-50-15,0 31 10 0,0 7 33 16,-14 8-69 0,-2 4-4-16,2 6-19 0,0-5 8 15,2-4-20-15,9-5-44 16,3-3-181-16,0-11-112 15,0-13-345-15</inkml:trace>
  <inkml:trace contextRef="#ctx0" brushRef="#br0" timeOffset="1187">1183 2004 1870 0,'0'0'369'0,"0"0"-264"16,0 0-53-16,0 0 211 16,-44 186-91-16,44-130-110 15,3 1-16-15,38-2-45 16,13-7 13-16,8-13-8 16,6-14-4-16,-4-10-2 15,-11-11 0-15,-16 0 0 16,-17-34 6-16,-17-12 28 15,-3-7 38-15,-23-9 10 16,-31 0-13-16,-16-1 21 16,-11 12-90-16,2 11-26 15,5 14-43-15,24 14-399 16,19 5-807-16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30.2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609 1036 1644 0,'0'0'293'0,"0"0"-221"16,0 0 57-16,0 0 68 0,0 0 36 15,0 0-80-15,0 0-69 16,-223-84-48-16,156 119 13 15,-2 18-4-15,-3 18 46 16,9 5-64-16,13 6-11 16,18 3 22-16,11-4-37 15,14-9 7-15,7-5-8 16,7-17 1-16,29-10-13 16,15-16 4-16,5-13-54 15,5-11 53-15,2-6-9 16,-6-31 0-16,-10-19 9 15,-7-12 9-15,-16-14 7 16,-12-8-6-16,-7-1-1 16,-5 1 33-16,0 13-32 15,-14 12 6-15,-7 21-7 0,4 23-22 16,8 21-123 0,9 21-403-16,0 26 165 0,0 6-1428 0</inkml:trace>
  <inkml:trace contextRef="#ctx0" brushRef="#br0" timeOffset="159">698 1826 1971 0,'0'0'495'0,"0"0"-422"15,0 0-53-15,0 0 24 0,0 0-44 16,0 0-285-16,0 0-347 0</inkml:trace>
  <inkml:trace contextRef="#ctx0" brushRef="#br0" timeOffset="502">967 987 1967 0,'0'0'321'0,"0"0"-243"16,0 0 10-16,0 0 37 16,238 0-36-16,-155-5-28 0,4 1-44 15,-3-2 20-15,-7-4-37 16,-13 4 0-16,-21 2 16 16,-16 4-15-16,-15 0 3 15,-12 0-3-15,0 20 75 16,0 22 48-16,-26 21-81 15,-4 12-10-15,-4 16 34 16,2-1-32-16,1 2-4 16,11-1-12-16,4-7-18 15,8-11-2-15,8-7 1 16,0-12-56-16,0-12-83 16,11-12-196-16,2-10-321 15,-3-14-559-15</inkml:trace>
  <inkml:trace contextRef="#ctx0" brushRef="#br0" timeOffset="678">1343 1417 2015 0,'0'0'307'0,"0"0"-249"16,0 0-58-16,0 0 0 15,263-22-7-15,-170 13-221 16,-9-2-282-16</inkml:trace>
  <inkml:trace contextRef="#ctx0" brushRef="#br0" timeOffset="1269">2188 1056 1928 0,'0'0'285'15,"0"0"-224"-15,0 0-1 16,0 0 59-16,0 0-6 16,187 0-71-16,-128 0-10 15,2 0 41-15,-4 0-28 16,-11 0 25-16,-11 0-3 0,-12 0-17 15,-17 0-26-15,-6 0 19 16,0 0 54-16,-23 0-16 16,-21 0-81-16,-10 0 0 15,-8 0 14-15,-9 0-13 16,4 0-2-16,3 3 1 16,4 6 0-16,10 3 10 15,13 1-10-15,8 0-1 16,12 3-5-16,10 2 0 15,7 1-6-15,0-1 6 16,0 5 6-16,10 4 6 16,10 0-6-16,11 3 0 15,2 6 13-15,4 4-11 16,3 4 8-16,10 4-9 16,4 7 10-16,5-1 52 0,4-4-63 15,-2 5 0-15,-12-6 21 16,-4-5-12-16,-18 0-1 15,-15-9 5-15,-12-4 9 16,0-5 62-16,-32-2-66 16,-20-3-9-16,-10-5 18 15,-1-6-25-15,-5-3 8 16,9-7-10-16,4 0 0 16,12 0 0-16,11-3-50 15,14-20-64-15,11 5-188 16,7-7-649-16</inkml:trace>
  <inkml:trace contextRef="#ctx0" brushRef="#br0" timeOffset="2448">2769 9 1588 0,'0'0'267'16,"0"0"-107"-16,0 0 124 16,0 0-12-16,0 0-150 15,0 0-70-15,0 0 2 16,-9-9-54-16,44 9 48 15,12 0-8-15,4 3-27 16,5 3 7-16,-2 0-20 16,-7 0 7-16,-4 0 26 15,-9-3-33-15,-11 3 0 16,-6-3 17-16,-7 3-16 16,-7 1 28-16,-3-1-10 0,0 5 24 15,0 4 41 1,0 12-58-16,0 6-2 0,-10 14 3 15,-7 6-17-15,3 7 13 16,-1 6-14-16,-2 3 9 16,3-3 19-16,2-3-22 15,1-6-12-15,5-8 14 16,2-7-16-16,0-9 7 16,1-7-7-16,3-7-1 15,-3-9 18-15,3-5-18 16,-7-2 0-16,4-3 0 15,-8 0-25-15,2 0-39 16,-2 0-106-16,-1-6-172 0,4-12-311 16,5 0-719-16</inkml:trace>
  <inkml:trace contextRef="#ctx0" brushRef="#br0" timeOffset="2683">2786 473 2046 0,'0'0'363'0,"0"0"-268"0,0 0-38 16,0 0 65-16,0 0-86 15,264-28-36-15,-157 26-324 16,-14 2-964-16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56.4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771 97 1305 0,'0'0'366'16,"0"0"-199"-16,0 0-3 15,0 0 58-15,0 0-62 0,0 0 6 16,-133-89-53-16,96 84-50 16,-10 2 41-16,-9 3-23 15,-4 0-5-15,-12 31 5 16,3 10-53-16,2 15 10 16,3 10 7-16,12 11-21 15,8 1 12-15,10 3-9 16,14-3-14-16,14-5 5 15,6-5-18-15,0-1 0 16,6-10 0-16,25-7 9 16,8-4-9-16,12-11 0 15,2-7 0-15,4-16 0 16,4-12-38-16,2 0 22 0,1-15 14 16,-5-27 4-1,-2-12 10-15,-7-15-12 0,-7-7 0 16,-12-8 55-16,-8-3-55 15,-9-3 23-15,-11 3 9 16,-3 9-31-16,0 8 17 16,0 16-18-16,0 15 0 15,0 21 0-15,0 15-24 16,0 3-148-16,30 46-139 16,4 2-277-16,-2 2-357 0</inkml:trace>
  <inkml:trace contextRef="#ctx0" brushRef="#br0" timeOffset="205">1149 904 2029 0,'0'0'545'0,"0"0"-349"16,0 0 55-16,0 0-58 15,0 0-106-15,0 0-87 16,0 0-27-16,-3-32-220 16,33 27-354-16,4 1-258 0</inkml:trace>
  <inkml:trace contextRef="#ctx0" brushRef="#br0" timeOffset="601">1708 265 1905 0,'0'0'361'0,"0"0"-173"16,0 0 9-16,0 0-6 15,0 0-49-15,199-73-109 16,-144 73-15-16,1 0 25 15,-8 19-18-15,-13 15 10 16,-7 7-1-16,-18 13 4 16,-10 10 44-16,-7 4-43 0,-36 7-17 15,-11 0 13-15,-7-2-20 16,-2-7-2-16,7-7-13 16,12-7 0-16,10-7-3 15,11-9 3-15,17-6 0 16,6-5-6-16,0-5-2 15,23 2-5-15,20-7 13 16,18-3-5-16,9-6-7 16,7-4-68-16,5-2-81 15,30 0-135-15,-25-14-437 16,-14-5-1236-16</inkml:trace>
  <inkml:trace contextRef="#ctx0" brushRef="#br0" timeOffset="1463">2821 288 1655 0,'0'0'250'16,"0"0"-150"-16,0 0-14 16,0 0 122-16,0 0-31 15,0 0-125-15,0 0-6 0,206-54 3 16,-158 54-12-16,2 0 14 16,-4 0-51-16,-3 4 0 15,-2 5 28-15,-1 2-9 16,-10-2 6-16,-10-2-25 15,-6-1 1-15,-14-4 33 16,0 2-33-16,0-4 61 16,-27 0 50-16,-7 0-84 15,-3 0-27-15,-6 0 8 16,-4-6-8-16,-3-3 4 16,4 3-5-16,-5-1 0 15,7 5 37-15,4 2-11 16,4 0-7-16,5 0 25 15,8 0-26-15,3 0 28 0,3 0-46 16,8 6 1-16,-1 3 36 16,-1 0-37-16,5 3-7 15,3 0 5-15,-2 4 4 16,5 0 17-16,0 3-19 16,0-1 0-16,0-1 15 15,0-1-15-15,0 2-6 16,0-3 6-16,0 0 0 15,0-4 12-15,11 3-12 16,3-3 0-16,-1-2 10 16,4 0-10-16,3 0 0 15,3 1 10-15,7 1-9 16,4 0 23-16,-2 8-24 0,5 0 0 16,1 5-7-16,2 2 7 15,-4 7 0-15,1 7-1 16,0-2 1-16,-4 8 11 15,-5-4-11-15,-8 0 0 16,-11 1-6-16,-6-7 6 16,-3-1 0-16,0-3 5 15,-17-4-4-15,-19-1 25 16,-4-5-26-16,-6-4 0 16,-1-6 18-16,-1-10-17 15,1-2 11-15,7 0 0 16,0 0-3-16,10-2 27 15,1-13-35-15,6 0 0 0,3-3 33 16,-1 0-34-16,11 3-30 16,0-3-131-16,2 3-448 15,5 2-1306-15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0.8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 23 1899 0,'0'0'390'0,"0"0"-194"16,0 0 45-1,0 0 16-15,0 0-55 0,0 0-154 16,0 0-47-16,-9-19-1 16,9 19-78-16,29 0-124 15,1 0-382-15,-2 0-666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1.0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2053 0,'0'0'326'0,"0"0"-235"16,0 0 2-16,0 0-57 15,0 0-36-15,0 0-328 16,0 0-388-16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3.8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0 509 1862 0,'0'0'264'0,"0"0"-212"16,0 0 41-16,0 0 58 16,181-20-55-16,-134 20-32 15,-7 16-52-15,-8 11 6 16,-8 1 58-16,-14-1-43 15,-10 4-11-15,0-2-17 16,-13-1-4-16,-23-6-2 16,-8 3-7-16,1-1-20 0,3-7 27 15,9-1-32-15,11 0 2 16,13-8 0-16,7 5-4 16,0-2 34-16,7 5-11 15,24 1 12-15,9 7-2 16,6 3 4-16,1 9 16 15,3 3 9-15,-4 8 14 16,-6 0 31-16,-6 4-26 16,-10 1 9-16,-10-4 23 15,-14-4-26-15,0-6 2 16,-11-6-17-16,-26-9-17 16,-10-3 32-16,-6-12-52 15,-4-5 0-15,0-3-6 0,4 0-25 16,3-18-232-1,10-9-302-15,17-3-683 0</inkml:trace>
  <inkml:trace contextRef="#ctx0" brushRef="#br0" timeOffset="315">624 0 2402 0,'0'0'362'0,"0"0"-255"0,0 0-17 16,0 0 56-16,176 64 21 15,-127 2-93-15,4 20-21 16,-2 20-8-16,-4 12-9 15,-15 6 37-15,-4 7-73 16,-19-1 0-16,-9 3 32 16,0-8-32-16,-29 2-33 15,-25-7-57-15,-56 24-158 16,13-27-379-16,0-27-598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2.0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100 276 1753 0,'0'0'233'0,"0"0"-106"16,-17 167 121-16,11-86 35 0,3 6-36 15,-2 4-122-15,5-4-12 16,-3-4-51-16,0-6-14 16,3-12-2-16,-3-10-40 15,0-10-4-15,-1-13-2 16,-3-11-18-16,4-8 4 16,-4-10-34-16,1-3 20 15,-2 0 4-15,-1-25-93 16,1-15-22-16,5-4 31 15,3-13-8-15,0-9 18 16,0-9 25-16,0-12 42 16,8-7-2-16,12-11-4 15,3-4 25-15,4 2 12 0,2 6 0 16,5 20 54 0,4 24 24-16,5 24-26 0,7 25 18 15,2 8-54-15,9 12 50 16,2 33 31-16,-5 12-23 15,-9 8 9-15,-15 4-43 16,-10-1-6-16,-24-6 23 16,0-4-45-16,-20-7 6 15,-32-5-18-15,-7-8-6 16,-7-8-3-16,-2-9-61 16,4-15-130-16,18-6-96 15,16 0-434-15</inkml:trace>
  <inkml:trace contextRef="#ctx0" brushRef="#br0" timeOffset="312">1320 0 2056 0,'0'0'282'16,"0"0"-182"-16,0 0 133 15,-181 166 51-15,111-78-78 16,0 11-101-16,4 9-33 0,5 6 22 16,10 4-71-16,15-1-7 15,13 0 0-15,9-1-15 16,14-7-2-16,0-10-9 15,26-17-94-15,55-10-95 16,-3-27-362-16,-9-17-250 0</inkml:trace>
  <inkml:trace contextRef="#ctx0" brushRef="#br0" timeOffset="601">1705 169 2369 0,'0'0'351'0,"0"0"-323"16,0 0 24-16,0 0 161 15,76 179-53-15,-33-97-58 16,7 6-56-16,4 3 18 15,-1 2 10-15,4-6-73 16,-3 0 5-16,-4-9 9 16,-4-6-15-16,-5-8-20 15,-7-16-83-15,9-12-176 16,-7-17-289-16,-8-8-154 0</inkml:trace>
  <inkml:trace contextRef="#ctx0" brushRef="#br0" timeOffset="842">2353 353 2076 0,'0'0'471'16,"0"0"-419"-16,0 0 150 15,0 0 57-15,-121 165-97 16,74-93-92-16,-10 3 15 0,-4 2-64 15,-1-7-15 1,-1 1 15-16,-1-5-21 0,7-10-66 16,10-5-97-16,13 1-199 15,17-14-404-15,14-12-1042 0</inkml:trace>
  <inkml:trace contextRef="#ctx0" brushRef="#br0" timeOffset="1069">2853 864 1438 0,'0'0'1155'16,"0"0"-1018"-16,0 0-113 0,0 0 79 15,171 0-1-15,-117 0-102 16,8 0-120-16,-11 0-245 16,-13 0-313-16</inkml:trace>
  <inkml:trace contextRef="#ctx0" brushRef="#br0" timeOffset="1276">2700 1183 2383 0,'0'0'284'0,"0"0"-238"16,0 0 133-16,0 0-26 16,174 2-85-16,-102 5-62 15,6-1-6-15,35 6-60 16,-18-3-201-16,-16-3-477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1.2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0 246 1910 0,'0'0'324'16,"0"0"-81"-16,0 0-33 15,0 0-7-15,237 0-119 16,-138 0-68-16,11 0 63 15,11 0-79-15,0 0-2 16,-11 0-126-16,4 0-159 16,-31-3-174-16,-25 1-290 0</inkml:trace>
  <inkml:trace contextRef="#ctx0" brushRef="#br0" timeOffset="215">553 0 1886 0,'0'0'354'15,"0"0"-219"-15,0 0 79 16,0 0-21-16,0 168-58 16,0-102-90-16,0 1 7 15,0-1-52-15,0-6-9 16,0 12-84-16,8-15-192 15,1-14-400-15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20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666 43 1166 0,'0'0'488'0,"0"0"-307"16,0 0-73-16,0 0 70 16,0 0 46-16,0 0-64 15,0 0-57-15,-22-19-28 16,47 11 30-16,13 6 39 16,9-3-69-16,11 5-22 15,7 0-12-15,15 0-14 0,11 0 6 16,12 0-33-16,14 0 0 15,3 0 16-15,4 0-15 16,-1 0-1-16,-10 0 0 16,-9 0 1-16,-18 0-2 15,-13 0-20-15,-18 5-37 16,-19-3 11-16,-11 6-117 16,-16 1-64-16,-9-4-247 15,0 3-113-15</inkml:trace>
  <inkml:trace contextRef="#ctx0" brushRef="#br0" timeOffset="683">962 125 1543 0,'0'0'484'0,"0"0"-308"16,0 0 21-16,0 0 63 15,0 0-75-15,0 0-100 16,0 0-42-16,-44 6-37 16,73 8 72-16,11 2-50 15,4 10-5-15,4 7 20 16,6 9-22-16,0 11 2 16,9 6-16-16,6 0 2 15,0 6 9-15,11 2-18 0,1-2 0 16,5-6-6-16,2-3 8 15,3-5-3-15,-3-7 1 16,-12 1 0-16,-6-2-13 16,-19-4 13-16,-14 4 0 15,-19 0 3-15,-18 4-3 16,0 1 0-16,-27 8-1 16,-27 3 2-16,-15 1 6 15,-14 5-7-15,-12 1 0 16,-5-1 11-16,-1 1-2 15,-6-5-5-15,-1 6 8 16,-2-9-11-16,5-1 34 16,2-8-22-16,5-3-4 15,14-10 27-15,11-4-35 0,12-4 24 16,17-14-16 0,15 0-9-16,11-7 38 0,9-7-29 15,9 3-8-15,0-3 11 16,0 0-3-16,34 0 2 15,13 0-11-15,16 0 0 16,10 0 11-16,10-3-11 16,11-10 0-16,13 3 8 15,10 2-7-15,6 4 8 16,6-6-9-16,1 3-6 16,-7 3-2-16,2 4 9 15,-11 0-1-15,-20 0 0 0,-18 0 0 16,-18 0-1-16,-21 0-26 15,-18 0-67-15,-16 0-57 16,-3 0-159-16,0 0-439 0</inkml:trace>
  <inkml:trace contextRef="#ctx0" brushRef="#br0" timeOffset="1501">0 2996 1918 0,'0'0'518'0,"0"0"-518"16,0 0-28-16,0 0 28 15,0 0 91-15,0 0 16 16,0 0-58-16,218-51-37 16,-145 9-5-16,-1-2 3 15,-2-10-9-15,-11 5 11 16,-12-7-12-16,-18 1 0 15,-16-1 29-15,-13 3 7 0,0 5 22 16,-13 8-20-16,-21 10-6 16,2 18 48-16,-5 12-5 15,1 0-32-15,4 28 0 16,2 26-37-16,11 23 6 16,9 12-12-16,10 13 9 15,0 10 3-15,0-4-12 16,0-6 0-16,10-6 9 15,2-19-8-15,-5-10-2 16,-4-22-5-16,-3-8 6 16,0-25 1-16,0-10-1 15,0-2 0-15,0 0 15 16,-10-2-14-16,-5-34-2 0,8 0 1 16,7-13-2-16,0 4-7 15,3-5 9-15,31 7-3 16,5 10-4-16,12 0-16 15,5 17 17-15,-2 6-3 16,-4 10 6-16,-6 0-3 16,-10 3 6-16,-12 25 0 15,-18 0 0-15,-4 5 3 16,-12 0-9-16,-24-3 5 16,-11 0 1-16,0-8 4 15,-1-9-4-15,4-6 0 16,7-7 17-16,12 0-8 0,9 0 28 15,10 0-28 1,6 0-1-16,0 0 9 0,0 0-17 16,22 9 0-16,15 5-1 15,5-5 2-15,7 4-2 16,5 1-16-16,7-5-83 16,42-2-107-16,-15 0-324 15,-8-7-561-15</inkml:trace>
  <inkml:trace contextRef="#ctx0" brushRef="#br0" timeOffset="1721">1429 3087 1986 0,'0'0'370'0,"0"0"-106"0,0 0 18 15,0 0-104-15,0 0-24 16,0 0-94-16,0 0-42 16,228-2-18-16,-162-5-13 15,29 0-104-15,-22 7-336 16,-14 0-391-16</inkml:trace>
  <inkml:trace contextRef="#ctx0" brushRef="#br0" timeOffset="1943">1436 3284 1888 0,'0'0'626'0,"0"0"-559"15,0 0 70-15,0 0 93 16,0 0-85-16,0 0-78 15,0 0-25-15,221 49-42 16,-146-42-19-16,33-7-171 16,-13 0-568-16,-11 0-1345 0</inkml:trace>
  <inkml:trace contextRef="#ctx0" brushRef="#br0" timeOffset="2431">2773 2786 1847 0,'0'0'824'0,"0"0"-639"15,0 0-35-15,0 0 4 16,0 0-28-16,-230-72-26 15,176 72-69-15,4 13-4 0,-1 16-9 16,10 16-17-16,12 13 33 16,11 0-33-16,14 7 0 15,4-6 2-15,0-3-3 16,36-3 0-16,8-17-42 16,10-13-24-16,5-14 30 15,4-9-34-15,-2 0-1 16,-2-22 19-16,-8-17 18 15,-11 2 34-15,-11-5 1 16,-10 5 20-16,-9 9 71 16,-3 7-23-16,-7 18 25 15,0 3-4-15,0 0-33 16,0 10-2-16,0 25-19 16,0 16-3-16,0 1 38 15,0-1-34-15,0-1-20 16,0-7-17-16,15-13-2 0,0-8-40 15,7-8-99-15,10-14-114 16,-3 0-431-16,0 0-782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25.6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104 333 1264 0,'0'0'226'16,"0"0"-105"-16,0 0 52 15,0-2 34-15,-8 2-55 0,-1 6-75 16,3 23 25 0,-2 20-7-16,-1 10 1 0,1 12 7 15,2 6-34-15,0 5 33 16,-2-1-36-16,2-4-23 15,0-1 23-15,-1-10-43 16,0-6-4-16,4-8 1 16,-1-11-19-16,4-11 40 15,-3-6-41-15,3-12 0 16,0-6 12-16,0-6-6 16,0 0-4-16,0 0-2 15,0-14-5-15,0-16 4 16,0-9-35-16,10-10 24 0,4-7 0 15,-2-8-6 1,5-9-24-16,0-4 18 0,0-8-48 16,3-2 66-16,-3-7-24 15,-4 5 14-15,4 1 4 16,0 7 3-16,-2 15 4 16,2 15 4-16,7 15 2 15,-1 18-9-15,8 10 8 16,1 8 0-16,9 0 10 15,5 11-10-15,5 12 0 16,2 9 19-16,1-3-17 16,-7 4 29-16,-4 3-31 15,-13-3 1-15,-13 3 31 16,-14 0-31-16,-3-4 5 16,-6 6 12-16,-31-2-17 15,-16-1 8-15,-8-2-9 0,-2-2-34 16,2-7 7-16,9-3-68 15,11-9-51-15,10-6-34 16,16-6-126-16,7 0-28 16,5 0-909-16</inkml:trace>
  <inkml:trace contextRef="#ctx0" brushRef="#br0" timeOffset="330">1276 0 889 0,'0'0'1062'0,"0"0"-884"0,0 0-51 16,0 0 53-16,-180 132 22 15,131-45-17-15,-2 15-79 16,7 9-6-16,7 4-39 16,8-1-11-16,12-3 11 15,7-9-59-15,10-7 17 16,0-16-11-16,3-8-2 0,24-14-12 16,13-10-44-1,6-17-68-15,35-14-185 0,-14-15-232 16,-4-1-89-16</inkml:trace>
  <inkml:trace contextRef="#ctx0" brushRef="#br0" timeOffset="641">1886 219 1914 0,'0'0'496'16,"0"0"-334"-16,0 0-121 15,0 0 179-15,0 0-28 0,0 0-79 16,63 178-39-16,-27-103-32 16,4 0 6-16,0 2 13 15,4-4-60-15,2 0-1 16,-2-5 15-16,-4-8-14 15,-6-2-2-15,-4-10-2 16,-4-8-79-16,-3-11-50 16,-3-8-319-16,-3-8-300 15,-10-10-1117-15</inkml:trace>
  <inkml:trace contextRef="#ctx0" brushRef="#br0" timeOffset="926">1707 1123 1827 0,'0'0'377'15,"0"0"-256"-15,0 0 49 16,0 0 20-16,135-194-56 15,-71 125-71-15,5-4-15 16,-2 1 40-16,-3 0-70 16,-4 3 15-16,-13 6-3 15,-7 11-29-15,-11 12-1 0,-2 18-76 16,16 15-172 0,-6 7-253-16,1 0-350 0</inkml:trace>
  <inkml:trace contextRef="#ctx0" brushRef="#br0" timeOffset="1188">2954 808 1850 0,'0'0'356'16,"0"0"-248"-16,0 0 24 15,0 0 55-15,187-60-101 16,-126 51-27-16,2 6-59 16,27 3-57-16,-20 0-187 15,-13 0-348-15</inkml:trace>
  <inkml:trace contextRef="#ctx0" brushRef="#br0" timeOffset="1397">3078 1202 2070 0,'0'0'553'15,"0"0"-507"-15,0 0 70 16,0 0 80-16,0 0-143 16,217-33-47-16,-107 24-6 15,-19 0-268-15,-7 6-691 0</inkml:trace>
  <inkml:trace contextRef="#ctx0" brushRef="#br0" timeOffset="4130">4592 399 1277 0,'0'0'303'0,"0"0"-140"15,0 0 36-15,0 0 30 16,0 0-37-16,0 0-39 16,0 0-29-16,-80-78-14 15,50 78-59-15,-7 3 1 16,-9 30 21-16,-1 18-22 16,-4 15-3-16,8 9-11 15,5 9-17-15,12 1 28 0,14-1-48 16,7-3 0-1,5-8 11-15,0-7-11 0,31-9 10 16,9-13-10-16,7-10 0 16,10-17-5-16,2-15 5 15,2-2-31-15,-7-19 31 16,-11-19-9-16,-7-17 7 16,-8-11-8-16,-13-6 10 15,-10-7 45-15,-5 2-33 16,0 4-5-16,-11 5 23 15,-12 6-29-15,0 12-1 16,5 14-51-16,18 14-150 16,0 14-183-16,0 4-855 0</inkml:trace>
  <inkml:trace contextRef="#ctx0" brushRef="#br0" timeOffset="4452">4943 162 1949 0,'0'0'595'16,"0"0"-514"-16,0 0 70 15,0 0 48-15,0 0-69 16,0 0-9-16,113 169-56 15,-65-88-21-15,-5 7 3 0,1 10-35 16,-12 1 48 0,-11 6-60-16,-11 4 0 0,-10-1 27 15,-7-4-26-15,-29-4-2 16,-7-8-6-16,-2-22-44 16,6-15 4-16,8-19-125 15,18-27-141-15,9-9-242 16,4 0-408-16</inkml:trace>
  <inkml:trace contextRef="#ctx0" brushRef="#br0" timeOffset="4665">5785 820 1798 0,'0'0'342'0,"0"0"-140"0,184-8 58 16,-91 4-65-16,5-2-89 16,-2 3-31-16,-12 3-75 15,-10 0-33-15,-18 0-127 16,-19 0-223-16,-20 0-322 0</inkml:trace>
  <inkml:trace contextRef="#ctx0" brushRef="#br0" timeOffset="4883">6163 571 773 0,'0'0'1231'0,"0"0"-998"0,0 0 69 15,-14 168-16-15,14-108-100 16,-3 3-101-16,3-3-63 15,0-3 8-15,0-1-30 16,0-6-33-16,0 1-116 16,0-13-349-16,3-10-386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5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1582 0,'0'0'315'16,"0"0"-227"-16,0 0-57 15,0 0 101-15,0 0 57 16,0 0-58-16,0 0-78 16,133 21 4-16,-69-16 10 0,10-5-66 15,6 2-2-15,0 3-35 16,18-1-190-16,-22-2-273 16,-19 0-999-16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1:35.7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 1928 0,'0'0'282'0,"0"0"-226"15,0 0 21-15,0 0 98 16,0 0-57-16,185 12-85 16,-63-12-33-16,-15-6-94 15,-12-3-512-15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2:51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703 186 1433 0,'0'0'351'16,"0"0"-200"-16,0 0-34 15,0 0 132-15,0 0-22 16,0 0-78-16,0 0-15 16,-177-160-2-16,146 145-66 15,-2 9 8-15,-4 2-5 16,-3 4 21-16,-4 0-69 16,-5 31-3-16,-5 10 36 15,1 21-32-15,2 5 1 16,7 10 2-16,9 10-24 15,8 3 49-15,7 4-49 16,12-1 0-16,8-3 29 16,0-6-29-16,11-3 8 0,22-7-9 15,10-15 7-15,15-5 4 16,8-13-11-16,4-10 0 16,8-9 3-16,-6-22-2 15,3 0-2-15,-2-19 1 16,-7-24 0-16,-2-26-18 15,-10-7 18-15,-10-25 0 16,-15-6 17-16,-18-21-16 16,-11 6 4-16,0 1-5 15,-31 13 30-15,-16 25 32 16,-2 12-52-16,-9 26 16 16,6 15 4-16,8 12-30 15,7 15-22-15,14 3-68 0,20 0-75 16,9 47-93-1,31-2-402-15,3 2-311 0</inkml:trace>
  <inkml:trace contextRef="#ctx0" brushRef="#br0" timeOffset="265">1348 1025 1443 0,'0'0'1270'0,"0"0"-967"16,0 0-59-16,0 0-43 16,0 0-45-16,0 0-98 15,0 0-38-15,0 0-20 16,0-9-11-16,0-1-80 15,0-13-82-15,20 3-418 16,3-5-453-16</inkml:trace>
  <inkml:trace contextRef="#ctx0" brushRef="#br0" timeOffset="774">1805 176 1980 0,'0'0'619'16,"0"0"-484"-16,0 0 118 15,0 0 30-15,0 0-164 16,0 0-84-16,0 0-4 15,67-63-23-15,-16 63 5 16,9 0-7-16,7 0-5 16,9 0 20-16,8 0-21 15,2 0-2-15,-8 0 1 0,-14 0 2 16,-18 0-1 0,-16 0 0-16,-13 0 1 0,-11 0-8 15,-6 3 7-15,0 3 0 16,0 3 21-16,0 13-15 15,-3 11 39-15,-17 11-16 16,-1 16-7-16,1 10 34 16,-3 11-56-16,7 7 7 15,-1 1 19-15,7 2-26 16,6-4 21-16,4-6-3 16,0-14-18-16,-3-7 16 15,3-13-16-15,-6-7-6 16,-2-9 6-16,2-14-63 15,-3-2-38-15,-2-9-62 0,-6-6-164 16,5-12-322-16,1-13-430 16</inkml:trace>
  <inkml:trace contextRef="#ctx0" brushRef="#br0" timeOffset="969">2120 781 1669 0,'0'0'683'0,"0"0"-381"16,0 0 40-16,0 0-58 15,0 0-130-15,0 0-56 16,194 0-68-16,-145 0-24 0,8 0-6 16,24 0-68-16,-17 0-224 15,-4 0-575-15</inkml:trace>
  <inkml:trace contextRef="#ctx0" brushRef="#br0" timeOffset="1742">3320 219 1827 0,'0'0'348'0,"0"0"-115"15,0 0-2-15,0 0 27 16,0 0-135-16,0 0-31 15,0 0 9-15,-124-139-56 16,91 137-8-16,-1 2 9 16,-3 0-32-16,4 0 16 15,-1 11-30-15,8 13 9 16,-1 7 6-16,7 1-15 0,3 7 0 16,11 7-8-1,6 2 17-15,0-1-3 0,0-1-6 16,20 2 1-16,7-3-10 15,10 2 8-15,1-6 1 16,11 1-6-16,0-3-3 16,-2-1 7-16,-1-4-10 15,1 3 12-15,-7-1-3 16,-3-2 3-16,-7 7-6 16,-2-8-3-16,-5 2 18 15,-11 2-16-15,-4-1 7 16,-8-3 0-16,0-3 21 0,-8 4-21 15,-21-5 0-15,-5-1 0 16,-5-2 9-16,-5-5 3 16,4-2-12-16,3-8 0 15,3-7 9-15,4-4 3 16,4 0-12-16,0-8 0 16,6-26 8-16,2-12 5 15,12-13-13-15,6-16 1 16,0-11-4-16,16-3 3 15,18 1 0-15,6 6 0 16,1 7 1-16,-3 12 0 16,3 10-1-16,-4 5 0 15,-8 7 31-15,-4 9-17 16,-9 5 29-16,-6 3 13 16,-3 3-25-16,-7 2 20 0,0 1-44 15,0 7-7-15,-24-4-6 16,-2 5-172-16,-5 4-492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52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297 214 1706 0,'0'0'196'15,"0"0"-168"-15,0 0-29 16,0 0 2-16,0 0 49 15,191-24 51-15,-131 18-76 16,4 3-7-16,-4 3-2 0,-1 0-1 16,-2 0 64-16,-13 0-46 15,-7 0-13-15,-14 0 35 16,-13 0-49-16,-10 0 65 16,0 0 59-16,-7 0-2 15,-30 0 3-15,-12 0-113 16,-12 0-18-16,-12 0 45 15,-4 0-36-15,1 9-3 16,-2 2-6-16,5-1 7 16,10-4 22-16,9 3-29 15,7-5 0-15,13 0 28 16,8 3-28-16,5 2 0 16,12-3 14-16,-2 6-8 0,8 0 7 15,0 3-13 1,0 6 0-16,3 3 44 0,0 3-43 15,0 6-1-15,0 0 21 16,0 2-15-16,0-1 28 16,0 3-34-16,6-4 0 15,0-7 11-15,-1-1-11 16,-2-7 0-16,0-3 5 16,-3-7 7-16,3-3 3 15,0-5-15-15,1 0 0 16,3 0 20-16,3 0-10 15,7 0-10-15,9 0 0 16,11 0 1-16,10 0 0 16,2 0-1-16,9 0 0 15,-1 17 2-15,-1 13-2 0,-2 9-5 16,-7 12-7 0,-10 11 24-16,-11 6-10 0,-12 7-2 15,-14-2 0-15,0-1 24 16,-14-10-23-16,-23-8-1 15,-10-8 15-15,-5-11-9 16,-6-11 57-16,-5-8-30 16,-1-10-10-16,-2-6 59 15,2 0-81-15,4 0 31 16,7-22-26-16,9 2 7 16,10-7-26-16,17 2-35 15,17-8-121-15,17 5-335 0,21 0-369 16</inkml:trace>
  <inkml:trace contextRef="#ctx0" brushRef="#br0" timeOffset="366">1133 0 1976 0,'0'0'385'0,"0"0"-309"16,0 0-42-16,0 0 102 0,179 64-31 16,-110-10 45-16,4 12-34 15,4 11-89-15,-1 14 28 16,-9 12 16-16,-10 4-53 15,-20 7 49-15,-13 7-43 16,-24 3 6-16,0-1 3 16,-41-6-18-16,-19-12-12 15,-13-12 0-15,-8-18 13 16,1-13-32-16,10-18-18 16,13-11-29-16,21-2-26 15,16-10-277-15,12-8-437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6:56.8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507 188 1320 0,'0'0'671'15,"0"0"-480"-15,0 0-95 16,0 0 9-16,0 0 36 16,0 0-68-16,0 0 67 15,-36 121-10-15,31-24-31 16,2 21 20-16,0 12-59 15,0 0 5-15,0-3 2 16,-5-8-46-16,5-10 46 16,-3-19-67-16,0-10 0 0,-2-19 44 15,2-9-44-15,-1-13-6 16,4-8 0-16,-1-11-50 16,4-7-51-16,0-11-229 15,0-2-316-15,0 0-116 0</inkml:trace>
  <inkml:trace contextRef="#ctx0" brushRef="#br0" timeOffset="479">0 568 1783 0,'0'0'289'16,"0"0"-166"-16,0 0-44 15,0 0 130-15,35-181-20 16,-1 130-69-16,10 1 1 16,2-2-59-16,9 4-19 15,0 0 48-15,9 5-67 16,3 5 5-16,7 10-13 15,2 7-7-15,5 13 17 16,-1 8-26-16,7 0 0 0,-3 20 24 16,-5 22-24-16,-8 7-5 15,-15 8-4 1,-16 7 18-16,-13 3 11 0,-17-3-20 16,-10 2 0-16,-13 1 35 15,-34-7-35-15,-13-3 0 16,-16-8 17-16,-5-10-8 15,-3-10 4-15,4-9-13 16,7-9 0-16,9-9 19 16,10-2-17-16,18 0-3 15,10-2 1-15,12-10-67 16,14 3-26-16,17-13-372 16,23 5-306-16,4-4-1088 0</inkml:trace>
  <inkml:trace contextRef="#ctx0" brushRef="#br0" timeOffset="864">1978 60 1803 0,'0'0'296'0,"0"0"-163"0,0 0 18 16,0 0 22-16,0 0 42 16,-202 106-109-1,153-31-15-15,-4 20 6 0,2 15 1 16,7 6 11-16,12 10-71 15,9 1-19-15,9-6 42 16,11-11-55-16,3-13 9 16,0-13-15-16,9-16 15 15,19-6-30-15,7-8 14 16,9-11-64-16,10-3 6 16,39 6-166-16,-9-11-294 15,-14-10-100-15</inkml:trace>
  <inkml:trace contextRef="#ctx0" brushRef="#br0" timeOffset="2109">2941 195 1458 0,'0'0'322'0,"0"0"-221"16,0 0 79-16,0 0 85 16,0 0-70-16,0 0-81 15,0 0-67-15,6 6 8 16,26 69 110-16,12 29-58 16,10 18-33-16,3 10 12 15,2 6-61-15,-1-5 8 16,-1-14-1-16,-1-12-31 15,-8-20 46-15,-5-14-41 16,-7-17 7-16,-5-13 17 0,-11-11-30 16,-11-11 0-1,-2-10-1-15,-7 0-14 0,0-9-22 16,0-2-104-16,0 4-79 16,0-4-271-16,0 0-181 0</inkml:trace>
  <inkml:trace contextRef="#ctx0" brushRef="#br0" timeOffset="2562">3913 318 1614 0,'0'0'213'15,"0"0"-131"-15,0 0 17 16,0 0 145-16,0 0 46 16,0 0-152-16,0 0-19 15,0-48 11-15,0 48-50 16,-14 0-6-16,-10 12-18 15,-19 24-34-15,-17 13 11 16,-24 17-24-16,-22 15-4 16,-14 12 4-16,-14 7-2 0,-10 5 13 15,3 3-20 1,8-8 0-16,9-8-1 0,17-13-1 16,17-16 2-16,20-15 14 15,20-12-7-15,16-8 11 16,14-15-18-16,17-8-11 15,3-5 11-15,0 0-90 16,9 0-12-16,52-9-57 16,-4-9-196-16,0-4-358 0</inkml:trace>
  <inkml:trace contextRef="#ctx0" brushRef="#br0" timeOffset="9835">5520 237 1497 0,'0'0'282'0,"0"0"-154"15,0 0 25-15,0 0 92 16,0 0-100-16,0 0-36 0,0-60-17 16,0 60 2-16,-23 0 15 15,-14 15-63-15,-24 15-20 16,-15 9 1-16,-15 7-8 16,-8 8-13-16,-5 0 8 15,6-3-8-15,8-3 9 16,14-6-15-16,16-6 1 15,16-8-1-15,13-7 2 16,11-8-2-16,14-5 0 16,6-3 7-16,0 2-8 15,0-1 1-15,6 2 0 16,25 5 13-16,7 4-4 16,11 7-9-16,12 1 11 15,2 7-5-15,4 1 6 16,-1 5-4-16,1-3-8 0,-3 2 0 15,-4-2-2-15,-10-3 2 16,-7-6 0-16,-6-3-3 16,-13-2 1-16,-10 4-66 15,-14 8-131-15,0-4-306 16,0-2-51-16</inkml:trace>
  <inkml:trace contextRef="#ctx0" brushRef="#br0" timeOffset="10152">4624 1302 2034 0,'0'0'384'16,"0"0"-240"-16,0 0-75 15,0 0 183-15,0 0-85 16,0 0-95-16,0 0 18 16,107 2-49-16,-49 7 23 15,11 4 39-15,4-4-74 16,5-3 1-16,-1 3-20 16,-7-2 1-16,-3-2-22 15,-10 1 4-15,-7 3-76 16,-10 6-35-16,-11 15-196 0,-5-2-281 15,-13-7-275-15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7:00.4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1692 395 1362 0,'0'0'587'0,"0"0"-451"0,0 0-135 16,0 0 122-16,0 0 163 16,-55 152-138-16,49-52-13 15,-5 12-9-15,5 5-51 16,-3 3 0-16,-2-8-24 16,5-8-6-16,-5-17 30 15,2-12-66-15,2-17-3 16,-3-13 24-16,7-9-29 15,-4-9-2-15,7-9 1 16,0-5-39-16,0-2-40 16,20-5-279-16,13 1-264 0,-2-7-721 15</inkml:trace>
  <inkml:trace contextRef="#ctx0" brushRef="#br0" timeOffset="350">2777 388 2056 0,'0'0'294'0,"0"0"-221"15,0 0-35-15,0 0 169 0,0 0 45 16,0 0-151-16,124 172-31 16,-87-91 5-16,7 12-38 15,-1 7 26-15,7 4-25 16,1 4 3-16,1-5 21 16,3-6-62-16,-3-10 0 15,-5-12 10-15,-4-12-10 16,-9-10-10-16,-10-6-71 15,-10-5-61-15,-14 2-225 16,0-7-405-16,-11-10-149 0</inkml:trace>
  <inkml:trace contextRef="#ctx0" brushRef="#br0" timeOffset="638">2594 1480 1986 0,'0'0'328'0,"0"0"-227"16,0 0 3-16,113-187 104 16,-38 106-11-16,7-6-65 15,9-10-81-15,5-1 24 16,2 2-42-16,-5 5-2 15,-12 13 4-15,-12 13-35 16,-14 12 0-16,-20 17-1 16,-8 15-20-16,-7 12-108 0,-3 9-189 15,-3 9-378-15,-5 12-556 16</inkml:trace>
  <inkml:trace contextRef="#ctx0" brushRef="#br0" timeOffset="1151">4262 571 1918 0,'0'0'357'15,"0"0"-284"-15,0 0-26 16,0 0 109-16,169 29-56 16,-88-7-84-16,23 3 7 15,9-1-23-15,11 0 0 16,6-6 15-16,-9-3-15 15,-11 0-3-15,-14-4-12 16,-24-2 21-16,-20 4-6 0,-18-1 0 16,-21 1 0-1,-13 4 65-15,0 3 8 0,-10 12 28 16,-30 7-3-16,-20 11-48 16,-16 8 19-16,-25 11-27 15,-20 8-12-15,-15 0 3 16,-12 0-16-16,1-4-1 15,4-7 25-15,16-6-40 16,13-9 36-16,14-5-28 16,23-13-8-16,16-5-1 15,21-6-48-15,25-3-103 16,15-6-132-16,9-3-337 16,25-7-202-16</inkml:trace>
  <inkml:trace contextRef="#ctx0" brushRef="#br0" timeOffset="1417">5321 1489 2000 0,'0'0'341'16,"0"0"-241"-16,0 0 161 15,-181 84 14-15,94-49-76 16,-15 10-118-16,-13 2-24 16,-1 0 15-16,2 6-72 0,14-9 0 15,13 0-2 1,17-4-29-16,19-5-23 0,24 5-154 16,14-7-273-16,13-12-211 0</inkml:trace>
  <inkml:trace contextRef="#ctx0" brushRef="#br0" timeOffset="1925">6344 1174 1540 0,'0'0'632'0,"0"0"-625"16,0 0-1-16,0 0 99 15,157-166 61-15,-111 124-89 16,1-3-75-16,4 0 24 15,-8-2-15-15,1 0 32 16,-8-4 27-16,-2-1-55 16,-8 2 58-16,-6 4 17 0,-6 8-13 15,-8 8 24-15,-3 15-33 16,-3 9 21-16,0 6 8 16,0 0-95-16,-6 35 11 15,-14 26 26-15,-6 17-17 16,-2 21 44-16,-2 12-33 15,7 10-4-15,3-4 26 16,6-6-43-16,11-8-9 16,3-16 21-16,0-12-15 15,0-15-7-15,0-13-2 16,0-10-29-16,0-10 10 16,0-5-107-16,-3-1-76 15,0-8-305-15,0-9-244 0</inkml:trace>
  <inkml:trace contextRef="#ctx0" brushRef="#br0" timeOffset="2705">7507 0 1258 0,'0'0'714'16,"0"0"-563"-16,0 0-73 16,0 0 75-16,0 0 43 0,0 0-89 15,0 0-42-15,96 91 37 16,-38-16-26-16,5 13 0 15,7 13-8-15,7 14-39 16,2 8 64-16,8 9 0 16,-3 6-63-16,-10-2 45 15,-10-1-48-15,-18-5 15 16,-19-11-8-16,-24-10-34 16,-3-6 40-16,-36-13-40 15,-30-6-4-15,-18-12-10 16,-8-3-52-16,-38 9-97 15,28-15-328-15,10-14-404 0</inkml:trace>
  <inkml:trace contextRef="#ctx0" brushRef="#br0" timeOffset="7503">14 481 1822 0,'0'0'229'0,"0"0"-140"16,0 0 19-16,0 0 84 15,0 0-6-15,0 0-88 16,0 0-69-16,151-143 53 16,-108 138-48-16,7 5-1 15,2 0 40-15,3 5-67 0,-6 12 30 16,2 10-5-1,-12 4-14-15,-5 4 44 0,-10 0-56 16,-14 5-4-16,-10 3 58 16,0 0-44-16,-17-2 8 15,-23 0-5-15,-7 2-17 16,-10-7 38-16,0 2-39 16,1-10 0-16,5-1 35 15,7-3-34-15,9-7 9 16,8 0 1-16,10-8-4 15,6-3 19-15,5 0-26 16,6-6 0-16,0 0 4 16,0 0-4-16,0 0 0 15,0 0-18-15,3 3 18 0,14 1 10 16,7-2-10 0,5 5 0-16,8-6 9 0,1 6-9 15,5-2-1-15,0 8 1 16,4-1 0-16,-1 3-5 15,6 7 5-15,-9 1 0 16,3 4 9-16,-5 2-9 16,-6 5 0-16,-4 3 6 15,-7-2 6-15,-7 0-6 16,-11 3-6-16,-6 1 0 16,0-6 53-16,-6 3-53 15,-25-3 10-15,-2 0-1 16,-7-3-9-16,-4-3 28 0,-2-5-27 15,-2-5-1 1,-2-5 52-16,-2-3-46 0,0-3 17 16,3-6-8-16,-1 0-8 15,7 0 50-15,2 0-51 16,4-2-6-16,8-11 50 16,1 1-50-16,8 0 7 15,7 3 1-15,2 2-7 16,8 3 22-16,0-1-23 15,3 3 0-15,0 2-18 16,0 0 17-16,0 0-61 16,0 0-40-16,0 7-97 15,0 19-265-15,0-2-453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7:11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247 88 1028 0,'0'0'283'16,"0"0"-85"-16,0 0-50 16,0 0-12-16,0 0-7 15,0 0-41-15,0-25 4 16,0 19 2-16,0 6-64 16,0 0 56-16,0 0-63 15,0 0 11-15,0 0 45 16,0 6-45-16,0 12-7 15,0 4 15-15,0 2-34 16,0 3 40-16,-3 1-39 16,-3 6-9-16,-1 3 45 0,-3-1-45 15,0 6 0 1,-1-3 20-16,2 3-4 0,-2 0 33 16,-1-2-49-16,1 2 0 15,2-1 50-15,-2-1-44 16,5 0 0-16,-1-2 6 15,4-1-1-15,-1-2 23 16,1 0-28-16,0-1-6 16,-1-1 34-16,-2-3-34 15,2 3 0-15,0-2 17 16,1-1-4-16,0-4 2 16,0 2-15-16,3-1 0 15,-3 0 23-15,3 0-21 16,-3-4-2-16,3-1 0 15,0-1 1-15,-5 0 44 0,5 1-45 16,-3-1 0 0,3-4 17-16,0 2-17 0,0-1-1 15,-3 3 1-15,3-2 1 16,0-3 57-16,0 3-58 16,0-4 0-16,0-3 11 15,0 3-11-15,0 0 16 16,0-3 0-16,0 0-15 15,0 0 12-15,0 3-13 16,0 1 0-16,0-2 12 16,0 1-11-16,0 0 26 15,0-2-27-15,0-2 0 16,0-2-5-16,0 0 5 0,0 0 0 16,0 0 0-1,0 0 9-15,0 3-12 0,0 4 11 16,0-1-5-16,0-3 33 15,0-1-36-15,0 0 0 16,0-10-2-16,0 6 10 16,0-5-20-16,0 1 9 15,0-3-3-15,0 0-5 16,0 4-40-16,0-4 17 16,0 0 13-16,0 2-29 15,0-2 36-15,0 0-43 16,0 2 19-16,0-2 14 15,0 0-52-15,0 0-15 0,0 0-36 16,0 0-91-16,3 0-7 16,0 0 30-16,5 0 33 15,-5 0-99-15,0-8-326 16,0-5-397-16</inkml:trace>
  <inkml:trace contextRef="#ctx0" brushRef="#br0" timeOffset="1384">290 54 396 0,'0'0'811'0,"0"0"-556"16,0 0-70-16,0 0-30 15,0 0 34-15,0 0-44 0,0 0-27 16,-9-54 49 0,6 54-57-16,3 0-37 0,-3 13-7 15,0 9-4-15,-2 9 32 16,-1 6-67-16,0 1 10 16,-2 3 43-16,-1 4-55 15,-1 2-1-15,0 1-1 16,0 0-23-16,-1 0 66 15,2 3-66-15,-2-2 0 16,5 2 37-16,-5-3-35 16,5-1 4-16,0 2-5 15,-2-1 11-15,2 0 8 16,0-1-20-16,-1-4 0 16,3 0 9-16,4-1-9 15,0 0-13-15,-3-7 13 0,3 2 0 16,0-1 10-16,-3 0-10 15,-4 0 0-15,4-3 32 16,-5 0-31-16,2 1-1 16,3-1-6-16,-3-4 6 15,1 2 22-15,2-3-22 16,0-6 0-16,3 3 16 16,-3-2-16-16,0-1 0 15,3-1-1-15,-3-2 1 16,-2 1 16-16,2-2-16 15,0 0 0-15,3 1 15 16,-3-6-15-16,3 3 6 16,-3 0-5-16,0-1-1 15,3 0 27-15,-5-2-27 16,5 4 0-16,-3-2 7 0,0 0 0 16,0 0-5-16,3 0-1 15,-3-3-1-15,3-3 3 16,-3 0-2-16,3-3-1 15,0 3 4-15,-4-2-2 16,4-6-4-16,-4 6 4 16,4-2 7-16,0 2 3 15,-3 2-12-15,3-3 0 16,-3 3 3-16,-1-3 4 16,4 3-1-16,0-2-6 15,0-5 0-15,-3 5 12 16,3-6-12-16,0 2 0 0,0 1-1 15,0-4 13-15,0 2-15 16,0-2 4-16,0 0-1 16,0 0 0-16,0 0-6 15,0 0-35-15,0 0-108 16,0 0-465-16,3 0-590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27:14.4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6 201 942 0,'0'0'392'15,"0"0"-202"-15,0 0-63 16,0 0-26-16,0 0-14 16,0 0 16-16,0 0-36 0,-3-15 27 15,0 6 27-15,3 2-18 16,0 3-9-16,0-3-53 16,0-2 14-16,3-4 38 15,11-2-74-15,1-3 8 16,2 3 19-16,3-2-27 15,1-1-2-15,-1 0-16 16,0 2 9-16,3 8-10 16,11 2-81-16,-4 2-178 15,-10 2-257-15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09.3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567 121 211 0,'0'0'1371'0,"0"0"-1138"15,0 0-154-15,0 0 32 16,0 0 110-16,0 0-69 16,-20 20-91-16,0-2-19 15,-6 12-20-15,-11 15 9 16,-10 13 32-16,-6 11-38 16,-7 9 23-16,-1 6 7 15,4-3-25-15,1-2-2 16,10-19 2-16,9-19 4 15,13-7 23-15,7-16-38 16,11-9-19-16,6-6 12 16,0-3-11-16,0 0-1 0,0 0 8 15,12 0-7 1,16-6 29-16,5 0-13 0,4-10-8 16,3 5 12-16,4 5-21 15,-1 0 1-15,-7 0-1 16,1 6 0-16,-3 0 5 15,-7 0-5-15,-1 0-2 16,-9 6-11-16,0 0-85 16,-5 0 6-16,-4 1-2 15,-5-5-18-15,0-2 36 16,-3 0 21-16,0 0 28 16,0-2-10-16,0-17-4 15,-3-8 24-15,-8 7 3 0,2-8 14 16,3 7 7-16,-2 3-5 15,5 5 38-15,3 4 56 16,-3 9-11-16,3 0 15 16,0 0-12-16,0 0-14 15,0 14-17-15,0 14-39 16,0 12 30-16,0 8 3 16,3 6-19-16,0 3 24 15,-3 2-20-15,0 3-17 16,0-6 19-16,0-4-37 15,0-5 6-15,0-7 11 16,-6-8-18-16,3-10 1 0,0-7-2 16,-2-3-16-1,5-12-32-15,0 0-122 16,0-6-119-16,0-21-245 0,14 1-271 16</inkml:trace>
  <inkml:trace contextRef="#ctx0" brushRef="#br0" timeOffset="1">715 0 1883 0,'0'0'493'16,"0"0"-393"-16,0 0-51 15,0 0 113-15,0 0-38 16,0 0-48-16,0 0 32 16,80 141-47-16,-36-69-7 15,-1 3 46-15,1 12-59 16,-1 8-5-16,-6 6-2 15,-4 5 6-15,-7-1-11 16,-12 4-23-16,-14-11 1 16,0 4 14-16,-3-9-21 15,-20-14-1-15,-5-10-8 0,1-10-35 16,1-10-27-16,3-16-70 16,-4-14-146-16,10-11-207 15,0-8-439-15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24.8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 59 1363 0,'0'0'383'0,"0"0"-218"15,0 0 0-15,0 0 78 16,0 0-49-16,0 0-91 16,0 0-30-16,-63-59-41 15,63 82-3-15,0 23 60 16,0 23-20-16,0 13-6 16,0 13-36-16,3 5-9 15,6-4 31-15,-2-6-39 16,-1-11-1-16,-2-15 3 15,1-10-6-15,-5-15-6 16,3-16 0-16,-3-6 0 16,0-10 5-16,4-7-5 15,-1 0 0-15,4 0 35 0,5-21-34 16,6-11 14 0,2-8-15-16,8-4 0 0,-3 9 2 15,0 3-2-15,-3 5 0 16,4 16 0-16,2 6-1 15,-2 5-10-15,2 0 7 16,3 24 4-16,-6 8-1 16,-8 0 2-16,-8 4-1 15,-9 1 0-15,0-1 1 16,-4-2-3-16,-30-10 1 16,-1-3 1-16,-2-12 1 15,-7-2-1-15,8-7 0 16,-1 0 5-16,12 0-5 15,6-7-25-15,19-2-216 16,0-3-412-16,0 7-1442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09.3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272 249 1624 0,'0'0'280'0,"0"0"-189"15,0 0-56-15,0 0 142 16,0 0 21-16,0 0-75 0,0 27-62 16,0 6 20-16,0 15 30 15,0 16-43-15,0 11 9 16,0 11-8-16,0 2-12 16,0 5 13-16,0 0-28 15,0-11 3-15,0-4 3 16,-3-9-39-16,0-16 17 15,-1 2-16-15,4-10-8 16,-4-12 16-16,4-3-18 16,0-5 0-16,-3-12-12 15,3-11-128-15,0-2-117 16,0-15-478-16,0-12-408 0</inkml:trace>
  <inkml:trace contextRef="#ctx0" brushRef="#br0" timeOffset="1">0 280 1773 0,'0'0'296'0,"0"0"-177"15,0 0-61-15,0 0 171 16,0 0-44-16,0 0-79 0,0 0-23 16,107-166-35-1,-52 145 3-15,-3 9 16 0,9 6-28 16,2 6 10-16,1 0-41 16,-4 13 8-16,1 19 29 15,-5 0-45-15,-8 8 15 16,-13 4-15-16,-7 2 6 15,-15 5 7-15,-13 0-13 16,0 6 0-16,-13 3 15 16,-27-5-15-16,-11-4 0 15,-2-7 3-15,-4-4 4 16,1-14 2-16,5-7-9 0,4-13 0 16,7-6 15-1,7 0-15-15,2 0-39 16,14-6-15-16,8-13-100 0,9-10-176 15,0 2-379-15,20 4-1150 0</inkml:trace>
  <inkml:trace contextRef="#ctx0" brushRef="#br0" timeOffset="2">1425 0 1467 0,'0'0'336'15,"0"0"-94"-15,0 0-48 0,0 0 76 16,0 0-38-16,0 0-102 15,0 0-22-15,-130 39-50 16,90 10 8-16,-1 15 3 16,-2 18-26-16,3 8 44 15,-1 12-57-15,9 9 0 16,4 3 25-16,8 5-46 16,7-12 9-16,7-5 0 15,6-9-10-15,0-11 13 16,0-10-21-16,23-12 0 15,1-5 6-15,5-10-6 16,8-10-32-16,7-10-52 16,25-16-145-16,-8-6-261 15,-8-3-304-15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09.3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3936 147 1874 0,'0'0'557'0,"0"0"-515"0,0 0-36 15,0 159 111-15,-12-71 114 16,-2 14-47-16,-3 16-106 16,0 11-9-16,-2-4 34 15,-1 6-35-15,-3-11-13 16,3-9-19-16,3-9-24 15,0-21 39-15,7-12-36 16,-1-11-5-16,2-10 26 16,1-15-30-16,2-7 0 15,3-10-6-15,3-7-9 16,0-6 8-16,0-3-77 16,0-6-113-16,12-25-270 0,13-1-385 15</inkml:trace>
  <inkml:trace contextRef="#ctx0" brushRef="#br0" timeOffset="1">4732 379 529 0,'0'0'1881'0,"0"0"-1635"0,0 0-205 16,0 0 37-16,0 0 172 16,66 198-99-16,-38-116-67 15,2 11-35-15,7 13 8 16,6-1 33-16,1 4-45 15,-1-14-35-15,4-5 34 16,-4-9-43-16,0-6 12 16,-2-14-13-16,-4-7 1 15,-8-14 1-15,-5-14-2 16,-10-8-57-16,-8-9-9 16,-6-9-150-16,0 0-156 15,0-27-444-15,-17 5-1118 0</inkml:trace>
  <inkml:trace contextRef="#ctx0" brushRef="#br0" timeOffset="2">4662 1482 1219 0,'0'0'1107'16,"0"0"-937"-16,0 0-105 16,0 0 81-16,0 0 81 0,0 0-102 15,0 0-62-15,167-210-12 16,-80 126-19-16,14-6-7 16,-2-11 2-16,5-3-21 15,-3 7 30-15,-14 11-36 16,-11 11 8-16,-16 15-10 15,-13 14 2-15,-4 4-111 16,-12 11-198-16,-11 18-481 0</inkml:trace>
  <inkml:trace contextRef="#ctx0" brushRef="#br0" timeOffset="3">6862 541 1986 0,'0'0'337'0,"0"0"-250"15,0 0 47-15,0 0 61 16,0 0 8-16,0 0-144 16,-245 127-29-16,161-77 49 15,-3 4-15-15,0 4-10 16,12-13 0-16,11 4-27 16,16-21 24-16,18 3-33 15,10-9-17-15,14-4 26 0,6-3-26 16,0-3-1-1,12 3 1-15,26-4 5 0,5 5 18 16,11-2-24 0,2 5 0-16,2-4 29 0,-1 5-29 15,-4 5 12-15,-7-6-12 16,1 3 7-16,-7 3-4 16,-3 3-3-16,-7-8-24 15,-6-2-16-15,-8 0-167 16,-13 1-170-16,-3-15-347 15,0 5-762-15</inkml:trace>
  <inkml:trace contextRef="#ctx0" brushRef="#br0" timeOffset="4">6186 1515 314 0,'0'0'2101'16,"0"0"-1814"-16,0 0-222 15,0 0 123-15,0 0 21 16,0 0-25-16,0 0-125 16,93 47-32-16,-42-37 33 15,2-3-41-15,4-1-8 16,4 3-11-16,2-3-17 0,4-6-23 15,23 0-155-15,-17 0-361 16,-10 0-572-16</inkml:trace>
  <inkml:trace contextRef="#ctx0" brushRef="#br0" timeOffset="5">7640 614 1947 0,'0'0'387'0,"0"0"-292"15,0 0-15-15,0 0 115 16,0 0 9-16,0 0-99 16,0 0-82-16,157-145 6 15,-103 136 21-15,2 9-14 16,1 0 30-16,-4 3-35 15,-2 21-8-15,-8 9 31 0,-10 9-23 16,-10-2-4-16,-12 8 7 16,-11 3-7-16,0 0 23 15,-11-1-38-15,-18-1-11 16,-15-1 44-16,1-4-36 16,-4-4 5-16,4-9-14 15,6-5 7-15,7-8-5 16,10-2-2-16,6-7 0 15,8 0 0-15,3-9 0 16,3 0-2-16,0 0 1 16,3 6-2-16,17-6-11 15,7 0 14-15,-1 0 0 16,8 0-6-16,-1 6 7 16,1 3-2-16,-2 5 1 15,2 1 0-15,4 7 6 0,-3 5-6 16,5 4 0-16,-2 1-7 15,-1 6 7-15,-5 8-1 16,-4 2 1-16,-9-5 0 16,-5 2 17-16,-11-4-17 15,-3-1 0-15,0-1 17 16,-33-6-8-16,-15-6 6 16,-4 0 4-16,-12 1-13 15,1-15 51-15,-4 0-37 16,3-7-7-16,4-6 38 15,7 0-40-15,7 0-2 0,2-12-6 16,7-4 4 0,6-7-14-16,8 5-8 0,3 0-86 15,-1-9-40-15,9 6-329 16,-2 3-727-16</inkml:trace>
  <inkml:trace contextRef="#ctx0" brushRef="#br0" timeOffset="6">8476 0 1768 0,'0'0'346'15,"0"0"-255"-15,0 0-70 16,0 0 96-16,0 0 83 15,0 0-75-15,-11 35-53 16,22-10 11-16,12 7 28 16,3 8-47-16,8 14 3 15,7 8 10-15,2 18-29 16,4 1 6-16,2 12-12 0,6 7-15 16,-6 8 16-1,4 0-24-15,-2 13 2 0,-1 12 8 16,-7-5-14-16,-3 4 37 15,-10 1-19-15,-10-4-22 16,-17-14 26-16,-3-14-36 16,-15-3 7-16,-29-13 11 15,-7-10-19-15,-5-13 0 16,2-21-48-16,10-13-42 16,12-28-104-16,12-7-537 15,9-22-1637-15</inkml:trace>
  <inkml:trace contextRef="#ctx0" brushRef="#br0" timeOffset="7">150 85 1780 0,'0'0'512'0,"0"0"-450"15,0 0 37-15,0 0 159 16,0 0-61-16,0 0-109 15,13 78-15-15,15-21-8 16,4 25 4-16,9 4-14 16,5 10-14-16,8 4 21 15,-1 1-48-15,7-3 10 16,1-13 12-16,-4-3-24 16,-4-15-2-16,-6-12-10 15,-10-8 0-15,-8-15 18 16,-6 2-18-16,-9-15-17 15,-7 1-28-15,-7-5-139 0,0-6-161 16,0-3-283-16,0-3-215 0</inkml:trace>
  <inkml:trace contextRef="#ctx0" brushRef="#br0" timeOffset="8">0 1335 1861 0,'0'0'361'15,"0"0"-323"-15,0 0-36 16,0 0 140-16,0 0-22 15,0 0-63-15,191-216-35 16,-112 137-11-16,12-11 48 16,8-15-34-16,5-4-24 15,-3 2 20-15,-8 7-20 16,-12 14 5-16,-21 22 0 16,-16 15-5-16,-18 23-2 15,-9 8-3-15,-5 14-148 16,-1 4-229-16,-5 0-480 0</inkml:trace>
  <inkml:trace contextRef="#ctx0" brushRef="#br0" timeOffset="9">1149 377 1538 0,'0'0'935'0,"0"0"-775"15,0 0-136-15,0 0-4 0,0 0 97 16,0 0-17 0,0 0-38-16,138 66-62 0,-65-43 0 15,7 1 19-15,10-5-19 16,0 1 0-16,2-8 0 15,-13 3 1-15,-8 0 8 16,-18 2-9-16,-13-3 0 16,-20 0-7-16,-14 7 16 15,-6 3-5-15,-6 6 28 16,-31 15-11-16,-13 4 26 16,-10 8-14-16,-7 3-1 15,-3 9 16-15,-1-9-33 16,4 1 4-16,4-2-2 15,2-4-4-15,9-4 26 16,5-3-39-16,7 1 2 0,6-17-11 16,7 2 9-16,7-16-96 15,11-3-48-15,9-15-134 16,0 0-343-16,0 0-416 0</inkml:trace>
  <inkml:trace contextRef="#ctx0" brushRef="#br0" timeOffset="10">2056 1160 1967 0,'0'0'518'16,"0"0"-419"-16,0 0-23 16,0 0 172-16,-171 157-75 15,111-102-99-15,-7 4-22 16,-4-2-52-16,1 4 1 16,10-10 4-16,7-4-5 15,13-7-15-15,13-7-53 16,10-18-123-16,14-9-100 15,3-6-335-15,0 0-1173 0</inkml:trace>
  <inkml:trace contextRef="#ctx0" brushRef="#br0" timeOffset="11">2519 1098 1452 0,'0'0'358'16,"0"0"-253"-16,0 0-58 15,0 0 122-15,0 0-5 16,0 0-50-16,0 0-58 16,107-133-35-16,-70 94 27 0,4-3-11 15,-4-3-13 1,-1-2 41-16,1-2-28 0,-3 1 4 16,-1-4 12-16,-4 4-20 15,-4-3 46-15,-2 9-29 16,-7 0 1-16,-3 9 34 15,-2 6-42-15,-4 8 17 16,-4 6-9-16,-3 6-15 16,0 7 27-16,0 0-41 15,0 0-1-15,0 0 15 16,0 0-28-16,0 0 19 16,0 0-8-16,0 9-17 15,0 9 40-15,0 9-33 0,0 5-8 16,0 5 46-16,0 14-46 15,0 2 16-15,-7 2 4 16,-7 12-9-16,1 6 31 16,0 2-32-16,-1-3-10 15,2-3 41-15,4 4-41 16,-1-14 11-16,6 1-3 16,-2-6-8-16,2-9 10 15,3-3-11-15,0-9 0 16,0-3 1-16,0 0-1 15,0-8 0-15,0-8-1 16,0 5 2-16,0-12-12 0,0-1-17 16,0 1-76-16,0-7-44 15,0 0-209-15,-3-5-584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0:09.3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89 1224 0,'0'0'888'0,"0"0"-743"16,0 0-126-16,0 0 52 16,0 0 48-16,0 0-55 15,0 0-39-15,191-73-7 16,-128 65 12-16,1 1-30 16,-1 7-22-16,1 0-52 15,3 0-101-15,-15 0-136 0,-18 7-344 16</inkml:trace>
  <inkml:trace contextRef="#ctx0" brushRef="#br0" timeOffset="1">70 283 2109 0,'0'0'359'0,"0"0"-275"16,0 0-38-1,0 0 59-15,0 0-37 0,181-26-68 16,-57-7-55-16,-17 13-212 16,-14-2-602-16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3:02.9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 22 1707 0,'0'0'323'0,"0"0"-224"16,0 0-98-16,0 0 209 15,0 0 17-15,0 0-118 16,-6 5-23-16,6-5 44 16,0 0-43-16,0 0 35 15,0 0-87-15,0 0 1 0,3 0 22 16,20 0-10-16,7 0-7 16,10 0-3-16,3 0-38 15,7 0 37-15,4 0-37 16,4 0 0-16,-3 0 18 15,0 0-18-15,-6 0 0 16,-2 0-1-16,-4 0 1 16,-9 0-9-16,-7 0-52 15,-7 0-53-15,-6 0-55 16,-11 0-190-16,-3 6-256 16,0 0-117-16</inkml:trace>
  <inkml:trace contextRef="#ctx0" brushRef="#br0" timeOffset="483">11 501 1572 0,'0'0'333'16,"0"0"-199"-16,0 0 61 15,0 0 80-15,0 0-54 16,0 0-97-16,0 0-24 15,-20 9 7-15,20-9-11 16,0 0 8-16,4 2-79 16,17 5 29-16,5-3 9 15,3-1-29-15,9-3-5 16,2 0 10-16,6 3-29 16,7-3 35-16,4 0-45 15,7 0 0-15,0 0 20 16,2 0-19-16,1 0 4 15,-4 0-5-15,-5 0 0 16,-12-6-7-16,-12 6 7 0,-13 0-68 16,-12 0-19-16,-9 0-146 15,0 0-383-15,0 9-535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3:07.9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246 284 1298 0,'0'0'300'15,"0"0"-136"-15,0 0-31 16,0 0 50-16,0 0-4 16,0 0-59-16,0 0 15 15,-44-19-88-15,44 19 12 16,0 0 16-16,0 0-43 15,0 0-11-15,0 22 43 16,0 14 5-16,0 15 44 16,0 16-71-16,0 8 1 15,0 12 26-15,0 5-36 0,0 2-1 16,-3-6-10-16,0-13-10 16,0-9 33-16,0-9-45 15,-5-11 0-15,8-8 14 16,-3-7-13-16,0-10-2 15,3-9-3-15,0-6-62 16,0-4-59-16,0-2-257 16,11-6-255-16,-2-11-223 0</inkml:trace>
  <inkml:trace contextRef="#ctx0" brushRef="#br0" timeOffset="554">39 302 1530 0,'0'0'248'0,"0"0"-149"16,0 0 22-16,0 0 92 15,0 0-30-15,0 0-17 16,0 0-105-16,-43-127-17 16,52 113 38-16,11-4-26 15,7 3-15-15,7 0-5 16,3-4-8-16,6 4 33 16,4 1-61-16,3-2 0 0,-4 7 32 15,5 3-32-15,-4 6 2 16,-1 0 10-16,-5 0-11 15,-1 6 37 1,-8 19-38-16,-1 2 0 0,-4 5 30 16,-10 5-30-16,-5 1 2 15,-7 2 5-15,-5 2-6 16,0 0 35-16,0-3-36 16,-8-1 0-16,-15-6 27 15,-7-3-27-15,-7-2 12 16,-3-2-12-16,-3-4 1 15,-4-5 15-15,7-5-16 0,-1-2 0 16,6-3 3-16,7-3-2 16,5 0-2-16,6-3 1 15,7 0-6-15,4 0 0 16,6 0-69-16,0 0-134 16,23 0-125-16,13 0-219 15,4-9-481-15</inkml:trace>
  <inkml:trace contextRef="#ctx0" brushRef="#br0" timeOffset="1187">1570 7 1209 0,'0'0'253'16,"0"0"-81"-16,0 0-42 15,0 0 0-15,0 0 7 16,0 0-35-16,0 0 12 16,-27-7-12-16,21 7-9 0,-5 0 29 15,5 0-89-15,-8 0-17 16,-3 0 18-16,-3 13-26 16,-3 8 5-16,-7 7 10 15,1 8 9-15,-6-1 77 16,1 7-67-16,5 4 3 15,-1-2 27-15,-1 9-41 16,8 1 6-16,-3 6-7 16,6 0-13-16,0 6 55 15,2 1-71-15,9-1 14 16,-2 2 27-16,5-4-35 16,6-4 10-16,0-3-10 0,0-6-1 15,0-2 21-15,0-8-27 16,0-6 0-16,0-3 21 15,9-6-15-15,5-2-5 16,0-5-1-16,-4 0 14 16,4-2-8-16,-5-5-6 15,5 0 0-15,-5 0-13 16,8-3 10-16,0 4-73 16,7-9-71-16,28-4-128 15,-4 0-40-15,-1 0-332 0</inkml:trace>
  <inkml:trace contextRef="#ctx0" brushRef="#br0" timeOffset="1750">1917 834 1305 0,'0'0'368'0,"0"0"-237"0,0 0-122 15,0 0 118 1,0 0 12-16,0 0-87 0,0 0-51 15,204-96 16-15,-160 58 2 16,-1-5 35-16,1-3-48 16,-7-2-5-16,-1-2 46 15,-5-4-10-15,-5-3 3 16,-3 1 6-16,-6 9-6 16,-4 9 66-16,-6 13-42 15,-4 10 15-15,1 9 10 16,-4 6-38-16,0 0 4 15,0 15-22-15,0 25 25 16,3 10 33-16,-3 13-77 16,0 9-8-16,0 7 51 15,0-4-33-15,0 0 7 0,0-9-5 16,0-1-16-16,0-16 50 16,0-4-54-16,0-9-4 15,-3-6 30-15,-1-5-32 16,1-7-2-16,0 1 2 15,3-8-24-15,0 2-12 16,0-8-130-16,10-5-179 16,16 0-223-16,8 0 51 0</inkml:trace>
  <inkml:trace contextRef="#ctx0" brushRef="#br0" timeOffset="2236">3666 293 1527 0,'0'0'304'0,"0"0"-249"16,0 0 97-16,0 0 171 16,0 0-106-16,0 0-100 15,0 0-29-15,-81 53-20 16,41-19 5-16,-10 1-73 0,-4 5 0 16,-2 0 29-16,2-5-29 15,10 2-8-15,4-4 7 16,11-6 2-16,8-3 8 15,4-6-9-15,11-1 0 16,3-1 22-16,3 2-22 16,0 0 15-16,9 5-15 15,18 3 6-15,7 2 14 16,6 0-20-16,4 3 0 16,2-2 32-16,4 2-9 15,-2-3-5-15,-2-5-18 16,-5-5 9-16,-9 1 0 15,-9-4-9-15,-3-4-72 0,-16 2-161 16,-4-8-315-16,0 1-110 16</inkml:trace>
  <inkml:trace contextRef="#ctx0" brushRef="#br0" timeOffset="2502">3024 1129 1733 0,'0'0'377'16,"0"0"-251"-16,0 0 88 16,0 0 36-16,0 0-48 15,0 0-108-15,0 0 6 16,197 116-76-16,-151-96-7 15,5-2 19-15,-4 3-36 16,2-1-8-16,21 2-125 16,-12-7-326-16,-9-6-223 0</inkml:trace>
  <inkml:trace contextRef="#ctx0" brushRef="#br0" timeOffset="2926">4331 336 1781 0,'0'0'350'0,"0"0"-227"16,0 0 38-16,0 0 68 15,0 0-14-15,0 0-55 16,0 0-97-16,200 192-3 16,-134-113 37-16,4 0-41 0,5 3 17 15,-3 0-64 1,3-14-6-16,-9-1 46 0,-2-12-48 15,-14-11 0-15,-7-7 5 16,-12-8-4-16,-12-7 8 16,-5-7-10-16,-8-4 0 15,-2-7-6-15,0-2-61 16,-4-2-104-16,9 0-133 16,-1-8-213-16,1-14-263 0</inkml:trace>
  <inkml:trace contextRef="#ctx0" brushRef="#br0" timeOffset="3263">5450 346 163 0,'0'0'1704'0,"0"0"-1468"16,0 0-115-16,0 0 94 16,0 0 2-16,0 0-11 15,-184 152-115-15,117-83-7 16,-14 12-1-16,-15 4-33 0,-11 1 29 16,-6-5-64-16,3-6-13 15,9-10 42-15,14-12-44 16,18-10 0-16,14-14-8 15,18-7-2-15,14-11-1 16,14-5-101-16,9-6-80 16,9 0-133-16,25-14-333 15,3-11-907-15</inkml:trace>
  <inkml:trace contextRef="#ctx0" brushRef="#br0" timeOffset="3777">6352 461 1739 0,'0'0'350'16,"0"0"-217"-16,0 0 30 16,0 0 125-16,0 0-57 15,0 0-168-15,0 0-46 0,-179 97 32 16,107-52-24-1,-1 6 42-15,-4 3-66 0,7-1 4 16,3 1 52-16,10-7-46 16,14-11-5-16,13-6-6 15,13-6 1-15,8-7 16 16,9-1-17-16,0-1 0 16,0 3 32-16,15 1-31 15,16-2 12-15,10 4-1 16,5-3-12-16,1 4 37 15,5 1-37-15,6 2 0 16,-4-1 27-16,2-3-26 0,-2 2-2 16,-7-1-34-1,-4-4-107-15,-6-6-138 0,-10-3-501 16,-18-6-1203-16</inkml:trace>
  <inkml:trace contextRef="#ctx0" brushRef="#br0" timeOffset="4019">5580 1367 1989 0,'0'0'525'0,"0"0"-469"15,0 0 35 1,0 0 220-16,0 0-151 0,0 0-85 15,0 0-5-15,134 103-56 16,-80-89-13-16,5-1-1 16,9-2-88-16,22 1-116 15,-17-3-452-15,-10-7-424 0</inkml:trace>
  <inkml:trace contextRef="#ctx0" brushRef="#br0" timeOffset="4602">6907 645 886 0,'0'0'1167'0,"0"0"-1001"15,0 0-143-15,0 0 131 16,0 0 25-16,174-82-103 16,-124 82-10-16,4 0-59 15,-5 4 22-15,-5 20 108 16,-10 3-82-16,-14 3 13 16,-17 4-28-16,-3-2-18 15,-7 4 38-15,-26-3-60 0,-10 0 0 16,-1-2 27-16,4-8-27 15,0-2-1-15,10-5 0 16,7-5 1-16,9-4-3 16,8-7 3-16,6 3-30 15,0 0 22-15,0 0-32 16,20 6 22-16,6 4 16 16,7 0 2-16,7 6-6 15,7 8 6-15,4 2 0 16,-2 8 0-16,1-2 2 15,-2 5-2-15,-12 0 22 16,-8-7-5-16,-16-4 44 16,-12-1-49-16,0-3 18 15,-23-3 50-15,-21-3-47 16,-8-1 10-16,-6-7-10 0,-2-2-27 16,2 0 24-16,3-5-30 15,3-4 0-15,9 0-12 16,4 0 3-16,8 0-91 15,11-15-107-15,11-9-429 16,6-7-832-16</inkml:trace>
  <inkml:trace contextRef="#ctx0" brushRef="#br0" timeOffset="4948">7495 186 1833 0,'0'0'507'16,"0"0"-472"-16,0 0 91 15,0 0 153-15,0 0-83 16,0 0-96-16,225 88-36 15,-162-26-8-15,4 6 68 16,3 14-69-16,3 8-31 16,-7 3 38-16,-5 4-47 15,-10-5 18-15,-15-1-3 0,-23-9-23 16,-13-5 25-16,-9-2-32 16,-42-2-27-1,-22-1-5-15,-57 18-174 0,12-21-354 16,2-11-512-16</inkml:trace>
  <inkml:trace contextRef="#ctx0" brushRef="#br0" timeOffset="6180">416 1666 1382 0,'0'0'286'0,"0"0"-178"0,0 0-32 16,0 0 87-16,0 0 1 16,0 0-41-16,0 0-60 15,8-5 6-15,27 4 39 16,17-4-65-16,3 3 5 15,17 2 44-15,7 0-54 16,19 0-7-16,8 0 6 16,11 0-17-16,10-3 39 15,6 3-59-15,11 0 0 16,4 0 33-16,5 0-24 0,4 0 12 16,1 0-20-16,-2 0 8 15,1 0 2-15,-7 0-11 16,-2 0 0-16,-4 0 39 15,0 3-38-15,3-1 0 16,-1 3 5-16,4-4 4 16,1 4-6-16,-4-3-4 15,0-2 0-15,1 2 20 16,-4-2-19-16,-5 0-1 16,6 0 0-16,-6 0 0 15,2 0 2-15,0 0-2 16,2 0 0-16,-2 0 0 15,-8 0 0-15,1 0 0 16,-7 0-2-16,-6 0 4 16,-5 0 5-16,-6 0-7 0,-3 7 0 15,-3 2 6-15,0 0-6 16,0 0-6-16,-5 0 6 16,2-3 0-16,-1 3 12 15,0-2-12-15,0-1 0 16,1-4-3-16,0 0 3 15,-5 1-10-15,2 1 9 16,-5-4 2-16,-3 2 2 16,-3-2-3-16,-4 0 0 15,-5 4 18-15,-5-4-5 16,-1 3-10-16,0 3 2 16,-6 0 7-16,4 0 3 15,-3 0-15-15,0 0 0 0,-1 1 24 16,2-5-16-1,-4 5-7-15,3-4 7 0,-4-2-2 16,-4 4 27-16,-5-3-33 16,-7 0 0-16,-10-2 14 15,-11 4-14-15,-12-4-1 16,-10 0 0-16,-4 0-20 16,-18 3-31-16,-22-3-215 15,-6 0-671-15</inkml:trace>
  <inkml:trace contextRef="#ctx0" brushRef="#br0" timeOffset="6816">2258 2645 1367 0,'0'0'322'0,"0"0"-217"0,0 0 23 16,0 0 135-16,0 0-27 15,0 0-111-15,0 0-89 16,-47 91 28-16,44-14 64 15,0 23-31-15,-5 11-7 16,2 0 4-16,0-2-57 16,-5-13-8-16,5-12-5 15,0-15-18-15,-2-14 22 16,2-13-28-16,3-12-4 16,0-7-5-16,3-13-104 15,3-10-209-15,20 0-214 0,-3-17-154 16</inkml:trace>
  <inkml:trace contextRef="#ctx0" brushRef="#br0" timeOffset="7154">2151 2595 1633 0,'0'0'338'0,"0"0"-227"15,0 0-18-15,0 0 125 16,0 0-27-16,194-89-72 16,-117 85-59-16,4 4-21 15,1 0 39-15,-4 0-38 0,-12 20 18 16,-8 10 30-16,-15 4-67 16,-20 4 12-16,-20 3-25 15,-3 8 1-15,-26 0 45 16,-28 1-54-16,-13 1 1 15,-3-5 11-15,-4-7-12 16,7-9 0-16,11-8 0 16,13-12-11-16,12-3 5 15,11-7-88-15,17 0-115 16,3-11-81-16,0-11-373 0</inkml:trace>
  <inkml:trace contextRef="#ctx0" brushRef="#br0" timeOffset="7481">3518 2468 1987 0,'0'0'374'15,"0"0"-301"-15,0 0 12 16,0 0 162-16,-153 175-48 16,106-95-69-16,-1 20-84 15,2 13 32-15,5 9 36 16,9 4-65-16,4-3-16 0,16-12-31 16,5-6 10-16,7-18-3 15,0-8-9-15,16-15-15 16,15-16-20-16,9-14-116 15,33-26-144-15,-6-8-283 16,-7 0-192-16</inkml:trace>
  <inkml:trace contextRef="#ctx0" brushRef="#br0" timeOffset="7793">3990 2765 2083 0,'0'0'336'16,"0"0"-283"-16,0 0 44 16,0 0 158-16,0 0-86 15,127 158-108-15,-84-89 27 16,1 6 10-16,2 6-37 15,1-1-21-15,-4-7-26 16,0-7 26-16,-2-7-40 16,-7-5 0-16,-5-7-18 15,-9-11-47-15,-3-6-108 16,-7-6-312-16,-7-10-167 16,-3-5-590-16</inkml:trace>
  <inkml:trace contextRef="#ctx0" brushRef="#br0" timeOffset="8068">3859 3568 2160 0,'0'0'379'16,"0"0"-307"-16,0 0-43 15,0 0 74-15,0 0 99 16,177-153-144-16,-93 94-58 0,9-7 48 16,1-5-27-1,-1 3 28-15,-6 3-14 0,-14 16-34 16,-19 10-2-16,-10 11 0 16,-15 7-122-16,-1 4-122 15,-8 4-326-15,-4 4-251 0</inkml:trace>
  <inkml:trace contextRef="#ctx0" brushRef="#br0" timeOffset="9085">5269 2753 1689 0,'0'0'516'15,"0"0"-360"-15,0 0 61 16,0 0-17-16,0 0-39 15,0 0-138-15,0 0-8 16,94 64-3-16,-30-34-12 16,12 0 31-16,7 3-31 15,12-7 0-15,-5 2 6 16,-6-4-6-16,-8-5-1 16,-19-6-5-16,-14 4 6 0,-19-6 4 15,-13 6-4 1,-11 0 0-16,-5 9 51 0,-34 8-5 15,-15 8-10-15,-10 6-4 16,-13 3-31-16,-10 4 29 16,-6-1-30-16,-3 2 0 15,-5 2 20-15,-3-1-20 16,3-3-2-16,5-3 1 16,13-8-20-16,16-7 15 15,20-13-100-15,19-7-109 16,28-16-72-16,5 0-309 15,28 0-349-15</inkml:trace>
  <inkml:trace contextRef="#ctx0" brushRef="#br0" timeOffset="9348">5904 3400 1839 0,'0'0'373'16,"0"0"-263"-16,0 0 28 16,0 0 171-16,0 0-72 15,0 0-146-15,-197 161-7 16,114-114-7-16,-7 4-38 16,0 1 27-16,6-5-66 15,7-4 0-15,13-8-18 16,18-8-16-16,11-6-112 0,26-15-169 15,9-6-349-15,0 0-695 16</inkml:trace>
  <inkml:trace contextRef="#ctx0" brushRef="#br0" timeOffset="9835">6382 3228 1921 0,'0'0'498'15,"0"0"-498"-15,0 0 0 16,0 0 31-16,0 0 115 15,0 0-79-15,201-183-66 16,-168 139-1-16,-2 1 59 16,-2-5 2-16,-8 2-19 15,-1 8 30-15,-11 5 9 16,-1 12 28-16,-5 8-52 16,-3 11 1-16,0 2 35 15,0 0-73-15,0 29-7 16,0 20-4-16,-14 17 7 15,5 16 55-15,-2 11-70 16,1 3 14-16,7 0 51 16,-1-8-58-16,4-11 5 0,0-11-11 15,0-9 4-15,0-8 13 16,0-11-19-16,0-10-25 16,0-6 25-16,0-9-66 15,0-6-78-15,0-7-191 16,0 0-260-16,0-20 24 15,4-8-1175-15</inkml:trace>
  <inkml:trace contextRef="#ctx0" brushRef="#br0" timeOffset="10173">6920 2537 2150 0,'0'0'495'15,"0"0"-411"-15,0 0-31 16,0 0 136-16,0 0-5 16,0 0-109-16,0 0-24 15,181 126-6-15,-117-62 8 16,9 11 43-16,7 9-55 0,1 6-17 15,-5 7 46-15,-10-2-23 16,-14-1-23-16,-23-7-20 16,-18-3 7-16,-11-9 16 15,-17-7-27-15,-34-1-29 16,-13-5-7-16,-32 6-105 16,15-17-151-16,5-14-557 0</inkml:trace>
  <inkml:trace contextRef="#ctx0" brushRef="#br0" timeOffset="11223">9290 1553 1805 0,'0'0'596'0,"0"0"-439"15,0 0 31-15,0 0 6 16,0 0-43-16,0 0-132 16,0 0-13-16,171-24 11 15,-111 22-17-15,4 2-12 16,2 0-81-16,14 0-110 15,-20 0-119-15,-13 0-378 0</inkml:trace>
  <inkml:trace contextRef="#ctx0" brushRef="#br0" timeOffset="11457">9149 2008 2256 0,'0'0'664'16,"0"0"-586"-16,0 0 80 16,0 0 35-16,171 0-131 15,-88 0-38-15,10 2-24 16,69 7-35-16,-26 4-97 0,-18-4-645 15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3:26.2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203 225 1594 0,'0'0'246'0,"0"0"-114"16,0 0 57-16,0 0 27 0,0 0-6 15,-43-13-140 1,39 13-46-16,4 27 10 0,0 22 37 15,-3 13 49-15,-3 20-27 16,3 9-56-16,-5 1 63 16,2-2-71-16,0-8-4 15,-2-10 32-15,2-5-34 16,0-14 2-16,-2-7-23 16,5-10-2-16,-3-6 21 15,3-3-21-15,0-6-12 16,3-6-51-16,0-3-159 15,0-9-262-15,6-3-143 16,3 0-1106-16</inkml:trace>
  <inkml:trace contextRef="#ctx0" brushRef="#br0" timeOffset="396">0 321 1565 0,'0'0'273'0,"0"0"-106"15,0 0 30-15,0 0 5 16,0 0-80-16,0 0-62 16,0 0 37-16,187-148-50 15,-137 131 14-15,3 2 32 0,4 8-35 16,4 7-4-16,-1 0-18 15,4 9-18-15,-9 21 42 16,-6 6-60-16,-11 7 0 16,-14 2 26-16,-14 6-25 15,-10 0 6-15,0 3 9 16,-34 0-15-16,-15-3 34 16,-12-5-35-16,-5-4 0 15,-1-13 5-15,3-8-5 16,4-5 0-16,7-10 0 15,13-6-2-15,13 0-7 16,10 0-60-16,17-13-145 16,0-6-138-16,7-6-318 0</inkml:trace>
  <inkml:trace contextRef="#ctx0" brushRef="#br0" timeOffset="729">1263 38 1577 0,'0'0'577'15,"0"0"-473"-15,0 0-50 16,0 0 168-16,0 0-28 15,-170 158-3-15,123-72-95 0,-1 13-19 16,5 7 16-16,10-1-34 16,10-5-10-16,6-14-23 15,11-9-25-15,6-11 30 16,0-4-31-16,0-15 0 16,12-4-9-16,11-9-22 15,5-8-83-15,28-14-121 16,-2-3-308-16,-4-9-145 0</inkml:trace>
  <inkml:trace contextRef="#ctx0" brushRef="#br0" timeOffset="1076">1758 119 1947 0,'0'0'366'0,"0"0"-265"16,0 0-58-16,0 0 180 16,0 0-10-16,0 0-72 15,81 169-90-15,-46-88 0 16,6 9 64-16,2 4-91 0,0-8 23 15,1-10 3 1,-4-7-30-16,-3-11-5 0,-13-11-15 16,-4-8 0-16,-11-8-6 15,-1-4-6-15,-5-6-121 16,0-9-38-16,6-9-288 16,2-3-144-16,-2 0-270 0</inkml:trace>
  <inkml:trace contextRef="#ctx0" brushRef="#br0" timeOffset="1383">2409 271 1525 0,'0'0'493'0,"0"0"-309"15,0 0-51-15,0 0 69 16,0 0 17-16,0 0-64 16,0 0-20-16,-156 194-56 15,101-125-13-15,-4 4 7 16,-12-5-40-16,1-1-7 16,4-7-20-16,-1-3 2 15,10-8 9-15,10-8-17 16,7-4-15-16,10-10-16 15,13-4-98-15,17-7-166 16,3-7-228-16,21-9-242 0</inkml:trace>
  <inkml:trace contextRef="#ctx0" brushRef="#br0" timeOffset="2041">3363 231 1551 0,'0'0'305'0,"0"0"-226"16,0 0 33-16,0 0 206 16,0 0-114-16,0 0-106 15,0 0-14-15,-194 124 13 16,126-80-11-16,-2 1-27 15,3-2-25-15,7-5 36 16,10-1-56-16,10-7-7 16,10-7 22-16,13-5-28 15,6-3 0-15,11-2-1 16,0-1 6-16,0 1 21 16,17-3-27-16,10 6 0 15,10-1 11-15,3 3-11 0,1 0 0 16,5-1-8-16,-2 5 8 15,-1-4 14-15,-3 0-14 16,-3 3-6 0,-4-2-5-16,-2-4-43 0,-5 3-221 15,-5-3-266-15,-12-7-135 0</inkml:trace>
  <inkml:trace contextRef="#ctx0" brushRef="#br0" timeOffset="2279">2677 968 1832 0,'0'0'359'16,"0"0"-239"-16,0 0 131 15,0 0 11-15,0 0-102 16,0 0-112-16,0 0 0 15,177 135-48-15,-130-113-6 16,-4-5-11-16,21 7-216 16,-15-6-141-16,-5-7-437 0</inkml:trace>
  <inkml:trace contextRef="#ctx0" brushRef="#br0" timeOffset="2815">3670 196 1664 0,'0'0'329'0,"0"0"-253"16,0 0 101-16,0 0 5 15,0 0-63-15,210-40-46 16,-163 63-39-16,-10 10 18 16,-14 7 4-16,-13-1-27 15,-10 3 45-15,0-3-56 16,-20 3-5-16,-13-6 18 0,-7 1-29 16,-1-11 6-16,1-1-8 15,11-8 0-15,5-6 5 16,10 0-5-16,11-8-5 15,3 0-2-15,0 2-4 16,3 5-1-16,21 3 11 16,2 0 1-16,8 9-7 15,3 2 7-15,2 2 0 16,4 5 4-16,-2 5-3 16,-7 0 6-16,-5 1 37 15,-12-5 8-15,-14 2 20 0,-3-4-53 16,-3-3-17-16,-29-3 38 15,-13-4-2-15,-2-4-10 16,-5-5-5-16,-3-5-4 16,9-1 29-16,-1-5-48 15,10 0-15-15,11 0-18 16,20-7-147-16,6-11-396 16,0-6-340-16</inkml:trace>
  <inkml:trace contextRef="#ctx0" brushRef="#br0" timeOffset="3193">4087 14 1839 0,'0'0'318'15,"0"0"-240"-15,0 0 2 16,0 0 126-16,0 0-23 16,178 127-105-16,-125-77-27 15,7 14 16-15,4 5 36 16,2 6-46-16,-2 6-6 16,-4 1-17-16,-10 2 38 15,-13-6-54-15,-11 0 6 16,-12-2 12-16,-14-5-25 15,0 2 5-15,-27-4-16 0,-20-3 1 16,-6-6 27 0,-7-7-28-16,6-7-22 0,4-9-5 15,13-10-66-15,10-7-97 16,21-11-283-16,3-9-217 16,3 0-1087-16</inkml:trace>
  <inkml:trace contextRef="#ctx0" brushRef="#br0" timeOffset="3465">5147 920 2065 0,'0'0'308'0,"0"0"-192"16,0 0 169-16,0 0-75 15,174-12-105-15,-114 8-84 16,7 4-8-16,-4 0 7 16,1 0-20-16,-1 0-86 15,-13 0-275-15,-24 0-565 0</inkml:trace>
  <inkml:trace contextRef="#ctx0" brushRef="#br0" timeOffset="4511">6474 430 1497 0,'0'0'293'0,"0"0"-116"16,0 0-79-16,0 0 77 15,0 0 38-15,0 0-97 16,0 0 21-16,0 153-25 16,0-63-40-16,0 4 34 15,3-2-64-15,-3-4-20 16,0-5 2-16,0-6-22 16,0-11 8-16,0-12-9 15,-11-13-1-15,5-14 24 16,0-7-24-16,-2-14 0 15,5-6-2-15,0-6 2 0,0-28-21 16,-3-14-1 0,6-10 22-16,0-14-27 0,0-6 15 15,0-9 12-15,0-5 5 16,0 0-5-16,0-7 0 16,9-1-8-16,8 8 8 15,3 13 12-15,7 16-12 16,10 22 0-16,6 16 7 15,10 19-5-15,10 6 4 16,4 0-6-16,4 24 0 16,-1 9 19-16,-9 2-19 15,-12 8 0-15,-12-2 14 16,-16 2-4-16,-18 0 8 16,-3-1-18-16,-17-3 18 15,-38 2 32-15,-7-4-50 0,-15-8-21 16,4-7 9-16,9-7-32 15,21-9-47-15,26-6-132 16,14 0-279-16,3-6-173 16</inkml:trace>
  <inkml:trace contextRef="#ctx0" brushRef="#br0" timeOffset="4806">7586 96 1721 0,'0'0'382'0,"0"0"-283"16,0 0 69-16,0 0 67 16,-154 216 17-16,105-120-123 15,-1 13-41-15,2-2 9 16,12-7-31-16,8-4-21 15,16-12-31-15,9-5-13 16,3-12 26-16,3-8-27 16,23-8-26-16,12-11-16 15,5-11-127-15,27-10-172 16,-10-10-216-16,-10-9-814 0</inkml:trace>
  <inkml:trace contextRef="#ctx0" brushRef="#br0" timeOffset="5099">7924 264 2053 0,'0'0'289'0,"0"0"-207"15,0 0 80-15,0 0 105 16,0 0-106-16,211 216-88 16,-148-141-13-16,7 7-12 15,0-4 32-15,1-2-52 0,-8-8-28 16,-7-1 13-16,-8-10-13 16,-15-6-34-16,-10-6-56 15,0-8-169-15,-9-14-258 16,-4-8-126-16</inkml:trace>
  <inkml:trace contextRef="#ctx0" brushRef="#br0" timeOffset="5393">8702 403 1605 0,'0'0'301'0,"0"0"-168"0,0 0 66 16,0 0 69-16,-102 163-20 15,54-101-83-15,-8-2-15 16,-2-3-80-16,-2 3-17 16,-4-3 1-16,5-2-36 15,2-4-3-15,0-6-15 16,10-4 1-16,1-4-10 15,12-3-77-15,7-5-101 16,13-5-141-16,14-7-308 16,0-6-755-16</inkml:trace>
  <inkml:trace contextRef="#ctx0" brushRef="#br0" timeOffset="5630">9083 862 1670 0,'0'0'328'16,"0"0"-190"-16,0 0 82 15,0 0-27-15,220-20-117 16,-162 20-76-16,-4 0-12 15,2 0-186-15,-16 9-309 0,-13-1-385 16</inkml:trace>
  <inkml:trace contextRef="#ctx0" brushRef="#br0" timeOffset="5819">9020 1116 1795 0,'0'0'492'16,"0"0"-425"-16,0 0 90 16,0 0 77-16,0 0-60 15,0 0-150-15,201 32-24 16,-122-26-62-16,56 3-150 0,-22 1-253 16,-12-8-365-16</inkml:trace>
  <inkml:trace contextRef="#ctx0" brushRef="#br0" timeOffset="6202">10193 532 1903 0,'0'0'530'0,"0"0"-395"15,0 0-4-15,0 0 133 16,0 0-80-16,0 0-91 0,-204 141-6 16,171-84-69-16,7 6-9 15,9-1 19-15,14 4-27 16,3 1 8-16,3-1-9 16,29-4 1-16,16-5-10 15,5-16-23-15,11-7-29 16,-1-21 12-16,4-13-17 15,-4 0 28-15,-8-28-2 16,-9-19 40-16,-10-10-2 16,-8-9 2-16,-19-5 0 15,-9-4 35-15,0-6-2 16,-32-1-33-16,-12 3-63 16,-16-4-142-16,5 23-273 0,12 15-424 15</inkml:trace>
  <inkml:trace contextRef="#ctx0" brushRef="#br0" timeOffset="6523">10538 0 1998 0,'0'0'347'0,"0"0"-242"15,0 0 66-15,0 0 80 0,173 81-72 16,-115-24-86-16,8 12 17 16,7 15-68-16,5 9 31 15,2 12-9-15,-7 6-23 16,-6 1-7-16,-21 3-26 15,-26-8-8-15,-20 4 0 16,-20-2-38-16,-76 32-140 16,2-27-199-16,-3-20-463 0</inkml:trace>
  <inkml:trace contextRef="#ctx0" brushRef="#br0" timeOffset="8310">679 1800 1478 0,'0'0'273'15,"0"0"-215"-15,0 0-49 16,0 0 101-16,0 0-7 16,0 0-48-16,0 0-20 0,29 0 14 15,1 0 29-15,7 4-69 16,-3-1 18-16,5 1 15 15,6 0-25-15,1 1 2 16,1-1-7-16,3 0-11 16,7-1 31-16,3-1-32 15,4-2 0-15,6 0 10 16,-1 0-9-16,1 0-1 16,2 0 0-16,-6 0 9 15,-2 0-6-15,2 0 3 16,4 0-6-16,5 0 37 15,1 0-27-15,7 0 8 16,1 0-13-16,3 0-4 16,3 0 16-16,-7 7-17 15,4-1 0-15,-3 3 20 0,-3-3-20 16,-5 3 1-16,-2-2 12 16,-1-1-13-16,-3-3 32 15,4 1-26-15,-1 2-6 16,4-3 37-16,-1 4-36 15,5-1 5-15,0 0-6 16,-1 0 0-16,-1-3 10 16,2 3-10-16,0 0 0 15,2-2 5-15,4-2 1 16,0 1-12-16,-3 3 6 16,2-2 0-16,1 1-6 15,0 3 6-15,0-1 0 16,3-1 16-16,4 3-16 0,3-5 0 15,3 2 1-15,-1-1-1 16,2-2 49-16,3 4-49 16,3 0 0-1,3-5 32-15,0 0-26 0,3 2 9 16,2-1-3-16,-2 1-11 16,1 1 27-16,-8-4-28 15,1 4 0-15,-3-3 22 16,-3 2-20-16,-2-2-3 15,2 2 1-15,3-1 0 16,0-1 24-16,6 2-23 16,3-2-1-16,8 2 37 0,-2-2-29 15,5 2 4 1,-3-2-11-16,-4-2 8 0,-3 5 8 16,0-5-17-16,-4 2 0 15,0-2 31-15,0 2-21 16,-3-2-9-16,0 5 14 15,-3-5-14-15,-1 0 26 16,-2 2-27-16,-2-2 0 16,2 0 27-16,3 0-27 15,0 0-1-15,-5 0 1 16,2 0 0-16,3 0 25 16,-8 0-25-16,2 0 0 15,-5 0 15-15,-7 0-15 16,1 0 0-16,-6 0-1 15,-4 0 2-15,-7 0 30 0,0 2-31 16,-3-2 0-16,-1 4 28 16,1-1-28-16,4-1 0 15,2 2 14-15,5-1-14 16,-2-2 40-16,-2 4-40 16,-7-3 0-16,-7 2 25 15,-13-2-25-15,-7-2 0 16,-11 4 0-16,1-1 1 15,-5 0 35-15,-2-3-36 16,-3 0 6-16,-4 3 12 16,-6-3-17-16,-6 0 4 15,-4 0-5-15,0 0-16 16,0 0-2-16,0 0-238 0,-18 0-356 16</inkml:trace>
  <inkml:trace contextRef="#ctx0" brushRef="#br0" timeOffset="11193">1801 3058 1497 0,'0'0'237'16,"0"0"-161"-16,0 0 79 16,0 0 37-16,0 0-14 15,0 0-104-15,0 0-6 0,70-21 33 16,-39 6-47-16,5-3-15 15,4-6-19-15,0-3-18 16,4-3 14-16,2-3-16 16,-2-3 0-16,-4-2 10 15,-3 0-8-15,-4 0-2 16,-2-5 0-16,-8 4 1 16,-3 0 54-16,-3 7-36 15,-4 4 14-15,-2 5 58 16,-8 10-46-16,0 6 6 15,0 6-6-15,-3 1-38 16,0 0 41-16,0 0-48 16,0 17 11-16,0 16 49 0,-3 12-50 15,-3 7 7-15,-5 10-4 16,1 4-12-16,3 5 37 16,0-3-38-16,1 1 0 15,-2-6 30-15,5-9-21 16,-6-4 0-16,3-4 1 15,-2-6-8-15,-1-5 30 16,1-8-32-16,2-5 0 16,0-7 2-16,-1-4-2 15,3-2-8-15,1-2-30 16,3-1-82-16,0-6-115 16,0 0-292-16,0 0-262 0</inkml:trace>
  <inkml:trace contextRef="#ctx0" brushRef="#br0" timeOffset="12049">3459 3139 1343 0,'0'0'383'0,"0"0"-252"15,0 0 86-15,0 0 96 16,0 0-114-16,0 0-99 16,0 0 1-16,-3 4-12 0,9-4 18 15,11 0-71-15,3 0-12 16,0 0 54-16,0 0-60 16,0 0 7-16,4 0-1 15,-4 0-24-15,3 0 33 16,3 0-33-16,1 0 0 15,4 0 13-15,1 0-12 16,9 0-1-16,5 0 7 16,5 0 14-16,2 0 24 15,-2 0-45-15,-1 5 0 16,-1 1 5-16,3-4 1 16,-9 3-6-16,-4-3 0 15,-8 0 7-15,-8-2 2 0,-6 0-9 16,-11 0 0-16,-3 0 15 15,1 0-8-15,-4 0-7 16,0 0 0 0,0 0-6-16,0 0 4 0,0 0-110 15,-4 5-168-15,-8-3-279 16,1 2-530-16</inkml:trace>
  <inkml:trace contextRef="#ctx0" brushRef="#br0" timeOffset="13370">5631 2829 1592 0,'0'0'251'0,"0"0"-150"16,0 0 14-16,0 0 149 15,0 0-59-15,0 0-151 16,0 0 47-16,-20 148-19 15,7-55-7-15,-7 2 26 16,-3 5-69-16,3-4 10 16,-4-5-11-16,7-6-29 15,3-10 40-15,5-13-41 16,3-10 0-16,-2-13 28 0,8-10-29 16,0-10-8-1,0-4-52-15,0-12-155 0,0-3 23 16,0 0-65-16,26-30-54 15,-1-3-25-15,-6 0-286 0</inkml:trace>
  <inkml:trace contextRef="#ctx0" brushRef="#br0" timeOffset="13701">5648 2842 629 0,'0'0'779'0,"0"0"-538"15,0 0-46-15,26-163-24 16,-9 131 90-16,10 4-67 16,10 9-81-16,3 9-13 0,10 7-35 15,4 3 5-15,9 0 30 16,1 29-62-16,0 8 1 16,-1 4-5-16,-4 6-26 15,-8 7 41-15,-15-7-33 16,-16 2-15-16,-20 0 36 15,0 0-37-15,-26-4 0 16,-27-2-1-16,-14-5 1 16,-7-8-15-16,1-3-1 15,6-12-11-15,7-5 19 0,17-8-98 16,8-2-31 0,29 0-56-16,6-15-160 0,0-4-335 15</inkml:trace>
  <inkml:trace contextRef="#ctx0" brushRef="#br0" timeOffset="14039">7055 2679 1824 0,'0'0'528'16,"0"0"-439"-16,0 0 57 15,0 0 107-15,0 0-90 0,-173 137-79 16,125-55-2-16,4 9-28 16,4 8 23-16,4-3-40 15,13 0-19-15,6-3 0 16,6-2-18-16,11-10 0 15,0-8 0-15,11-10-10 16,19-12-24-16,10-5-103 16,11-14-171-16,28-8-35 15,-8-9-260-15,-12-11-1240 0</inkml:trace>
  <inkml:trace contextRef="#ctx0" brushRef="#br0" timeOffset="14466">7779 2881 1729 0,'0'0'271'0,"0"0"-117"16,0 0 65-16,0 0 51 15,0 0-34-15,0 0-104 16,0 0-89-16,-15-93 5 0,15 117-3 16,12 14 16-16,12 14 19 15,4 8-55-15,1 6 8 16,5 3 6-16,2-1-32 15,7-2 25-15,1 5-25 16,7-5-7-16,-2-2 17 16,-2-8-10-16,4-5-7 15,-12-5 0-15,1-7 11 16,-9-10-22-16,-8-8-1 16,-6-2-55-16,-7-10-77 15,-10-3-207-15,0-4-275 0,0-2-12 16</inkml:trace>
  <inkml:trace contextRef="#ctx0" brushRef="#br0" timeOffset="14857">7804 3641 327 0,'0'0'1381'16,"0"0"-1159"-16,0 0-62 0,0 0 101 15,0 0 8 1,0 0-121-16,0 0-92 0,53-68 28 16,-3 37-39-16,13-8 0 15,1 0-8-15,7-2-10 16,2-3 15-16,-3 0-18 15,1 0 6-15,-4 0 30 16,2 2-54-16,-2 2 10 16,3 3 5-16,1-3-21 15,-4 4 11-15,-8 4-11 16,-8 1 0-16,-19 7 7 16,-14 8-7-16,-12 5 0 15,-6 4-2-15,0 7-37 16,-13 0-94-16,-7 7-175 15,6 11-464-15</inkml:trace>
  <inkml:trace contextRef="#ctx0" brushRef="#br0" timeOffset="15953">9193 3449 1079 0,'0'0'799'16,"0"0"-616"-16,0 0 22 0,0 0 33 16,0 0 2-1,0 0-25-15,0 0-121 0,-46 0 8 16,57 0-21-16,18 0-63 15,12-6-7-15,5 4-11 16,8 2 6-16,2 0-2 16,1 0-4-16,-1 0 0 15,-1 0-6-15,-12 0-1 16,-3 0-65-16,-7 0-100 16,-2 2-112-16,-11 0-193 15,-14 2-153-15</inkml:trace>
  <inkml:trace contextRef="#ctx0" brushRef="#br0" timeOffset="16294">9107 3749 1603 0,'0'0'335'0,"0"0"-217"16,0 0 44-16,0 0 132 16,0 0-35-16,0 0-145 15,0 0-14-15,74 7 1 0,-24-7-48 16,7 0-4-16,-1 0-35 15,4 0-14-15,-5 0 13 16,-6 0-13-16,-2 0-55 16,10 0-158-16,-14 0-125 15,-10 0-303-15</inkml:trace>
  <inkml:trace contextRef="#ctx0" brushRef="#br0" timeOffset="17454">10778 3122 1560 0,'0'0'254'16,"0"0"-100"-16,0 0 53 16,0 0 74-16,0 0-15 0,0 0-160 15,0 0-40-15,-154-67 24 16,111 67-50-16,-7 13 6 16,-4 18-4-16,-3 15 2 15,4 6 43-15,7 8-68 16,2 6-8-16,13 0 31 15,11 3-22-15,11 0-9 16,9-3-11-16,0-6 1 16,26 2 22-16,17-12-23 15,15-8 0-15,12-9-9 16,4-13 9-16,2-11-17 16,-6-9 4-16,-7 0 13 15,-5-13-15-15,-15-21 15 16,-3-5 0-16,-13-9 31 15,-4-3-10-15,-9-6 14 0,-11-4 11 16,-3-2-31 0,0 1 42-16,-6 0-57 0,-11 6 0 15,-3 5-13-15,3 10 8 16,4 20-55-16,-1 4-65 16,11 17-127-16,0 0-361 15,3 0-116-15</inkml:trace>
  <inkml:trace contextRef="#ctx0" brushRef="#br0" timeOffset="17965">11148 2788 1684 0,'0'0'341'16,"0"0"-169"-16,0 0 88 0,0 0 1 15,0 0-140 1,0 0-14-16,0 0-36 0,34 18 0 16,-10 3 18-16,2 6-43 15,5 6 1-15,-1 3-28 16,4 3 4-16,-5 3 37 16,-3 0-59-16,5 2 6 15,-1 2 29-15,1 5-26 16,2 0 20-16,4 4-18 15,-8-1-4-15,2 3 33 16,-11 0-41-16,-7-2 0 16,-10-5 29-16,-3 2-28 15,0-4 6-15,-27 1-7 16,-5-2 8-16,-5-2-19 16,-7 4 11-16,4-2-64 0,-10 23-43 15,13-14-274-15,3-8-464 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3:49.09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25 992 0,'0'0'893'16,"0"0"-638"-16,0 0-69 15,0 0 54-15,0 0-73 0,0 0-52 16,44-25-15-16,-8 25-67 16,10 0-3-16,5 0 3 15,2 0-32-15,1 0 11 16,-4 0-12-16,-1 0-29 16,-5 0-124-16,7 0-224 15,-15 0-207-15,-16 0-1238 0</inkml:trace>
  <inkml:trace contextRef="#ctx0" brushRef="#br0" timeOffset="239">30 320 1827 0,'0'0'558'0,"0"0"-392"16,0 0 68-16,0 0 11 16,0 0-89-16,0 0-89 15,0 0-23-15,139 0-44 16,-84 0 1-16,5 0-8 16,33 8-278-16,-9-1-539 15,-11-2-1232-15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3:56.2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587 49 567 0,'0'0'574'0,"0"0"-373"15,0 0 4-15,0 0-26 0,0 0-71 16,0 0-2-16,0 0 31 16,-84-27-60-16,69 22 1 15,-5-1 18-15,3 0-20 16,-4 2 6-16,1 4-21 16,-3 0-14-16,-3 0 35 15,-2 0-58-15,1 0 15 16,-5 19 4-16,1 5 5 15,-2 3 16-15,-1 10-27 16,5 4 5-16,5 4 23 16,4 3-59-16,3 0 8 15,11 1 13-15,-2-2-1 16,8-2-1-16,0 1-19 0,0-3 5 16,0-8 19-16,0 1-29 15,17-6-1-15,3 0 20 16,7-6-19-16,7-3 4 15,3-6 4-15,7-5-8 16,5-8 20-16,1-2-21 16,4 0-9-16,-4-6 0 15,-1-17 5-15,-5-5 3 16,-10-8-9-16,-5 1 10 16,-6-11 9-16,-9 1-9 15,-3-2 0-15,-11-7 18 16,0 5-2-16,0-3-1 0,-4 1-7 15,-9 9-1 1,-4 7 13-16,8 7-20 0,-2 10 0 16,5 9 11-16,-2 7-11 15,5 2-27-15,3 0-126 16,0 23-85-16,3 7-73 16,17-6-361-16</inkml:trace>
  <inkml:trace contextRef="#ctx0" brushRef="#br0" timeOffset="7">928 732 1766 0,'0'0'569'16,"0"0"-428"-16,0 0 95 15,0 0 56-15,0 0-117 16,0 0-57-16,0 0-97 16,-3 7 3-16,3-7-12 15,0 0-12-15,0 0-52 16,9 0-154-16,19 0-317 15,-1 0-121-15</inkml:trace>
  <inkml:trace contextRef="#ctx0" brushRef="#br0" timeOffset="16">1446 149 1028 0,'0'0'904'0,"0"0"-683"16,0 0-78-16,0 0 65 16,0 0-47-16,0 0-108 0,0 0-33 15,127-48-20-15,-76 48 0 16,2 0 24-16,-4 0-24 15,0 0 0-15,-6 0 0 16,-7 2 0-16,-8 3 0 16,-13-3 0-16,-1-2 0 15,-11 2 78-15,0-2-27 16,0 0 31-16,-3 0-1 16,0 0-35-16,0 5-14 15,0-1 5-15,0 12-23 16,0 5 59-16,0 6-61 15,0 9 8-15,-6 5 14 0,-8 5-18 16,2 2 1 0,1-1-17-16,-2 4 8 0,0-10 28 15,3-3-23-15,-1-4-13 16,2-3 13-16,1-12-12 16,2 3 4-16,0-4-5 15,-2 0-42-15,5-5-2 16,0-5-132-16,3-5-185 15,0-3-174-15,0 0-25 0</inkml:trace>
  <inkml:trace contextRef="#ctx0" brushRef="#br0" timeOffset="25">1593 408 1790 0,'0'0'559'16,"0"0"-383"-16,0 0 34 15,0 0 17-15,0 0-101 16,0 0-89-16,0 0-22 16,133-26-15-16,-81 19-7 15,3 7-7-15,26 0-280 16,-11 0-389-16,-10-2-657 0</inkml:trace>
  <inkml:trace contextRef="#ctx0" brushRef="#br0" timeOffset="39">2419 121 720 0,'0'0'1183'0,"0"0"-912"0,0 0-70 15,0 0 31 1,0 0-25-16,0 0-101 0,0 0-58 15,0-93-18-15,30 91-22 16,4 2 28-16,5 0-36 16,-2 0 0-16,3 16 18 15,-6 10-8-15,-4 7 13 16,-10 6-1-16,-6 6-4 16,-14 0 44-16,0 4-53 15,-17-2 13-15,-20 4 11 16,-13-2-16-16,-4-8 2 15,-2-4-10-15,2-8-1 16,4-4 18-16,7-7-26 0,12-5 0 16,7-11 10-1,15-2-10-15,6 0 27 0,3 0-27 16,0 0 2-16,0-6 19 16,9-6-21-16,15 3-1 15,7 3 1-15,-2 6 0 16,5 0-11-16,-4 0 7 15,-1 6 4-15,-1 12 14 16,-5 0-13-16,1-3-1 16,-1 4 12-16,3-8-11 15,1-1 21-15,4-3-22 16,1-5 0-16,2-2-6 16,16 0-145-16,-10-2-323 15,-6-15-484-15</inkml:trace>
  <inkml:trace contextRef="#ctx0" brushRef="#br0" timeOffset="56">167 970 986 0,'0'0'718'0,"0"0"-594"16,0 0 36-16,0 0 70 16,0 0-67-16,0 0-69 15,0 0-60-15,-23 0 73 16,49 0 23-16,6 0-77 15,17 0 12-15,0 0 26 16,12 0-31-16,8 0-4 16,9 0-27-16,9 0 7 15,3 0 18-15,6 3-48 16,11 0-6-16,3 3 21 0,11-3 7 16,6 1 17-1,0 1-34-15,3-2-2 0,0 3 16 16,1 1-13-16,-7 2-12 15,-11-5 15-15,-3 3-14 16,-6 2 26-16,-6-5-27 16,-5 2 0-16,-7-4 7 15,-2 1-6-15,-11-3-1 16,-6 3 5-16,-10-3 1 16,-11 3 2-16,-11 1-8 15,-15-4-12-15,-11 2 12 16,-6-2-79-16,-3 4-37 15,0 3-123-15,0-7-46 16,0 1-287-16,0-1-270 0</inkml:trace>
  <inkml:trace contextRef="#ctx0" brushRef="#br0" timeOffset="680">540 1452 1505 0,'0'0'309'0,"0"0"-186"16,0 0 87-16,0 0 60 15,0 0-120-15,0 0-54 16,0 0-25-16,-116-69-20 15,79 69-8-15,0 0-43 16,-7 17 1-16,1 10 41 16,0 12-33-16,-1 6 11 15,1 6 6-15,2 13-1 0,9-1 26 16,4 3-50-16,12 0 19 16,9-4 27-16,7-1-45 15,0-9-2-15,0-4 0 16,28-12 0-16,7-6-3 15,6-12 3-15,5-11-34 16,2-7 7-16,2 0-36 16,-4-21 41-16,-2-15 8 15,-4-7 14-15,-3-11 12 16,-7-6-3-16,-4-4 30 16,-6 2 40-16,-12-6-26 15,-8 9-23-15,0 5 9 0,0 9-21 16,-17 15 24-1,3 15-42-15,5 11-50 0,4 4-104 16,5 28-203-16,8 10-330 16,9 2-1183-16</inkml:trace>
  <inkml:trace contextRef="#ctx0" brushRef="#br0" timeOffset="872">682 2202 1517 0,'0'0'776'0,"0"0"-617"15,0 0 78-15,0 0-9 0,0 0-135 16,0 0-93-16,0 0-117 16,49-47-101-16,-9 23-315 15,1 3-415-15</inkml:trace>
  <inkml:trace contextRef="#ctx0" brushRef="#br0" timeOffset="1493">1513 1611 1689 0,'0'0'565'0,"0"0"-375"0,0 0 57 16,0 0 26 0,0 0-76-16,0 0-56 0,0 0-101 15,-160-91-16-15,113 91 36 16,-7 0-51-16,8 4 20 16,2 13-29-16,7 11 7 15,14 2 8-15,6 3-15 16,14 6 0-16,3 0-3 15,0 0 3-15,34-6-21 16,6-2-36-16,6-10-43 16,1-7 18-16,3-11-41 15,-7-3-6-15,-9 0 84 0,-4 0-7 16,-6-21 37 0,-5-1 15-16,-5 1 14 0,0-7 65 15,-8 5 8-15,0 7-35 16,-3 3 47-16,2 4-53 15,-5 9-10-15,6 0-22 16,0 0-5-16,8 6 18 16,3 22-16-16,-1 7-9 15,4 6 49-15,0 6-50 16,0 1 36-16,-6-1-37 16,-4-3 2-16,-7-6 37 15,-3-5-39-15,0-3 0 16,-10-6 42-16,-16-3-35 15,-5-4 10-15,-5-4-17 16,-1-4 9-16,0-3 12 0,4-6-21 16,2 0 0-16,8 0-17 15,3 0 10-15,8 0-34 16,4 0-53-16,8-9-113 16,3-14-117-16,25-2-408 15,1-2-487-15</inkml:trace>
  <inkml:trace contextRef="#ctx0" brushRef="#br0" timeOffset="1874">2145 1551 1722 0,'0'0'476'15,"0"0"-337"-15,0 0 107 16,0 0 36-16,0 0-88 16,0 0-51-16,0 0-95 15,-40 39 3-15,17-3-14 16,-9-1-21-16,6 2 44 16,6-2-59-16,0-4-1 15,7-4 42-15,6-5-42 16,0-7 7-16,7-1-7 15,0-5 0-15,0-3 8 16,11-1-8-16,13-5 0 16,8 0 54-16,5 0-54 0,7 0 2 15,-1 0-2-15,7 0-2 16,4 0-8-16,-4 0-58 16,4 2-87-16,19 4-128 15,-16-3-234-15,-10-3-238 0</inkml:trace>
  <inkml:trace contextRef="#ctx0" brushRef="#br0" timeOffset="2162">2455 1573 1773 0,'0'0'479'0,"0"0"-400"15,0 0 102-15,0 0 54 16,0 0-42-16,0 0-74 16,-29 176 31-16,15-104-70 15,1 7-15-15,-4-1-54 16,0 3-11-16,8 0 0 15,-2 28-190-15,5-19-335 16,0-18-611-16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05.1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177 190 1275 0,'0'0'552'0,"0"0"-398"0,0 0 16 16,0 0 52 0,0 0-11-16,0 0-20 0,-44-24-103 15,44 24-5-15,0 30-20 16,0 21 6-16,0 19 36 16,0 13-54-16,0 11 6 15,0 5 25-15,0-3-61 16,0-2 4-16,0-4 3 15,0-9-27-15,0-9 32 16,0-15-33-16,0-8 0 16,0-17-12-16,0-11 10 15,0-10-38-15,0-9-26 16,0-2-61-16,0 0-59 16,8-22-120-16,-2-12-31 15,3-4 26-15,-1-28 2 0,-5 12-239 16,-3-1-552-16</inkml:trace>
  <inkml:trace contextRef="#ctx0" brushRef="#br0" timeOffset="337">84 241 983 0,'0'0'395'0,"0"0"-145"16,0 0-47-16,0 0 59 15,0 0-39-15,0 0-33 16,43-157-38-16,-14 152-48 15,9 1 41-15,5 4-51 16,4 0-36-16,7 0 14 0,6 4-54 16,-4 16 9-1,1 5 2-15,-7 5-29 0,-7 3 37 16,-12 5-37-16,-15 5 0 16,-11 2 17-16,-5 4-7 15,-8-1-10-15,-25 2 9 16,-10-2-1-16,-4-5 7 15,-1-10-15-15,5-6 0 16,3-12 6-16,7-4-6 16,2-6-23-16,5-5-13 15,2 0-60-15,12 0-23 16,12 0-167-16,0 0-295 16,0-9-252-16</inkml:trace>
  <inkml:trace contextRef="#ctx0" brushRef="#br0" timeOffset="676">1229 45 1876 0,'0'0'360'16,"0"0"-180"-16,0 0 30 15,0 0 55-15,0 0-125 0,-206 169-85 16,163-87 38-16,9 7-47 16,7 5 10-16,7 3-20 15,14-5-36-15,6-1 32 16,0-9-32-16,0-7 0 15,20-9-10-15,13-13-12 16,10-12-107-16,34-10-185 16,-7-13-300-16,-6-11-455 0</inkml:trace>
  <inkml:trace contextRef="#ctx0" brushRef="#br0" timeOffset="1095">1611 678 461 0,'0'0'1376'15,"0"0"-1198"-15,0 0-127 16,0 0 130-16,0 0 0 15,0 0-134-15,193-164-26 16,-143 110-21-16,-5-6 7 16,-12 0 19-16,-4 0 17 0,-9 9 15 15,-6 9 75 1,-8 14-45-16,-3 15 18 0,-3 13 0 16,0 0-48-16,0 23 13 15,0 29-35-15,0 16 0 16,0 9 21-16,-6 4-47 15,3 2-1-15,3-11 1 16,0-6-8-16,0-6 14 16,0-12-16-16,0-5 0 15,0-8-18-15,0-7-35 16,0-7-82-16,6-4-170 16,5-4-266-16,-5-7-150 0</inkml:trace>
  <inkml:trace contextRef="#ctx0" brushRef="#br0" timeOffset="1493">3082 241 1684 0,'0'0'530'0,"0"0"-452"16,0 0 83-16,0 0 213 15,0 0-135-15,0 0-134 16,0 0-48-16,-181 105-24 16,114-66 33-16,0 2-66 0,-3 0 2 15,4-5 12-15,12 0-13 16,10-8-1-16,15-5 0 15,15-2 2-15,14 1-10 16,0-4 8-16,14 2-17 16,18-2 3-16,9 1 10 15,2-1-8-15,0-4 11 16,4 1-3-16,-4 4-11 16,1-1-17-16,-1-1-76 15,14 15 38-15,-10-6-309 16,-13-5-362-16</inkml:trace>
  <inkml:trace contextRef="#ctx0" brushRef="#br0" timeOffset="1759">2573 1020 1952 0,'0'0'610'0,"0"0"-455"16,0 0 107-16,0 0-26 15,0 0-118-15,0 0-94 16,0 0 39-16,47 18-63 16,-7-2 11-16,4-3-17 0,10 3 6 15,-1-4-99-15,19 3-215 16,-8-4-420-16,-13-7-649 0</inkml:trace>
  <inkml:trace contextRef="#ctx0" brushRef="#br0" timeOffset="2110">3739 253 1360 0,'0'0'947'16,"0"0"-772"-16,0 0-65 16,0 0 133-16,0 0-2 15,0 0-112-15,0 0-75 16,130 124 31-16,-78-64-57 15,0 6-2-15,9 7 29 16,2-5-34-16,4 0 8 16,0-6-21-16,-7-6-7 15,-2-7 8-15,-12-11-9 16,-9-4-52-16,-10-10-14 0,-7-7-139 16,0-1-135-16,-8-7-268 15,-4-6-139-15</inkml:trace>
  <inkml:trace contextRef="#ctx0" brushRef="#br0" timeOffset="2425">4693 187 1640 0,'0'0'389'16,"0"0"-270"-16,0 0 75 15,0 0 107-15,0 0-40 0,-141 192-89 16,85-125-92-16,-12 5 1 16,-2 3-9-16,-6-3-49 15,-2-3 26-15,5-2-49 16,5-8 0-16,9-6-6 15,11-9 6-15,13-10-51 16,14-11-84-16,18-8-192 16,3-9-322-16,0-6-823 0</inkml:trace>
  <inkml:trace contextRef="#ctx0" brushRef="#br0" timeOffset="2978">5821 250 234 0,'0'0'1292'0,"0"0"-999"16,0 0-56-16,0 0 79 15,0 0-114-15,0 0-97 16,0 0 29-16,-223 41-40 16,153-9-16-16,-7 4-7 15,-4-1-27-15,5-1 2 16,5-2-5-16,12-5-5 16,8-6 31-16,18-2-52 0,10-7-6 15,12-3 15 1,11 1-24-16,0-1 1 0,8 4 0 15,25 9 0-15,13-1 31 16,11 0-32-16,7 0 0 16,-4 0 16-16,4 1-16 15,-8-4 0-15,4-4-6 16,-5 1-40-16,-6-3-42 16,1 4-224-16,-13-5-274 15,-14-2-180-15</inkml:trace>
  <inkml:trace contextRef="#ctx0" brushRef="#br0" timeOffset="3224">5113 960 1149 0,'0'0'1153'0,"0"0"-970"15,0 0-2-15,0 0 122 16,0 0-81-16,0 0-104 16,0 0-75-16,141 75-22 15,-91-66-15-15,7 4-6 16,3-3-15-16,33 6-196 16,-15-1-324-16,-8-6-241 0</inkml:trace>
  <inkml:trace contextRef="#ctx0" brushRef="#br0" timeOffset="3737">6383 271 1743 0,'0'0'489'0,"0"0"-418"16,0 0 106-16,0 0 44 16,181-30-47-16,-128 30-95 0,-2 15-54 15,-8 13 24 1,-7 1-48-16,-11 9 23 0,-16-6 8 16,-9 4-22-16,0-1 20 15,-37 3-19-15,-7-9-10 16,-5-2 22-16,-5-6-23 15,10-6 0-15,5-6-1 16,11-3 2-16,13-6 6 16,7 0-7-16,8 0 0 15,0 0-1-15,8 6-3 16,21 3-5-16,12 3 7 16,5 6 4-16,12 6-8 15,-3 9 6-15,6 6 0 16,-1 4 30-16,-7 4-30 15,-5-1 6-15,-15-2 29 0,-13-1-22 16,-17-5 13 0,-3-4-4-16,-9-6 2 0,-32-4 16 15,-2-7-40-15,-11-5 0 16,4-5 0-16,0-7-21 16,10 0-18-16,3-9-101 15,17-16-217-15,7 2-357 0</inkml:trace>
  <inkml:trace contextRef="#ctx0" brushRef="#br0" timeOffset="4037">7055 0 2082 0,'0'0'289'0,"0"0"-82"16,0 0 93-16,183 115-51 15,-116-52-91-15,1 12-75 16,5 6-24-16,-3 6 44 16,-7 4-47-16,-8-1-28 15,-20-3 17-15,-14 3-37 16,-21-7-16-16,0 0 5 0,-39-5-67 15,-22-6-41-15,-57 15-172 16,15-18-474 0,0-15-1503-16</inkml:trace>
  <inkml:trace contextRef="#ctx0" brushRef="#br0" timeOffset="5192">0 1387 1545 0,'0'0'249'0,"0"0"-136"16,0 0 41-16,0 0 83 0,0 0-77 15,0 0-100 1,0 0-8-16,-44-12-22 15,71 12 40-15,7 0 28 0,6 0-56 16,10 0 15-16,7 0 19 16,7 0-30-16,9 3 29 15,10 0-45-15,10 0-12 16,14-3 33-16,11 3-42 16,12-3-9-16,7 0 3 15,4 0 5-15,2 0 13 16,4 0-21-16,-3 0 0 15,3 0 37-15,1 0-37 0,-1 0 20 16,3 0-14 0,1 0 0-16,-1 0 24 0,-4 0-30 15,1 3 1-15,0-3 17 16,4 0-4-16,-1 0-14 16,4 0 0-16,-7 0 11 15,0 0-4-15,-3 0-7 16,-1 0 0-16,1 0 3 15,0 0-3-15,0 0 0 16,2 0 0-16,-2-3 0 16,1-3-8-16,-3 3 8 15,-1 0 0-15,0 0 5 16,-4 0 2-16,2 3-8 16,-1-3 1-16,-1 3 0 15,1 0-3-15,-8 0 3 0,0 0 0 16,-3 0-2-1,-7 0 3-15,1 0-1 0,-2 0 0 16,-1 6 12-16,-5 0 7 16,5 0-19-16,-2-3 1 15,8 3 17-15,6 0-2 16,1-2-2-16,2-2-14 16,-6 0 0-16,-6 3 9 15,-14-3-9-15,-17 0 0 16,-13 3 9-16,-18-5-9 15,-15 0 0-15,-16 0-1 16,-16 0 2-16,-9 0-12 16,-3 0 8-16,0 0-63 0,-39 0-136 15,-4 0-467-15,-8 0-957 16</inkml:trace>
  <inkml:trace contextRef="#ctx0" brushRef="#br0" timeOffset="10470">1139 2325 1681 0,'0'0'390'16,"0"0"-235"-16,0 0-13 16,0 0 108-16,0 0 6 15,0 0-154-15,-9 4-62 16,9 37 41-16,0 23 1 16,0 17 1-16,0 16-23 15,0 5-31-15,-8 5 55 16,2-4-55-16,0-3-5 15,-2-7 34-15,2-10-58 16,0-7 15-16,3-13-15 0,3-11 9 16,-3-17 0-16,3-9-9 15,0-10-48-15,0-10-12 16,0-6-103-16,6-13-175 16,17-16-365-16,-3-10-333 0</inkml:trace>
  <inkml:trace contextRef="#ctx0" brushRef="#br0" timeOffset="10866">949 2289 1770 0,'0'0'397'0,"0"0"-252"16,0 0 88-16,0 0-8 15,0 0-52-15,121-165-88 16,-69 139-39-16,9 3 40 16,5 9-50-16,9 11-6 15,-2 3 33-15,7 0-62 16,-7 21 25-16,-2 11-23 16,-15 8 6-16,-9 8-1 15,-19 7-8-15,-19 5 0 16,-9 6 33-16,-6 3-33 0,-38 0 5 15,-13-3-5 1,-10-9 0-16,-5-7 12 0,-3-5-12 16,8-19 0-16,7-5 8 15,10-19-8-15,7 2-17 16,12-4-28-16,15 0-49 16,13 0-69-16,3-12-311 15,27-8-175-15,5 7-1207 0</inkml:trace>
  <inkml:trace contextRef="#ctx0" brushRef="#br0" timeOffset="11185">2377 2166 880 0,'0'0'1448'0,"0"0"-1225"16,0 0-88-16,-185 20 59 15,121 29 48-15,-2 17-105 16,2 24-86-16,8 16 34 16,13 11-48-16,9 5 4 15,11-3 28-15,16-5-54 0,7-6-6 16,0-8-9-1,10-10 1-15,19-12-9 0,8-12-5 16,4-11-82 0,8-14-11-16,35-14-167 0,-10-12-263 15,-10-11-303-15</inkml:trace>
  <inkml:trace contextRef="#ctx0" brushRef="#br0" timeOffset="11502">2840 2430 2235 0,'0'0'490'0,"0"0"-456"16,0 0 95-16,0 0 128 15,0 0-121-15,0 0-76 16,127 202 18-16,-83-132-42 16,4 2 22-16,1 0-35 15,9 0-17-15,-3-3 25 16,3-3-31-16,-5-7-15 16,1-3 9-16,-8-11-85 15,1-9-20-15,7-9-177 16,-11-9-336-16,-13-10-29 0</inkml:trace>
  <inkml:trace contextRef="#ctx0" brushRef="#br0" timeOffset="11787">3786 2473 1778 0,'0'0'578'0,"0"0"-451"16,0 0 19-16,0 0 133 15,-194 148-4-15,118-87-164 16,-11 6-63-16,-10 5 27 16,-3-3-57-16,6-1 0 15,7-8-17-15,17-7 5 0,10-7-12 16,16-6-33-16,15-5-80 15,15-2-79-15,14-6-182 16,0-3-302 0,0-12-1159-16</inkml:trace>
  <inkml:trace contextRef="#ctx0" brushRef="#br0" timeOffset="12237">4883 2409 1766 0,'0'0'368'15,"0"0"-244"-15,0 0-12 16,-248 115 87-16,162-70 13 16,-4 2-109-16,6-1-69 0,9-6 44 15,13-2-42 1,14-7 10-16,19-4 8 0,12-6-54 15,17-1 6-15,0 2-5 16,17 0 0 0,23 1 29-16,10 1-30 0,13-2 0 15,4 1 3-15,8 1-3 16,-6 4-1-16,-2-2-36 16,0 5-71-16,7 10-94 15,-15-7-287-15,-19-7-87 0</inkml:trace>
  <inkml:trace contextRef="#ctx0" brushRef="#br0" timeOffset="12472">4121 3302 2311 0,'0'0'304'0,"0"0"-192"16,0 0 179-16,0 0-90 16,0 0-111-16,0 0-25 15,200 89-57-15,-137-83-8 16,9-1-43-16,30-2-137 16,-14 0-404-16,-12 0-505 0</inkml:trace>
  <inkml:trace contextRef="#ctx0" brushRef="#br0" timeOffset="13024">5381 2453 2043 0,'0'0'367'0,"0"0"-266"16,0 0-41-16,0 0 105 0,0 0-15 15,180-71-76 1,-126 71-47-16,-4 27 36 0,-10 10-38 16,-14 5-4-16,-12 7 28 15,-14 1-48-15,0 1 3 16,-26-2-4-16,-14-7 0 15,-4-7-3-15,1-8 3 16,6-6 0-16,6-9-8 16,7-2 16-16,12-7-16 15,4-3 8-15,8 0 0 16,0 0-9-16,0 2-43 16,11 5 26-16,19 5 16 15,4 7 11-15,6 3-2 16,0 12-5-16,7 8 6 15,2 7 1-15,1 4-1 0,-2-1 0 16,-12 2 32-16,-5-3-21 16,-19-6 8-16,-12-4 10 15,0-4-16-15,-12-8 44 16,-29-1-46-16,-5-10 2 16,-8-6 28-16,-2-6-40 15,-5-6 10-15,7 0-11 16,5-6-9-16,8-18 0 15,15-23-169-15,12 4-335 16,11 1-345-16</inkml:trace>
  <inkml:trace contextRef="#ctx0" brushRef="#br0" timeOffset="13362">5983 2283 2196 0,'0'0'330'16,"0"0"-264"-16,0 0 162 15,0 0 9-15,210 104-91 16,-143-42-28-16,12 17-73 0,5 9 3 15,0 10 75 1,-1 0-86-16,-8 5-1 0,-12 0-13 16,-16-9-22-16,-21 4 35 15,-23-1-36-15,-3-11-12 16,-23-1 12-16,-23-10-58 16,-12-9-40-16,-22 0-123 15,13-19-429-15,11-13-460 0</inkml:trace>
  <inkml:trace contextRef="#ctx0" brushRef="#br0" timeOffset="14559">9063 1174 1595 0,'0'0'342'16,"0"0"-200"-16,0 0-11 16,0 0 116-16,0 0-62 15,0 0-78-15,51-36-20 16,10 27-22-16,9-4 22 15,13 4-79-15,4 3-8 16,3 3 0-16,0 3-130 16,4 0-188-16,-21 0-269 15,-26 9-1277-15</inkml:trace>
  <inkml:trace contextRef="#ctx0" brushRef="#br0" timeOffset="14791">9010 1670 2239 0,'0'0'486'0,"0"0"-413"15,0 0-37-15,0 0 152 16,0 0 17-16,0 0-148 15,200-10-49-15,-99 2-8 16,56 8-6-16,-19 0-246 16,-22 0-689-16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21.0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575 201 1609 0,'0'0'265'0,"0"0"-191"0,0 0 10 15,0 0 111-15,0 0-18 16,0 0-65-16,-124-37-33 15,90 37-9-15,-7 0 52 16,-2 0-46-16,-7 25-24 16,1 12 13-16,-5 10-10 15,4 13 6-15,7 6-7 16,5 7-24-16,12-1 33 16,9 3-45-16,11-2-3 15,6-2 18-15,0-5-32 16,17-5 14-16,18-11-15 0,9-3 2 15,13-16 3 1,7-9-5-16,2-13-19 0,9-9 13 16,-8 0-9-16,-4-31 0 15,-7-13 2-15,-13-9 13 16,-9-13 7-16,-10-9-7 16,-18-5 0-16,-6-4 40 15,0-6-25-15,-30-1 4 16,-7 7-8-16,-3 6-10 15,0 15 10-15,10 21-11 16,7 25-13-16,17 17-36 16,6 32-208-16,20 21-340 15,12 9-479-15</inkml:trace>
  <inkml:trace contextRef="#ctx0" brushRef="#br0" timeOffset="218">1003 1015 2442 0,'0'0'387'0,"0"0"-266"15,0 0-6-15,0 0-64 16,0 0-51-16,0 0-103 15,0 0-174-15,63-62-339 16,-24 49-391-16</inkml:trace>
  <inkml:trace contextRef="#ctx0" brushRef="#br0" timeOffset="622">1469 93 2145 0,'0'0'272'15,"0"0"-155"-15,0 0 2 16,0 0 29-16,0 0-35 0,202 12-74 16,-142-6-7-1,7 0-26-15,3 0-5 0,0 0 41 16,-1-1-42-16,-11 1 1 15,-15 1 15-15,-16 6-15 16,-10-2 4-16,-14 10 17 16,-3 6-2-16,0 12 52 15,0 8-41-15,-13 15-10 16,-4 4 39-16,-3 2-37 16,0 7 5-16,3-2-13 15,1 0-8-15,6-7 35 16,3-4-42-16,0-8 0 15,3-5-15-15,-2-10 12 16,0-6-56-16,-2-6-82 16,2-8-187-16,0-9-130 0,-2-7-107 0</inkml:trace>
  <inkml:trace contextRef="#ctx0" brushRef="#br0" timeOffset="807">1714 718 1706 0,'0'0'504'0,"0"0"-409"15,0 0 129-15,0 0-4 16,0 0-130-16,214-9-59 16,-135 9-31-16,49 0-102 15,-21 0-163-15,-13 0-339 0</inkml:trace>
  <inkml:trace contextRef="#ctx0" brushRef="#br0" timeOffset="1335">2764 171 1847 0,'0'0'279'0,"0"0"-182"0,0 0 159 15,0 0 6-15,0 0-93 16,79-160-90-16,-39 152-34 16,7 8 55-16,7 0-56 15,4 7-7-15,-3 13 20 16,0 9-28-16,-12 8 3 15,-3 5 0-15,-13 3-20 16,-10 8 34-16,-17 3-44 16,0 6 16-16,-11 2 28 15,-29 2-25-15,-10-3-12 16,-7 3-3-16,-2-6-5 16,1-2 29-16,12-9-30 0,9-8 0 15,10-12 14 1,13-5-14-16,5-5 0 0,9-8-8 15,0 2 8-15,0 0 1 16,9-3-1-16,18 3 0 16,10-4 22-16,9 3-22 15,9-3 7-15,11-3-7 16,4-3 0-16,4 1 9 16,-4-2-9-16,-9 2-1 15,-12-4-11-15,-15 3-11 16,-15-2-58-16,-11 6-88 15,-8-2-211-15,0 2-438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26.04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0 984 1482 0,'0'0'265'16,"0"0"-208"-16,0 0 23 15,0 0 21-15,0 0 58 16,0 0-32-16,0 0-81 0,215-32-2 16,-139-10-17-1,0-9-17-15,-7-7 27 0,-6-4-29 16,-19-3 14-16,-19-5 25 15,-18 0 4-15,-7-2 26 16,0 9-36-16,-22 9 3 16,-17 15 59-16,-5 8-44 15,0 22 24-15,-3 9-14 16,0 0-17-16,6 42 4 16,6 30-34-16,4 19 5 15,14 25 24-15,5 2-31 16,9 7 2-16,3 0-10 15,0-9-12-15,0-13 8 16,0-7-8-16,0-14 0 16,0-13 0-16,3-17 1 0,4-16-1 15,-2-12 1-15,-5-13 0 16,4-11 4-16,-4 0-5 16,6 0-1-16,6-30-1 15,2-19 3-15,11-5-1 16,0-9 0-16,13 3 0 15,-3 2-8-15,9 9 8 16,0 11-21-16,7 10 21 16,5 19 0-16,-2 9-8 15,-4 0 8-15,1 13 0 16,-7 23 5-16,-13 10-5 16,-14 3 0-16,-17 3 7 15,0 1-6-15,-22-1 8 0,-29-3-9 16,-3-9 2-16,-9-6 5 15,6-12-7-15,6-15 0 16,2-7 10-16,13 0-10 16,8-15 0-16,9 1 0 15,12-13 1-15,7 10 2 16,0 1-3-16,7 9 0 16,25 7 3-16,15 0-2 15,1 17 6-15,8 19-7 16,1 7 0-16,-1-4 1 15,1 4-1-15,-2-6 0 16,0-9-1-16,3-5 1 16,1-3-37-16,24-20-152 15,-10 0-270-15,-11 0-252 0</inkml:trace>
  <inkml:trace contextRef="#ctx0" brushRef="#br0" timeOffset="347">1108 84 1724 0,'0'0'390'16,"0"0"-266"-16,0 0 58 0,0 0 30 15,0 0-54-15,0 0-96 16,218-85 6-16,-174 85-6 16,-13 3-17-16,-21 34 28 15,-10 13-12-15,-4 13 2 16,-40 11-12-16,-18 6-37 16,-4-1 13-16,5-12-27 15,10-11 0-15,21-13 12 16,20-13-12-16,10-7-1 15,18-3-9-15,102-20-65 16,-6 0-124-16,-1 0-702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23.0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98 13 1358 0,'0'0'303'16,"0"0"-125"-16,0 0 53 16,0 0 50-16,0 0-63 0,0 0-81 15,0 0 41 1,-98-13-59-16,98 13-31 0,0 0 10 16,0 0-56-16,0 0-3 15,28 0-26-15,16 0 19 16,14 0 54-16,20 0-74 15,23 2 18-15,35 5 38 16,52-3-47-16,55 3 3 16,25-1-15-16,2 3-2 15,-9-3 13-15,-27 0-20 16,-6 0 0-16,-14 0 21 16,-41 1-15-16,-32-5-2 15,-31 5-4-15,-23-5 1 16,20 5 28-16,6 2-29 15,4-3 0-15,-17 2 12 0,-16-2-12 16,-23 1-8-16,-15-5 7 16,-16-2 2-16,-7 0-3 15,-12 0 2-15,-5 0-34 16,-3 0 2-16,-3 0-73 16,0 0-115-16,0-11-531 15,0-1-952-15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27.5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750 116 1520 0,'0'0'296'16,"0"0"-154"-16,0 0 91 16,0 0 1-16,0 0-39 0,0 0-106 15,-164-81 8-15,120 73 6 16,-2 8-25-16,-7 0 15 15,-4 0-45-15,0 18 9 16,-4 21 10-16,5 16-37 16,2 10 6-16,7 7-5 15,7 7-11-15,14 1 17 16,3-5-25-16,12 0 9 16,8-5-6-16,3-3-7 15,0-4-8-15,7-5 0 16,17-8 9-16,8-8-20 15,2-6 11-15,10-10 0 16,2-7-1-16,8-13-17 16,2-6-5-16,5 0 4 15,2-18-14-15,1-15 31 0,-1-20-36 16,-2-9 38-16,-8-9-14 16,-10-10 8-16,-9-13 6 15,-11-9 0-15,-16-2 1 16,-7 3 18-16,0 12-19 15,-13 15 1-15,-15 15 34 16,5 20-35-16,0 16-12 16,3 13 10-16,10 11-60 15,7 2-133-15,3 62-147 16,13-7-241-16,13 3-484 0</inkml:trace>
  <inkml:trace contextRef="#ctx0" brushRef="#br0" timeOffset="225">977 886 2119 0,'0'0'538'16,"0"0"-423"-16,0 0 72 15,0 0 78-15,0 0-168 16,0 0-91-16,0 0-6 16,10-8-73-16,20-1-213 15,4-6-492-15</inkml:trace>
  <inkml:trace contextRef="#ctx0" brushRef="#br0" timeOffset="720">1532 39 1952 0,'0'0'293'15,"0"0"-293"-15,0 0 0 0,0 0 87 16,0 0-7 0,0 0-46-16,0 0-31 0,198 9 15 15,-145-1 34-15,4 4-38 16,-1 2-13-16,-5-7 10 16,-7 3-9-16,-12-4-2 15,-9 0 8-15,-9 3 15 16,-11-3 68-16,0 3-24 15,-3 4 12-15,0 4 12 16,0 4-25-16,-6 7 3 16,-8 7-23-16,2 7-16 15,-5 9 30-15,3 7-39 16,2 5 10-16,-2 3 8 0,4 6 8 16,-1-3-12-16,5 0-35 15,3-3 21-15,3-8 6 16,0-3-27-16,0-11 0 15,0-4-8-15,0-11-2 16,0-1-90-16,0-17-130 16,6-2-153-16,8-9-251 0</inkml:trace>
  <inkml:trace contextRef="#ctx0" brushRef="#br0" timeOffset="938">1739 697 2237 0,'0'0'334'0,"0"0"-211"16,0 0 110-16,0 0-40 15,0 0-92-15,0 0-101 16,241-2 0-16,-134 2-131 15,-17 0-341-15,-13 0-352 0</inkml:trace>
  <inkml:trace contextRef="#ctx0" brushRef="#br0" timeOffset="1772">3059 293 1952 0,'0'0'467'16,"0"0"-369"-16,0 0 145 0,0 0 8 16,0 0-89-16,-100-161-54 15,77 143-68-15,0-1 2 16,-5 10-26-16,5 5-2 16,-4 4 22-16,4 0-36 15,-3 0 0-15,-2 4 6 16,2 18-6-16,-1 9 0 15,7 4-9-15,3 5 9 16,5 5 6-16,4-2-6 16,8 3 0-16,0 2-9 15,0-5 9-15,3 2-9 16,17-4-2-16,5-1 10 16,1 2-20-16,4-2 21 15,1-5 0-15,-2 2-8 0,5-1 8 16,-1-3 0-16,1 3-1 15,2-6 1 1,-2 0-1-16,3 4 1 0,-8-5 0 16,1 1 0-16,-2-1 6 15,-5-1-5-15,-11-3 5 16,-1-1 0-16,-11-7 8 16,0 4-14-16,0-4 0 15,0 3 22-15,-20 1-22 16,-6-8 1-16,-5 4-1 15,-2-2 1-15,-1-4 11 0,-3-1-12 16,-2-8 0 0,2 2 0-16,0-4 1 15,4 0-2-15,2 0-4 0,5-10 5 16,3-11 1-16,5-6-1 16,5-8-7-16,3-11-4 15,10-7 5-15,0-9 0 16,6-8-9-16,29-3 15 15,8-4-10-15,7-3 10 16,1 8 0-16,-5 6 7 16,-2 12-5-16,-15 12 32 15,-6 9 4-15,-6 9-2 16,-7 8 9-16,-3 8-45 16,-7 8-71-16,0 0-158 15,0 0-933-15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47.5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0 378 1676 0,'0'0'377'15,"0"0"-284"-15,0 0 109 16,0 0 30-16,0 0-106 15,0 0-32-15,0 0 47 16,12 163-50-16,-4-79-1 16,-2 9-80-16,1 2 49 0,0-7-43 15,0-3-7-15,-4-12 14 16,3-11-22-16,-2-14-1 16,0-11 0-16,-1-16 6 15,-3-10-6-15,3-11 8 16,-3 0 5-16,0-15 49 15,0-23-58-15,0-20 5 16,0-17-18-16,0-13-21 16,0-10 24-16,-6-11 0 15,-8 2 0-15,-3-4-10 16,4 11 23-16,2 10-7 16,8 19 29-16,3 21-20 15,0 15-9-15,3 13 4 0,31 7-2 16,10 3 17-1,13 6-18-15,13-1 8 0,11 2 7 16,-2 1-16-16,1 1 0 16,-2 2 0-16,-8-6 0 15,-10 5-7-15,-10 2-7 16,-13 0-66-16,-17 0-46 16,-20 9-252-16,0 14-232 15,-3 4-40-15</inkml:trace>
  <inkml:trace contextRef="#ctx0" brushRef="#br0" timeOffset="221">180 618 1751 0,'0'0'387'0,"0"0"-210"0,0 0 6 16,0 0 49-16,0 0-58 15,0 0-8-15,0 0-133 16,228 34-18-16,-155-30-3 16,4 3-12-16,-7 3-101 15,0 21-219-15,-16-4-332 16,-22 1 256-16</inkml:trace>
  <inkml:trace contextRef="#ctx0" brushRef="#br0" timeOffset="439">116 1191 1555 0,'0'0'769'0,"0"0"-634"16,0 0 13-16,0 0 66 15,0 0-51-15,0 0-96 16,0 0-31-16,194 75-7 15,-113-69-29-15,12-6-100 16,42 3-210-16,-22-3-361 16,-12 0-236-16</inkml:trace>
  <inkml:trace contextRef="#ctx0" brushRef="#br0" timeOffset="804">1814 27 1918 0,'0'0'496'0,"0"0"-383"16,0 0 6-16,0 0 103 0,-180 129-68 16,110-44-48-16,4 17 43 15,-3 10-104-15,14 7 1 16,5 0 24-16,10 7-43 16,12-4-6-16,15 2-6 15,13-8-14-15,0-7 4 16,10-13-5-16,30-19-69 15,7-10-15-15,33-4-120 16,-13-17-255-16,-4-19-237 0</inkml:trace>
  <inkml:trace contextRef="#ctx0" brushRef="#br0" timeOffset="1135">2051 295 350 0,'0'0'1999'0,"0"0"-1805"15,0 0-94-15,0 0-12 16,0 0 79-16,138 189 12 15,-91-117-102-15,-1 12-7 0,8 9 1 16,2 6-22 0,2-2 53-16,2-4-101 0,-7-5-1 15,1-7 28-15,-8-12-28 16,-11-10-27-16,-9-5-60 16,-17-13-65-16,-9 4-149 15,0-9-407-15,-12-15-142 0</inkml:trace>
  <inkml:trace contextRef="#ctx0" brushRef="#br0" timeOffset="1511">1822 1410 2015 0,'0'0'396'15,"0"0"-354"-15,0 0 19 16,0 0 132-16,0 0-3 16,0 0-36-16,190-101-121 15,-120 46-5-15,6-11 38 16,5-8-46-16,-1-2 14 15,4-9-19-15,-3-2 2 16,-5 0 41-16,1 1-57 16,-7 11-1-16,-7 9 43 0,-5 16-29 15,-9 7-8 1,-11 10-6-16,-12 16 0 0,-9 6-18 16,-8 11-79-16,8 0-213 15,-3 17-240-15,-1 4-139 0</inkml:trace>
  <inkml:trace contextRef="#ctx0" brushRef="#br0" timeOffset="2012">3429 0 1475 0,'0'0'643'15,"0"0"-491"-15,0 0-127 16,0 0 181-16,0 0 28 16,0 0-122-16,0 0-23 15,160 40-24-15,-110-2-26 0,7 10 38 16,3 7-59-16,10 7 38 16,0 11 61-16,1 2-92 15,-7 7 3-15,-5 4 43 16,-5 5-44-16,-11 5 15 15,-8 9-26-15,-20 7-1 16,-15 7 20-16,0 1-35 16,-40 0-2-16,-13-11-4 15,-10-15-1-15,-7-19-14 16,-2-11 4-16,6-14-17 16,2-10-10-16,15-8-132 15,8-4-82-15,18-11-307 16,14-11-218-16</inkml:trace>
  <inkml:trace contextRef="#ctx0" brushRef="#br0" timeOffset="2233">4769 1022 2089 0,'0'0'304'0,"0"0"-221"16,180-15 9-16,-100 15 10 15,1 0-44-15,-11 0-58 16,-4 31-100-16,-18 4-92 0,-21-2-407 0</inkml:trace>
  <inkml:trace contextRef="#ctx0" brushRef="#br0" timeOffset="2418">4732 1602 2462 0,'0'0'357'0,"0"0"-165"16,184 7-43-16,-44-5-41 15,67 5-108-15,-25 2-61 0,-23-6-918 16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46.6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703 267 838 0,'0'0'1105'16,"0"0"-891"-16,0 0-168 16,0 0 144-16,0 0 58 15,0 0-89-15,-52-108-12 0,26 93-86 16,-3 1-23-16,-6 1 63 15,-8 6-66-15,-3 7 17 16,-12 0-14-16,-2 7-25 16,-10 33 44-16,0 14-56 15,0 15-1-15,10 12 51 16,17 6-43-16,12 6 2 16,21-2-10-16,10-1 0 15,0-7 8-15,33-8-8 16,18-8 0-16,5-18-23 15,7-16 7-15,4-19-7 16,-3-10-12-16,-7-4 24 16,-11-18-22-16,-8-18 33 0,-18-3 0 15,-17-7 32 1,-3 5-3-16,-14 1 6 0,-33 5-1 16,-8 4-34-16,-12 9 36 15,-4 13-36-15,1 8-18 16,13 1 9-16,21 1-100 15,36 33-140-15,0-1-467 16,9-9-273-16</inkml:trace>
  <inkml:trace contextRef="#ctx0" brushRef="#br0" timeOffset="300">989 0 2154 0,'0'0'479'0,"0"0"-419"16,0 0 21-16,0 0 110 16,0 0 12-16,221 225-107 15,-155-132-34-15,1 10 41 16,-7 6-81-16,-13 5 19 15,-19-3-24-15,-25 1-16 16,-3-2 30-16,-40-3-31 16,-21-9-36-16,-9-11 35 15,1-8-129-15,2-4-116 0,19-24-501 16,21-18-552-16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53.4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167 77 1854 0,'0'0'583'0,"0"0"-491"15,0 0 159-15,0 0-4 16,0 0-118-16,0 0-32 16,0 0-88-16,24 0-8 15,-1 21 84-15,6 6-66 16,5 6-5-16,2 3 11 15,1 1-24-15,0-1 43 16,-4-3-44-16,-2-2 0 16,-5-7 0-16,-9-3-25 15,-3-10-28-15,-4 1-99 16,-4-5-170-16,-3-5-12 16,-3-2-203-16,0 0-790 0</inkml:trace>
  <inkml:trace contextRef="#ctx0" brushRef="#br0" timeOffset="212">564 0 1702 0,'0'0'516'16,"0"0"-325"-16,0 0 64 15,0 0-26-15,0 0-34 16,0 0-74-16,0 0-50 15,-170 124 18-15,114-80-63 0,-2 7-13 16,-2-1-13 0,0 3-72-16,-7 15-133 15,14-13-391-15,13-10-375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52.6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0 638 1670 0,'0'0'187'15,"0"0"-137"-15,0 0 15 16,0 0 78-16,0 0 6 16,0 0-44-16,101-81-68 15,-41 41 36-15,4-10-73 16,2-4 0-16,-2-5 46 16,-3-6-29-16,-12 1 26 15,-5 5 25-15,-12 5 35 0,-7 9 55 16,-10 12-87-1,-7 13 9-15,-5 6 40 0,0 14-87 16,-3 0-15 0,0 16-18-16,0 32 0 0,0 21 64 15,0 19-64-15,0 11 0 16,0 3 28-16,-3-7-27 16,-8-7-2-16,5-10 1 15,-3-11 0-15,1-13-13 16,5-8-29-16,3-8-120 15,0-8-140-15,0-10-276 16,17-13-64-16</inkml:trace>
  <inkml:trace contextRef="#ctx0" brushRef="#br0" timeOffset="406">1267 71 1669 0,'0'0'666'16,"0"0"-421"-16,0 0-84 15,0 0 48-15,0 0 18 16,0 0-131-16,-197 150-17 16,144-75-14-16,5 9-43 15,12 0 70-15,13 3-92 16,15 0 0-16,8-3 0 15,14-2 0-15,33-7-6 0,16-9-6 16,15-14-1 0,9-19-22-16,6-25 32 0,-3-8 3 15,-7-21-22-15,-8-33 31 16,-16-12-10-16,-16-15 1 16,-15-9 0-16,-22-7 24 15,-6-2-24-15,-17-1 0 16,-32 4 43-16,-9 12-42 15,-2 12-1-15,4 21 0 16,9 24-39-16,16 27-4 16,31 27-239-16,0 30-322 15,17 4-20-15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54.6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700 0 1707 0,'0'0'284'0,"0"0"-183"16,0 0-68-16,0 0 164 15,-223-5-30-15,145 47-75 16,-1 21 14-16,-2 22-20 16,4 10 25-16,13 14-40 15,15 2-27-15,19-3 45 16,16-6-89-16,14-5 6 0,7-15 12 16,33-14-18-16,17-14-1 15,10-17-11-15,10-22 12 16,6-15-13-16,-3-11 13 15,-2-32 0-15,-12-18-2 16,-13-14 13-16,-13-9-11 16,-9-10 45-16,-18-5 6 15,-10-1 64-15,-3-1-95 16,-9 7 11-16,-25 13 38 16,1 15-68-16,-1 24 0 15,11 24-1-15,2 18-55 16,12 25-49-16,9 79-215 0,6-5-246 15,21-2-336-15</inkml:trace>
  <inkml:trace contextRef="#ctx0" brushRef="#br0" timeOffset="188">1136 1057 2306 0,'0'0'481'0,"0"0"-345"16,0 0-41-16,0 0-19 15,0 0-76-15,0 0-272 16,0 0-276-16,79-31-800 0</inkml:trace>
  <inkml:trace contextRef="#ctx0" brushRef="#br0" timeOffset="584">1709 137 1986 0,'0'0'378'0,"0"0"-254"15,0 0-35-15,0 0 94 0,196-64-31 16,-138 64-110-16,6 0 39 16,-7 18-70-16,-10 21 15 15,-16 12 47-15,-19 13-72 16,-12 7 36-16,-17 15 2 16,-32-1-27-16,-15 6 54 15,-6-4-65-15,4-4 17 16,5-15 6-16,18-11-8 15,12-12-16-15,15-12 0 16,16-9 14-16,0-6-16 16,0 0 4-16,27-3-2 15,10-2 0-15,12-2-33 16,15-4-45-16,9 1-34 0,42-4-189 16,-22-2-375-16,-10-2-596 15</inkml:trace>
  <inkml:trace contextRef="#ctx0" brushRef="#br0" timeOffset="1198">2802 123 1998 0,'0'0'389'15,"0"0"-256"-15,0 0-49 0,0 0 93 16,0 0-67 0,0 0-53-16,178-23-10 15,-105 23-41-15,11 15-6 0,3 2 10 16,0-1-10-16,-7-4-1 16,-10 0-13-16,-16-6 14 15,-24 1 11-15,-16-5 1 16,-14-2-12-16,0 0 35 15,-37 0-23-15,-13 0 18 16,-11-2-30-16,-13-8 15 16,-5-2 30-16,-2 3-39 15,1 3-6-15,7 3 33 0,6 3 9 16,13 0 5 0,11 0-28-16,5 15-11 15,15 3 41-15,6 7-49 0,14 1 0 16,3 10-8-16,3 0 16 15,31 7-16-15,10 2 1 16,10-4 7-16,2 6 9 16,1-3-9-16,3 1 0 15,-1 4 10-15,-4-2-10 16,-3 1-1-16,-4-1 0 16,-15 0 2-16,-13-2 16 15,-14-3-16-15,-6 0-1 16,-6-2 53-16,-34-4-29 15,-13-4-4-15,-10 2-20 16,-12-11 0-16,5-2 17 0,4-5-17 16,5-7-22-16,9-7 21 15,11-2-64-15,7 0-52 16,25 0-178-16,9 0-432 16,0-8-554-16</inkml:trace>
  <inkml:trace contextRef="#ctx0" brushRef="#br0" timeOffset="1389">3976 710 1348 0,'0'0'759'0,"0"0"-598"16,173-11-133-16,-86 11 91 0,0 0-95 15,14 11-24-15,-24 16-169 16,-24-3-414-16</inkml:trace>
  <inkml:trace contextRef="#ctx0" brushRef="#br0" timeOffset="1570">3935 1156 2131 0,'0'0'468'0,"0"0"-409"16,0 0 235-16,0 0-117 15,0 0-114-15,235 0-63 0,-99 0-74 16,-18 0-149-16,-5 11-479 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4:56.7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0 195 1575 0,'0'0'323'16,"0"0"-190"-16,0 0-55 15,0 0 132-15,173-102-6 16,-109 96-114-16,3 6 12 15,-4 0-81-15,-7 24 33 16,-5 15 71-16,-14 12-86 16,-13 15 12-16,-24 7 15 0,0 11-35 15,-31 6 52 1,-30 1-38-16,-12-5-30 0,-7 2 69 16,1-10-77-16,7-6 6 15,16-14-4-15,16-14 8 16,17-12-14-16,12-6-3 15,11-7 0-15,0-6 1 16,34 0 5-16,13-2-6 16,10-1 0-16,10-1 12 15,6-1-28-15,4 5 7 16,-1-2-94-16,22 8-144 16,-22-4-496-16,-16-6-1370 0</inkml:trace>
  <inkml:trace contextRef="#ctx0" brushRef="#br0" timeOffset="210">1082 1239 2597 0,'0'0'535'0,"0"0"-481"15,0 0 2-15,0 0-28 16,0 0-28-16,0 0-57 16,0 0-185-16,54 3-401 15,-31-3-1539-15</inkml:trace>
  <inkml:trace contextRef="#ctx0" brushRef="#br0" timeOffset="983">1877 71 1696 0,'0'0'326'0,"0"0"-278"15,0 0 71 1,0 0 135-16,0 0-107 0,214-41-85 16,-150 41-51-16,-1 6-11 15,1 9 15-15,-4 1-3 16,-7-3-12-16,-5-3 48 16,-18-1-42-16,-10-6 16 15,-11-3 32-15,-9 0-6 16,0 0 104-16,-23-12-143 15,-21-3-8-15,-8-2 25 16,-12 4-26-16,-3 1-6 16,1 3-10-16,-2 5 16 15,9 2 24-15,1 2-17 16,9 0-7-16,5 0 51 16,4 0-19-16,9 0-1 0,5 8-17 15,5 8-13-15,4 2 49 16,5 6-50-16,4 6 0 15,2 6 46-15,3 4-33 16,3 4 5-16,0 0-18 16,0 3 6-16,0-5 15 15,0-2-21-15,0-12 0 16,9-1 30-16,-1-6-29 16,-2-5 6-16,8-4-7 15,-2-6 1-15,9 0 32 0,2-3-33 16,11 0 0-1,6 0 33-15,4 3-33 16,8 1 0-16,3 6-7 0,1 9 7 16,1 11 1-16,3 9-1 15,-7 11 0-15,1 5 24 16,-7 8-24-16,-7 5 21 16,-14-3-21-16,-8-2 12 15,-12-8 27-15,-6-8-30 16,-10-8-9-16,-30-8 82 15,-14-6-80-15,-5-8 28 16,-2-8-6-16,-2-3-24 16,6-9 46-16,4 0-46 15,2 0-28-15,-16 0-4 16,14-6-175-16,2-3-690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5:10.4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0 196 2133 0,'0'0'373'0,"0"0"-247"15,0 0 67-15,0 0-39 16,0 0-20-16,-10-13-71 16,16 56-52-16,18 26 41 15,5 18 8-15,5 16-3 16,-1 2 42-16,-2-3-99 0,-2-6 19 15,-5-6 20-15,-1-6-28 16,-3-9-1-16,-3-11-9 16,-3-13 0-16,-8-12 25 15,0-7-26-15,-1-13 0 16,-2-6 27-16,0-7-27 16,0-6 1-16,0 0-1 15,11 0 7-15,13-32 23 16,16-21-30-16,18-20 0 15,11-22 18-15,12-17-18 16,3-10-13-16,-10-8-8 16,-10-2 21-16,-14 8-26 15,-16 19 26-15,-11 23-13 16,-15 32-2-16,-5 29-6 0,-6 21-66 16,0 53-204-16,0 18-315 15,0-1-301-15</inkml:trace>
  <inkml:trace contextRef="#ctx0" brushRef="#br0" timeOffset="371">1795 53 2094 0,'0'0'314'15,"0"0"-153"-15,0 0-115 16,0 0 131-16,0 0 33 16,-158 176-83-16,91-72-1 15,0 17-81-15,1 6 31 16,8-4 9-16,12-6-59 15,9-8 1-15,7-6-11 16,13-11-10-16,11-7 15 16,6-13-21-16,0-12-19 0,14-10 4 15,15-6-63-15,9-9-40 16,2-8-142-16,30-14-217 16,-15-8-32-16,0-5-933 0</inkml:trace>
  <inkml:trace contextRef="#ctx0" brushRef="#br0" timeOffset="654">2082 205 2252 0,'0'0'471'0,"0"0"-424"15,0 0 66-15,0 0 77 0,0 0-4 16,66 210-97-16,-35-129-8 16,5 6-3-16,4-4-54 15,4-3 8-15,2-5-31 16,5-2 10-16,-1-5-11 16,-4-2 0-16,-5-4-23 15,-1-9-20-15,-7-5-106 16,12 1-62-16,-13-13-278 15,-5-14-240-15</inkml:trace>
  <inkml:trace contextRef="#ctx0" brushRef="#br0" timeOffset="924">2920 440 2004 0,'0'0'515'16,"0"0"-455"-16,0 0 180 15,-124 154 20-15,58-86-98 16,-18 11-77-16,-9-1-42 16,-8 6-2-16,-6-3-11 15,0 0-30-15,5-5-6 16,10-7-30-16,16-7-49 0,22-4-97 15,19-2-319 1,14-16-190-16,14-17-1150 0</inkml:trace>
  <inkml:trace contextRef="#ctx0" brushRef="#br0" timeOffset="1292">3001 0 2199 0,'0'0'384'0,"0"0"-320"15,0 0 24-15,0 0 79 16,0 0-27-16,214 157-60 15,-151-76-47-15,7 19 59 16,-3 4-59-16,-7 5 22 16,-7 0 21-16,-13-6-29 15,-19 3-28-15,-21 0-7 16,0 0 2-16,-41-9-2 16,-11-3-12-16,-12-6-2 15,0-16-4-15,4-12-37 16,7-15-40-16,13-4-90 15,9-20-150-15,19-1-332 0,4-18-501 0</inkml:trace>
  <inkml:trace contextRef="#ctx0" brushRef="#br0" timeOffset="1499">4181 971 2068 0,'0'0'374'16,"0"0"-222"-16,0 0 21 15,211-18-38-15,-142 18-99 16,7 0-36-16,2 0-15 0,2 28-258 16,-19-1-314-1,-28 0-779-15</inkml:trace>
  <inkml:trace contextRef="#ctx0" brushRef="#br0" timeOffset="1682">4080 1454 2270 0,'0'0'630'15,"0"0"-511"-15,0 0-49 16,0 0 30-16,0 0-7 15,245-9-93-15,-152 5-47 0,47 4-181 16,-20 0-401 0,-16 7-1150-16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5:22.1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274 0 2053 0,'0'0'353'0,"0"0"-252"0,0 0 45 15,0 0 112-15,0 0-116 16,0 0-10-16,-179 177-96 15,138-99-17-15,12 6 64 16,12 0-60-16,14 1-9 16,3-7-13-16,9-6 13 15,28-2-23-15,16-16 9 16,4-11-11-16,7-22-13 16,-1-14-17-16,-2-7 27 15,-8-17 1-15,-2-26 13 16,-12-13-12-16,-8-13 12 15,-11-10 0-15,-11-5 42 0,-9-7-35 16,0 1 16-16,-17 3-17 16,-16 15 7-16,-7 17-26 15,0 26 10-15,7 29-114 16,5 29-135-16,13 32-434 16,7-1-249-16</inkml:trace>
  <inkml:trace contextRef="#ctx0" brushRef="#br0" timeOffset="195">833 853 2307 0,'0'0'508'0,"0"0"-460"16,0 0 36-16,0 0-84 15,0 0-41-15,0 0-413 16,0 0-233-16</inkml:trace>
  <inkml:trace contextRef="#ctx0" brushRef="#br0" timeOffset="533">1445 108 2018 0,'0'0'330'15,"0"0"-155"-15,0 0-15 16,177 0 31-16,-120 8-73 16,-7 17-75-16,-10 11-3 15,-11 6-19-15,-18 5 35 16,-11 8 20-16,0 6-58 15,-34 5 36-15,-9-3-21 16,-7 0-24-16,4-3 0 16,8-2-9-16,9-11 0 15,12-4 14-15,9-5-14 16,8-5-24-16,0-6 15 16,28-3-15-16,12-2-87 0,13-4-34 15,34-5-160-15,-10-7-325 16,-4-6-801-16</inkml:trace>
  <inkml:trace contextRef="#ctx0" brushRef="#br0" timeOffset="1090">2417 116 2067 0,'0'0'387'0,"0"0"-289"0,0 0-65 16,0 0 149-16,0 0-114 15,0 0-53-15,231-6 25 16,-158 17-40-16,1 2-2 16,-4 0 1-16,-6-1 1 15,-15-3-6-15,-8 0 6 16,-15-6 0-16,-12-3 25 15,-14 0 28-15,0 0 45 16,-17 0-53-16,-23-18-25 16,-10 3 35-16,-14 2-55 15,-5 9 0-15,-1-1 8 16,-5 5-2-16,12 0-7 16,7 18 1-16,11 7 0 15,12 7-20-15,13 2 20 16,6 5 0-16,14-3 2 0,0 3-2 15,0-3-8 1,21 1 8-16,10-1 0 0,9-4-3 16,-1 4 3-16,9 1 0 15,-2-1 21-15,-2 0-20 16,-1 0 22-16,-14-5-20 16,-5-2 3-16,-13-5 42 15,-11 0-39-15,0 1 2 16,-38-8 60-16,-19 1-63 15,-5-3-3-15,-9 1-5 16,-2-7-44-16,6-3 12 16,-4 5-169-16,18-2-285 15,13-2-229-15</inkml:trace>
  <inkml:trace contextRef="#ctx0" brushRef="#br0" timeOffset="1399">3651 546 2016 0,'0'0'648'0,"0"0"-584"0,0 0 36 15,0 0 129-15,0 0-31 16,0 0-137-16,174 100-22 16,-131-67 45-16,4 4-78 15,-4 1 18-15,-3 5-24 16,-7-2-11-16,-5-1-23 16,-13-5-110-16,-15-1-170 15,0-6-368-15,0-17-278 0</inkml:trace>
  <inkml:trace contextRef="#ctx0" brushRef="#br0" timeOffset="1586">4059 523 1899 0,'0'0'561'0,"0"0"-433"15,0 0 66-15,0 0 99 16,0 0-113-16,0 0-108 15,-155 201-30-15,105-143-42 16,-7-2-23-16,-7 17-93 16,15-14-502-16,8-13-306 0</inkml:trace>
  <inkml:trace contextRef="#ctx0" brushRef="#br0" timeOffset="2096">4950 125 1930 0,'0'0'475'15,"0"0"-371"-15,0 0 74 0,0 0 83 16,0 0-91-16,-197 46-33 16,154 2-80-16,3 13-23 15,7 5 36-15,8 9-41 16,16 6-1-16,9 0-22 15,0 0-4-15,14-2 10 16,25-6-12-16,12-11-47 16,5-14 38-16,7-15-25 15,-2-16-1-15,-7-14-8 16,-8-3 27-16,-5-16-11 16,-12-27 24-16,-5-18 3 15,-11-10 19-15,-13-12 2 16,0-5 7-16,0-6-7 0,-10 4-19 15,-14 12 31-15,4 14-33 16,5 26-27-16,1 25-11 16,14 19-192-16,0 34-526 15,0 2-68-15</inkml:trace>
  <inkml:trace contextRef="#ctx0" brushRef="#br0" timeOffset="2302">5442 983 2635 0,'0'0'379'16,"0"0"-261"-16,0 0 61 0,0 0-64 15,0 0-108-15,0 0-7 16,0 0-128-16,40-26-328 15,-20 22-464-15</inkml:trace>
  <inkml:trace contextRef="#ctx0" brushRef="#br0" timeOffset="2690">5753 249 2145 0,'0'0'554'0,"0"0"-503"16,0 0-19-16,0 0 48 15,0 0 72-15,224 15-113 16,-164-4-20-16,4 0 8 16,-4-6-15-16,-7-2 23 15,-4-3 4-15,-11 0-29 16,-12 0 65-16,-9 0-57 15,-11 0 15-15,-6 3 3 16,0 13-21-16,0 10-12 16,-15 19 13-16,-5 15-1 15,-1 13 47-15,1 14-13 16,6 4 11-16,5-2-27 0,6 2-19 16,3-7-14-16,0-11 0 15,0-11-11-15,9-8 2 16,-3-14-83-16,-6-10-23 15,0-9-104-15,-3-12-391 16,-17-9-136-16</inkml:trace>
  <inkml:trace contextRef="#ctx0" brushRef="#br0" timeOffset="2894">6000 733 1024 0,'0'0'1431'0,"0"0"-1200"16,0 0-85-16,0 0 53 0,0 0-74 15,0 0-84-15,211 18-34 16,-142-2-7-16,9 1-111 16,26 8-98-16,-17-5-309 15,-18-7-158-15</inkml:trace>
  <inkml:trace contextRef="#ctx0" brushRef="#br0" timeOffset="3718">7049 350 2089 0,'0'0'466'0,"0"0"-457"16,0 0 67-16,0 0 178 16,0 0-167-16,0 0-62 15,0 0-19-15,180-26-5 16,-129 41 41-16,-1 1-42 15,-3-4 0-15,-7 3 33 16,-6-7-32-16,-5 3 7 16,-8-7-8-16,-7-1 1 0,-8 1 41 15,-6-4-41-15,0 0 16 16,0 0-8-16,-20 0-9 16,-10-16-37-16,-4 2-11 15,-9-5-34-15,-4 4 67 16,-7 4-68-16,4-2 37 15,1 4 36-15,-3 7 16 16,9 2-6-16,3 0 36 16,4 0-19-16,5 2 40 15,2 16-55-15,5 6-2 16,4 3 55-16,3 5-49 16,8 2 30-16,1-1-14 0,8 1-10 15,0-5 58-15,0-1-69 16,0-7-1-16,0-3 48 15,0-3-35-15,0-6 13 16,0-3-5-16,8 0-20 16,1-3 59-16,2-3-60 15,9 3 0-15,-1 0 37 16,12 3-30-16,-2 0 0 16,8 7-7-16,4 0 0 15,2 9 9-15,1 5-9 16,-1 10 0-16,0 1 23 15,1 11-23-15,-4 2 33 16,-3-1 6-16,-4 3-38 16,-7-3 59-16,-6-5-60 15,-9-5 1-15,-11-7 40 0,0-3-34 16,-14-10 7-16,-23-4 7 16,-13-5-20-16,-7-7 28 15,-2-4-28-15,-4 0-1 16,2 0 33-16,4-17-33 15,1-8 0-15,2 1 0 16,4 0-22-16,-1 0 10 16,-8-8-147-16,11 13-204 15,12-5-900-15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09:31.68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18 23 360 0,'0'0'143'15,"0"0"-90"-15,0 0-27 16,0 0-7-16,0 0 4 15,0 0 26-15,-18-10-48 16,18 7 25-16,0 3-13 16,0 0-13-16,0 0-20 15,0 0 5-15,0-3-8 16,0 3 10-16,3-7-368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5:21.5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 1721 0,'0'0'599'0,"0"0"-473"16,0 0 80-16,0 0 57 15,0 0-76-15,186 91-93 16,-132-58-17-16,7 2 6 16,-3-1-82-16,3 2 13 15,-7-2 10-15,-7-1-24 16,-10-4-18-16,-11 2-113 15,-9 5-46-15,-7-7-361 16,-10-10-276-16</inkml:trace>
  <inkml:trace contextRef="#ctx0" brushRef="#br0" timeOffset="208">564 0 1810 0,'0'0'358'0,"0"0"-132"16,0 0 52-16,0 0-14 15,0 0-113-15,-124 162-100 16,75-113 2-16,-9 3-53 16,-2 1-62-16,-10 22-80 15,17-13-350-15,10-15-229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35:17.1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0 818 1721 0,'0'0'272'0,"0"0"-146"15,0 0-42-15,0 0 112 16,0 0-20-16,64-177-100 0,-28 140-25 15,4 5 12 1,-3 5-13-16,0 5 38 0,-4 13-80 16,1 9 11-16,-5 0 35 15,2 22-40-15,-4 19 2 16,-7 17 5-16,-3 8-20 16,-11 3 43-16,-6 3-43 15,0-3-1-15,0-5 3 16,0-9 3-16,-14-14-6 15,2-7 0-15,-2-17 1 16,5-5 0-16,1-12 23 16,2 0-9-16,3-6 18 0,3-23-13 15,0-11-21-15,0-15 1 16,20-7 0-16,12-8-15 16,12-2 10-16,-1 3 5 15,1 8-13-15,-1 13 2 16,0 15 10-16,-2 16-13 15,-1 13 2-15,0 4 5 16,-3 9 5-16,4 27 2 16,-6 7 14-16,0 5-8 15,-3 2-6-15,-4 3 10 16,-8-6-8-16,-1-1 11 16,-8-8-5-16,-2-1-8 15,-1-10 10-15,-5-5-10 16,-3-12 0-16,0-1 7 15,0-2-7-15,0-5-18 16,0 2-72-16,9 2-179 0,2 0-187 16,-2-6-154-16</inkml:trace>
  <inkml:trace contextRef="#ctx0" brushRef="#br0" timeOffset="594">1496 600 1612 0,'0'0'608'0,"0"0"-518"0,0 0-51 16,0 0 197-1,0 0-34-15,0 0-61 0,28 227-20 16,-18-122-51-16,1 13-19 15,-5 7-7-15,0 5-16 16,2-3 47-16,-5-7-69 16,3-5 3-16,-3-14 34 15,-3-7-43-15,0-15 1 16,0-20-7-16,0-17 14 16,0-17-7-16,0-17 0 15,0-8-1-15,0 0 33 16,0-33-33-16,0-12-35 0,0-18 23 15,0-15-3 1,0-10 0-16,0-10-28 16,0-11 7-16,0-7 35 0,0-12-47 15,0-7 15-15,0-2-6 16,0 9 36-16,11 18-29 16,12 22 32-16,7 25 0 15,10 24-12-15,10 17 18 16,7 20-6-16,3 2 15 15,4 7-15-15,0 22 55 16,-4 10-55-16,-7 6 0 16,-13 3 47-16,-17 0-20 15,-17 6-12-15,-6-2 1 16,-20 3-10-16,-32 0 35 16,-15-1-41-16,-11-5-2 0,6-10-13 15,8-11-42-15,17-7-67 16,20-21-154-16,17 0-392 15,10 0-704-15</inkml:trace>
  <inkml:trace contextRef="#ctx0" brushRef="#br0" timeOffset="889">2988 0 1913 0,'0'0'511'0,"0"0"-436"0,0 0 90 16,0 0 69-16,-141 196-68 16,94-85-34-16,4 15-81 15,10 3 12-15,10 4-20 16,9-3-19-16,14-11 12 15,0-7-36-15,9-10-1 16,32-18-26-16,13-11-126 16,36-9-56-16,-9-20-364 15,-12-18 11-15</inkml:trace>
  <inkml:trace contextRef="#ctx0" brushRef="#br0" timeOffset="1270">3275 770 2058 0,'0'0'461'0,"0"0"-412"15,0 0 12-15,0 0 94 16,0 0-56-16,0 0-88 15,217-198-3-15,-157 146 11 0,-5-5-19 16,-12-2 0 0,-11-6 35-16,-8 3 10 0,-13 5 0 15,-5 11 8-15,-6 17 18 16,0 16 35-16,0 13-73 16,0 27-19-16,0 40 20 15,-13 20 8-15,-1 12-8 16,0 3-19-16,5 1-9 15,6-10 23-15,3-9-29 16,0-9-35-16,0-8-11 16,3-5-89-16,27 2-112 15,-4-17-282-15,-1-13-361 0</inkml:trace>
  <inkml:trace contextRef="#ctx0" brushRef="#br0" timeOffset="1663">4177 741 2336 0,'0'0'465'15,"0"0"-397"-15,0 0 86 16,0 0-26-16,0 0-72 16,214-57-52-16,-140 57-2 15,2 0-4-15,31 17-195 16,-15 10-458-16,-16-3-99 0</inkml:trace>
  <inkml:trace contextRef="#ctx0" brushRef="#br0" timeOffset="2230">5478 527 2162 0,'0'0'343'15,"0"0"-206"-15,0 0 104 16,0 159-35-16,-6-69-82 0,-8 16-64 16,0 8 48-1,4 2-51-15,4-1 6 0,-2-6-5 16,5-7-52-16,3-11 5 16,-3-12-11-16,0-13-14 15,0-13 4-15,-5-20-23 16,5-15 13-16,0-12 20 15,0-6-46-15,0 0 20 16,0-22-40-16,-2-13-17 16,2-13 18-16,0-6-34 15,3-13 38-15,0-11 10 16,0-6-39-16,0-15 41 16,0-10-12-16,0-8 10 15,0-4 30-15,6 5-3 16,11 16 24-16,9 22 36 15,6 26-18-15,8 23 28 16,3 22-2-16,7 7 38 0,-1 9 6 16,6 27-28-16,-9 7-3 15,-9 5 31-15,-7-2-68 16,-10 1 14-16,-14-4 10 16,-6-1-21-16,-3-3 7 15,-37-5-18-15,-13-2 0 16,-10-5-12-16,-4-7-48 15,-3 2-118-15,13-10-176 16,16-6-409-16</inkml:trace>
  <inkml:trace contextRef="#ctx0" brushRef="#br0" timeOffset="2555">5825 24 1928 0,'0'0'325'16,"0"0"-115"-16,0 0-19 16,205 181 67-16,-132-106-104 15,7 6-76-15,1 12 49 16,-2 8-51-16,-12 6-32 15,-16 1 41-15,-19-3-59 0,-24-3-5 16,-8-2-17-16,-20-10-2 16,-28-8-4-16,-11-10 2 15,-2-13-48-15,4-10 14 16,14-13-105-16,13-12-101 16,10-9-340-16,14-12-271 0</inkml:trace>
  <inkml:trace contextRef="#ctx0" brushRef="#br0" timeOffset="2746">7199 840 2297 0,'0'0'389'0,"0"0"-332"0,0 0 101 16,210-4-14-16,-146 4-119 15,0 0-25-15,5 31-63 16,-14-3-274-16,-23 4-197 0</inkml:trace>
  <inkml:trace contextRef="#ctx0" brushRef="#br0" timeOffset="2907">7161 1237 2328 0,'0'0'379'0,"0"0"-77"16,0 0-153-16,211 12-83 0,-113-2-66 15,41 18-67-15,-24 2-443 16,-16-2-1688-16</inkml:trace>
  <inkml:trace contextRef="#ctx0" brushRef="#br0" timeOffset="3732">8112 1287 1655 0,'0'0'216'15,"0"0"-155"-15,0 0 76 16,0 0 135-16,183-75-127 16,-123 37-53-16,7-11 4 15,3-5-77-15,4-6 0 16,-1-9-13-16,-6-4 0 16,-4-5 17-16,-12 0-23 15,-10 0 0-15,-12 3 44 16,-9 8-6-16,-3 10 23 15,-11 18-3-15,-2 15-32 0,-1 18 57 16,-3 6-83 0,0 28 2-16,0 34 47 0,0 23-26 15,-7 16 14-15,-13 15 1 16,0-6-29-16,0 2 40 16,3-14-49-16,8-10 0 15,-2-13-19-15,11-13 1 16,0-19-68-16,0-7-129 15,25-23-152-15,7-10-159 16,2-3-906-16</inkml:trace>
  <inkml:trace contextRef="#ctx0" brushRef="#br0" timeOffset="4078">9468 445 1822 0,'0'0'498'0,"0"0"-334"16,0 0-26-16,0 0 149 16,0 0-127-16,-147 190-45 15,104-103-37-15,5 7-45 16,15-1 33-16,17-4-65 16,6-1-1-16,12-12 26 15,36-11-26-15,16-10-1 16,12-20-20-16,8-20 10 15,3-15-8-15,-4-8 19 16,-10-44 0-16,-16-17-27 16,-19-16 24-16,-15-14 3 15,-20-9 0-15,-3-3 2 0,-23 6 32 16,-24 14-34-16,-7 21 0 16,1 23-1-16,2 32-48 15,12 30-146-15,16 32-260 16,12 2-303-16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13.5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 87 927 0,'0'0'1086'16,"0"0"-819"-16,0 0-116 15,0 0 79-15,0 0 13 16,0 0-108-16,0 0-36 15,-33-34-86-15,45 32 32 16,23-7 30-16,8 5-22 16,14-8-18-16,10 6 4 15,9 0-7-15,11 4 32 16,10 2-58-16,4 0 8 0,6 0 20 16,-1 0-4-16,8 0-15 15,-4 0-9-15,0 0-1 16,-6 0-4-16,-11 0 14 15,-12 0-15-15,-14 2 1 16,-10 4 0-16,-17 0-1 16,-10-1-3-16,-13 2 3 15,-5-7-1-15,-4 4-54 16,-2 0-22-16,-6 3-81 16,3 6-88-16,-3-5-462 15,0-4-863-15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13.7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2557 0,'0'0'338'16,"0"0"-338"-16,0 0-38 16,0 0 9-16,0 0-77 15,0 0-756-15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13.9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2302 0,'0'0'681'16,"0"0"-568"-16,0 0 25 16,0 0-64-16,0 0-74 15,0 0-671-15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11.6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690 188 1560 0,'0'0'290'15,"0"0"-191"-15,0 0-21 0,0 0 155 16,0 0-43-16,0 0-74 16,0-34-46-1,0 32 30-15,0 2 9 16,0-4-35-16,0 4 9 0,0-2 26 15,0-2-87-15,0-2 44 16,-3-3-19-16,-14 1-23 16,-9-3 1-16,-5 4-23 15,-5-1 22-15,-9 3 1 16,2 3-19-16,-1 2-6 16,1 0 15-16,-1 7-9 15,-2 19 9-15,3 9-3 16,-4 7 13-16,1 12-16 15,2 5 23-15,4 0-22 16,6 1 7-16,7 0-16 0,10-3 15 16,8-2 2-16,6-4-17 15,3 0-1-15,0-3 0 16,0-6 0-16,20-5 0 16,3-1 2-16,7-12-10 15,1-1 20-15,4-4-12 16,6-4 2-16,2-6-1 15,7-5-2-15,7-4-31 16,4 0-74-16,2 0-38 16,21-8-342-16,-14-10-236 15,-16-5-1049-15</inkml:trace>
  <inkml:trace contextRef="#ctx0" brushRef="#br0" timeOffset="617">910 322 1650 0,'0'0'471'16,"0"0"-295"-16,0 0-121 15,0 0 154-15,0 0 38 16,0 0-121-16,0 0-65 15,30 175 15-15,-22-105-20 0,-5-1 32 16,0-3-80-16,-3-6-8 16,3-10 23-16,-3-6-16 15,0-16-7-15,0-6 0 16,0-10 1-16,0-6-1 16,0-6 0-16,0-6-6 15,0-23 5-15,0-11-28 16,0-13-4-16,0-10 6 15,0-8 24-15,0-4-19 16,0-3 17-16,0 3 5 16,0 6-6-16,0 13 17 15,0 10-11-15,0 12 1 16,14 11 9-16,9 6 35 0,3 9-43 16,5 6-2-1,2 2 42-15,4 0-27 0,4 21-15 16,-1 13 12-1,6 4-11-15,-2 10 74 0,-4 7-75 16,-4 1 0-16,-11 1 40 16,-13 4-39-16,-12-1 11 15,0 2-3-15,-12 0-9 16,-23-3 15-16,-8-5-15 16,0-9 0-16,-1-5 19 15,4-12-18-15,0-2-2 16,2-14-10-16,9-5 11 15,3-5-2-15,5-2-53 16,4 0-84-16,8 0-174 16,4-7-421-16,5-7-202 0</inkml:trace>
  <inkml:trace contextRef="#ctx0" brushRef="#br0" timeOffset="1158">1546 300 1527 0,'0'0'761'0,"0"0"-581"16,0 0-118-16,0 0 156 15,0 0 3-15,0 0-130 0,47 152-19 16,-35-86 0-1,-1 7-65-15,-2-5 38 0,2 3-24 16,-2-11 11-16,2-7-9 16,-5-7-23-16,-3-11 12 15,0-13-6-15,2-10-6 16,-5-6-1-16,0-6 0 16,0 0 1-16,0-18 0 15,0-18-22-15,0-9 22 16,0-19 0-16,0-11-41 15,-8-6 35-15,2-9 6 16,-8-6 0-16,5 2-9 16,-2 10 26-16,8 9-17 15,3 15 0-15,0 11 9 0,0 11-9 16,0 10 22-16,3 10-20 16,17 9 42-16,3 6-35 15,12 3 9-15,5 0 21 16,6 6-39-16,4 9 8 15,1 1-7-15,2-2 8 16,-2-1-7-16,-1-8 7 16,-7 1-9-16,-10-3 0 15,-2 0-51-15,-11 1-2 16,-17 18-138-16,-3 0-331 16,0 2-129-16</inkml:trace>
  <inkml:trace contextRef="#ctx0" brushRef="#br0" timeOffset="1398">1642 529 1793 0,'0'0'559'0,"0"0"-452"16,0 0-40-16,0 0 152 15,0 0-21-15,0 0-65 16,0 0-125-16,174 0 7 16,-120 0-9-16,-1 5-6 15,7 16-214-15,-16 2-507 0,-15 1-1328 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16.3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0 413 1422 0,'0'0'245'15,"0"0"-128"-15,0 0-45 0,0 0 66 16,0 0 45-16,0 0-38 16,9-72-35-16,-9 72-54 15,0 0 59-15,0 0-7 16,0 0-21-16,0 12-24 16,0 27-8-16,0 18 33 15,0 18 11-15,0 11-68 16,0 14 25-16,0-1-23 15,0 1-11-15,0-10 11 16,8-2-32-16,-5-13 21 16,0-7-1-16,0-13-11 15,-3-10-10-15,3-8 1 16,-3-11-1-16,0-11 7 0,0-3 2 16,0-6-3-1,0-6-6-15,3 0-37 0,2 0 4 16,-2-21-88-16,3-13-122 15,-2-16 5-15,-1-10-64 16,-3-13 17-16,0-9 60 16,0-6-85-16,0-6 85 15,-10-5 136-15,7 8 66 16,0 5 23-16,3 10 42 16,0 10 102-16,0 9 42 15,0 9-71-15,0 6 21 16,0 6 31-16,3 12 22 15,0 6 18-15,0 8-76 16,1 5-6-16,-1 5-26 16,7-5-82-16,3 5 73 0,7-1-6 15,5 1-44-15,4-5 51 16,9 5-90-16,2-2 50 16,3 0 16-16,7-5-66 15,7 3 18-15,2-1 1 16,5-4-19-16,2 3 23 15,6 0-24-15,-9 0 0 16,-4 6 5-16,-5 0-4 16,-13 0-1-16,-9 0 0 15,-8 0 6-15,-7 0-24 16,-7 4-41-16,-3 7-67 16,-7 19-107-16,0-2-284 15,-3-5-122-15</inkml:trace>
  <inkml:trace contextRef="#ctx0" brushRef="#br0" timeOffset="444">194 831 1603 0,'0'0'320'0,"0"0"-144"15,0 0 38-15,0 0 80 16,0 0-85-16,0 0-87 15,0 0-47-15,-6-16-49 16,9 14 15-16,17 2 45 16,9-4-34-16,5 4 23 15,10 0-66-15,5 0 30 16,9 0 15-16,8 0-38 16,4 0-6-16,0 0-10 0,-3 0 0 15,-7 0-4-15,-9 0 4 16,-18 0-33-16,-10 0 3 15,-12 4-34-15,-8 5-122 16,-3 6-124-16,-3 0-361 16,-17-3-861-16</inkml:trace>
  <inkml:trace contextRef="#ctx0" brushRef="#br0" timeOffset="1434">1727 7 1182 0,'0'0'325'0,"0"0"-148"16,0 0-33-16,0 0 100 15,0 0-27-15,0 0-38 16,0 0-39-16,-64-26-55 16,29 54 12-16,-9 15 27 15,1 8-39-15,0 13 30 16,-1 9-70-16,4 10 6 15,3 10 26-15,7 3-43 16,7 7 6-16,6 1-13 16,6-1 0-16,8-1 24 15,3-5-43-15,0-7-8 16,0-3 39-16,0-6-39 0,14-15 1 16,-2-3-1-16,5-11 6 15,0-6-14-15,4-11-13 16,-4-1-34-16,3-15-25 15,-5 3-102-15,13 2-144 16,-8-4-193-16,0-11-187 0</inkml:trace>
  <inkml:trace contextRef="#ctx0" brushRef="#br0" timeOffset="2141">1732 1071 1661 0,'0'0'274'0,"0"0"-171"16,0 0-47-16,0 0 153 16,0 0-26-16,0 0-99 15,0 0-49-15,32-141 8 16,-12 123 22-16,7 3-27 16,-4 2 20-16,5 9 18 0,1 4-46 15,-2 0 19-15,1 4 1 16,-5 24-20-16,-3 8-30 15,-8 6 0-15,-4 4 27 16,-5 3-20-16,-3-2-6 16,0-2-1-16,0-3 6 15,-3-15-5-15,-8-3-1 16,5-9-12-16,3-8 12 16,-2-7 0-16,5 0-3 15,0-7-40-15,0-23-45 16,0-6-21-16,25-15 24 15,5-4-27-15,7 1 18 16,2 7 23-16,-2-6-21 0,0 12 68 16,-4 7 24-16,-9 5 0 15,-8 11 74-15,-8 9 50 16,-5 6 30 0,-3 3 58-16,0 0-93 0,0 6 8 15,-14 18-57-15,-6 9-19 16,-1 6 39-16,6 6-65 15,-2 6 37-15,9 0-4 16,2 1-58-16,6-7 19 16,0-3-19-16,3-9 12 15,20-6-21-15,5-6 9 16,5-5-31-16,4-12-14 0,6-4-106 16,7 0 20-1,17-2-196-15,-10-18-321 0,-10-2-608 0</inkml:trace>
  <inkml:trace contextRef="#ctx0" brushRef="#br0" timeOffset="2500">2629 244 2039 0,'0'0'355'0,"0"0"-231"16,0 0-75-16,0 0 182 0,0 0-30 15,0 0-64-15,0 0-32 16,188 86-57-16,-125-24 25 16,12 11-16-16,1 10 26 15,-2 11 23-15,-4 2-98 16,-10 3 4-16,-19 1 57 15,-15 3-59-15,-20 8 7 16,-6-1 1-16,-23-2-17 16,-23-3 13-16,-15-11-14 15,1-12-22-15,4-17 16 16,2-13-65-16,7-11-29 0,1-7-112 16,8-17-304-1,9-8-312-15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34.0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748 15 1467 0,'0'0'231'15,"0"0"-149"-15,0 0 13 0,0 0 85 16,0 0-8-16,0 0-124 16,13-15 27-16,-13 15 38 15,0 0-46-15,0 0-15 16,0 0-22-16,0 0 22 15,0 0 34-15,0 0-66 16,0 12 2-16,-13 15 42 16,-10 6-21-16,-5 9 2 15,-1 10 8-15,-6 1-17 16,-3 4 40-16,0 1-61 16,-2-7-6-16,3-3 30 15,1 0-27-15,2-5-11 16,5 1 11-16,-2-11-11 0,4 3 15 15,1-4-14-15,3 0-2 16,3-9 27-16,3 2-27 16,-1-7-18-16,6 0 18 15,1-1 1-15,2-8-1 16,1 4-13-16,2-1-28 16,3-6 13-16,0 0-28 15,3 1-6-15,-5-5-25 16,5 5-30-16,-3 2 16 15,3-5-145-15,0-4-68 16,0 0-35-16,0 0-1259 0</inkml:trace>
  <inkml:trace contextRef="#ctx0" brushRef="#br0" timeOffset="379">52 661 1582 0,'0'0'283'16,"0"0"-135"-16,0 0 93 16,0 0 38-16,0 0-111 15,0 0-81-15,0 0 23 0,-23-33 12 16,17 42-109-1,2 19 41-15,-3 4 3 0,1 4-2 16,2 1-10-16,4-5-34 16,0 2 28-16,0 0 4 15,0-8-31-15,0-8-12 16,0 0 19-16,4-1-10 16,6-8-9-16,11-2 1 15,5-3 18-15,6-4-12 16,17 0-7-16,3-13-21 15,12-11-27-15,2-3-56 16,24-5-163-16,-18 7-234 16,-16 7-195-16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35.2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0 387 1597 0,'0'0'304'16,"0"0"-225"-16,0 0 9 15,0 0 69-15,0 0-13 0,0 0-57 16,0 0-73 0,48-96 72-16,-22 96-4 0,7 0-55 15,-2 0 43-15,1 27-21 16,-4 12-27-16,-7 1 37 15,-9 8-59-15,-9-1 31 16,-3 8-21-16,0-4 10 16,-12 3-20-16,-12-7 7 15,-4-7-1-15,8-7 2 16,5-12-1-16,-2-6-7 16,11-9 0-16,-2 0-4 15,8-6-2-15,0 0-67 16,0-12-57-16,0-9 9 0,17-18-57 15,12 3 9 1,2-9 8-16,7 2 4 0,0-1 90 16,0-2 33-16,2 4 34 15,-6 3 4-15,-5 3-2 16,-5 3 96-16,-4-1 76 16,-6 14 7-16,-8 8-21 15,-3 3-25-15,-3 9-13 16,0 0 54-16,-3 3-99 15,-17 25-35-15,-10 10 14 16,-1 8-36-16,2 4 32 16,6 2 1-16,2 2-32 15,8-10 25-15,6 5-40 16,7-10-6-16,0 1 23 0,0-5-8 16,10-8-15-1,7-3 0-15,6-2 1 0,3-7-15 16,5-3-65-16,7-10-80 15,20-2-70-15,-10 0-363 16,-1 0-204-16</inkml:trace>
  <inkml:trace contextRef="#ctx0" brushRef="#br0" timeOffset="548">1592 275 110 0,'0'0'1528'15,"0"0"-1296"-15,0 0-170 16,0 0 130-16,0 0 50 15,0 0-91-15,0 0-76 16,-25-156 10-16,2 148 10 16,-6-7 36-16,-5 9-68 15,-5 6-7-15,-5 0 8 16,-4 0-43-16,-1 6 15 16,-1 17-8-16,2 8-1 15,2-2 30-15,2 10-51 0,8 7 0 16,5-1 39-16,8 3-43 15,6 7 5-15,8-1-7 16,6-7 10-16,3 7-1 16,0-1-9-16,0-6 0 15,9-9 24-15,8 2-24 16,6-6 0-16,1-7-5 16,7-6 5-16,1-7 19 15,5-1-19-15,4-5 0 16,5-4 3-16,4-4-3 15,1 0-21-15,-1 0-23 16,-4-6-31-16,-6-7 15 0,-2 2-111 16,-9 2-13-16,-6 2 4 15,-3 1-114 1,-10 0-53-16,-6-2-568 0</inkml:trace>
  <inkml:trace contextRef="#ctx0" brushRef="#br0" timeOffset="843">1067 592 54 0,'0'0'1574'0,"0"0"-1291"16,0 0-180-16,0 0 122 16,0 0 27-16,0 0-132 15,0 0-87-15,-4-72-5 16,31 63 42-16,10-3 20 16,3 5-90-16,10-5 11 15,24 12-11-15,-10 0-197 16,-8 0-481-16</inkml:trace>
  <inkml:trace contextRef="#ctx0" brushRef="#br0" timeOffset="1861">2524 205 1694 0,'0'0'358'0,"0"0"-221"15,0 0-104 1,0 0 173-16,0 0-26 0,0 0-84 16,0 0-36-16,-6 194 1 15,6-127 33-15,0-1-4 16,0 0-82-16,0-3 54 16,-3-9-20-16,-5-2-4 15,5-13-14-15,-3-9-14 16,2-6 13-16,0-9-10 15,1-9 5-15,0-6-18 16,0 0 9-16,-1 0 0 16,1 0-9-16,0-21 0 0,-1-12-9 15,0-14 2-15,4 0-61 16,0-13 58-16,0-12-10 16,-3 3-14-16,3-12 16 15,0 8-26-15,0-2 44 16,0 12 0-16,0 12-9 15,7 5 9-15,13 14 0 16,3 5-9-16,8 0 3 16,2 6 12-16,7 8 0 15,3-1-6-15,4 9 11 16,1 5-11-16,1 0 0 16,-2 13 0-16,-4 12 10 15,-5 8-10-15,-6 3 49 16,-9-4-19-16,-6 8-10 15,-9 2 4-15,-8-3 6 0,0 0-14 16,-4 4 34-16,-23-11-40 16,-2 2 13-16,-9-8 11 15,-2 2-28-15,0-7 4 16,0-3 3-16,4-3-12 16,2-9 14-16,4 0-9 15,7-6-6-15,9 0 0 16,0 0 18-16,11 0-18 15,0 0 0-15,3 0-8 16,0-15-1-16,6 3-36 16,19-1 44-16,1 1-10 15,4 4-5-15,1 8 10 16,-5 0 3-16,4 0 3 16,-4 0-7-16,-1 0 7 15,1 11 0-15,-6 13 23 0,0 3-17 16,-4 6 5-16,-2 4 4 15,3-1-2-15,-8-3 20 16,5-1-15-16,0-4-18 16,-1 0 18-16,1-15-9 15,3 0-9-15,-5 0 0 16,2-13 6-16,3 0-7 16,-2 0 1-16,3 0-33 15,2-20-9-15,3 1-58 16,-6-9-52-16,-3-6-227 15,-5 8-330-15,-6-1-1217 0</inkml:trace>
  <inkml:trace contextRef="#ctx0" brushRef="#br0" timeOffset="2581">2374 171 1264 0,'0'0'370'16,"0"0"-239"-16,0 0 33 15,0 0 96-15,0 0-8 16,0 0-70-16,0 0-83 15,0-52 29-15,0 52 13 16,0 0-87-16,0 0-26 16,0 0 2-16,0 0-15 15,-4 6 30-15,1 12-44 16,0-2 17-16,-1 8 38 16,0 2-32-16,1 11-3 0,0 8-6 15,0 4 12 1,0 8 37-16,-2 3-64 15,-1 0 15-15,0 3 20 0,3-10-34 16,-5 0 5-16,2-6-5 16,3-6-1-16,0-1 5 15,0-13-5-15,-2-2 0 16,2-4-6-16,0-8-54 16,0-4-67-16,3-5-149 15,0 3-372-15,0-7-494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4:50.26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239 0 1303 0,'0'0'500'0,"0"0"-411"16,0 0-6-16,0 0 166 0,0 0-6 15,0 0-58-15,-51 13-67 16,51-13 32-16,0 0 12 16,0 0-83-16,0 0-19 15,0 0 21-15,0 0-41 16,0 0-17-16,0 0-10 15,8 0-12-15,18 0 48 16,10 0-48-16,9 0 0 16,4 0 42-16,7 0-43 15,1 0 0-15,4 0 0 16,-4-3 1-16,-1 3 15 16,-2 0-16-16,-7 0 0 15,-4 0-24-15,-10 0 21 0,-2 0-33 16,-11 0-51-1,-8 0-89-15,-4 3-88 0,-8 7-257 16,0 2-36-16,-11-3-1186 0</inkml:trace>
  <inkml:trace contextRef="#ctx0" brushRef="#br0" timeOffset="551">101 375 1435 0,'0'0'314'16,"0"0"-212"-16,0 0 38 16,0 0 147-16,0 0-62 15,0 0-46-15,0 0-57 16,-101 30-9-16,101-30 43 0,0 0-77 15,0 0-20 1,0 0 37-16,0 0-55 0,0 0 10 16,17 0-13-16,11 0-14 15,5 0 49-15,7 0-62 16,7 0-11-16,2 0 48 16,9 0-37-16,2 0-2 15,4 0-9-15,2 0 0 16,-2 0 18-16,-4 0-18 15,1 0 0-15,-12 0 4 16,-8 0-4-16,-9 0-1 16,-12 0 0-16,-9 0-4 15,-8 0-7-15,-3 0-57 0,0 0-58 16,0 0-87 0,0 0-584-16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09:41.8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71 0,'0'0'190'16,"0"0"-89"-16,0 0-34 16,0 0 39-16,0 0-31 15,0 0-4-15,0 0-17 16,0 0-41-16,0 0-13 15,0 0 19-15,0 0-19 16,0 0-33-16,0 0 20 16,0 0 13-16,0 0 7 15,4 0-7-15,-1 0 0 16,2 0 9-16,-5 0 4 0,4 0-3 16,2 0-10-1,1 0 0-15,5 0-17 0,1 0-112 16,-1 0-485-16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5:12.9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43 114 945 0,'0'0'490'0,"0"0"-338"16,0 0 25-16,0 0-2 15,0 0 34-15,0 0-14 16,-40-22-71-16,37 15 13 0,3 5-4 16,0-2-56-1,0 1 26-15,0 3-26 0,0 0-34 16,0 0 27-16,0 0-59 15,0 0 14-15,0 0 38 16,20 0-46-16,11 0 10 16,2 0-3-16,7-3-17 15,10 3 32-15,4-3-27 16,9 3-6-16,4-3-5 16,3 0 11-16,7 3-13 15,2-4 1-15,2 2 0 16,3-4-1-16,-1-3 2 15,-10-1-1-15,-1 3 9 16,-17-2-9-16,-8 2-1 16,-10 3-8-16,-10 2 9 0,-10-2-15 15,-7 4 15-15,-6 0-20 16,-1 0 18-16,-3 0-83 16,0 0-11-16,0 0-111 15,0 0-134-15,-14 0-238 16,-2 0-659-16</inkml:trace>
  <inkml:trace contextRef="#ctx0" brushRef="#br0" timeOffset="1206">237 139 1495 0,'0'0'260'16,"0"0"-132"-16,0 0 78 16,0 0 47-16,0 0-84 15,0 0-69-15,0 0 34 16,-53 6-72-16,53-6-9 0,0 3-7 16,0 0-25-16,0 6-14 15,10 2 25-15,10 8 8 16,6 2 27-16,5 3-65 15,6 3 11-15,2 3 11 16,9-3-12-16,-4 4-6 16,2-5-6-16,4 5 0 15,-4 0 26-15,-2-5-26 16,-1 1-6-16,1-2 5 16,-7-2 2-16,-8 1-2 15,2-5 1-15,-11-2 0 16,-3 1 3-16,-4-6-3 0,-5 7 0 15,-5-10 5-15,-3 6-5 16,0 2 22-16,0 1 2 16,0 4-18-16,-17 2 36 15,-4-3-42-15,-2 3 0 16,-3 0 8-16,-2 0-8 16,-2 3 0-16,1-3 0 15,-2 3 0-15,2-1 12 16,-6 2-12-16,6-1 0 15,-5 0 16-15,1 3-15 16,-1-3-1-16,2-6 0 16,1 5 1-16,-2-5 25 15,2 1-26-15,5 0 0 0,-4-4 13 16,2 2-10 0,2-1 0-16,3-4-3 0,3 4 0 15,-1-6 6-15,1 0-6 16,0 2 0-16,3-3-2 15,5 4 3-15,1-8-1 16,2 7 0-16,2-9 0 16,0 0 13-16,4 1-13 15,3-5 0-15,-4-2 2 16,4 0-1-16,0 4-2 16,0-4-8-16,0 2 9 15,0 4 19-15,0-6-18 16,4 0-1-16,9 0 50 15,5 3-37-15,-3-3 4 16,8 0-9-16,5 0-7 0,2 0 24 16,7 0-25-16,-2 0 0 15,3 0 16-15,2-3-10 16,-3-5-7-16,-1 4 1 16,-2-2 0-16,3 3 7 15,-4-3-7-15,-2 0 0 16,1 6-10-16,-1-9 11 15,-4 9-1-15,-1 0 0 16,0 0 0-16,-1 0 3 16,-6 0-3-16,9 0 0 15,-2 12 12-15,7 4-6 16,4-2 18-16,3-2-23 0,-3-4 5 16,-4-1 8-16,1-5-14 15,-5-2 0-15,-1 0 12 16,2 0-3-16,-7 0-8 15,3-2-1-15,-5-13 0 16,-1 3 8-16,-6 4-8 16,-5 2-33-16,-1-1 31 15,1-2-82-15,8-7-43 16,-4 6-220-16,4-2-505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5:19.3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1170 563 1570 0,'0'0'306'16,"0"0"-246"-16,0 0-2 15,0 0 119-15,0 0-30 16,0 0-103-16,-7 6 17 16,27-6 52-16,6 0-66 15,8 0-12-15,4-22-10 0,5-9-24 16,3-7 20 0,4-5-21-16,-3-4-3 0,-7-5-7 15,-3 5-4-15,-11-6-6 16,-8 6 14-16,-12 6 6 15,-2-5 0-15,-4 13 0 16,0 6 0-16,0 5 59 16,-14 11-16-16,-6 4 33 15,3 7-23-15,-3 0-25 16,-3 18 2-16,3 22-30 16,3 14 0-16,-2 6 10 15,5 13-10-15,3 4 0 16,2 8 0-16,3-6 0 15,-2-2 5-15,5-4-5 16,0-7 0-16,0-12 7 0,-4-13 1 16,0-7-16-16,4-6 8 15,-4-11 0-15,4-5 15 16,-1-9-15-16,1-3 0 16,-1 0 52-16,1 0-29 15,0-6-13-15,3-18-10 16,0-6 1-16,0-4 4 15,0-1-5-15,0-5 0 16,17 1-18-16,7 3 18 16,2 6-23-16,3 2 4 15,9 11 10-15,-1 6-9 16,0 11-2-16,2 0 8 16,-2 0 0-16,-3 0 5 0,-8 11 0 15,-5 10-7-15,-12 3 2 16,-9 1-1-16,0 1 13 15,-9-1 0-15,-18-1 19 16,-10-4-13-16,0-1 0 16,-4-7-6-16,6-5 0 15,4-5 16-15,8-2-16 16,2 0 0-16,9 0 16 16,1 0-14-16,8-7-2 15,3 1 1-15,0 4 8 16,0 2-18-16,6 0-1 15,14 0 10-15,7 0-9 16,1 2 15-16,-5 18-6 16,3 3 0-16,-2 1 1 0,-1-1 20 15,0-1-21-15,-3-4 0 16,0-3 13-16,1-6-11 16,-8-2-4-16,0-5-2 15,4-2-54-15,9-2-60 16,2-20-204-16,-5-5-252 0</inkml:trace>
  <inkml:trace contextRef="#ctx0" brushRef="#br0" timeOffset="889">2363 563 1739 0,'0'0'565'16,"0"0"-470"-16,0 0 91 16,0 0 78-16,0 0-128 15,0 0-97-15,0 0-21 16,74 6 5-16,-35-6 3 16,6 0-16-16,-6 0-2 0,1 0-2 15,-6 0-6 1,-1 0-59-16,4 0-165 0,-11 0-298 15,-6 0-108-15</inkml:trace>
  <inkml:trace contextRef="#ctx0" brushRef="#br0" timeOffset="2732">3112 93 1300 0,'0'0'357'0,"0"0"-233"0,0 0 11 15,0 0 98-15,0 0-16 16,0 0-99-16,0 0-40 16,-4-7 77-16,4 7-46 15,-3 0-6-15,0 0 18 16,-11 0-34-16,-6 7 2 16,-14 14-67-16,-9-3-20 15,-7 11 11-15,-10 5-13 16,-7 5 0-16,3-3 10 15,4 3-10-15,4-5 0 0,10-2-1 16,11-10 1-16,9-4-2 16,12-5 2-16,8-6-12 15,3-1 0-15,3-3-3 16,0 1 0-16,0-1 2 16,0 0 13-16,0 0 17 15,6 3-17-15,5 0 0 16,-2-3 14-16,5 6-13 15,-2 0 5-15,9 7 4 16,2 1-9-16,8-2 45 16,-2 3-46-16,9 4 0 15,-3-2 14-15,2 1-13 16,-2 4-1-16,-3-12 0 16,-1 7 0-16,-5-6 27 15,-2-1-27-15,-7-4 0 0,0-3 30 16,-8-1-24-16,-3 2 6 15,-1-7-12-15,-2 6 0 16,-3-6 7-16,3 0-7 16,-3 0 0-16,0 0 5 15,0 0-5-15,0 0-33 16,0 0-27-16,0 0-31 16,0 0-4-16,0 0-251 15,0 0-186-15,0 0-16 0</inkml:trace>
  <inkml:trace contextRef="#ctx0" brushRef="#br0" timeOffset="3286">2467 711 1407 0,'0'0'513'0,"0"0"-309"16,0 0 28-16,0 0 53 15,0 0-90-15,0 0-104 0,0 0-8 16,-10 8-6-16,37 10-11 16,10 3 15-16,2 0-48 15,1 3-7-15,3 0-20 16,4 5 1-16,-4-7-14 15,5 5-58-15,11-5-219 16,-11-5-319-16,-12-5-631 0</inkml:trace>
  <inkml:trace contextRef="#ctx0" brushRef="#br0" timeOffset="4017">3574 397 954 0,'0'0'920'0,"0"0"-799"0,0 0-17 15,0 0 95-15,0 0-41 16,0 0-85-16,0 0-50 16,26-41 15-16,6 41 61 15,-1 1-73-15,-1 24 3 16,-10 8 51-16,-3 6-42 16,-8 4 17-16,-9-8-33 15,0 5-11-15,0-2 31 0,0-4-42 16,-12-8 0-1,-2-1-6-15,8-9 17 0,-2-8-22 16,5-5-4-16,3-3-37 16,0 0 12-16,0 0-104 15,11-9-36-15,18-21 61 16,5-4-53-16,7-11 28 16,-3 4 31-16,0-8 67 15,-7 10 33-15,-8 5 16 16,-8 8-3-16,-7 5 126 15,-8 11 72-15,0 8 39 16,0 2-36-16,0 0-12 16,0 0-20-16,-8 15-92 15,-1 16-64-15,-5 4 49 16,8 5-34-16,3-2 13 0,3-1-28 16,0 1-5-16,0-10 14 15,9-2-22-15,14-7-15 16,5-4 9-16,25-15-97 15,-2 0-158-15,-7-13-468 0</inkml:trace>
  <inkml:trace contextRef="#ctx0" brushRef="#br0" timeOffset="4902">0 475 1395 0,'0'0'311'15,"0"0"-223"-15,0 0 58 16,0 0 49-16,0 0-78 15,0 0-19-15,0 0-38 16,81-109-15-16,-55 71 25 16,-3-1-49-16,0-7 2 15,-2 4-6-15,-4 2 4 16,0 8 53-16,-8 8-26 16,-6 5-23-16,5 8 36 0,-8 5-44 15,0 6 11-15,3 0-26 16,-3 17-1-16,3 20 70 15,-3 14-42-15,0 11-13 16,0 9 21-16,0 4-36 16,0-9 7-16,0 0-8 15,0-6 0-15,0-9 7 16,-3-6-7-16,-3-4 0 16,-2-15-12-16,2-5 8 15,0-7-20-15,6-5-42 16,0-4-42-16,0-5-26 15,0 0-116-15,12-7-85 16,8-14-52-16,-3 0-1208 0</inkml:trace>
  <inkml:trace contextRef="#ctx0" brushRef="#br0" timeOffset="5278">758 141 1605 0,'0'0'297'16,"0"0"-234"-16,0 0 108 15,0 0 61-15,0 0-92 0,0 0-63 16,0 0-41-16,-110 120 25 15,77-87 23-15,2 7-52 16,5-5 13-16,3-4-10 16,6 0-21-16,7-8 24 15,7-2-38-15,3 1 0 16,0-3 14-16,0 3-5 16,7 3-15-16,10 1 6 15,-2-5 0-15,5 0 2 16,0 1-2-16,1 2-42 15,2-4-48-15,8 2-132 16,-5-4-150-16,-6-3-350 0</inkml:trace>
  <inkml:trace contextRef="#ctx0" brushRef="#br0" timeOffset="5497">495 836 1698 0,'0'0'359'0,"0"0"-250"16,0 0 35-16,0 0 103 16,0 0-124-16,0 0-91 15,0 0 6-15,97 138-38 0,-47-126-209 16,-4-1-384-16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5:40.3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34 1625 0,'0'0'263'0,"0"0"-117"15,0 0-44-15,0 0 114 16,0 0-59-16,0 0-93 16,0 0 10-16,70-30-63 15,-22 26-2-15,5 4 25 0,1 0-33 16,-1 0-2-16,-4 4-46 15,6 20-180-15,-15-3-143 16,-20-3-1324-16</inkml:trace>
  <inkml:trace contextRef="#ctx0" brushRef="#br0" timeOffset="238">0 304 1773 0,'0'0'343'16,"0"0"-250"-16,0 0 126 0,0 0-7 16,0 0-66-16,0 0-44 15,0 0-59-15,237-20-26 16,-163 10-17-16,40 4-15 15,-21 3-145-15,-16 3-559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5:30.3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558 439 636 0,'0'0'737'16,"0"0"-612"-16,0 0-51 0,0 0 66 16,0 0-1-16,0 0-60 15,21-46-16-15,-21 41 81 16,0-6-53-16,0 1 17 15,0-2 2-15,0-1-70 16,-7 1-6-16,-7 0-10 16,-6-4-24-16,-3 3 20 15,-3-2-20-15,-5 2 0 16,1 4 8-16,-1 6-8 16,5 3-1-16,-1 0-10 15,1 0 11-15,3 12 8 16,0 16-8-16,-2 10 0 15,2 6 10-15,7 18-10 16,2 6 29-16,8 7-13 0,1 4-3 16,5 2 38-16,0-6-49 15,0-2 11-15,0-7 17 16,0-3-23-16,0-14-1 16,0-5-4-16,0-7 4 15,0-5 22-15,0-4-28 16,0-9-25-16,0 0-14 15,-3-6-98-15,0-5-71 16,0-3-64-16,0-5-78 16,-3 0-878-16</inkml:trace>
  <inkml:trace contextRef="#ctx0" brushRef="#br0" timeOffset="221">0 920 1617 0,'0'0'209'16,"0"0"-79"-16,0 0 53 16,0 0 6-16,0 0-55 15,0 0-125-15,197 27-9 16,-107-27 0-16,-9 0-215 15,-12-7-346-15</inkml:trace>
  <inkml:trace contextRef="#ctx0" brushRef="#br0" timeOffset="684">1293 122 1283 0,'0'0'358'0,"0"0"-212"15,0 0-32-15,0 0 85 16,0 0-3-16,-170 4-28 16,129 22-107-16,1 13 27 15,-3 10 29-15,4 11-48 16,5 7 25-16,4 9-40 15,10 6-8-15,6 3 36 16,8-4-82-16,6-2 2 0,0-11 36 16,0-5-38-16,3-9 0 15,17-9-6 1,4-5-12-16,10-8-88 0,28-19-189 16,-8-4-311-16,-4-9-544 0</inkml:trace>
  <inkml:trace contextRef="#ctx0" brushRef="#br0" timeOffset="1667">1996 0 1655 0,'0'0'483'0,"0"0"-390"15,0 0 76-15,0 0 56 16,0 0-98-16,0 0-33 16,0 0 14-16,119 44-11 15,-65 0 21-15,-1 10-67 16,7 5-3-16,-5 4 9 0,-9 3-8 15,-6 0-5-15,-16 3-22 16,-18 1-4-16,-6-1 36 16,-13 0-53-16,-35 3-2 15,-1-6-11-15,-18 9-78 16,13-14-189-16,10-15-759 0</inkml:trace>
  <inkml:trace contextRef="#ctx0" brushRef="#br0" timeOffset="9216">1371 486 1433 0,'0'0'291'0,"0"0"-174"15,0 0 33-15,0 0 18 16,0 0-26-16,0 0-44 15,-64 4-48-15,64-4-9 0,0 0-16 16,0 0 0-16,0 0 55 16,20 0-60-16,7-4-1 15,10-13 7-15,3-9-18 16,-1 0-8-16,4-7 0 16,-2-2 1-16,-4-9-1 15,-8 6-15-15,-8-4-3 16,-4 6 18-16,-11-1 0 15,-6 1 0-15,0 6-1 16,0 6 1-16,-13 3 34 16,-7 13-33-16,0 4 19 15,-3 4 13-15,0 6-1 16,-1 26 3-16,1 9-25 16,6 6 20-16,3 12 0 15,5 1-23-15,1 5-7 0,5 1 10 16,3 0-9-1,0 1 9-15,0-7-10 0,0-7 0 16,-3-7 1-16,3-10 0 16,-3-6-1-16,0-12 4 15,-1-9-2-15,-3-7 13 16,1-2-6-16,-4 0 7 16,-1-4-10-16,2-18 5 15,1-5-11-15,5-4 0 16,3-4-1-16,0 2-6 15,11-1-1-15,19 8 7 16,4 4-10-16,1 8-14 0,6 8 23 16,-4 6-10-1,-5 0-6-15,-4 8 17 0,-12 18-8 16,-8-3 9-16,-8 4 0 16,0-2 15-16,-11-5-15 15,-13-2 7-15,1-6 7 16,-3-5 26-16,-1-7-28 15,7 0 12-15,0 0 5 16,6 0-17-16,8-4-5 16,3-2 9-16,3 3-16 15,0 3 0-15,0 0-3 16,12 0 3-16,16 13-1 16,5 5-2-16,10 5 3 0,4-2 0 15,13 1-23 1,53 1-61-16,-15-2-254 0,-5-8-537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5:41.8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341 435 1160 0,'0'0'334'16,"0"0"-161"-16,0 0 1 15,0 0 26-15,0 0-17 16,0 0-41-16,0 0-66 16,-41 33 35-16,34 27 44 15,-3 22-52-15,-4 15 34 0,2 6-47 16,-2 10-14-16,0-8-4 15,2-3-37-15,1-11-1 16,5-14 11-16,-4-9-43 16,3-13-2-16,0-9 5 15,4-12-5-15,0-11-18 16,3-8-133-16,0-15-171 16,6 0-273-16,4 0-197 0</inkml:trace>
  <inkml:trace contextRef="#ctx0" brushRef="#br0" timeOffset="612">40 722 1577 0,'0'0'175'0,"0"0"-79"16,0 0 4-16,0 0 102 15,-37-154 7-15,37 116-85 16,0 3-27-16,12 0 4 16,13 1-55-16,4 1 18 0,5 3-4 15,2 3-21 1,4 3 16-16,4 4-22 0,5 4 8 15,6-2 0-15,-3 6-35 16,3 3-6-16,-3 0 20 16,3 7-11-16,-6 2 33 15,6 0-33-15,-6 0 6 16,1 0 15-16,1 9-23 16,-5 2-4-16,1 4-3 15,-4 6 6-15,-2 2 17 16,-4 8-22-16,-5 2-1 15,-4 6 0-15,-4-1 12 16,-9 5-14-16,-4-2 2 16,-8 4 0-16,-3-4 5 0,0 1 2 15,-23 0-7 1,-18 0 21-16,-8 0-20 0,-5-5-1 16,-7-8 0-16,-2-3 1 15,1-6 28-15,-2-8-28 16,0-4 8-16,1-8 0 15,6 0-7-15,7 0-2 16,6 0 0-16,13-6 1 16,8-6-13-16,17 6 0 15,6-1-91-15,33 3-191 16,18-1-385-16,1 4-457 0</inkml:trace>
  <inkml:trace contextRef="#ctx0" brushRef="#br0" timeOffset="3333">2151 18 1530 0,'0'0'229'16,"0"0"-140"-16,0 0-26 15,0 0 57-15,0 0 12 16,0 0 16-16,-203-25-29 0,149 37-57 15,-3 24 29 1,-7 16-14-16,-2 23-13 0,-1 24 53 16,3 23-64-16,8 15 1 15,5 7 17-15,8 0-70 16,6-2 24-16,13-14 2 16,12 0-20-16,9-21 28 15,3-6-29-15,0-16-6 16,12-10 12-16,12-9-12 15,4-11 0-15,1-9-15 16,11-10-79-16,7-10-26 16,37-13-174-16,-15-7-226 15,-8-6-121-15</inkml:trace>
  <inkml:trace contextRef="#ctx0" brushRef="#br0" timeOffset="3739">2489 360 2011 0,'0'0'342'15,"0"0"-229"-15,0 0-12 0,0 0 102 16,0 0-24-16,0 0-85 16,80 159 24-16,-37-75-70 15,2 16 8-15,4 7-8 16,1 13-22-16,4-1 43 16,-7-2-67-16,-1-3 8 15,-5-8 24-15,-4-10-33 16,-8-11 10-16,-2-16-11 15,-7-16 6-15,-3-8 9 16,-8-13-15-16,-1-10 0 16,-5-7-19-16,-3-5-1 15,3-4-38-15,0-6-72 16,17 0-171-16,-3-12-74 0,1-9-329 0</inkml:trace>
  <inkml:trace contextRef="#ctx0" brushRef="#br0" timeOffset="4136">2296 1822 1672 0,'0'0'265'16,"0"0"-163"0,0 0 94-16,0 0 43 0,0 0-47 15,0 0-86-15,0 0-18 16,-61-39-81-16,108-12 5 16,16-15 60-16,18-16-42 15,15-14 18-15,19-12-25 16,7-13 0-16,13-5 25 15,8-2-48-15,-2-5 0 16,-5 9 7-16,-15 17 2 16,-22 13-18-16,-24 24 6 15,-32 26 3-15,-20 19-6 0,-13 13 6 16,-2 12-85-16,-5 0-63 16,3 6-205-16,2 15-195 15,-5 2-722-15</inkml:trace>
  <inkml:trace contextRef="#ctx0" brushRef="#br0" timeOffset="4723">5136 412 1279 0,'0'0'593'0,"0"0"-508"16,0 0-23-16,0 0 151 16,0 0 45-16,0 0-93 15,0 0-142-15,-154 81 3 16,77-27 24-16,-10 6-18 16,-9 3 6-16,-8 0-26 15,6 4 4-15,2-8 44 16,13-2-60-16,10-5 16 0,12-7 11 15,18-12-4-15,12-8 2 16,18-12-23-16,10-4 4 16,3 1 16-16,0-4-22 15,7 3 0-15,16 0 22 16,11 1-9-16,5 3-4 16,4 3-3-16,8 2 9 15,2 10 41-15,1-4-55 16,7 3-1-16,2-1 18 15,4 2-10-15,-4 0-2 0,1-2-5 16,-11 1 0-16,-4-4-1 16,-5 2-30-16,-1 2-153 15,-12-4-190-15,-14-1-284 16</inkml:trace>
  <inkml:trace contextRef="#ctx0" brushRef="#br0" timeOffset="5045">3916 1620 1998 0,'0'0'292'0,"0"0"-231"16,0 0 37-16,0 0 77 16,0 0-17-16,0 0-46 15,0 0-22-15,181 13 13 16,-114-13-46-16,9 3-3 16,4-1-9-16,1 2-39 15,6 0-12-15,0 5-27 16,3 2-120-16,13 10-187 15,-19-7-326-15,-20-2-1028 0</inkml:trace>
  <inkml:trace contextRef="#ctx0" brushRef="#br0" timeOffset="5803">5723 1150 1733 0,'0'0'204'0,"0"0"-112"15,0 0-37-15,0 0 172 16,0 0-15-16,0 0-130 16,0 0-33-16,72-154 24 15,-37 141-19-15,6 9 31 16,-4 4-54-16,-3 0 2 15,-1 19 24-15,-7 14-39 16,-6 9 3-16,-9 9-20 0,-8 3 0 16,-3 6 32-16,0 0-33 15,-14-5 0 1,-9-1 13-16,0-9-13 0,-1-5-9 16,4-11 8-16,8-8 1 15,4-5-21-15,5-14 21 16,3-2-30-16,0 0-1 15,6-9-63-15,25-24 14 16,9-6-55-16,13-12-34 16,8 0 48-16,5-3-38 15,-2 2 52-15,-4 4 70 16,-10 9-4-16,-10 5 41 16,-13 8 7-16,-13 11 90 15,-8 6 93-15,-6 6-29 16,0 3-1-16,0 0 16 0,-6 0-47 15,-18 18-53-15,-10 17-19 16,-1 5 1-16,-3 8 43 16,1 5-76-1,11 1 7-15,9-1 27 0,11-5-53 16,6-2 5-16,0-5-11 16,17-4 0-16,18-5-16 15,9-8 5-15,7-4-48 16,8-7-15-16,12-6-185 15,28-7-194-15,-15 0-19 16,-13-11-798-16</inkml:trace>
  <inkml:trace contextRef="#ctx0" brushRef="#br0" timeOffset="6278">6837 510 1667 0,'0'0'300'16,"0"0"-224"-16,0 0 52 15,0 0 89-15,0 0-80 0,0 0-66 16,0 0-41-16,-21 9 28 16,42 15 49-16,2 1-60 15,2 3 24-15,4 6-44 16,1-1-1-16,7 4 34 16,0-2-59-16,-1 5 13 15,4 2 19-15,0 4-32 16,4 1 40-16,-4 5-10 15,6 4-5-15,1 1 32 16,1 7-34-16,-5 0-13 16,-7 4 20-16,-8-5-31 15,-12 10 12-15,-16-1-11 16,0 3-1-16,-10 4 13 0,-30 1-13 16,-7-7-27-1,-2-5-16-15,-15 4-122 0,13-16-330 16,8-17-488-16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11.0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697 100 1416 0,'0'0'264'0,"0"0"-107"16,0 0 70-16,0 0 15 15,0 0-13-15,0 0-48 0,-25-23-54 16,25 23 15 0,0 0-92-16,0 13-18 0,0 32 16 15,0 27 6-15,0 20 5 16,0 14-13-16,-9 7-34 16,-1-6 45-16,0-5-47 15,-2-13-10-15,2-15 15 16,2-15-9-16,1-12-12 15,3-15 5-15,4-15-60 16,0-17-79-16,7 0-444 16,8-26-203-16</inkml:trace>
  <inkml:trace contextRef="#ctx0" brushRef="#br0" timeOffset="243">0 126 2199 0,'0'0'369'15,"0"0"-133"-15,0 0-78 16,0 0-5-16,0 0-15 16,0 0-116-16,0 0-1 15,180-63 20-15,-64 49-40 16,15-7 31-16,11 4-32 15,5 8-65-15,30 9-70 16,-35 0-444-16,-28 3-269 0</inkml:trace>
  <inkml:trace contextRef="#ctx0" brushRef="#br0" timeOffset="704">1441 651 1892 0,'0'0'374'0,"0"0"-235"16,0 0 78-16,0 0 1 0,0 0-94 15,0 0 13 1,0 0-74-16,-69-108-30 0,35 108 60 15,-10 0-76-15,2 33-10 16,-11 19-7-16,15 14 8 16,4 3 3-16,24-3-11 15,10-6-19-15,3-12 13 16,41-15-54-16,10-14-21 16,5-19-16-16,2 0-47 15,-5-23 94-15,-14-23-18 16,-8-3 68-16,-15-1 5 15,-9 5 44-15,-7 13 57 16,-3 11 14-16,0 14-5 16,0 7 10-16,0 0-120 0,0 33 6 15,-7 13 2-15,7 10-7 16,0 3-6-16,0-3 0 16,33-7-38-16,11-7-49 15,25-12-269-15,-3-13-436 16,-12-11-1188-16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23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66 796 0,'0'0'1284'16,"0"0"-1057"-16,0 0-1 15,0 0-24-15,198-49-17 16,-116 38-99-16,10 5-62 15,-1 6 11-15,-6 0-35 16,6 3-212-16,-22 21-374 16,-25-2-1246-16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23.3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2210 0,'0'0'503'0,"0"0"-423"16,0 0 37-16,0 0 37 16,0 0-51-16,249 0-73 15,-148 0-18-15,12 6-12 16,65 8-141-16,-27-2-134 15,-21 0-530-15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23.8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0 741 1702 0,'0'0'705'15,"0"0"-639"-15,0 0-65 0,0 0 132 16,0 0 0-1,0 0-77-15,224-217-47 0,-184 162-3 16,-4-11 44-16,-4-2-18 16,-10-2-6-16,-3 2 76 15,-8 8-38-15,-7 11 38 16,-1 11-21-16,-3 11-29 16,0 10 56-16,0 11-56 15,0 6-37-15,0 0 54 16,0 6-69-16,0 40 0 15,0 20-2-15,0 20 10 16,-3 25 45-16,-9 14-53 16,2 9 0-16,10 7 9 0,0 0-9 15,25 33-63 1,19-33-189-16,-8-30-1141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12.5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2025 354 1564 0,'0'0'315'16,"0"0"-224"-16,0 0 110 15,0 0 102-15,0 0-83 16,0 0-24-16,0 0-96 15,0-55-15-15,0 55 31 16,0 5-88-16,0 32-22 16,0 19 18-16,0 19 3 15,0 17 60-15,-4 11-70 16,-8-9-16-16,6-10 53 16,2-12-54-16,4-9 1 15,0-16-1-15,0-15 2 16,0-8-11-16,0-15 9 0,0-5 0 15,0-4-18-15,0 0 18 16,0-7-23 0,0-30-19-16,26-14-50 0,18-15 45 15,10-16-95-15,8-8-23 16,11 4 55-16,-4-1-17 16,1 18 75-16,-16 13 36 15,-10 20 16-15,-22 20 32 16,-12 9 43-16,-10 7 64 15,0 0 34-15,-25 17-59 16,-23 25-53-16,-9 11-2 16,-9 14-17-16,0 1 40 15,12-3-72-15,16-3-10 0,21-8 18 16,12-9-18-16,5-7-3 16,19 3-4-16,18-5 14 15,7-6-7-15,-2-2 0 16,2-4-12-16,0-4 12 15,0-1-58-15,-3-5-38 16,6-9-189-16,-8 0-272 16,-5-5-525-16</inkml:trace>
  <inkml:trace contextRef="#ctx0" brushRef="#br0" timeOffset="370">3252 138 1624 0,'0'0'507'0,"0"0"-320"16,0 0-42-16,0 0 69 15,0 0 34-15,-94 219-128 0,50-111 11 16,-4 15-69 0,-6-2-19-16,4 1 53 0,-1-12-90 15,7-8 9-15,10-14-15 16,9-13-10-16,8-12 9 15,17-13-122-15,0-23-193 16,10-11-342-16,19-16-340 0</inkml:trace>
  <inkml:trace contextRef="#ctx0" brushRef="#br0" timeOffset="1711">3750 732 1612 0,'0'0'785'15,"0"0"-635"-15,0 0-134 16,0 0 151-16,0 0 90 16,-212-60-143-16,156 60-80 15,2 30-11-15,10 10-14 16,4 5 49-16,14 3-58 15,13 3 0-15,13-5-15 16,0-1 15-16,13-5-18 16,25-5-39-16,6-11-1 15,6-8 32-15,4-12-105 16,6-4 16-16,1 0 45 16,4-25-11-16,5-13-14 15,3-15 18-15,-1-12 22 0,6-15 13 16,-5-11-36-16,-9-10-60 15,-5-1 91-15,-11 0 35 16,-11 10 11-16,-17 13 2 16,-11 14 27-16,-9 16 98 15,0 13 14-15,-4 13 24 16,-21 10 22-16,-9 13-71 16,-2 0-34-16,-1 19-36 15,5 28-26-15,2 13-4 16,8 14-15-16,8 15 0 15,2 9-6-15,6 4 17 16,2 4-10-16,4-8-1 16,0-10 0-16,0-16 0 0,0-13-12 15,0-13-18 1,0-19-18-16,4-11-53 0,-1-13 71 16,0-3-25-16,1-3 55 15,8-28-2-15,3-11-58 16,7-10 46-16,3 0-27 15,1 2-42-15,2 15 64 16,-2 8-24-16,-4 17 43 16,0 10-11-16,-7 0 22 15,-2 37 14-15,-1 12 31 16,2 6-32-16,4 5 31 16,4-5-41-16,7-9-8 0,8-7-12 15,-1-16-66-15,4-13-41 16,1-10-66-16,-6 0-9 15,6-24 103-15,-4-11 3 16,-1-12 35-16,-7-1 38 16,-7 5 5-16,-11 7 4 15,-4 17 44-15,-3 8 76 16,-4 11 57-16,0 0-108 16,3 20 47-16,2 16 44 15,9 10-87-15,8-3-6 16,15 0-31-16,10-6-34 15,7-13 13-15,12-13-15 16,3-11-81-16,-3 0 14 0,-8-16-71 16,-11-17 16-1,-9-6 20-15,-16-1 66 0,-12 3 20 16,-7 8 32-16,-3 9-13 16,0 14 154-16,0 6-40 15,0 0-36-15,-7 26-20 16,1 17-19-16,-3 2 50 15,9 5-86-15,0-8 4 16,3-9-7-16,24-10-3 16,6-9-53-16,2-14-1 15,2 0-26-15,7-26 59 16,0-15-48-16,-5-7 46 16,2-5 14-16,-4 4 3 0,-12 9 6 15,-3 15-1 1,-3 11 1-16,-12 14 47 0,-1 0-20 15,1 20 22-15,2 16 11 16,-3 6-19-16,-2-3 25 16,-1-2-53-16,2-11-12 15,-5-7 16-15,0-12-17 16,0-7 0-16,0 0-20 16,0-2 0-16,-5-25-30 15,5-6 4-15,0-6-12 16,0-4 21-16,15 0-39 15,23 6 15-15,-3 9 26 16,2 12 15-16,-1 13 20 16,-6 3 67-16,-1 3 16 0,-7 30 53 15,-5 9-53-15,2 4 40 16,-8 0-10-16,0 0-78 16,0-10-8-16,-4-7-27 15,3-9-90-15,12-13-92 16,0-7-331-16,0 0-51 0</inkml:trace>
  <inkml:trace contextRef="#ctx0" brushRef="#br0" timeOffset="2178">6444 850 1945 0,'0'0'574'0,"0"0"-385"0,0 0 11 16,0 0 14-1,0 0-65-15,-190 111-112 0,168-68-9 16,14 1-28-16,8-6-28 16,0-4 27-16,22-13-76 15,12-7-59-15,1-14-53 16,3 0 6-16,-6-11 44 16,-7-21 34-16,-6-9 94 15,-9 3 11-15,-10 6 49 16,0 6 100-16,0 5 44 15,0 12-39-15,0 9 36 16,0 0-150-16,0 26-40 16,0 23 53-16,0 17-46 15,0 15-1-15,12 9-6 0,10 9 1 16,10-1 84-16,8 3-85 16,1-9 0-16,-6-4 54 15,-4-8-47-15,-14-15 11 16,-9-16-3-16,-8-16-13 15,0-11 61-15,-15-11-63 16,-14-8 14-16,-5-3 38 16,2 0-44-16,4-17-8 15,6-12-6-15,6-12-40 16,10-6 35-16,6-36-139 16,0 12-310-16,6 1-408 0</inkml:trace>
  <inkml:trace contextRef="#ctx0" brushRef="#br0" timeOffset="2456">5218 516 1852 0,'0'0'318'15,"0"0"-163"-15,0 0 81 0,0 0-94 16,0 0-17-16,0 0-62 16,0 0-39-16,160 127-24 15,-178-52-178-15,-8-13-313 16,1-11-319-16</inkml:trace>
  <inkml:trace contextRef="#ctx0" brushRef="#br0" timeOffset="2582">5598 308 2472 0,'0'0'349'15,"0"0"-316"-15,215-173-33 16,-120 101-246-16,-9 9-2183 0</inkml:trace>
  <inkml:trace contextRef="#ctx0" brushRef="#br0" timeOffset="4250">650 2574 1644 0,'0'0'318'15,"0"0"-220"-15,0 0 64 16,0 0 96-16,0 0-103 16,0 0-48-16,-29-143-14 15,10 124-51-15,-3 2 77 16,-3 4-71-16,-1 10-15 15,1 3 46-15,-4 0-68 16,-4 16-10-16,0 32-1 16,5 22 0-16,2 19 3 15,8 22-3-15,2 14 0 0,10 10 6 16,2-5 0-16,4-8-12 16,-3-13 5-16,3-20 1 15,-5-15-2-15,-2-15 2 16,0-5 0-16,-5-15-22 15,6-13-14-15,-1-7-112 16,4-19-191-16,3 0-312 16,-9-19-1231-16</inkml:trace>
  <inkml:trace contextRef="#ctx0" brushRef="#br0" timeOffset="4424">0 3057 1888 0,'0'0'309'0,"0"0"-202"16,0 0-30-16,0 0 53 15,0 0-37-15,261-13-93 16,-113-3-5-16,-21 3-228 16,-13-6-524-16</inkml:trace>
  <inkml:trace contextRef="#ctx0" brushRef="#br0" timeOffset="4694">1299 2258 2070 0,'0'0'370'16,"0"0"-265"-16,0 0-8 15,0 0 76-15,-237 150-15 16,175-47-11-16,8 20-119 16,10 13 20-16,15 4-9 15,17-7-24-15,12-19 18 16,3-19-33-16,41-20-50 16,16-26-60-16,38-23-241 15,-10-19-254-15,-12-7-514 0</inkml:trace>
  <inkml:trace contextRef="#ctx0" brushRef="#br0" timeOffset="5015">1394 2920 1758 0,'0'0'298'16,"0"0"-248"-16,0 0-50 15,0 0 0-15,0 0 0 16,0 0 0-16,218-220 0 16,-188 168 6-16,-13 1 44 15,-13 16 133-15,-4 6-14 0,0 16 0 16,0 13 54-16,-14 0-91 16,-8 23-78-16,0 36-30 15,0 15-2-15,4 13 44 16,7 4-66-16,8-5 0 15,3-4 9-15,0-13-9 16,0-14-26-16,14-9-89 16,19-19-144-16,-4-11-283 15,-7-16-234-15</inkml:trace>
  <inkml:trace contextRef="#ctx0" brushRef="#br0" timeOffset="5275">1893 2347 1707 0,'0'0'312'0,"0"0"-181"16,0 0 46-16,0 0 89 16,226 110-53-16,-163-47-88 15,-6 11-4-15,-6 6-61 16,-17 4-1-16,-17 6-10 15,-17-1-20-15,0-1-4 16,-20-3-25-16,-24-3-20 16,0-13-22-16,3-13-172 15,16-20-299-15,9-16-365 0</inkml:trace>
  <inkml:trace contextRef="#ctx0" brushRef="#br0" timeOffset="5470">2804 2975 2008 0,'0'0'343'16,"0"0"-206"-16,0 0-8 16,220-5 53-16,-140 5-31 15,4 0-117-15,-4 0-34 16,11 10-158-16,-22 13-155 15,-25-4-324-15</inkml:trace>
  <inkml:trace contextRef="#ctx0" brushRef="#br0" timeOffset="5670">3027 2766 2309 0,'0'0'300'0,"0"0"-263"16,0 0 5-16,0 0 6 16,0 195 52-16,4-112-51 15,3 10-49-15,1-5 0 16,9 21-147-16,-2-23-242 0,-5-18-662 16</inkml:trace>
  <inkml:trace contextRef="#ctx0" brushRef="#br0" timeOffset="6006">4457 2749 2275 0,'0'0'469'16,"0"0"-443"-16,0 0 66 16,0 0 105-16,0 0-84 0,-224-87-20 15,170 95-93-15,4 38 0 16,2 27 39-16,8 22-22 16,14 17 3-16,8 16-18 15,11 7-2-15,7-4 45 16,0-7-45-16,0-9-14 15,0-11 13-15,0-12-44 16,18-15-61-16,8-19-231 16,-1-21-383-16,-11-21-654 0</inkml:trace>
  <inkml:trace contextRef="#ctx0" brushRef="#br0" timeOffset="6182">3716 3330 2116 0,'0'0'493'16,"0"0"-432"-16,0 0-34 15,0 0 76-15,245 13-42 16,-140-8-61-16,56-5-158 16,-23 0-441-16,-14 0-818 0</inkml:trace>
  <inkml:trace contextRef="#ctx0" brushRef="#br0" timeOffset="6425">5208 2357 2273 0,'0'0'251'0,"0"0"-174"16,0 0 2-16,-219 176 160 15,153-75 6-15,11 14-146 16,16 7-78-16,20 3 39 16,19-6-60-16,0-15 0 15,44-9-27-15,22-19-79 16,46-22-238-16,-9-17-384 16,-17-23-596-16</inkml:trace>
  <inkml:trace contextRef="#ctx0" brushRef="#br0" timeOffset="6712">5482 2513 1996 0,'0'0'477'16,"0"0"-403"-16,0 0-4 15,0 0 121-15,0 0-21 16,221-65-70-16,-170 65 7 15,-11 32-88-15,-18 11 10 16,-18 17 29-16,-4 8-22 16,-41 15 1-16,-16 2-36 15,-13-3 0-15,8-3 23 0,11-15-24 16,14-7-24 0,23-19 16-16,14-8-39 0,0-10-15 15,41-8-34-15,64-12-118 16,-7 0-130-16,-7 0-529 0</inkml:trace>
  <inkml:trace contextRef="#ctx0" brushRef="#br0" timeOffset="6985">6126 2434 2176 0,'0'0'482'0,"0"0"-466"16,0 0 147-16,0 0 40 16,0 0-59-16,0 0-29 15,171 191-78-15,-127-112 26 16,-7 9 2-16,-8 8-41 16,-11 1 21-16,-11 5-45 15,-7-7 0-15,0-3-2 16,-25-13 2-16,-4-9-72 15,0-5-85-15,7-22-408 16,10-18-330-16</inkml:trace>
  <inkml:trace contextRef="#ctx0" brushRef="#br0" timeOffset="7188">6880 3055 2223 0,'0'0'328'0,"0"0"-254"16,0 0-27-16,237-22 23 15,-142 17 22-15,11 5 7 16,11 0-74-16,-4 0-25 16,1 0-222-16,-32 0-345 15,-34 0-458-15</inkml:trace>
  <inkml:trace contextRef="#ctx0" brushRef="#br0" timeOffset="7378">7271 2713 2114 0,'0'0'524'0,"0"0"-442"15,0 0 100-15,0 0-11 16,0 240-89-16,0-155-64 15,0 6-18-15,3 2-27 16,9 12-139-16,-2-18-511 16,2-27-629-16</inkml:trace>
  <inkml:trace contextRef="#ctx0" brushRef="#br0" timeOffset="7709">8886 2625 2114 0,'0'0'294'15,"0"0"-248"-15,0 0 36 16,0 0 88-16,0 0 11 0,-211-31-147 15,179 78-25-15,1 19 28 16,9 19 7-16,5 24 47 16,2 12-61-16,12 3-12 15,-1 8 45-15,4-15-62 16,0-7 12-16,0-17-13 16,0-13 0-16,0-15-6 15,0-15-132-15,0-20-156 16,0-14-356-16,0-12-697 0</inkml:trace>
  <inkml:trace contextRef="#ctx0" brushRef="#br0" timeOffset="7880">8252 3182 378 0,'0'0'1827'0,"0"0"-1599"0,0 0-123 15,0 0-22-15,247 0-83 16,-93 0-17-16,-19-2-541 16,-15-12-781-16</inkml:trace>
  <inkml:trace contextRef="#ctx0" brushRef="#br0" timeOffset="8115">9622 2303 2163 0,'0'0'362'0,"0"0"-286"16,-171 271 117-16,98-138 106 16,16 8-161-16,8 3-75 15,23-12-12-15,23-11-44 16,3-18-7-16,12-18-59 15,64-13-166-15,-7-24-346 16,1-22-349-16</inkml:trace>
  <inkml:trace contextRef="#ctx0" brushRef="#br0" timeOffset="8559">9786 2555 1855 0,'0'0'717'16,"0"0"-630"-16,0 0-37 15,0 0 38-15,0 0 80 16,248-54-34-16,-182 54-114 16,-11 0-7-16,-11 14-7 15,-22 17 3-15,-19 3 27 16,-3 1-10-16,-29 5-20 15,-22-2 34-15,-8-1-39 16,-2-9-1-16,6-4 0 16,16-11 8-16,8-1-16 0,21-10 8 15,10 0-42 1,0 6-6-16,19 3-15 0,20 7 48 16,8 5-6-16,12 16 21 15,-1 12-3-15,1 10 4 16,-2 8-1-16,-9 3 80 15,-11 0-28-15,-15-9-20 16,-19-10-2-16,-3-9-11 16,-18-9 56-16,-30-13-74 15,-9-6 0-15,-9-12 29 16,-4-4-30-16,4 0-64 16,1-28-107-16,21-7-419 15,15-12-793-15</inkml:trace>
  <inkml:trace contextRef="#ctx0" brushRef="#br0" timeOffset="8825">10451 2467 2270 0,'0'0'338'0,"0"0"-257"15,0 0 29-15,189 148 69 16,-135-70-31-16,-10 18-4 16,-7 13-106-16,-11 8-19 0,-23-3 18 15,-3-4-20-15,-19-12-8 16,-28-10-9-16,-10-8-18 16,-3-18-14-16,3-3-201 15,16-19-353-15,16-18-276 0</inkml:trace>
  <inkml:trace contextRef="#ctx0" brushRef="#br0" timeOffset="9034">11164 3199 1714 0,'0'0'1053'0,"0"0"-913"15,252-30-133-15,-116 21 124 16,6-1-19-16,-4 3-72 16,-7 3-40-16,-18 4-93 15,-35 0-125-15,-31 0-324 16,-33 4-340-16</inkml:trace>
  <inkml:trace contextRef="#ctx0" brushRef="#br0" timeOffset="9208">11704 2737 2141 0,'0'0'706'0,"0"0"-653"0,0 0 36 16,-14 170 110-16,11-74-102 16,3 4-67-16,0 8-30 15,0 32-24-15,0-30-121 16,7-24-718-16</inkml:trace>
  <inkml:trace contextRef="#ctx0" brushRef="#br0" timeOffset="9784">12671 3449 1996 0,'0'0'568'15,"0"0"-456"-15,0 0 62 0,0 0 9 16,0 0-46-16,0 0-137 16,0 0-36-16,108-56-79 15,-70 56-220-15,-6 0-354 0</inkml:trace>
  <inkml:trace contextRef="#ctx0" brushRef="#br0" timeOffset="9939">13246 3395 1938 0,'0'0'370'0,"0"0"-370"16,0 0-31-1,0 0-105-15,0 0-457 0</inkml:trace>
  <inkml:trace contextRef="#ctx0" brushRef="#br0" timeOffset="10101">13760 3481 993 0,'0'0'1318'15,"0"0"-1099"-15,0 0-162 16,0 0-13-16,0 0-44 15,0 0-294-15,0 0-918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0.2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697 124 1618 0,'0'0'322'15,"0"0"-230"-15,0 0 45 16,10 187 83-16,-10-69-54 16,0 10-61-16,0 4-13 15,0-9-41-15,0-10-23 16,0-15 14-16,-3-19-42 15,-1-18 0-15,4-10-60 16,0-12-101-16,0-16-108 16,0-14-339-16,-3-9-592 0</inkml:trace>
  <inkml:trace contextRef="#ctx0" brushRef="#br0" timeOffset="204">0 264 1681 0,'0'0'403'16,"0"0"-199"-16,0 0-71 15,0 0-9-15,0 0 51 16,0 0-42-16,0 0-70 16,293-173-15-16,-163 133-48 15,9 11 2-15,3 10-2 16,30 19-203-16,-35 0-281 0,-27 19-343 15</inkml:trace>
  <inkml:trace contextRef="#ctx0" brushRef="#br0" timeOffset="917">1324 672 1744 0,'0'0'508'16,"0"0"-410"-16,0 0 9 16,0 210 64-16,0-138 9 15,0-3-74-15,7-7-85 16,8-5-19-16,7-16 26 16,7-13-28-16,3-18-33 0,9-10-80 15,-1-5-20-15,4-37 75 16,-5-10-46-16,-5-13 19 15,-5-4 36-15,-4-2 12 16,-10 16 37-16,-4 9 12 16,-8 23 49-16,-3 20 81 15,0 3-40-15,0 20-52 16,0 32 43-16,0 11-33 16,0 4-14-16,12 3-18 15,13-8-28-15,7-12 42 16,9-13-42-16,6-23-21 15,4-14-8-15,3 0-107 16,-1-35 77-16,-3-16-16 16,-6-14 14-16,-5-2 52 15,-2 1-9-15,-8 7 18 0,-7 20-16 16,-7 20 32-16,-8 19-14 16,-3 0 11-16,-4 38 26 15,0 20 38-15,0 11-26 16,0 8-20-16,-14-9 1 15,6-5-1-15,1-18 3 16,7-11-34-16,0-17 0 16,0-17 12-16,0 0-3 15,0-10-9-15,0-31-7 16,0-11-32-16,18-11 38 0,14-4-37 16,12-4-22-1,7 9 54-15,8 10-10 0,6 20 16 16,1 15 15-16,-4 17 31 15,-8 0 64-15,-6 36-81 16,-11 17-4-16,-5 5 26 16,-7 1-31-16,-3 1 0 15,-3-10-20-15,0-9-1 16,3-8-33-16,16-9-228 16,-4-11-394-16,-5-13-178 0</inkml:trace>
  <inkml:trace contextRef="#ctx0" brushRef="#br0" timeOffset="1397">3454 766 1739 0,'0'0'709'16,"0"0"-499"-16,0 0-11 15,0 0 8-15,-205 116-39 16,154-50-65-16,7-1-17 15,16-4-74-15,23-8-12 16,5-13-1-16,15-14-74 16,29-8-1-16,6-18-83 15,6 0-102-15,-5-11 47 16,-7-26 34-16,-8-4 28 16,-11-7 103-16,-10 3 49 15,-8 4 37-15,-7 3 72 0,0 15 50 16,0 16 89-16,0 7-61 15,0 11-110-15,0 38-38 16,0 23 18-16,0 27 27 16,12 15-60-16,5 21 6 15,8 6 46-15,5 3-32 16,-1-4-13-16,-7-17-13 16,-15-10-12-16,-7-27 33 15,0-14-39-15,-32-13 0 16,-16-24 35-16,-7-19-14 15,-10-13 0-15,-4-3 0 16,3-31-20-16,0-20 22 16,15-21-23-16,18-13-30 15,22-7-10-15,37-33-89 0,33 23-183 16,14 16-595-16</inkml:trace>
  <inkml:trace contextRef="#ctx0" brushRef="#br0" timeOffset="1751">4511 694 2309 0,'0'0'467'15,"0"0"-466"-15,0 0 36 16,0 0 130-16,0 0 22 16,174 212-89-16,-118-138-4 15,5 6-42-15,-2-8-23 16,-2-7 11-16,-1-13-42 15,-5-8-15-15,-12-13 9 16,-5-11-90-16,-9-10-80 16,-10-10-295-16,-8-6-214 15,-7-27-1256-15</inkml:trace>
  <inkml:trace contextRef="#ctx0" brushRef="#br0" timeOffset="1954">5064 773 1485 0,'0'0'998'16,"0"0"-845"-16,0 0-8 15,0 0 102-15,-222 188-30 16,134-113-84-16,-3 4-106 16,0-4-14-16,15-6-13 15,18-16-45-15,17-14 6 16,35-6-152-16,6-14-274 0,0-8-222 15</inkml:trace>
  <inkml:trace contextRef="#ctx0" brushRef="#br0" timeOffset="2225">5328 845 2569 0,'0'0'471'16,"0"0"-411"-16,0 0-36 0,0 0 115 15,0 0 33 1,0 0-91-16,177 175-10 0,-124-126-71 16,1-3 0-16,-3-3-8 15,-1-8 2-15,-6-5-73 16,-7-7-55-16,-1 0-84 15,-11-16-303-15,-3 0-129 16,-10-7-741-16</inkml:trace>
  <inkml:trace contextRef="#ctx0" brushRef="#br0" timeOffset="2402">5852 747 2300 0,'0'0'621'15,"0"0"-465"-15,0 0-84 0,0 0 93 16,0 0 40-16,-230 241-105 16,161-155-59-16,-1 3-41 15,6 1-51-15,-10 17-20 16,23-20-200-16,12-24-728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37:38.9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 1172 1957 0,'0'0'352'16,"0"0"-189"-16,0 0-49 16,0 0 73-16,0 0 50 15,0 0-116-15,-21 7-58 16,21-7-9-16,0 0-45 16,21 2 24-16,19-2-33 15,16 4 0-15,12-1 12 0,16 1-11 16,11-4-1-1,15 0 8-15,3 0 1 0,-1 0-3 16,-6 0-6-16,-18 0-2 16,-23 0-11-16,-21 0 13 15,-19 0-30-15,-10 0-77 16,-8 0-105-16,-7 0-117 16,0 3-244-16,0 3-276 0</inkml:trace>
  <inkml:trace contextRef="#ctx0" brushRef="#br0" timeOffset="339">83 1651 1818 0,'0'0'397'15,"0"0"-224"-15,0 0 12 16,0 0 57-16,0 0-8 16,0 0-121-16,0 0-41 15,-32 13-3-15,32-13-34 16,22 0 39-16,10 0-74 16,19 4 0-16,12-4 55 15,16 0-42-15,9 0 2 16,3 0-15-16,7 0 11 0,0 0 4 15,-3 0-15 1,-3 0 0-16,-11 0-29 0,-12 0 13 16,-5 2-95-16,-16 8-382 15,-18-5-567-15</inkml:trace>
  <inkml:trace contextRef="#ctx0" brushRef="#br0" timeOffset="-181871.73">3351 663 1015 0,'0'0'534'0,"0"0"-395"16,0 0 4-16,0 0-46 16,0 0 135-16,0 0-40 15,-107 0-109-15,107 0 27 16,0 0-83-16,0 0 4 15,4-6 84-15,29-11-76 16,15-7-13-16,9-11-26 16,16-11 12-16,0-6 14 15,1-11-26-15,-1-5 0 16,-12-2 0-16,-11 2 13 16,-6 3-13-16,-13 7 0 15,-9 13 1-15,-12 13 58 0,-7 18-32 16,1 14 18-16,-4 3-31 15,0 50 2-15,0 33 25 16,0 25-41-16,0 16 1 16,-4 8 24-16,1 1-25 15,3-12 0-15,0-10 0 16,0-9-64-16,22 11-126 16,3-31-294-16,-9-20-213 0</inkml:trace>
  <inkml:trace contextRef="#ctx0" brushRef="#br0" timeOffset="-181473.73">2727 1582 1363 0,'0'0'753'16,"0"0"-637"-16,0 0 3 16,0 0 45-16,0 0 48 15,0 0-99-15,0 0-105 16,50 0 83-16,45 0-63 16,62 0 19-16,70 0 56 0,67-10-73 15,31 1 15-15,-4 5-32 16,-21 4-4-16,-35 0 51 15,1 0-60-15,-4 7 0 16,-7 2 26-16,-13-5-10 16,-17-4-32-16,-42 0 14 15,-41 0 2-15,-44 0 2 16,-20-4-2-16,-14 1-50 16,-5-3 1-16,-18 3-131 15,-41-1-89-15,-22 1-283 16,-34-3-879-16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48.1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 2131 0,'0'0'526'0,"0"0"-424"16,0 0 8-16,0 0 59 15,0 0-100-15,222 0-51 16,-153 0 1-16,4 0-19 16,18 16-136-16,-18 11-243 15,-19-4-540-15</inkml:trace>
  <inkml:trace contextRef="#ctx0" brushRef="#br0" timeOffset="165">80 445 2675 0,'0'0'457'0,"0"0"-455"16,0 0 31-16,208 41-33 16,-95-24-23-16,-2 1-731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47.4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82 170 2302 0,'0'0'480'15,"0"0"-390"-15,0 0-45 16,0 0 146-16,0 0-62 15,0 0-72-15,0 240 37 16,7-132-41-16,-2 10-20 16,2 0 51-16,3 5-54 15,5-6 0-15,4-6-11 16,-6-10-11-16,3-11-8 0,-4-14-9 16,-6-18-60-16,-2-15-6 15,2-14-141-15,3-15-293 16,-6-11-211-16</inkml:trace>
  <inkml:trace contextRef="#ctx0" brushRef="#br0" timeOffset="317">0 99 2242 0,'0'0'295'0,"0"0"-222"16,0 0 145 0,0 0-6-16,0 0-115 0,240-92-52 15,-157 92-12-15,1 0 56 16,1 9-83-16,-13 23 12 16,-11 12 8-16,-17 4-17 15,-22 13 17-15,-22 0-11 16,0 5 1-16,-47-4 2 15,-14 1-18-15,-8-10-10 16,-9-7-13-16,9-15-22 16,4-10 10-16,9-5-126 15,-1-13-159-15,13-3-363 0,10 0-1251 16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36.4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1394 1004 1691 0,'0'0'281'16,"0"0"-154"-16,0 0-13 0,0 0 170 16,0 0-25-16,0 0-160 15,0 0-35-15,-9-76 8 16,18 70-39-16,23 3 65 16,8 3-77-16,14 0 5 15,12 0 48-15,10 0-73 16,12 0 31-16,7 0-32 15,3 0 12-15,4 0-4 16,-3 0-8-16,-9 0 0 16,-9 0-17-16,-15 0 16 15,-18 0-40-15,-23 0-47 16,-18 0-86-16,-7 20-115 16,-29 6-257-16,-12 3-234 0</inkml:trace>
  <inkml:trace contextRef="#ctx0" brushRef="#br0" timeOffset="799">1517 1004 1674 0,'0'0'245'16,"0"0"-104"-16,0 0 52 16,0 0 71-16,0 0-35 15,0 0-105-15,0 0-27 0,-88-52 23 16,88 52-81-16,0 0-14 16,0 0-2-16,0 0-22 15,0 0 34-15,22 20-26 16,7 2 15-16,15 8 9 15,3 3-19-15,12 3-14 16,6 7 0-16,4 0 7 16,5 3 4-16,-1-4-11 15,3 0 0-15,-7 2 6 16,-6-2-5-16,-16 4-1 0,-14-3 0 16,-18 4 1-1,-15-3 16-15,0 6-17 0,-12 0 0 16,-29-5 14-16,-13 3-13 15,-3 3-1-15,-13-6 0 16,-4 2 12-16,-2-2 0 16,0 1-12-16,0 0 0 15,3-3 20-15,4 1-19 16,3-3-1-16,6-1 0 16,10-1 1-16,2-3 24 15,13-3-25-15,1-7 0 16,5-1 11-16,4 2-2 15,6-3-2-15,1-5-7 16,8 0 2-16,1-5 35 16,6-4-37-16,3-4 0 0,0 1 23 15,0 0-22-15,0-5 6 16,0 5 6-16,15 1-12 16,7-6 31-16,7 2-26 15,11-1-6-15,8-3 30 16,12 0-24-16,15 0 5 15,8 0-11-15,11 0 0 16,10 0 10-16,0 0-10 16,6-3 0-16,-1-1 10 15,-10 4-4-15,-16-2 20 16,-20 2-26-16,-23 0 0 16,-18 0 7-16,-18 0-7 15,-4 0-1-15,-4 0-5 16,-26 0-69-16,-9 14-38 15,2 7-414-15,8-12-785 0</inkml:trace>
  <inkml:trace contextRef="#ctx0" brushRef="#br0" timeOffset="2118">0 3774 933 0,'0'0'977'0,"0"0"-818"16,0 0-124-16,0 0 69 15,0 0 121-15,0 0-124 16,0 0-52-16,117 20 31 16,-48-43-44-16,15-17-14 0,3-11-16 15,4-12-6-15,-6-3 10 16,-13 3-10-16,-21 2-1 16,-22 1 1-16,-21 6 0 15,-8 10 6-15,-8 5 36 16,-21 5 39-16,-6 14 46 15,-6 11-93-15,0 9 33 16,1 0-16-16,1 29-34 16,2 30-10-16,8 14-6 15,7 19 0-15,3 6 7 16,13 4-8-16,-1-1 0 0,7-1-5 16,-5-15 11-16,5-11-7 15,-4-11 10-15,1-20-9 16,0-17 0-16,-1-13 15 15,1-8-15-15,3-5 25 16,-5-8-2-16,5-25-2 16,0-13-21-16,0-12 0 15,27-2-6-15,8 1-3 16,9 8-12-16,7 2 15 16,0 18-5-16,5 11-7 15,-9 7 12-15,-8 13 6 16,-5 0-21-16,-16 0 14 15,-11 17 7-15,-7 6-6 16,0 1 6-16,-29 4 40 16,-15-5-40-16,-3-4 0 0,0-2 21 15,3-8-21 1,6-5 27-16,10-4-14 0,9 0 5 16,9 0 39-16,7 0-57 15,3 0 0-15,0 0-3 16,0 7 3-16,22 9-10 15,10 11 4-15,8-2 6 16,8 5 3-16,-1-2-3 16,0-4 0-16,1 1-14 15,-4-6-38-15,0-7-86 16,23-12-166-16,-11 0-436 16,-5 0-266-16</inkml:trace>
  <inkml:trace contextRef="#ctx0" brushRef="#br0" timeOffset="2322">1233 3724 1564 0,'0'0'787'16,"0"0"-675"-16,0 0 4 15,0 0 130-15,0 0-83 16,0 0-69-16,0 0-82 15,221 0 5-15,-158 0-17 16,16 0-181-16,-16 18-146 0,-19-3-466 16</inkml:trace>
  <inkml:trace contextRef="#ctx0" brushRef="#br0" timeOffset="2538">1177 4060 2189 0,'0'0'517'15,"0"0"-475"-15,0 0 1 16,0 0 178-16,0 0-98 16,0 0-63-16,0 0-30 15,167 0-29-15,-89 0-1 16,31 2-53-16,-18 3-398 0,-13-2-344 0</inkml:trace>
  <inkml:trace contextRef="#ctx0" brushRef="#br0" timeOffset="3176">2192 3810 1894 0,'0'0'594'0,"0"0"-545"16,0 0 3-1,0 0 135-15,0 0-89 0,0 0-23 16,0 0-74-16,105-82 7 16,-72 43 54-16,0-4-47 15,-8-3 23-15,-3 0 18 16,-3 0-10-16,-6 5 47 15,-4 8-75-15,-3 2 12 16,-2 12 48-16,-4 9-53 16,0 7 10-16,0 3-19 15,0 0-8-15,0 29 20 16,0 24-17-16,0 15-11 0,0 14 39 16,0 7-33-16,-4-3-5 15,4-5-1-15,0-8-28 16,0-6-8-16,0 4-250 15,0-23-479-15,0-14-1518 0</inkml:trace>
  <inkml:trace contextRef="#ctx0" brushRef="#br0" timeOffset="4858">2013 210 1528 0,'0'0'287'0,"0"0"-252"16,0 0 20-16,0 0 163 15,0 0-51-15,0 0-34 16,0 0-70-16,-29-12 15 16,0 35 3-16,-12 9-69 15,-6 9 7-15,-12 4-8 16,-7 1-10-16,-2 0 19 15,-6-5-20-15,1 0 0 16,7-8 33-16,5-14-33 16,5-6 0-16,14-10 0 0,5-3 0 15,8 0 52-15,7-30-52 16,4-8 0-16,11-11 2 16,7-4-1-16,0-3-2 15,0 1-6-15,18 5 7 16,8 1 8-16,6 7-8 15,5 5 0-15,5 4 21 16,2 4-21-16,9 6 0 16,-2 3 0-16,3 10 8 15,0 3 52-15,5 7-59 16,-1 0 18-16,4 0 27 16,-8 19-29-16,2 8 5 15,-5 9-14-15,-7 7-2 0,0 3 24 16,-2 4-30-16,2 2 0 15,0-7 18-15,0-5-16 16,3-3 1-16,4-12 3 16,5-11-6-16,-2-8 4 15,3-6 10-15,-4 0-14 16,-2-3 0-16,-7-20 0 16,-12-6-3-16,-7-8 5 15,-10-3-2-15,-11-5 7 16,-4-1 2-16,-16 0-9 15,-34 3 18-15,-23 6-12 16,-12 13 26-16,-16 10-26 16,0 10-6-16,2 4 7 15,15 0-7-15,30 47-40 16,20-8-252-16,20-1-390 0</inkml:trace>
  <inkml:trace contextRef="#ctx0" brushRef="#br0" timeOffset="6007">3486 1839 1711 0,'0'0'288'0,"0"0"-193"15,0 0-45-15,0 0 108 0,0 0 1 16,196-77-128-16,-140 35-1 16,-6-3 17-16,-2-8-8 15,-4-3 28-15,-12-3-39 16,-10 3 5-16,-4 0 79 16,-14 10-37-16,-1 13 1 15,-3 14-1-15,0 17-14 16,0 2 28-16,0 14-89 15,0 44 0-15,-3 16 41 16,-1 17-40-16,1 4 1 16,3 1-2-16,0-7 0 15,0-11 1-15,0-8-1 16,0-9-52-16,7-7-7 0,3-6-246 16,2-13-332-1,-2-11-335-15</inkml:trace>
  <inkml:trace contextRef="#ctx0" brushRef="#br0" timeOffset="6195">4587 1901 1833 0,'0'0'397'0,"0"0"-194"16,0 0-67-16,204-14-28 0,-124 14-67 15,36 0-41 1,-21 0-190-16,-7 0-474 0</inkml:trace>
  <inkml:trace contextRef="#ctx0" brushRef="#br0" timeOffset="6722">5564 1612 2080 0,'0'0'478'15,"0"0"-415"-15,0 0 107 0,0 0 27 16,0 0-44 0,22 236-110-16,-22-131 25 0,0 14 23 15,0 5-63-15,0 0 7 16,-8 1-4-16,-2-7-31 15,3-13 43-15,-2-15-43 16,3-26-9-16,2-14-6 16,1-20-10-16,3-20-25 15,0-10-5-15,0 0-30 16,0-14 1-16,0-23-82 16,0-15 31-16,0-7 26 15,0-15-46-15,0-13-22 16,-5-8 1-16,-2-14 35 15,0-11 82-15,-1-1-4 16,1-2 53-16,4 13 10 0,3 21 62 16,0 21 99-1,0 21 0-15,28 20-29 0,13 15 39 16,3 8-74-16,10 4 0 16,9 4 12-16,-2 22-56 15,4 9-17-15,-2 4-5 16,-9 12 6-16,-10-3 41 15,-18 6-63-15,-18-6 12 16,-8 2-9-16,-19-5-18 16,-21-5-79-16,-26-5-96 15,15-8-187-15,4-14-331 0</inkml:trace>
  <inkml:trace contextRef="#ctx0" brushRef="#br0" timeOffset="7006">6067 1162 2278 0,'0'0'356'0,"0"0"-251"15,0 0 77-15,0 0 24 16,226 112-27-16,-153-40-114 15,6 14-9-15,3 13 13 16,-6 4-18-16,-7 10 54 16,-15 0-105-16,-17 3 0 0,-30 2-9 15,-7 4-15-15,-32-7-66 16,-31-3-76-16,-57 12-120 16,15-26-399-16,-4-26-1064 0</inkml:trace>
  <inkml:trace contextRef="#ctx0" brushRef="#br0" timeOffset="7502">3785 880 1485 0,'0'0'271'15,"0"0"-189"-15,0 0 19 16,0 0 60-16,-220 82 22 15,119 32-11-15,-9 64-31 16,15 48 23-16,29 14 14 16,56-17-54-16,10-52-19 15,37-50-86-15,14-29-7 16,10-7-12-16,74 47-96 16,-6-17-395-16,-3-13-595 0</inkml:trace>
  <inkml:trace contextRef="#ctx0" brushRef="#br0" timeOffset="9679">7168 801 1333 0,'0'0'253'0,"0"0"-153"16,0 0 19-16,0 0-7 0,0 0 38 16,0 0-72-1,0 0 32-15,37 0 4 0,-2 0-78 16,9-3-8-16,7-13-26 16,8-11 7-16,2-5-15 15,-5-5 6-15,-9-9 0 16,-11 0-2-16,-14-2 3 15,-14 1-1-15,-8 3 22 16,0 3-7-16,-15 9 82 16,-14 5-51-16,0 13-15 15,-4 12 62-15,4 2-41 16,0 2-31-16,4 39-20 16,-2 8 17-16,10 16 61 15,-2 13-49-15,7 5-18 16,2 6 48-16,3 0-60 0,4-7 17 15,-2-8-17-15,5-15 0 16,-3-9 30-16,3-21-30 16,-4-13 0-16,4-8 19 15,-3-8-18-15,3 0 20 16,-4-13 0-16,4-17-14 16,0-9-13-16,0-8 6 15,19 3-43-15,10 0 42 16,10 8-31-16,8 6 0 15,5 9-7-15,3 12 9 16,-5 6 15-16,-2 3-11 16,-11 0 16-16,-15 17 10 0,-12 6 0 15,-10 3 0-15,0-3 0 16,-29-4 0-16,-15-2 41 16,-6-7-31-16,-10-2 1 15,6-8 14-15,0 0-14 16,3 0 35-16,11-12-34 15,6-1 18-15,17 3 31 16,9 1-59-16,8 4 16 16,0 5-18-16,3 0-6 15,27 5-2-15,6 21 16 16,11 3-8-16,1 1 0 16,-1-1 7-16,0-3-8 15,-3 1 1-15,-3-8 0 0,0-1-19 16,-9-5-61-16,15-8-138 15,-10 1-135-15,-8-6-615 16</inkml:trace>
  <inkml:trace contextRef="#ctx0" brushRef="#br0" timeOffset="9898">7952 749 1850 0,'0'0'490'0,"0"0"-425"15,0 0-1-15,0 0 171 16,0 0-91-16,0 0-90 16,0 0-54-16,247 14-131 15,-181 0-214-15,-12 0-829 0</inkml:trace>
  <inkml:trace contextRef="#ctx0" brushRef="#br0" timeOffset="10159">8625 735 1363 0,'0'0'514'0,"0"0"-424"15,0 0 47-15,0 0 104 0,0 0-79 16,151-203-56-16,-126 164 23 16,-3 3-15-16,-12 13 13 15,-1 6-2-15,-9 14-35 16,0 3 6-16,0 0-69 16,0 29-15-16,-9 21-12 15,3 15-13-15,6 50-124 16,0-13-234-16,0-10-416 0</inkml:trace>
  <inkml:trace contextRef="#ctx0" brushRef="#br0" timeOffset="10719">8928 2353 2385 0,'0'0'362'16,"0"0"-362"-16,0 0-42 16,0 0 14-16,0 0-38 15,0 0-770-15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50.3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132 173 1279 0,'0'0'354'0,"0"0"-221"15,0 0-15-15,0 0 106 16,0 0-15-16,0 0-58 16,0 0-129-16,0 9 38 15,4 56 63-15,-1 24-26 16,-3 20 30-16,0 16-40 15,0 10-5-15,0-3 20 16,-18-2-102-16,4-12 42 16,2-13-6-16,2-13-30 0,7-17 17 15,-2-16-23-15,5-12 0 16,0-19-2-16,0-3-116 16,15-23-137-16,3-2-219 15,1 0-189-15</inkml:trace>
  <inkml:trace contextRef="#ctx0" brushRef="#br0" timeOffset="416">0 296 1835 0,'0'0'357'15,"0"0"-261"-15,0 0 28 16,0 0 108-16,0 0-48 16,0 0-33-16,66-179-109 15,-22 148 13-15,0 7 51 16,-1 0-68-16,6 8-13 16,1 3 13-16,5 6-38 15,4 7 41-15,2 0-41 16,8 0 0-16,0 2 28 15,-3 22-19-15,-3 10-18 16,-21 11 4-16,-11 7 5 0,-21 7 33 16,-10 7-33-1,-10-3 0-15,-38-1 23 0,-11-7-23 16,-7-5 0-16,-3-9 3 16,4-9-1-16,3-15 1 15,3-12-3-15,8-1-27 16,7-4-24-16,8 0-138 15,11 0-457-15,10 0-957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6:51.4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151 107 1512 0,'0'0'307'15,"0"0"-154"-15,0 0 11 16,0 0 120-16,0 0-86 16,0 0-72-16,0 0-44 15,214-107-37-15,-119 107 55 16,12 0-82-16,4 6-16 15,11 8 19-15,-10 7-21 16,-9-2-9-16,-17 4-66 16,-20 17-107-16,-25-7-129 15,-26-5-333-15</inkml:trace>
  <inkml:trace contextRef="#ctx0" brushRef="#br0" timeOffset="550">81 88 1859 0,'0'0'477'16,"0"0"-397"-16,0 0 56 16,0 0 84-16,0 0-66 15,0 0-72-15,0 0-82 16,114 51 29-16,-50-15-9 15,14 7-20-15,4 3 29 0,3 7-22 16,3 5-4-16,-9 2 5 16,-6-1-8-16,-7-1 0 15,-12-2-8-15,-17 3 22 16,-18-2-1-16,-16-2-13 16,-3-2 0-16,-25 2 17 15,-22 0-17-15,-16-1 0 16,-10-2 2-16,-11-4 11 15,-2-4 14-15,-6-6-27 16,1-1 0-16,6-6 58 16,13-6-49-16,6-2 9 15,15-7 12-15,10-3-29 0,13-2 65 16,14-5-66-16,9 1 0 16,5-1 21-16,8 5-14 15,36-2-7-15,17 1 0 16,12-3 12-16,18-5 14 15,7-2-26-15,9 0 0 16,0 0-5-16,1 3 5 16,-5 4 0-16,-5 0-1 15,-15 0 2-15,-17 0-11 16,-15-1 10-16,-18 4-74 16,-16 4 19-16,-17 7-167 15,0 3-387-15,-25-4-518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00.4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3636 1722 0,'0'0'319'0,"0"0"-241"15,0 0-13-15,0 0 107 16,0 0-45-16,0 0-127 16,139-53 9-16,-80 34 16 15,7-7-10-15,-1-1-15 16,-3-6 0-16,-8-3 10 15,-10-1 3-15,-15-5-12 16,-10-2-1-16,-16-10 12 0,-3-2-11 16,0 5 35-1,-25 0 5-15,-7 9 16 0,-2 9 77 16,2 14-74-16,-1 10 1 16,8 9 10-16,-2 2-49 15,7 34 17-15,1 19-29 16,7 13 2-16,5 9 23 15,7 9-35-15,0 1 0 16,0-1-1-16,0-4 7 16,0-10-9-16,0-7 3 15,0-13 0-15,0-14-3 16,0-16 3-16,0-8 0 16,0-9 21-16,0-5-20 0,-10 0 21 15,-5-21-22-15,3-9 0 16,9-3 7-16,3-3-7 15,0 1-36-15,8 1 12 16,24 1-4-16,9 10 13 16,3 7-29-16,7 9 18 15,3 7 8-15,-3 0 13 16,-7 0-17-16,-7 13 5 16,-12 8 17-16,-11 0-15 15,-14 3 6-15,0-1 9 16,-10-4 3-16,-19-3-3 15,-8-2 0-15,-4-11 21 16,2-3-12-16,-1 0 40 16,2 0-48-16,10-12-1 0,6-4 52 15,8 3-50-15,9-1 10 16,5 4-12-16,0 10 1 16,0 0 11-16,30 0-12 15,3 0 0-15,4 20 10 16,7 6-10-16,-5 4 0 15,1 0-18-15,1-1 18 16,-2-6-2-16,-2-2-11 16,0-7-152-16,11-5-136 15,-10-1-304-15,-4-8-844 0</inkml:trace>
  <inkml:trace contextRef="#ctx0" brushRef="#br0" timeOffset="205">1032 3528 1813 0,'0'0'560'15,"0"0"-450"-15,0 0 110 16,0 0 14-16,0 0-89 16,0 0-144-16,0 0 1 15,230-29-2-15,-171 29-12 16,-1 0-87-16,-7 5-192 15,-14 19-215-15,-19 3-875 0</inkml:trace>
  <inkml:trace contextRef="#ctx0" brushRef="#br0" timeOffset="414">963 3863 2134 0,'0'0'537'0,"0"0"-491"0,0 0 78 16,0 0 21-16,0 0 0 15,0 0-127-15,0 0-16 16,230 9-4-16,-146-9-73 16,25 7-289-16,-18 0-417 15,-10-4-1060-15</inkml:trace>
  <inkml:trace contextRef="#ctx0" brushRef="#br0" timeOffset="767">1981 3401 2165 0,'0'0'619'0,"0"0"-510"16,0 0 52-16,0 0 52 15,0 0-107-15,0 0-59 16,0 0-31-16,-198 163-10 0,195-95 45 16,3 1-51-1,3 2 0-15,38-11 0 0,15-6 0 16,11-12-19-16,11-9-22 16,1-20 17-16,-2-13 6 15,-8 0 0-15,-10-23 6 16,-15-23 11-16,-12-13 2 15,-17-9 13-15,-15-6 10 16,-11-3 18-16,-44 0 27 16,-21 12-63-16,-15 13-6 15,-7 15 0-15,-24 27-60 16,24 10-154-16,19 0-821 0</inkml:trace>
  <inkml:trace contextRef="#ctx0" brushRef="#br0" timeOffset="1811">1174 118 1390 0,'0'0'372'16,"0"0"-269"-16,0 0 18 15,0 0 72-15,0 0-49 16,0 0-53-16,0 0-2 16,-145 96-12-16,91-74 29 15,-6 2-99-15,-4-5 16 16,-5 1 20-16,0-7-18 16,3-2-8-16,11-4-7 0,3-7 19 15,16 0 44-15,11 0-66 16,7-12 4-16,14-14 9 15,4-4-19-15,0-2-2 16,7-5 0-16,15 5 1 16,10 3 0-16,2-2-7 15,6 6 7-15,-1 2-6 16,5 7 10-16,0-2-11 16,0 9 13-16,4 2-6 15,-1 7 4-15,7 0 5 16,-3 0-9-16,1 7 2 0,-9 20 7 15,-3 9 9 1,-3 2-12-16,-8 8-6 0,0 4 18 16,5-4-18-16,-6 0 0 15,8-3-1-15,5-8 10 16,-1-1 3-16,4-10-12 16,3-6 0-16,1-4-20 15,-1-9 21-15,-3-5-2 16,-5 0 1-16,2 0 0 15,-8-19-12-15,0-8 12 16,-11-5 0-16,-4-9 20 16,-14-3-11-16,-4-3 4 15,0-1 15-15,-22 3 1 0,-26 4 76 16,-18 9-97 0,-18 5-7-16,-6 14 28 0,-6 13-29 15,-2 6-40-15,25 30-212 16,19 4-501-16</inkml:trace>
  <inkml:trace contextRef="#ctx0" brushRef="#br0" timeOffset="2664">3356 1815 1547 0,'0'0'272'16,"0"0"-213"-16,0 0-37 15,0 0 142-15,0 0-74 16,0 0-31-16,156-172-12 15,-112 121-28-15,0-8 60 16,-4-6-31-16,-8-2-3 16,-3-1 66-16,-10 8-18 15,-4 15 36-15,-12 15-14 16,-3 16-35-16,0 14 32 16,0 0-93-16,0 21-19 15,0 35 44-15,0 19-31 0,0 14 11 16,-3 9 5-16,-1 3-20 15,-1-6 51-15,-1-2-53 16,-1-11-7-16,-8-10 30 16,4-9-30-16,0-15 1 15,1-12-1-15,6-9-20 16,1-11 13-16,3-6-164 16,3-10-151-16,26 0-295 15,0-14-720-15</inkml:trace>
  <inkml:trace contextRef="#ctx0" brushRef="#br0" timeOffset="2847">4285 1776 1788 0,'0'0'374'15,"0"0"-142"-15,0 0 25 16,0 0-57-16,201-20-106 15,-129 20-94-15,42 0-36 16,-16 3-225-16,-10 7-429 0</inkml:trace>
  <inkml:trace contextRef="#ctx0" brushRef="#br0" timeOffset="3417">5272 1543 2143 0,'0'0'375'0,"0"0"-137"0,0 0-6 16,0 0-65-16,0 0-66 16,0 0-53-16,-20 233 70 15,20-132-82-15,0 11 9 16,0 5 43-16,0 2-70 15,0-5 9-15,0-9-10 16,0-6-16-16,0-17 33 16,0-11-34-16,3-24 0 15,-3-13-6-15,0-19 6 0,0-8-28 16,0-7 11-16,0 0-27 16,0-22 43-16,0-21-83 15,0-14 19-15,0-11 32 16,0-14-46-16,0-13 4 15,-15-10 11-15,-7-14-5 16,-7-7 52-16,4-4-60 16,3 9 57-16,7 9 19 15,15 25 2-15,0 24 5 16,12 20 14-16,32 19 8 16,10 14 74-16,15 10-83 15,7 0 1-15,5 17 26 16,-1 17-14-16,-7 2-5 15,-14 7-26-15,-12 2 17 16,-18 4 14-16,-19 0-23 0,-10-2-9 16,-3-2 24-1,-33-2-23-15,-11-6 1 0,-6-8-2 16,-1-10-39-16,0-9-36 16,-2-10-167-16,17 0-342 15,9 0-443-15</inkml:trace>
  <inkml:trace contextRef="#ctx0" brushRef="#br0" timeOffset="3694">5893 1070 2070 0,'0'0'324'0,"0"0"-183"15,0 0 87-15,0 0 6 16,186 32-63-16,-117 24-69 16,4 14-62-16,3 14 68 15,5 11-80-15,-11 11-8 16,-9 3 50-16,-14 4-70 16,-17 3 11-16,-30 2-11 15,0 0-25-15,-37-3 8 0,-61 32-159 16,10-32-309-1,4-23-378-15</inkml:trace>
  <inkml:trace contextRef="#ctx0" brushRef="#br0" timeOffset="4218">3501 855 1482 0,'0'0'285'0,"0"0"-165"16,0 0 93 0,0 0 30-16,-258 30-48 0,173 41-69 15,-6 23-48-15,11 28 96 16,11 18-93-16,22 37-6 16,21 28 25-16,18-20-79 15,8-19-3-15,5-25-18 16,30-30 17-16,16 11-34 15,18 13-76-15,67 2-204 16,-20-29-287-16,-2-29-618 0</inkml:trace>
  <inkml:trace contextRef="#ctx0" brushRef="#br0" timeOffset="5610">6622 859 1677 0,'0'0'200'0,"0"0"-71"16,0 0 108-16,0 0-16 0,0 0-111 15,0 0-80-15,0 0-11 16,37-58 35-16,7 51-54 16,7 0 0-16,3 2 23 15,5-6-23-15,-1-1-17 16,4-8-12-16,-8-4-30 15,-3-5 45-15,-10-5-50 16,-9-4 64-16,-10-6 12 16,-10 2-12-16,-9 1 1 15,-3 1 18-15,0 4 24 16,-7 9 60-16,-20 4-81 16,-2 9 16-16,-3 9 32 15,-2 5-34-15,2 0-2 0,0 0-12 16,2 26 2-1,4 11 50-15,4 11-74 0,5 6 0 16,2 14 30-16,3 7-19 16,6-1-2-16,-1 3-7 15,0 1-2-15,-1-6 21 16,1-3-21-16,3-3 0 16,4-6 0-16,0-13 0 15,0-6 15-15,0-14-15 16,0-8 1-16,0-10 0 15,0-9-1-15,0 0 0 16,0 0-1-16,0-25 4 16,0-11-9-16,0-8 6 0,0-1 0 15,14-3-9 1,1 4-3-16,0 1-6 0,7 11 18 16,4 6 0-16,3 5-7 15,6 15 7-15,-1 6 0 16,7 0-18-16,-6 13 18 15,2 12-6-15,-8 6 5 16,-7-1 2-16,-12-1-3 16,-6-6 2-16,-4-2 0 15,0-5 37-15,-17-9-29 16,-14 0-2-16,2-7 13 16,1 0-18-16,-1 0 47 0,-2-7-48 15,6-10 0-15,3 0 39 16,9 0-38-16,1 8 16 15,8 2-16-15,4 7 7 16,0 0-11-16,0 0 3 16,12 3 0-16,14 17 1 15,2 7 7-15,1 2-8 16,5 3 0-16,-5 3 6 16,-1 3 37-16,6-8-43 15,-5-4 0-15,0-4 50 16,-1-5-34-16,3-7-6 15,-2-8-2-15,-1-2-7 16,1 0-2-16,2 0-79 16,-14 0-262-16,-2-2-552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16.1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 2333 0,'0'0'641'16,"0"0"-525"-16,0 0-59 16,0 0-57-16,0 0-12 15,233-5-314-15,-164 5-407 0</inkml:trace>
  <inkml:trace contextRef="#ctx0" brushRef="#br0" timeOffset="117">962 121 1375 0,'0'0'1558'0,"0"0"-1369"16,0 0-189-16,0 0-247 15,0 0-939-15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11.2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54 949 1137 0,'0'0'345'16,"0"0"-93"-16,0 0-134 16,0 0 36-16,0 0 64 15,0 0-27-15,-54-4-5 16,54 1-82-16,0 3-7 15,0-4 40-15,0 4-83 16,3-2-28-16,22-5-4 16,16-3-21-16,13-2 22 15,9-9-23-15,6-8-22 0,0-7 16 16,1-7-21 0,-4-6-10-16,-16-1-4 0,-6 4 41 15,-11 0-16-15,-15 7 22 16,-4 6-6-16,-6 10 45 15,-4 2-3-15,-4 12 7 16,0 9-31-16,0 0 22 16,0 0 29-16,0 30-63 15,0 26-6-15,0 17 14 16,0 11-13-16,0 9 17 16,0-5-17-16,0 1 0 15,0-9 13-15,3-13-13 16,4-4-1-16,-2-14 0 15,-2-10 6-15,1-12-12 16,-1-4-57-16,4-10-55 0,15-13-188 16,0 0-401-16,-4 0-1124 15</inkml:trace>
  <inkml:trace contextRef="#ctx0" brushRef="#br0" timeOffset="286">1111 1047 1842 0,'0'0'361'16,"0"0"-176"-16,0 0 10 16,0 0-7-16,0 0-3 0,0 0-130 15,216-55-16-15,-162 45-17 16,1 1-22-16,4 4 24 15,-8 5-24-15,-1 0 0 16,-6 0-8-16,0 0 8 16,-8 0-6-16,-2 0-35 15,-6 0-64-15,1 0 3 16,-7 0-260-16,-3 0-196 16,-13 0-1247-16</inkml:trace>
  <inkml:trace contextRef="#ctx0" brushRef="#br0" timeOffset="523">1505 756 1642 0,'0'0'350'16,"0"0"-90"-16,0 0-56 15,0 0 8-15,0 0-15 16,0 0-37-16,0 0-128 15,-58 186 0-15,65-125-17 16,8 2-15-16,-8 7 0 16,0-5-21-16,1 5-89 15,-1 14-107-15,-3-18-268 16,-1-14-87-16</inkml:trace>
  <inkml:trace contextRef="#ctx0" brushRef="#br0" timeOffset="1117">2921 896 1627 0,'0'0'341'16,"0"0"-212"-16,0 0 34 15,0 0 112-15,0 0-107 16,0 0-58-16,0 0-44 15,-100-154-21-15,64 141 54 16,-4 3-53-16,-8 10-28 16,-2 0 37-16,-8 4-32 15,-1 29-7-15,1 9-10 16,3 10 12-16,14 10 33 16,12 1-49-16,19-4-2 15,10 0 18-15,0-9-18 0,25-8 0 16,19-12-15-1,11-11-19-15,10-12 7 0,1-7-66 16,-1 0 9-16,-6-26-1 16,-8-4 18-16,-11 0 46 15,-14 9 3-15,-8-3 18 16,-8 10 54-16,-1 3-26 16,-9 9 16-16,0 2 11 15,0 0-23-15,0 2 9 16,3 26-24-16,4 5 8 15,0-1-25-15,8 5-4 16,4-5-38-16,25 4-157 0,-6-8-291 16,6-7-161-16</inkml:trace>
  <inkml:trace contextRef="#ctx0" brushRef="#br0" timeOffset="1371">3499 1056 1802 0,'0'0'513'15,"0"0"-438"-15,0 0 120 16,0 0-16-16,0 0-72 16,191-32-43-16,-111 28-20 15,8 1 60-15,3 1-98 0,-2 2-4 16,-7 0 4-16,-6 0-6 15,-14 0-64-15,-11 0-137 16,-19 5-176-16,-13 15-163 16,-11-5-873-16</inkml:trace>
  <inkml:trace contextRef="#ctx0" brushRef="#br0" timeOffset="1586">4116 765 1696 0,'0'0'507'0,"0"0"-460"16,0 0 125-1,0 0 72-15,0 0-77 0,0 0-64 16,-3 200-67-16,3-138 4 16,7 4-19-16,-4-4-21 15,-3-2-37-15,3-4-123 16,-3 9-126-16,0-17-279 15,0-11-1162-15</inkml:trace>
  <inkml:trace contextRef="#ctx0" brushRef="#br0" timeOffset="2093">5366 912 1646 0,'0'0'608'0,"0"0"-488"15,0 0-32-15,0 0 101 16,0 0 64-16,0 0-146 15,-193-55-86-15,146 55 26 16,-7 20-30-16,-2 13 11 16,5 9-7-16,4 9-7 0,6 7 59 15,16 0-72 1,15-2-1-16,10-3 26 0,0-10-26 16,39-14 0-16,17-13-47 15,10-16-64-15,3 0 5 16,4-14-122-16,-13-21 32 15,-4-4 55-15,-12-1 76 16,-12 5 65-16,-13 4 15 16,-5 12 99-16,-11 6 65 15,-3 8-39-15,0 5-16 16,0 0-33-16,0 18-42 16,0 15-5-16,0 3-19 15,0 0-1-15,0 0-9 0,5 0-15 16,12-9-42-1,23-5-97-15,-6-2-166 0,-2-14-359 16</inkml:trace>
  <inkml:trace contextRef="#ctx0" brushRef="#br0" timeOffset="2423">5662 311 1461 0,'0'0'735'0,"0"0"-666"15,0 0 4-15,0 0 117 16,0 0-38-16,225-143-17 0,-178 131-96 16,-6 10 3-16,-16 2 70 15,-13 7-55-15,-12 29 4 16,-3 13-1-16,-34 11-28 15,-11 5 19-15,-6 2-51 16,7-9 0-16,10-10 12 16,11-11-11-16,19-12-2 15,7-7-13-15,0-5-17 16,26-4 30-16,21-2-80 16,45 6-72-16,-13-3-150 15,-6-2-464-15</inkml:trace>
  <inkml:trace contextRef="#ctx0" brushRef="#br0" timeOffset="2704">6350 1074 2183 0,'0'0'369'16,"0"0"-285"-16,0 0-49 16,0 0 123-16,0 0 6 15,0 0-94-15,0 0-29 16,249 0-41-16,-173 0 0 16,5 0-1-16,-1 0 1 15,-4 0-15-15,0 6 6 0,20 10-177 16,-28 1-143-16,-12-8-352 0</inkml:trace>
  <inkml:trace contextRef="#ctx0" brushRef="#br0" timeOffset="2920">6795 791 1901 0,'0'0'515'0,"0"0"-453"15,0 0 57-15,0 0 108 16,0 0-34-16,-6 198-65 16,6-131-105-16,0 6-23 0,0-1 36 15,0-2-36-15,0-9-81 16,0 9-229-16,0-16-411 16,10-17-1242-16</inkml:trace>
  <inkml:trace contextRef="#ctx0" brushRef="#br0" timeOffset="3387">8133 912 2123 0,'0'0'493'16,"0"0"-442"-16,0 0 69 16,0 0 123-16,0 0-73 15,0 0-59-15,0 0-74 16,-196-114-4-16,142 114 26 16,-5 27-59-16,1 14 15 15,6 14 1-15,13 13-8 16,8-2 42-16,21 1-49 15,10-4-1-15,4-11 0 0,40-9-14 16,10-13-16 0,15-17-28-16,4-13-29 0,1 0 26 15,-5-13-76-15,-14-17 47 16,-11-3 82-16,-16 11-15 16,-9 3 23-16,-9 11 28 15,-7 8 8-15,-3 0 62 16,0 3-83-16,0 21 27 15,0 4 34-15,0 7-64 16,0-7-10-16,0 2-2 16,0-14-66-16,19 4-37 15,0-11-374-15,-1-5-267 0</inkml:trace>
  <inkml:trace contextRef="#ctx0" brushRef="#br0" timeOffset="3836">8130 118 1833 0,'0'0'381'16,"0"0"-284"-16,0 0-35 15,0 0 154-15,0 0-81 16,230-118-45-16,-186 118-32 15,-12 0-24-15,-10 0 17 16,-19 26-7-16,-3 1-5 0,0 4 34 16,-29 1-66-16,-3-6 4 15,2-4-5-15,4-9-5 16,13-3 3-16,5-10-4 16,8 0-1-16,0 0 1 15,0 4-104-15,27 2 81 16,5 9 23-16,5 2 0 15,2 10-6-15,-2 4 12 16,-1 7-6-16,-3 8 30 16,-11 0-29-16,-8 6 66 15,-11-1-11-15,-3-6-19 16,-10-4 49-16,-30-7-67 16,-11-5 6-16,-3-13 7 0,3-3-25 15,4-8-14 1,9-5-17-16,20 0-93 0,8 0-95 15,10 0-637-15</inkml:trace>
  <inkml:trace contextRef="#ctx0" brushRef="#br0" timeOffset="4121">9293 979 2082 0,'0'0'378'0,"0"0"-308"0,0 0 11 16,0 0 99-16,0 0-29 15,0 0-109-15,252 0-32 16,-172 0 19-16,4 0-29 15,3 0 0-15,4 0 0 16,-3 10-88-16,-12 4-141 16,-20 3-419-16,-27-6-704 0</inkml:trace>
  <inkml:trace contextRef="#ctx0" brushRef="#br0" timeOffset="4311">9789 778 1800 0,'0'0'579'16,"0"0"-490"-16,0 0 82 0,0 0 92 15,0 190-111-15,0-118-68 16,0 7-72-16,0-13-3 16,0 2-18-16,0 11-63 15,7-16-309-15,4-16-536 0</inkml:trace>
  <inkml:trace contextRef="#ctx0" brushRef="#br0" timeOffset="4556">10716 1297 2350 0,'0'0'338'16,"0"0"-265"-16,0 0 64 16,0 0-137-16,0 0-2 15,0 0-311-15,0 0-572 0</inkml:trace>
  <inkml:trace contextRef="#ctx0" brushRef="#br0" timeOffset="4725">11272 1290 2232 0,'0'0'639'0,"0"0"-525"16,0 0-62-16,0 0-6 15,0 0-46-15,0 0-269 16,186-30-517-16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28.1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47 75 1177 0,'0'0'309'0,"0"0"-85"16,0 0-60-16,0 0 137 16,0 0-30-16,0 0-65 15,0 0 6-15,-47-19-95 16,47 19-29-16,0 0-18 15,10 0-53-15,27-5 52 16,17 5-60-16,12-6-8 16,15 1 19-16,6-5-20 0,4-4-39 15,16 7-98 1,-25 4-212-16,-22-3-327 0</inkml:trace>
  <inkml:trace contextRef="#ctx0" brushRef="#br0" timeOffset="243">66 377 2154 0,'0'0'509'0,"0"0"-378"15,0 0-18 1,0 0 88-16,0 0-65 0,0 0-36 15,0 0-83-15,95 7 1 16,-30-4 4-16,12-3-21 16,11 7-1-16,35-7-56 15,-18 0-247-15,-21 3-607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25.7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1144 502 1448 0,'0'0'305'16,"0"0"-225"-16,0 0 11 15,0 0 115-15,0 0-61 16,0 0-37-16,-16-75-53 15,13 54 21-15,-7 5 50 16,-5-5-30-16,-4 2-10 16,-6 0-35-16,-4-7-5 15,-8 2 40-15,-2 10-53 16,-5-7-26-16,0 14 63 16,-7 7-34-16,0 0-9 15,1 28-18-15,-3 7-8 16,9 23 29-16,9 3-30 0,13 10 0 15,15-5 12-15,7 2-12 16,0-5-1-16,32-4 0 16,16-16 1-16,11-12-12 15,13-10-21-15,5-21-50 16,7 0 32-16,-4-43-68 16,-11-2 22-16,-12-12 33 15,-16 5 50-15,-16 6 14 16,-9 6 17-16,-13 15 71 15,-3 11 49-15,0 5-32 16,0 9-15-16,0 0-27 0,0 2-23 16,-3 35-1-16,-1 8-39 15,4 17 0-15,0-2 12 16,0-1-11-16,14-9 6 16,8-11-7-16,3-11-12 15,6-7-22-15,23-21-179 16,-7-23-310-16,-3-10-164 0</inkml:trace>
  <inkml:trace contextRef="#ctx0" brushRef="#br0" timeOffset="246">1600 0 1906 0,'0'0'613'15,"0"0"-443"-15,0 0 61 16,0 0-59-16,0 0-33 16,0 0-83-16,10 206 0 15,9-90-8-15,-5 8-28 16,1 4 30-16,-5-4-50 16,2-9-12-16,-2-19 0 15,9-1-103-15,-4-23-255 16,-8-25-607-16</inkml:trace>
  <inkml:trace contextRef="#ctx0" brushRef="#br0" timeOffset="680">83 10 1746 0,'0'0'474'0,"0"0"-283"16,0 0-86-16,0 0 98 15,0 0 24-15,0 0-142 16,0 0-18-16,-30 226 4 16,23-102-28-16,-3 8 26 15,-2-1-54-15,5-6-3 16,0-7 18-16,2-17-30 15,5-19 0-15,0-15-1 16,0-18-48-16,0-14-24 16,0-28-150-16,19-7-248 0,0 0-97 15</inkml:trace>
  <inkml:trace contextRef="#ctx0" brushRef="#br0" timeOffset="1165">2722 236 2150 0,'0'0'527'0,"0"0"-459"16,0 0 105-16,0 0 67 16,0 0-155-16,0 0-61 15,-207 86 3-15,129-34-26 16,-4 1 14-16,0 2-6 15,6-6-2-15,14-3 23 16,11-6-18-16,19-11-12 16,17-7 27-16,11 2-27 15,4-4 13-15,4 4-2 16,33-3-10-16,7 6 2 0,7-3-2 16,6 2-1-1,2-1 0-15,-5 1 1 0,1 4 5 16,-8 3-6-16,2 0-10 15,2-1-23-15,-1 1-220 16,20-3-250-16,-13-7-143 16,-6-9-867-16</inkml:trace>
  <inkml:trace contextRef="#ctx0" brushRef="#br0" timeOffset="1464">3182 771 1881 0,'0'0'576'16,"0"0"-451"-16,0 0-45 15,0 0 119-15,120-175-17 16,-86 130-104-16,-2-4-23 16,-4 10 17-16,-9 3-10 15,-4 9 42-15,-8 11-72 16,-4 9-2-16,1 7 39 15,-4 0-41-15,0 23 11 16,0 26-9-16,0 16 6 16,0 15 33-16,0 8-69 15,0-2-1-15,0-4-10 16,0-3-68-16,12 9-68 16,13-22-207-16,4-14-710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1:47.6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97 0 1759 0,'0'0'325'16,"0"0"-236"-16,0 0 82 0,0 0 10 16,0 0-10-16,0 0-69 15,0 0-101-15,3 132 39 16,-3 28 16-16,0 5-17 16,-8-11 54-16,-9-13-75 15,2-36 6-15,4 7 13 16,0 4-19-16,4-30-21 15,3-18 3-15,4-23 0 16,0-22 5-16,0-14 1 16,0-9 1-16,0 0 16 0,0-23-13 15,22-21-4-15,7-10-6 16,3-2-7-16,9 7-16 16,-1 10 24-16,-1 15-2 15,5 22-10-15,7 2 11 16,5 26-18-16,-2 22 18 15,-7 10-8-15,-3 3-2 16,-15 5 11-16,-17-3-1 16,-12-3 0-16,0-2 0 15,-25-6 17-15,-28-9-17 16,-8-11 0-16,-12-12 4 16,1-11-3-16,2-9 9 15,1 0-10-15,10-16 0 0,8-16 4 16,19-11-4-1,32-26-124-15,0 11-146 0,3-2-494 16</inkml:trace>
  <inkml:trace contextRef="#ctx0" brushRef="#br0" timeOffset="209">839 1202 2119 0,'0'0'361'0,"0"0"-276"16,0 0-46-16,195 0-38 0,-53 0-2 16,-19-4-138-16,-16-2-633 15</inkml:trace>
  <inkml:trace contextRef="#ctx0" brushRef="#br0" timeOffset="637">2221 1078 2248 0,'0'0'246'0,"0"0"-184"0,0 0-7 16,0 0 31-16,0 0 132 15,-203-112-110-15,156 112-78 16,-1 10-3-16,4 22-27 16,7 11 0-16,19 3 1 15,14-4-1-15,4 0 0 16,31-1-35-16,23-14-97 15,12-13 14-15,6-14-77 16,1 0 6-16,-7-10 59 16,-12-18 23-16,-13-2 67 15,-16 5 40-15,-11 6 31 16,-6 11 166-16,-8 8-53 16,0 0-68-16,0 17 19 0,-3 15-2 15,-9 8 2-15,9-2-45 16,3-1-49-16,0-4 43 15,0-10-44-15,43-23-178 16,1 0-130-16,-5 0-550 0</inkml:trace>
  <inkml:trace contextRef="#ctx0" brushRef="#br0" timeOffset="835">2644 1078 1588 0,'0'0'840'0,"0"0"-738"0,0 0-17 16,0 0 82-16,0 0-45 15,248 12-17-15,-166-12-87 16,4 0-18-16,2 0-15 16,17 0-200-16,-21 0-243 15,-21 0-479-15</inkml:trace>
  <inkml:trace contextRef="#ctx0" brushRef="#br0" timeOffset="1045">3053 854 2192 0,'0'0'341'0,"0"0"-219"16,0 0 87-16,0 0-9 15,0 0-86-15,-15 226-99 16,15-160 30-16,0-3-45 16,0-2-90-16,15 4-89 15,14-16-441-15,0-18-244 0</inkml:trace>
  <inkml:trace contextRef="#ctx0" brushRef="#br0" timeOffset="1283">3782 792 588 0,'0'0'1502'0,"0"0"-1144"16,0 0-130-16,0 0 91 16,0 0-109-16,0 0-110 15,0 0-70-15,0 26-23 16,0 56 35-16,-3 14-42 15,-4-2 0-15,-5-3-27 16,9-4 9-16,3-12-152 16,0-6-198-16,10-20-446 15,12-23-1078-15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34.4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0 493 1746 0,'0'0'313'16,"0"0"-202"-16,0 0-43 0,0 0 106 15,0 0-50 1,0 0-69-16,0 0-5 0,144-89-8 16,-90 46 0-16,4-13 22 15,-2 1-63-15,-9-4 34 16,-3 10 16-16,-12-2 10 15,-7 13 48-15,-9 12-30 16,-10 8 7-16,-6 9 5 16,0 9-65-16,0 0-1 15,0 0-10-15,0 9-14 16,0 25 22-16,0 14-23 16,0 13 0-16,0 10 17 0,0 2-16 15,0 2-1-15,0 2 0 16,0-9 0-16,0-3 11 15,0-9-11-15,0-2 0 16,0-19-2-16,0-6 3 16,0-7-2-16,0-8 1 15,0-4-3-15,4-6-15 16,-4-4 3-16,0 0-25 16,0 0 21-16,0 0-91 15,0-14-117-15,0-22-152 16,3 0-243-16,6 8-571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34.9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0 241 1352 0,'0'0'318'0,"0"0"-223"15,0 0-34 1,0 0 80-16,0 0 33 0,0 0-104 16,0 0-38-1,0-5 30-15,0 5-35 0,0 0 22 16,12 0 38-16,10 0-29 16,-2 0-6-16,10 0-23 15,6 0 9-15,4 0 20 16,8 0-57-16,6 0 32 15,5 0-19-15,-1 0-13 16,1 0-2-16,-9-3-16 16,13-4-118-16,-12-2-130 15,-19 2-266-15</inkml:trace>
  <inkml:trace contextRef="#ctx0" brushRef="#br0" timeOffset="692">1221 115 1538 0,'0'0'261'16,"0"0"-186"-16,0 0 16 16,0 0 126-16,0 0-35 15,0 0-108-15,0 0-38 16,18-66 69-16,-18 55-54 16,0 0-3-16,-6 1 38 15,-16 3-38-15,-7 4 4 16,-5-4-15-16,-7 7-14 15,3 0 16-15,-6 0-27 16,3 7-11-16,-3 22 64 16,5 1-27-16,2 5 22 15,5 15-24-15,-2 3-10 16,12 6 43-16,5 0-63 0,9 6-5 16,8-12 22-16,0-5-22 15,3-8-2-15,22-10-4 16,9-11-7-16,7-9-3 15,-2-10-26-15,5 0-14 16,0-10 31-16,0-18-12 16,-9-12 12-16,-1 0 18 15,-5-3 6-15,-7 4 46 16,-7 0-5-16,-5 6 8 16,-3 10 19-16,1 3-16 15,-4 11 11-15,-1 9-33 16,-3 0 1-16,3 0 24 0,-3 13-54 15,0 26 21 1,0 17 17-16,0 6-18 0,0 3 25 16,0-3-23-16,0-2-10 15,0-14 17 1,0-10-30-16,0-14 0 0,9-8 0 16,16-14 1-16,14 0-18 15,52-56-19-15,-3-3-156 16,-8-1-535-16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33.1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499 505 1020 0,'0'0'678'0,"0"0"-570"15,0 0-76-15,0 0 54 16,0 0 109-16,0 0-69 16,0 15-21-16,0-15-10 15,19-8-14-15,6-15 0 16,5-9-49-16,3-4-8 0,4-7 7 15,-2-4-30 1,2 0-1-16,-4-4 9 0,-1 2 5 16,-5 4 66-16,-10 5-18 15,-2 6 20-15,-8 5 30 16,1 9-75-16,-4 6 14 16,-4 12-10-16,0 2-22 15,0 0 44-15,0 10-51 16,0 26-6-16,0 17 30 15,0 12-36-15,-4 6 0 16,-4 9-6-16,1-1 12 16,4 0-12-16,-1-7 6 15,1-3-102-15,3-9-48 16,0 5-180-16,0-16-233 16,0-9-130-16</inkml:trace>
  <inkml:trace contextRef="#ctx0" brushRef="#br0" timeOffset="607">25 1064 816 0,'0'0'861'0,"0"0"-690"0,0 0-90 15,0 0 103-15,0 0 38 16,0 0-115-16,0 0-26 15,-25 2 4-15,25 5 0 16,0 0 73-16,19 0-77 16,6 2 21-16,12-2-4 15,2-4-33-15,12-3 8 16,11 0-46-16,4 0-3 0,11 0 30 16,10 0-54-1,8-3 0-15,10-7 6 0,5 7 1 16,10 3 4-16,0 0-2 15,9 0 4-15,-2 0-7 16,-7 3-5-16,-4 7-1 16,-6-3 0-16,-7 2 9 15,-13-2 8-15,-12 3-17 16,-14-3 0-16,-8-2 20 16,-12-1-13-16,-9-1-7 15,-6-3 0-15,-2 0 6 16,-10 0 17-16,-5 0-23 15,-5 0 0-15,-4 0 16 16,-3 0-16-16,0 0-25 16,0 0-47-16,0 0-97 0,-7 0-146 15,1 0-385-15,-6 0-463 16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46.5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 1788 0,'0'0'483'15,"0"0"-358"-15,0 0 111 16,0 0 32-16,0 0-128 15,0 0-22-15,0 0-55 16,91-50-26-16,-43 44 51 0,9-1-79 16,13 4 8-1,2-1-11-15,6 4-6 0,5 0-9 16,24 20-168-16,-21 9-414 16,-17-3-431-16</inkml:trace>
  <inkml:trace contextRef="#ctx0" brushRef="#br0" timeOffset="249">120 411 1991 0,'0'0'389'16,"0"0"-327"-16,0 0 17 16,0 0 144-16,0 0-66 15,240 26-82-15,-130-16-75 16,64 13-39-16,-23 0-239 16,-24 1-958-16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39.6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1123 1793 0,'0'0'337'0,"0"0"-247"16,0 0-12-16,0 0 191 15,0 0-98-15,0 0-69 16,217-13-29-16,-153 13-28 16,5-4-26-16,6 1-17 0,-11 0 10 15,-1 3-12 1,-19 0-71-16,-16 3-220 0,-21 13-410 0</inkml:trace>
  <inkml:trace contextRef="#ctx0" brushRef="#br0" timeOffset="198">0 1527 2141 0,'0'0'600'16,"0"0"-532"-16,0 0 44 0,0 0 93 16,190 0-124-1,-103 0-48-15,12 0-33 0,29 19-84 16,-26 7-276-16,-23 5-675 0</inkml:trace>
  <inkml:trace contextRef="#ctx0" brushRef="#br0" timeOffset="2442">1602 952 1681 0,'0'0'324'16,"0"0"-175"-16,0 0 62 0,0 0-6 15,0 0-77-15,0 0-7 16,0 0 0-16,10 217-19 16,-10-90-19-16,0 16-38 15,0 3 39-15,-10-5-70 16,-2-12-2-16,5-13 37 15,4-20-49-15,-2-10 0 16,1-18-1-16,1-10 4 16,0-20-16-16,3-9-46 15,0-8-97-15,0-21-162 16,0 0-384-16,0 0-1266 0</inkml:trace>
  <inkml:trace contextRef="#ctx0" brushRef="#br0" timeOffset="2818">1433 933 1859 0,'0'0'331'15,"0"0"-274"-15,0 0 77 16,0 0 89-16,0 0-69 15,211-106-77-15,-142 100-16 16,13 6-28-16,0 0 48 16,3 16-61-16,-9 17-8 15,-3 11 26-15,-17 4-24 0,-17 5-2 16,-17 5 3-16,-14 2-6 16,-8-1 21-16,-12 0-29 15,-32-3-1-15,-7-6 24 16,-11-12-18-16,-2-2-6 15,-2-9 7-15,-4-8-2 16,4-6 10-16,0-10-15 16,12-3-21-16,14 0-15 15,11 0-74-15,29 0-138 16,0 0-321-16,22 4-486 0</inkml:trace>
  <inkml:trace contextRef="#ctx0" brushRef="#br0" timeOffset="2993">2589 1667 2252 0,'0'0'487'0,"0"0"-421"15,0 0-51-15,0 0-15 16,0 0-184-16,0 0-785 0</inkml:trace>
  <inkml:trace contextRef="#ctx0" brushRef="#br0" timeOffset="4356">2633 2835 1850 0,'0'0'223'16,"0"0"-194"-16,0 0 76 15,0 0 61-15,0 0-86 16,0 0-52-16,0 0-26 16,219-215 21-16,-175 155 15 0,-9 4 45 15,-4 6 68 1,-15 19-42-16,-7 13-5 0,-6 12 11 15,-3 6-62-15,0 13 1 16,0 34-53-16,0 18 27 16,-12 17 32-16,6 10-45 15,-1 3-15-15,4-7 19 16,3-5-11-16,0-11-10 16,0-13 2-16,0-9-106 15,25-11-91-15,0-13-459 16,1-16-354-16</inkml:trace>
  <inkml:trace contextRef="#ctx0" brushRef="#br0" timeOffset="4545">3366 2916 1927 0,'0'0'572'0,"0"0"-488"16,0 0 123-16,0 0 1 15,0 0-64-15,193-28-144 16,-131 28-63-16,29 0-184 16,-14 0-519-16,-20 0-1193 0</inkml:trace>
  <inkml:trace contextRef="#ctx0" brushRef="#br0" timeOffset="4834">4693 2309 2068 0,'0'0'395'16,"0"0"-273"-16,0 0-30 15,0 0 133-15,0 0-81 16,0 0-68-16,-204 198-2 15,153-102-31-15,7 5 7 16,10 8 0-16,17-1-35 16,5-6 12-16,12-11-27 0,0-7-22 15,12-14-54 1,17-10-164-16,25-7-108 0,-10-17-342 16,-7-14-1217-16</inkml:trace>
  <inkml:trace contextRef="#ctx0" brushRef="#br0" timeOffset="5152">4741 2981 2039 0,'0'0'286'15,"0"0"-286"-15,0 0 0 16,0 0 106-16,0 0-68 15,0 0-24-15,196-185-14 0,-149 137 6 16,-9-2 31-16,-6 4-5 16,-14 7 67-16,-4 10 102 15,-9 11-78-15,-2 12 1 16,-3 6-30-16,0 0-74 16,0 36 22-16,0 20-33 15,0 16-8-15,0 7 41 16,0 3-41-16,0-3-2 15,0-4-26-15,7-6-111 16,22 3-194-16,-4-19-388 16,-3-14-162-16</inkml:trace>
  <inkml:trace contextRef="#ctx0" brushRef="#br0" timeOffset="5335">5571 3053 1910 0,'0'0'664'16,"0"0"-601"-16,0 0-62 15,0 0 17-15,0 0-18 16,237-27-23-16,-139 27-223 16,-13 10-289-16,-19 3-925 0</inkml:trace>
  <inkml:trace contextRef="#ctx0" brushRef="#br0" timeOffset="5837">6442 2841 2189 0,'0'0'281'16,"0"0"-224"-16,0 0 98 15,0 0 106-15,0 0-176 16,4 217-27-16,-4-127 7 16,0 1-35-16,5 1 43 15,1-3-65-15,1-8-1 0,2-8 11 16,-3-11-18 0,-2-12 0-16,-1-15 0 0,-3-12-22 15,0-13 16-15,0-10-21 16,0 0 9-16,0-12 10 15,-7-28-56-15,-4-9 1 16,0-16-15-16,0-10-15 16,0-12 62-16,1-8-44 15,2-7 14-15,1-1 52 16,4-4-23-16,3 11 31 16,0 19 2-16,3 21 17 15,19 25 57-15,10 25-75 16,5 6 17-16,7 6 65 15,0 31-24-15,-1 8-7 0,-3 7-22 16,-6-1-10-16,-17 0 32 16,-9 0-51-16,-8-8 0 15,-8-6 2-15,-36-9-2 16,-14 2-103-16,-26-11-138 16,15-2-256-16,11-15-193 0</inkml:trace>
  <inkml:trace contextRef="#ctx0" brushRef="#br0" timeOffset="6095">6823 2419 2112 0,'0'0'300'15,"0"0"-221"-15,0 0 153 16,196 56 75-16,-130-5-170 16,-9 17-71-16,-6 9-15 15,-17 14-27-15,-15 5 0 16,-19 10-24-16,-9-2-31 16,-82 35-203-16,5-28-605 15,-6-19-1254-15</inkml:trace>
  <inkml:trace contextRef="#ctx0" brushRef="#br0" timeOffset="3486">4382 909 1815 0,'0'0'283'0,"0"0"-160"0,0 0-122 15,0 0 128-15,0 0-17 16,198-214-86-16,-144 153-25 16,0-8 0-16,2-13 16 15,-5-5 67-15,-7 1-37 16,-12-1 49-16,-3 10 29 15,-11 12-25-15,-6 21 23 16,-8 16-30-16,-4 19-27 16,0 9 12-16,0 20-78 15,0 41 0-15,0 35 25 16,0 20-13-16,0 15 6 16,0 3-18-16,0-2-8 0,0-1-35 15,0 29-164-15,6-28-318 16,-2-23-400-16</inkml:trace>
  <inkml:trace contextRef="#ctx0" brushRef="#br0" timeOffset="3890">3518 1467 1633 0,'0'0'527'0,"0"0"-421"16,0 0 33-16,0 0 67 15,0 0 20-15,0 0-96 16,211-42-76-16,-104 42 54 15,47 0-66-15,64 0 0 16,63 9 33-16,35 15-63 16,2 8-11-16,-27 1 2 15,-42 3 3-15,-19 0 28 16,-41-3-34-16,-40-6 0 16,-33-7 12-16,-12-6-4 0,1 4-8 15,-7-5 0-15,-10 4-27 16,-41-8 5-16,-32-1-134 15,-40-3-87-15,-38-1-264 16,-13-1-522-16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48.8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0 702 1913 0,'0'0'474'0,"0"0"-464"16,0 0 3-16,0 0 158 15,0 0-38-15,0 0-103 16,0 0-12-16,152-118 1 0,-105 75 59 16,6-5-69-1,-6-11-2-15,-3-4 35 0,-2-9-9 16,-4-1 10-16,-6 1 18 16,-10 9 14-16,-4 19 59 15,-11 11-77-15,-2 19 7 16,-5 14-3-16,0 5-40 15,0 37-21-15,0 23 23 16,0 17-4-16,0 13 5 16,0 8-10-16,0-9-14 15,0-3 1-15,0-8 5 16,0-8-12-16,0-9-25 16,0-11-67-16,0 5-108 0,0-17-383 15,0-14-220-15</inkml:trace>
  <inkml:trace contextRef="#ctx0" brushRef="#br0" timeOffset="309">94 1066 1809 0,'0'0'560'0,"0"0"-465"16,0 0 96-16,0 0 95 15,0 0-114-15,0 0-53 0,0 0-91 16,41-2 14 0,-5 2 51-16,14 0-51 0,10 0-11 15,9 0 19-15,10 0-38 16,9 0 39-16,7 0-51 15,3 0 0-15,-3 0-18 16,11 0-48-16,-26 6-212 16,-29 11-727-16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49.9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646 322 1758 0,'0'0'393'16,"0"0"-149"-16,0 0-8 15,-47-178 28-15,10 124-119 0,-6 13-31 16,-9 10-57 0,-2 17 13-16,-9 14 21 0,2 12-41 15,-8 50-17-15,6 23-18 16,6 24 9-16,10 13 15 15,16-5-38-15,18-6-1 16,13-8 20-16,0-12-20 16,22-15 0-16,25-14-6 15,10-16-33-15,13-19 30 16,2-21-86-16,1-6 3 16,-7-21-36-16,-7-23-84 15,-15-19-81-15,-27-42-77 16,-13 14 33-16,-4 2-871 0</inkml:trace>
  <inkml:trace contextRef="#ctx0" brushRef="#br0" timeOffset="169">646 322 1154 0</inkml:trace>
  <inkml:trace contextRef="#ctx0" brushRef="#br0" timeOffset="512">646 322 1154 0,'201'-172'520'0,"-206"159"-403"0,2 0-32 0,0 3 120 0,3 7 44 16,-4 0-126-16,4 3-19 0,-3 0-32 15,3 0-26-15,0 0 29 16,0 0-32-16,-4 0 26 15,4 0 4-15,0 0-30 16,-5 3 33-16,5 7-58 16,0 6-10-16,0 7 49 15,0-1-47-15,0 8 11 16,0 0 6-16,0 6-21 16,0 3 50-16,0 5-50 15,5-2 4-15,-5 0 57 16,0 5-40-16,0 0 3 15,0-3-4-15,-11 0-1 16,0-2 25-16,0-7-50 16,4-2 0-16,3-6 17 0,1-7-17 15,3-10-1-15,0-4-10 16,0-6-11-16,0 0 22 16,0 0-81-16,0 0 4 15,0-6-54-15,0-16-113 16,3-13-56-16,8 10-267 15,0 3-201-15</inkml:trace>
  <inkml:trace contextRef="#ctx0" brushRef="#br0" timeOffset="896">1397 268 2031 0,'0'0'492'16,"0"0"-397"-16,0 0-12 15,0 0 110-15,0 0-6 16,-230 39-123-16,176 1-14 15,7-1 34-15,9 8-45 0,16-2-19 16,16-2-1 0,6 0-18-16,0-1 16 0,25 1-17 15,12-2 0-15,7 0 37 16,-2 0-29-16,11-3-1 16,-14 1 1-16,5-6 2 15,-7 1-20-15,-8-2-1 16,-7-3-138-16,-16 6-154 15,-6-4-444-15,0-11-1321 0</inkml:trace>
  <inkml:trace contextRef="#ctx0" brushRef="#br0" timeOffset="1169">2050 147 2386 0,'0'0'475'16,"0"0"-459"-16,0 0 86 15,0 0 77-15,0 0-69 16,0 0-58-16,0 237-33 15,0-153-19-15,0 3-26 16,-3 27-127-16,-6-23-390 0,2-15-575 16</inkml:trace>
  <inkml:trace contextRef="#ctx0" brushRef="#br0" timeOffset="1327">1926 1220 2112 0,'0'0'947'16,"0"0"-796"-16,0 0-62 16,0 0 39-16,0 0-128 15,0 0-140-15,0 0-487 16,0 0-1834-16</inkml:trace>
  <inkml:trace contextRef="#ctx0" brushRef="#br0" timeOffset="1911">661 187 1460 0,'0'0'347'0,"0"0"-121"16,0 0 28-16,0 0 16 16,0 0-140-16,0 0 31 15,0 0-10-15,-5 147-105 16,5-73 11-16,-20 5-57 15,-10 3-11-15,-25 39-147 16,8-27-339-16,3-15-824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55.7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1829 0,'0'0'368'15,"0"0"-271"-15,0 0 37 0,0 0 136 16,0 0-122-16,0 0-103 15,0 0-8-15,0 0-5 16,0 0-19-16,0 2-13 16,0 9-64-16,0 15-93 15,0-1-355-15,0 6-359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55.9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1735 0,'0'0'528'16,"0"0"-411"-16,0 0-117 16,0 0 0-16,0 0-313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7:57.9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530 703 1495 0,'0'0'290'0,"0"0"-195"15,0 0 12-15,0 0 95 16,0 0-60-16,0 0-60 16,0 0-42-16,-120-118-31 15,80 118 41-15,-8 0-29 0,-3 0-7 16,-6 16 20-16,1 13-33 15,5 8 4-15,11 5 19 16,8 4-23-16,10 4 43 16,15-1-43-16,7 1 0 15,0-5 34-15,13 5-34 16,21-5 9-16,2-2-10 16,11-11 0-16,0-6-3 15,9-5 3-15,-5-15 0 16,3-6-16-16,2 0 11 15,1-19-29-15,9-17 3 16,0-13-23-16,10-9 38 16,1-7-45-16,7-10 4 15,-1-7 56-15,5-11-20 16,-12-3 9-16,-7 0 12 0,-18 4 0 16,-17 7 13-16,-15 13-13 15,-16 9 0-15,-3 12 26 16,0 4 6-16,-22 12 32 15,-7 7-4-15,-5 7 1 16,-1 16 37-16,1 5-58 16,-1 0-20-16,1 30 23 15,5 17-41-15,7 21-1 16,3 14-1-16,9 6 11 16,7 10-13-16,3 2 2 15,0-7 0-15,0-3 6 16,0-8-4-16,0-10-4 15,7-9-2-15,-1-11-22 0,3-13 25 16,-2-9-56-16,-4-17 5 16,0-10 20-16,1-3 3 15,-4 0 18-15,5-23-1 16,2-12 12-16,3-5-6 16,5 1 6-16,7-4-9 15,0 1 8-15,7 5 2 16,3 9-2-16,2 16 2 15,-2 12-1-15,-2 0 33 16,-1 17-27-16,-4 19 9 16,1 5-9-16,2 8 1 15,-2-7 11-15,4-2-18 0,-1-5 0 16,0-12-6-16,0-10-39 16,1-10-11-16,-5-3-63 15,4 0 0-15,-4-26 39 16,-3-6-12-16,0-2 40 15,-3 0 51-15,-5 4-12 16,-3 6 13-16,-4 11 54 16,-7 6 21-16,4 7 36 15,-4 0-59-15,0 20 29 16,3 13 6-16,0 5-65 16,9-2-1-16,7 4-6 15,10-10-14-15,11-3 50 16,7-15-51-16,11-8-13 0,1-4 1 15,-1 0-21 1,-3-23-50-16,-4-10 31 0,-12-6-46 16,-5 2 80-16,-15 8-12 15,-6 3 30-15,-10 9 18 16,-3 10 15-16,0 7 35 16,0 0 14-16,0 0-49 15,0 3 20-15,0 25-47 16,0 3-6-16,0 4 43 15,0 0-37-15,12-3 8 16,10-1-7-16,10 1-7 16,12-16 30-16,7 1-30 15,8-15-36-15,-1-2 24 16,4 0-43-16,-7-14-18 16,-5-14 13-16,-6-4-26 0,-15 5 65 15,-10-2-14-15,-11 5 35 16,-8 13 16-16,0 0 35 15,0 7 33-15,-5 4 13 16,-5 0-52-16,-2 7 13 16,5 20-57-16,4-2 22 15,3 2-8-15,0-5-9 16,0-1 2-16,10-5-8 16,17-7 0-16,2-2-8 15,3-2-27-15,2-5 34 16,-2 0 1-16,-3 0-14 15,-7-14 13-15,-7-9-5 16,-8 0 6-16,-7-4 6 0,0-7-6 16,0 5 0-16,-4 0 6 15,-18 3 0-15,0 4 24 16,-6 4-12-16,-6 6-2 16,-2 8 14-16,-8 1-30 15,4 3 0-15,4 0-18 16,7 0 15-16,14 0-21 15,12 0 24-15,3 7-52 16,3 2 52-16,33-9-43 16,16 7-11-16,2-4-18 15,9 4-15-15,-6 0 57 16,2 0-28-16,-1 1 30 16,-4 3 27-16,2 5 2 15,-5 4 76-15,-7 2-22 0,-12 11-9 16,-3 4 57-16,-11 2-69 15,-3 1-19-15,-5-4 26 16,2-7-40-16,-8-9-1 16,2-10 0-16,3-9-8 15,-2-1 2-15,3 0-58 16,8-19-41-16,4-16-1 16,7-7-92-16,5-16 6 15,-5 4 32-15,0-2 48 16,-8 6 1-16,-9-2 12 15,-8 17 0-15,-4 11-147 0</inkml:trace>
  <inkml:trace contextRef="#ctx0" brushRef="#br0" timeOffset="243">2612 723 1750 0,'0'0'311'0,"0"0"-172"15,0 0-92-15,0 0 120 16,0 0 7-16,168-177-96 0,-124 160-41 16,-7 10-37-1,-2 7-22-15,3 0-101 0,9 0-232 16,-12 17-28-16,-4-4-626 15</inkml:trace>
  <inkml:trace contextRef="#ctx0" brushRef="#br0" timeOffset="405">3240 365 1207 0,'0'0'404'0,"0"0"-149"16,0 0 30-16,0 0 18 15,0 0-53-15,0 0-95 16,0 0-37-16,152-62-56 15,-112 62-61-15,8 0-1 16,3 0-45-16,26-24-204 0,-12 5-222 16,-10-5-756-16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20.4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0 585 1664 0,'0'0'331'15,"0"0"-195"-15,0 0 47 0,0 0-2 16,0 0-14-16,0 0-130 16,0 0-13-16,164-130 28 15,-106 130-30-15,1 7 37 16,-5 32-35-16,-17 17 8 15,-12 13 60-15,-21 10-62 16,-4 6 10-16,-26 4 29 16,-24 0-63-16,-10-5 31 15,-5-5-37-15,4-6 6 16,8-11 36-16,14-16-33 16,17-10 6-16,10-13 9 15,12-4-16-15,0-1 7 16,12-3-15-16,24-1 0 15,11-1 16-15,9-7-15 16,8 0 5-16,11-2-6 0,4-1 10 16,1-3-23-16,4 0-1 15,-4 0-164-15,20-7-109 16,-24-18-437-16,-22-4-1275 0</inkml:trace>
  <inkml:trace contextRef="#ctx0" brushRef="#br0" timeOffset="351">864 109 1896 0,'0'0'327'0,"0"0"-248"16,0 0 72-16,0 0 32 15,0 0-67-15,0 0-59 16,215-110-42-16,-179 110 88 16,-15 3-78-16,-17 27 31 15,-4 10 26-15,-7 9-48 16,-33 3 4-16,-11 4-20 16,-3-3-9-16,0-7 49 15,13-15-56-15,12-4 10 0,14-13 15 16,15-5-27-1,0-1-6-15,32-6 5 0,24 5 1 16,13-2-21-16,51 0-110 16,-18 2-230-16,-11-5-370 0</inkml:trace>
  <inkml:trace contextRef="#ctx0" brushRef="#br0" timeOffset="587">1647 980 1242 0,'0'0'952'0,"0"0"-796"16,0 0-119-1,0 0 129-15,0 0-5 0,237 7-75 16,-139-7-38-16,12 0-48 15,0 0-22-15,-9 0-42 16,9 0-209-16,-30 0-253 16,-21 0-505-16</inkml:trace>
  <inkml:trace contextRef="#ctx0" brushRef="#br0" timeOffset="792">2194 754 1803 0,'0'0'374'0,"0"0"-263"16,0 0 91-16,-7 171 84 15,3-93-133-15,1 8-90 16,0 2-12-16,-2 1-50 16,5-5 6-16,0-2-7 15,0 5-215-15,0-22-155 16,0-22-694-16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8:01.8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0 774 1008 0,'0'0'217'0,"0"0"-76"0,0 0-59 15,198-60-3-15,-125 19-33 16,-1-4-27-16,-6-9 0 16,-8-7-6-16,-14-5 50 15,-10-10 41-15,-12 1-55 16,-19 2 7-16,-3 9 22 15,0 6 20-15,-12 17 59 16,-13 11-77-16,-11 11 0 16,-4 13 2-16,-8 6-66 15,1 6 8-15,-4 43-5 16,11 23-11-16,2 26 39 16,16 13-46-16,9 7-1 15,6 4 19-15,7-11-11 0,0-5-9 16,0-15 1-16,0-12 0 15,0-16 3-15,0-21-3 16,0-14 0-16,4-13-8 16,-1-15 23-16,-3 0-14 15,3-15 5-15,1-23 5 16,8-10-13-16,1-8 2 16,9-3 0-16,3 4 6 15,4-3-6-15,5 19-1 16,1 5-5-16,-1 22 6 15,-2 12-16-15,-3 0 10 16,2 20 6-16,-6 21-1 16,-3 3 1-16,3 5 0 0,1-2-9 15,2-5 1 1,10-9-10-16,-3-6-31 0,6-22-16 16,3-5 50-16,-4 0-61 15,-4-22 7-15,-7-14 8 16,-4-4 24-16,-10-2 27 15,-8 6 8-15,-2 9 2 16,-5 11 99-16,0 12 1 16,0 4-2-16,0 0-70 15,0 34-18-15,0 1 26 16,0 9-36-16,3-1-6 16,19-4 4-16,7-6 2 15,7-7-16-15,4-10-6 16,4-12 22-16,-3-4-12 0,3 0-10 15,-9-30 4-15,-1-5 17 16,-8-2-5-16,-10 4 6 16,0 7 0-16,-10 9 2 15,-6 14 68-15,0 3-64 16,0 0 4-16,0 29 1 16,0 5-10-16,0 5 8 15,0-3-3-15,0-7-6 16,0-3 5-16,0-12-5 15,-3-4-2-15,0-10-4 16,-4 0 6-16,4-10-9 16,3-20 9-16,0-9 0 15,0-4-9-15,6 1-1 0,20 2 2 16,-1 8 7-16,0 8 2 16,1 11 22-16,-4 10-12 15,-4 3 5-15,-2 0 42 16,-6 25-40-16,2 9 24 15,-2 10-26-15,-4-3-16 16,6 4 35-16,-2 2-35 16,2-7 0-16,2-8-2 15,1-2 2-15,-5-11-12 16,5-5-1-16,1-5-27 16,-3-9 23-16,6 0-47 15,3-3 29-15,7-26 34 16,4-14-36-16,6-13 14 15,9-9-17-15,-1-14-24 0,9-2 32 16,1-9-33-16,2 2 37 16,-1 9 28-16,-7-3 0 15,-11 16 17-15,-11 10 66 16,-14 10-15-16,-15 13 66 16,0 7-43-16,0 6-30 15,-22 11 35-15,-10 6-37 16,-5 3-6-16,1 3-31 15,-4 33-2-15,3 10 17 16,8 14-37-16,0 12 0 16,11 2 6-16,-1 6-5 0,9 2-1 15,-2-8-2 1,9-2 2-16,-1-9 11 0,4-7-11 16,0-13-17-16,0-14-10 15,19-12-33-15,6-10 1 16,7-7 17-16,12 0 42 15,7-18-8-15,5-1 5 16,1 0-4-16,3 10 6 16,-10 9 1-16,1 0 3 15,-10 0 9-15,-6 14 30 16,-10 13 27-16,-3 6-54 16,-6-3 10-16,-6-1-8 15,-2 1-16-15,-8-8-2 16,4-5-6-16,-4-4-105 15,0-9-93-15,0-4-372 0,-22 0-1399 16</inkml:trace>
  <inkml:trace contextRef="#ctx0" brushRef="#br0" timeOffset="186">1054 519 2138 0,'0'0'302'0,"0"0"-244"15,0 0-41-15,0 0-17 16,0 0-35-16,0 0-478 0</inkml:trace>
  <inkml:trace contextRef="#ctx0" brushRef="#br0" timeOffset="333">1375 125 2118 0,'0'0'362'16,"0"0"-279"-16,0 0-62 16,252 0-21-16,-135 0-177 15,-7 7-1508-15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8:03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0 784 1691 0,'0'0'285'15,"0"0"-208"-15,0 0 6 16,0 0 14-16,0 0 26 15,0 0-28-15,0 0-79 16,266-140-2-16,-172 87-14 16,5-10 1-16,-3-6 12 15,-13 0-13-15,-17 3-1 16,-19 1-10-16,-25 9 11 16,-22 3 0-16,0 6-1 0,-7 3 1 15,-30 11 31 1,-7 13-25-16,-3 17 7 0,-4 3 38 15,0 30-35-15,4 25-8 16,6 7-7-16,13 17 7 16,6 10 3-16,6 4-11 15,13 0-9-15,0 3 9 16,-1-1 2-16,1-9-2 16,-2-4-2-16,1-20 2 15,1-13 13-15,0-13-13 16,-1-12-11-16,4-13 11 15,0-11 0-15,0 0 6 0,0-19-6 16,0-20 0-16,22-13-3 16,7-8 3-16,8-5-22 15,6 3 14-15,4 9 8 16,0 5-12-16,1 14 13 16,-8 21-1-16,-3 13 9 15,-11 0-8-15,-4 36-1 16,-4 10 26-16,-4 17-19 15,-2 2 18-15,-6 0-24 16,5-5-1-16,7-8 0 16,4-13-8-16,7-12-11 15,8-18-26-15,4-9-31 16,-2 0 35-16,8-33-109 16,-6-15 8-16,-4-11 72 15,-5 0-11-15,-13-6 55 0,-6 7 15 16,-8 16 11-1,-5 12 67-15,0 20 14 0,0 10-61 16,0 14 28-16,0 32-26 16,0 6-7-16,10 5-15 15,9-4 1-15,6-5-6 16,12-5 5-16,6-11-4 16,9-9-20-16,2-15 21 15,-3-8-7-15,-4 0-2 16,-9-24 12-16,-16-12-13 15,-19-3 13-15,-3-4 0 16,-19-2 41-16,-28 6-13 16,-12 1 15-16,-2 8-4 15,-2 8 9-15,13 6 33 0,9 9-64 16,16 1 0-16,15 3 32 16,10 3-49-16,0 0-6 15,16 0-8-15,28 0 10 16,12 0-15-16,9 0-5 15,12 0-7-15,3 0 1 16,8 0-31-16,0 0 42 16,-5-4 10-16,-14-10 9 15,-13 12-6-15,-24-8 15 16,-14 3-9-16,-18 7 88 16,0 0 62-16,-8 0-52 0,-24 0-27 15,-12 0 8 1,-3 17 7-16,-1 12-64 0,4 2 2 15,5 4-8-15,9 2-5 16,11 12 22-16,16-2-24 16,3 4 3-16,15-2 7 15,29-7-19-15,10-5 0 16,12-13 0-16,14-10-32 16,4-14 1-16,8 0-57 15,12 0-98-15,-22-26-170 16,-32 7-436-16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8:03.8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2288 0,'0'0'367'15,"0"0"-367"-15,0 0-49 16,0 0-252-16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05.19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174 357 997 0,'0'0'304'0,"0"0"-102"16,0 0-9-16,0 0-1 15,0 0-48-15,0 0 1 16,0-10 19-16,0 10-52 15,0 0 12-15,0 0-11 0,0-3-26 16,3 3 39 0,-3 0-79-16,9 0-8 0,1 0 38 15,8 0-47-15,11-4 20 16,5 4-2-16,8-3-8 16,11-1 39-16,1 2-79 15,8 2 0-15,-1 0 46 16,9 0-45-16,2 0-1 15,10-3 9-15,-3-1-8 16,2 1 23-16,2-8-15 16,-2 6-9-16,-5-5 32 15,-6 3-31-15,-1-3-2 0,-3 4-7 16,3-1 8 0,1 0 33-16,9-2-18 0,1 2-15 15,4-2 23-15,4 1-22 16,-5-1 11-16,-2 7 3 15,-8-3-14-15,-7 5 23 16,-5 0-6-16,-5 0-18 16,-2 0 25-16,0 0-14 15,5 7 18-15,-1 2-28 16,4-6 22-16,4 4 1 16,0-7-24-16,2 0 0 15,1 0 1-15,0 0 7 16,-3 0 5-16,-3 0-2 15,-9 0-11-15,-3 0 12 16,-4 0-12-16,-3 0 0 0,4 0 2 16,7 0 13-16,-1 0 6 15,4 0-20-15,-2 0-1 16,-9 0 30-16,-6 0-16 16,-9 0-14-16,-10 0 0 15,-9 0 6-15,-1 0 4 16,-5 0-10-16,-4 0 0 15,2 0 20-15,-5 0-11 16,4 0-9-16,-4 0 0 16,3 0 0-16,-3 0 15 15,0 0-15-15,0 0-42 16,0 0 33-16,-3 0-62 16,-9 0-14-16,-2 0 14 0,3-7-4 15,-3 2 47-15,2-4-52 16,-3-6 52-16,5-1 16 15,-5-4 8-15,5 0 3 16,3 1 2-16,-2 2 1 16,6 1 64-16,0 4-59 15,-1 2 29-15,4 2 36 16,0 6-40-16,0 2 2 16,0 0-22-16,0 0 12 15,0 0 12-15,0 0-36 16,0 2 0-16,0 18 23 15,0 6-7-15,0 10-2 0,7 4-13 16,-7 10 26 0,0-2 15-16,0 2-42 0,0-4-6 15,0 0-18-15,0-5-71 16,-7 19-50-16,-5-14-216 16,-1-6-801-16</inkml:trace>
  <inkml:trace contextRef="#ctx0" brushRef="#br0" timeOffset="868">57 206 163 0,'0'0'618'0,"0"0"-442"15,0 0-95-15,0 0 68 16,0 0 28-16,0 0-27 16,0 0-28-16,-32-63-33 15,32 52-7-15,0-3 36 16,0 0-39-16,0 1 15 15,-3-4 20-15,-1 4 5 16,-1 4 30-16,2-4-39 16,-1 3 12-16,1 0 23 15,3 2-68-15,-3-2 12 0,3 9-22 16,0-2-13-16,0 3 37 16,0 0-90-16,0 0 21 15,0 3 25-15,0 22-38 16,3 9 25-16,12 8-12 15,-1 3-14-15,-7 5 35 16,-2-1-43-16,-5-1 0 16,0-8 20-16,0 1-20 15,0-5-12-15,0-4-33 16,-5 11-87-16,1-9-139 16,4-10-517-16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07.2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629 329 925 0,'0'0'695'0,"0"0"-598"16,0 0-46-16,0 0-10 15,0 0 101-15,0 0-31 16,0 0-70-16,44-37 25 15,-38 25 51-15,-2-2-15 16,-4-2 20-16,0-5-79 16,0 0 25-16,0-6-5 15,-19-4-21-15,-1 3-11 16,-11-2-4-16,-1 2-2 16,-5 4 40-16,2 4-64 15,-6 8 44-15,0 7 2 16,-6 5-14-16,0 0 0 15,-4 30-33-15,0 10 12 0,0 6 3 16,4 6-14 0,3 4-1-16,10 7 15 15,9-5-14-15,8 1 2 0,9-1 6 16,8 0 0-16,0-6-6 16,0-6 10-16,15-7-13 15,10-10 0-15,4-2 9 16,5-8 1-16,1-2-10 15,6-8 0-15,3-6 0 16,6-3-18-16,8 0-26 16,1-14 4-16,7-20-18 15,-8-5 56-15,1-7-38 0,-12 1 40 16,-11-3 9-16,-11 6-8 16,-13 2 66-16,-5 8 19 15,-7 6 9-15,0 7 72 16,0 9-78-16,-7 5-1 15,-5 5 29-15,-5 0-87 16,2 34 15-16,5 14-25 16,-2 15-14-16,12 0 25 15,0-4-31-15,19-8 0 16,25-14-21-16,22-14-43 16,60-23-86-16,-12-29-301 15,-6-21-694-15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16.4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77 246 133 0,'0'0'888'0,"0"0"-709"16,0 0-34-16,0 0 80 16,0 0-74-16,0 0-13 15,7-133 17-15,-3 112-45 16,-4 7 32-16,5 4-10 0,-5 3-33 15,0 0 17-15,0 7-86 16,0 0 6-16,0 0 22 16,0 3-57-16,3 30 38 15,-3 18 10-15,3 16-20 16,-3 22 53-16,0 16-70 16,0 16 22-16,0 10 29 15,0 10-61-15,0 4 24 16,0-1-19-16,-3-5 1 15,-5-8 2-15,1-13-10 16,3-7 0-16,-2-13 27 0,1-2-21 16,-6-7 16-16,5-4-8 15,-6-3-8-15,5-7 28 16,0 0-33-16,-1-5-1 16,4-9 36-16,1-3-26 15,3-10-10-15,0-10 2 16,0-7-1-16,0-4 23 15,0-12-22-15,0-1-2 16,0-5 31-16,0-2-10 16,10 2-2-16,5-5-10 15,4 3 27-15,6-4 26 16,4 2-50-16,8-4 15 0,7-1 0 16,7 0-5-1,7 0 5-15,11 0-25 0,4 0 26 16,8-1 28-16,-2-4-55 15,2 2 5-15,2-1 8 16,-1 4-14-16,-3-3 16 16,6 3-2-16,-3 0-5 15,-4 0 13-15,-2 0-21 16,-3 0-1-16,-4 0 14 16,-3 0-13-16,4 0 37 15,-6 0-38-15,2 0 0 16,0 0 36-16,0 0-30 15,3-4 10-15,1 2-16 16,-1-5 8-16,0 4 1 16,-4-1-9-16,4 4 0 0,0-3 22 15,4 3-21-15,5 0-1 16,-2-3 0-16,0 3 10 16,2-3-14-16,-9-5 4 15,-11 6 0-15,-8-2 23 16,-9 4-23-16,-12 0-15 15,-4 0 13-15,-6 0 2 16,-4 0-13-16,-5 0 11 16,2 0 2-16,-5 0 14 15,-1 0-14-15,-6 0-23 16,4 0-26-16,1 0-61 16,-2 0-10-16,4 0-150 15,-4 0-388-15,-3 0-715 0</inkml:trace>
  <inkml:trace contextRef="#ctx0" brushRef="#br0" timeOffset="1450">260 107 1058 0,'0'0'215'0,"0"0"-113"15,0 0 49-15,0 0 19 16,0 0-44-16,0 0-3 15,0 0-11-15,-25-62 11 16,25 58-1-16,0 1-37 16,0 3 20-16,0 0-69 15,0 0 56-15,0-4 8 0,6 4 4 16,16-3 29 0,19 0-53-16,6 0 0 0,18-4 7 15,9 4-86-15,6-3 20 16,4 3 2-16,2-2-22 15,-1 5 10-15,3-2-10 16,-2 2 13-16,5 0-14 16,1 0-9-16,2 0 9 15,1 0 12-15,3 10-3 16,2-4-18-16,2-1 22 16,-1 0-13-16,6-2 2 15,-6-3 4-15,6 3-6 16,-13-3 0-16,1 0 7 15,-12 0-17-15,1 3 6 0,-7 1 4 16,0-1 13-16,-1 4-12 16,-6-5-1-16,3 2 0 15,-7-1 9-15,-1-3-13 16,-7 4 4-16,-7-1 0 16,-11 1 1-16,-8-2-1 15,-10 1 0-15,-10 2-1 16,-5-2 1-16,-7-3-6 15,0 0 12-15,0 2-6 16,0-2 49-16,0 0-37 16,0 4-2-16,0-4 8 15,0 3-18-15,3 7 4 16,1 0-3-16,-1 9-1 0,-3 7 39 16,0 7-27-16,0 6-11 15,0 11 4-15,0 6-4 16,0 9 27-16,0 10-13 15,-7 11-15-15,-6 7 21 16,-2 9 15-16,-1-1-25 16,3 0-10-16,-2 1 10 15,5-1 11-15,1-5-22 16,2-4 0-16,4-3 16 16,-6-8-8-16,6 1-1 15,-4-10-1-15,4-2 14 16,0-8-20-16,-1 1 22 15,-1-5-22-15,-2 0 14 0,1-11-8 16,2 0 19 0,-4-5-19-16,4-2-6 0,1-1 0 15,0-4-9-15,-1-1 9 16,4-5 2-16,-3-3 16 16,-2-3-14-16,5-3-4 15,-4-1 0-15,4-5-10 16,0-1 26-16,0-3-22 15,0 0 6-15,0-4 0 16,0 2 8-16,0-3-8 16,0 1 0-16,0 2 13 15,0-1-13-15,0-2-1 16,0 2 0-16,0 0 1 16,0-1-12-16,0-2 12 15,0-1 0-15,0 0 12 0,0-3-6 16,0 0-6-16,0 0 8 15,0 0-8-15,0 0 0 16,0 0-17-16,0 0-98 16,0-6-26-16,0-4-526 15,-10 0-1950-15</inkml:trace>
  <inkml:trace contextRef="#ctx0" brushRef="#br0" timeOffset="2252">1787 3366 1684 0,'0'0'307'15,"0"0"-201"-15,0 0-105 16,0 0 182-16,0 0 47 15,0 0-159-15,0 0-29 16,-3-133 77-16,-16 114 2 16,-6 0 6-16,-4 5-104 15,-5 5 12-15,-10 9 30 0,-6 0-44 16,-11 0 1-16,-5 32 8 16,-4 11-3-16,1 5 39 15,6 12-45-15,16 2 0 16,8 4 34-16,17 3-35 15,10-3-7-15,12-8-12 16,0-2 8-16,4-13 3 16,33-10-12-16,10-11-13 15,11-15 4-15,11-7-15 16,4 0-30-16,1-35-15 0,-6-9 63 16,-12-5-10-1,-12 6 0-15,-15 4 16 0,-14 16 47 16,-8 8 7-16,-4 8 14 15,-3 7-2-15,0 0-3 16,0 9-19-16,0 27-31 16,0 13 17-16,0 7 6 15,0 0-35-15,0 0 9 16,7-10-10-16,15-7-7 16,11-6-20-16,25-9-116 15,-4-10-137-15,-5-14-665 0</inkml:trace>
  <inkml:trace contextRef="#ctx0" brushRef="#br0" timeOffset="2973">3939 1299 1542 0,'0'0'268'15,"0"0"-154"-15,0 0 122 16,0 0 14-16,0 0-50 15,-7-185-72-15,-8 143-24 16,-7 2 43-16,-4 3-70 0,-3 9 31 16,-8 5-13-16,2 11-76 15,-9 10 4 1,-9 2 4-16,3 2-26 0,-5 33 34 16,8 10-34-16,3 10 18 15,12 8-6-15,13-4 8 16,19-3-21-1,0-5 0-15,22-9 14 0,29-10-32 16,15-12-17-16,7-13-8 16,0-7 28-16,-1 0-64 15,-6-29 26-15,-12-12 29 16,-13-2 24-16,-16 1 11 16,-9 9-11-16,-13 10 56 15,-3 10 80-15,0 13-51 16,0 0-25-16,-7 20-3 0,-15 29-36 15,-3 17 61-15,10 8-81 16,8-1-1-16,7-4 27 16,13-13-27-16,35-13-26 15,18-14-40-15,50-29-100 16,-14 0-386-16,-14-26-1099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40.8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311 138 1594 0,'0'0'224'15,"0"0"-151"-15,0 0 93 0,0 0 99 16,0 0-107-16,0 0-81 16,0 0-49-16,-70-130 18 15,38 130-46-15,-8 0 0 16,1 4 24-16,-2 20-15 15,7-1-9-15,6 3 8 16,9-3 2-16,12-3 5 16,7-1-15-16,0-1-13 15,0-5-19-15,26-4-53 16,7-6-25-16,6-3 14 0,2 0 25 16,0 0 71-1,-9-6-44-15,-7 0 44 0,-13 6 10 16,-5 0 28-16,-7 0 51 15,0 9 6-15,0 11-16 16,0-1-5-16,3 1-66 16,16-6 4-16,9-1-12 15,10-10-40-15,38-3-140 16,-7 0-204-16,-3-20-671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32.4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953 254 1182 0,'0'0'323'16,"0"0"-171"-16,0 0-56 16,0 0 61-16,0 0-5 15,12-54-49-15,-12 50 21 16,0 4-52-16,0 0 40 15,0 0-45-15,0 0-35 16,-5 11 34-16,-20 21-65 16,-14 15 25-16,-9 7 32 15,-14 16-58-15,-8 2 15 0,-9 0 0 16,-9-2-3-16,0-2 22 16,-7-2-34-16,7-3 0 15,9-12 29-15,10-4-29 16,18-7-13-16,17-15 12 15,12-8 2-15,15-6 9 16,4-9-10-16,3 3 0 16,0-5-1-16,0 3 2 15,15-3-1-15,10 0 59 16,4 0-1-16,7 0 30 16,8 0-86-16,0 0 41 15,6 0 2-15,6 0-27 16,8-3-8-16,6-2-8 0,8 5 22 15,5 0 3-15,4 0-26 16,5 0-1-16,2 0 23 16,5 0-22-16,4 0 5 15,-5 0 2-15,3-2 5 16,-3-6-7-16,-3 5-4 16,-7 0-2-16,0 3 4 15,-8 0 5-15,-3 0-18 16,-1 0 24-16,-6 0-13 15,-4 0-2-15,-2 0 6 16,-1 3-6-16,3 0 0 16,-6-3 7-16,-4 0-11 15,-8 0 4-15,-8 0 0 16,-11 0-1-16,-10 0-5 16,-13 0-41-16,-6 3-28 0,-15 13-88 15,-24-3-176-15,-5 1-476 16</inkml:trace>
  <inkml:trace contextRef="#ctx0" brushRef="#br0" timeOffset="931">811 42 1510 0,'0'0'272'0,"0"0"-209"15,0 0 104-15,0 0 74 16,0 0-82-16,0 0-51 15,0 0-33-15,227-45-1 16,-163 45 22-16,14 0-71 16,8 7 6-16,17 2 16 15,11-2-29-15,6 0 4 16,10-4-21-16,9-1 12 16,-4 3-13-16,0-2-1 15,-11-1 1-15,-8 2 0 16,-6-1 12-16,-12 1-24 15,-3-1 13-15,-7 4-1 0,-12-1 32 16,-3 1-32 0,-7-4-8-16,-4 3 8 0,-4-1 0 15,1-3-13-15,-5 6 13 16,-3-6 0-16,-7 0 12 16,-7 3-12-16,-8-2 0 15,-7-1-9-15,-9 3 25 16,-4-2-10-16,-9-3-6 15,0 3 0-15,0-3 57 16,0 0-39-16,0 3 18 16,0-3-14-16,0 3-22 15,0 1 54-15,-19 9-54 16,-6 3 0-16,-12 6 7 16,-2 12-7-16,-10 5-12 0,1 7 12 15,-2 4 0-15,-1 3 7 16,0 2-7-16,-3-3 0 15,-9 2 14-15,-2-6-14 16,-5-2 0-16,-3 0-12 16,1-7 12-16,2-1 14 15,8-7-14-15,11-4 0 16,4-4 3-16,6-4-2 16,9-2-2-16,7-1-6 15,3-5 7-15,0 1-1 16,6 0-3-16,3 5-28 0,1 0-32 15,5 7-169 1,4-3-107-16,3 9-152 0,0-2-97 16,0-14-790-16</inkml:trace>
  <inkml:trace contextRef="#ctx0" brushRef="#br0" timeOffset="2313">256 1033 1367 0,'0'0'270'16,"0"0"-213"-16,0 0 5 15,0 0 64-15,0 0 63 16,0 0-109-16,0 0 14 0,-3 194-2 16,-16-122-14-1,3 14-24-15,-3 5 1 0,0 15-5 16,1-2 28-16,8 9-78 15,-2-9 12-15,2-2 10 16,3-8-21-16,-5-7-1 16,2-12 1-16,-5-10 9 15,4-7 41-15,-4-13-49 16,0-8 27-16,1-2 18 16,3-3-31-16,4-3 22 15,3-2-28-15,1-4 20 16,3-4-11-16,0-2-11 15,0-3-8-15,0-5 24 16,0-2-18-16,7-1 49 16,8-3-40-16,2 1 22 0,8-1 31 15,1 2-67-15,11-5 30 16,4 0 20-16,13 0-38 16,15 0 56-16,10 0-58 15,13 0-9-15,14 0 42 16,4 0-38-16,2 0-5 15,1 0-1-15,-3 0 15 16,-5 0 8-16,-2 0-23 16,-5 0 0-16,-10 0 6 15,-1 0 4-15,-6 0-10 16,-2 0 13-16,-1 2-12 16,-2 0 22-16,0 3-23 15,-3-2 0-15,-4-1 37 16,-3-2-37-16,-3 0 0 15,-12 5-6-15,-4-5 15 0,-12 0-10 16,-1 0 1-16,-8 0 0 16,-4 0 29-16,0 0-29 15,-4 0 0-15,2 0-10 16,2 0 25-16,0 0-24 16,4 0 9-16,-8 0 0 15,1 0 7-15,-9 0-6 16,-1-7-1-16,-6-10 0 15,0-9 1-15,4-6 3 16,2-8-4-16,1-16-24 0,5-9 23 16,-1-21-25-1,4-10-22-15,-6-8 6 0,-5-5 15 16,-7 5 17-16,0 4-28 16,-7 13 4-16,-18 7 33 15,3 16 1-15,-4 1-15 16,4 7 12-16,4 3 3 15,6 3 0-15,2 2-2 16,3 0-4-16,7 1-3 16,0 7 18-16,0 1-18 15,0 6 10-15,0 4-1 16,0-2 0-16,0 7 0 16,0-6 0-16,0 2 2 15,0 6 5-15,0 2-11 16,0 4 17-16,0 7-4 0,0-1 11 15,0 5-20-15,-9 5-29 16,-1 0-11-16,2 15-246 16,1 10-202-16,7-2-411 0</inkml:trace>
  <inkml:trace contextRef="#ctx0" brushRef="#br0" timeOffset="3205">3257 387 1243 0,'0'0'280'0,"0"0"-121"16,0 0-7-16,0 0 36 15,0 0-62-15,0 0-32 16,0 0-66-16,0-47-6 16,0 47-22-16,0 7 15 15,0 14-9-15,0 5 7 16,0-1-7-16,0 3 37 0,0 5-1 16,-4 0-33-16,-2 2-5 15,2 5-4-15,-8 5-10 16,2 8-57-16,3 3-159 15,-4-1 38-15,4 1-21 16,3 0-131-16,4-4 131 16,0-6 108-16,0 1 68 15,0-7 33-15,0-2 36 16,0-4 58-16,0-3 48 16,0-1-2-16,0 0 28 15,0 3-44-15,-3-1-34 16,-9 4 30-16,2 5-54 15,2 1 6-15,4 0 37 0,4 1-57 16,0-4 3 0,0-2-5-16,0-4-28 15,0-4 40-15,0-7-23 0,4 1 19 16,-1-6-4-16,-3-3-54 16,5 2 0-16,-5-7-2 15,0 6 8-15,0-6-1 16,3-4-5-16,1 2 0 15,-4-3 0-15,3-1 0 16,1-3-78-16,-1 2-91 16,-3 3-62-16,5-2 42 15,-5 3-86-15,0 5-246 16,0-5-611-16</inkml:trace>
  <inkml:trace contextRef="#ctx0" brushRef="#br0" timeOffset="3310">3189 1917 493 0,'0'0'142'0,"0"0"-126"16,0 0 130-16,0 0 163 15,0 0-142-15,0 0-92 16,0 0-34-16,-8 28-41 16,1-28-160-16</inkml:trace>
  <inkml:trace contextRef="#ctx0" brushRef="#br0" timeOffset="3705">3189 1917 1151 0</inkml:trace>
  <inkml:trace contextRef="#ctx0" brushRef="#br0" timeOffset="3910">3189 1917 1151 0,'-12'75'250'0,"12"-75"-71"0,-3 0 28 0,-16 16-87 15,-6 8-16-15,-7 5-29 16,-5 5-2-16,-4 4 19 15,2 5-76-15,-5-1-7 16,-3 3 49-16,3-1-21 16,3-1-3-16,1-4 9 15,4 1-16-15,4-8 22 16,5 1-49-16,1-10 0 0,10-3 23 16,0-3-23-16,10-5-14 15,-3-5 14-15,2 0 0 16,7-4 0-16,0 3-13 15,0 1-113-15,0-4-145 16,0 1-232-16</inkml:trace>
  <inkml:trace contextRef="#ctx0" brushRef="#br0" timeOffset="4680">1193 210 1160 0,'0'0'268'0,"0"0"-170"0,0 0 21 15,0 0 14-15,0 0-88 16,0 0 8-16,0 0-5 15,0 0-36-15,12 29-6 16,-12 30-6-16,-18-2-94 16,-1-2-292-16</inkml:trace>
  <inkml:trace contextRef="#ctx0" brushRef="#br0" timeOffset="4867">1102 971 1122 0,'0'0'113'0,"0"0"-69"15,0 0-1-15,0 0-43 16,0 0 0-16,0 0-6 16,-29 195-55-16,26-146-46 15,3-9-222-15</inkml:trace>
  <inkml:trace contextRef="#ctx0" brushRef="#br0" timeOffset="5018">1073 1481 93 0,'0'0'673'0,"0"0"-462"0,0 0-52 16,0 0 35 0,0 0-49-16,0 0-31 0,0 0-99 15,0 110-15-15,0-96-16 16,0 9-152-16,0-4-352 15</inkml:trace>
  <inkml:trace contextRef="#ctx0" brushRef="#br0" timeOffset="5173">1045 1824 1220 0,'0'0'314'0,"0"0"-234"0,0 0-15 15,0 0 7 1,0 0-72-16,0 0-27 0,0 0-335 16</inkml:trace>
  <inkml:trace contextRef="#ctx0" brushRef="#br0" timeOffset="5544">960 2117 1360 0,'0'0'171'0,"0"0"-137"15,0 0-29-15,0 0-5 0,-186 101-291 16,139-75-976-16</inkml:trace>
  <inkml:trace contextRef="#ctx0" brushRef="#br0" timeOffset="5730">373 2489 1209 0,'0'0'291'16,"0"0"-215"-16,0 0 40 16,0 0 7-16,0 0-110 15,0 0-13-15,0 0-6 16,-123 103-121-16,101-80-212 16,-7 3-69-16,7-3-405 15</inkml:trace>
  <inkml:trace contextRef="#ctx0" brushRef="#br0" timeOffset="5864">101 2730 439 0,'0'0'521'0,"0"0"-359"16,0 0-75-16,0 0 59 15,0 0 6-15,0 0-66 16,0 0-32-16,-5 16-39 16,5-16-15-16,8 0-108 15,6 0-721-15</inkml:trace>
  <inkml:trace contextRef="#ctx0" brushRef="#br0" timeOffset="6611">1041 2202 1403 0,'0'0'207'15,"0"0"-142"-15,0 0-30 16,0 0-35-16,0 0 0 16,0 0-358-16,0 0-976 0</inkml:trace>
  <inkml:trace contextRef="#ctx0" brushRef="#br0" timeOffset="6801">1944 2109 59 0,'0'0'1652'0,"0"0"-1483"16,0 0-144-16,0 0 48 15,0 0-56-15,0 0-17 16,0 0-87-16,212-14-14 15,-168 18-3-15,3 11-192 16,16-9-204-16,-16-3 96 16</inkml:trace>
  <inkml:trace contextRef="#ctx0" brushRef="#br0" timeOffset="6945">2666 2097 1071 0,'0'0'287'0,"0"0"-148"0,0 0 1 16,0 0-40-1,0 0-32-15,0 0-68 0,0 0 0 16,88-12-3-16,-69 12 3 16,10 0-71-16,-4 0-175 15,1 0-610-15</inkml:trace>
  <inkml:trace contextRef="#ctx0" brushRef="#br0" timeOffset="7567">4009 1139 1549 0,'0'0'266'0,"0"0"-99"0,0 0 45 16,0 0 11-16,0 0-38 15,0 0-129-15,0 0-33 16,-143-96 39-16,100 107-32 16,-1 19 33-16,4 8-62 15,8 8-1-15,6 1 27 16,14 2-27-16,12-7-14 15,0-9-31-15,19-7-56 16,22-16 15-16,1-10-60 16,5 0 83-16,1-17 44 15,-8-19-2-15,-3-3 15 0,-11-4 6 16,-8 4 69 0,-7 11 82-16,-8 7-33 0,-3 14 55 15,0 7-31-15,0 0-103 16,0 31-39-16,0 8 9 15,0 10-8-15,0 0 14 16,8 3-15-16,13-5-152 16,1 8-121-16,-4-12-318 15,-6-14-1357-15</inkml:trace>
  <inkml:trace contextRef="#ctx0" brushRef="#br0" timeOffset="8957">3206 2559 1358 0,'0'0'298'0,"0"0"-213"16,0 0 95-16,0 0 50 16,0 0-51-16,0 0-80 15,0 0-38-15,56-117 60 16,-61 117-90-16,-21 0-18 15,-2 0 13-15,-13 16-25 16,2 15 12-16,-1 7 6 0,7 1 26 16,11 4-11-1,7-4-19-15,12-6-15 0,3-3 0 16,0-11-10-16,25-12-21 16,12-7-2-16,-1 0 10 15,8-7 16-15,-7-20-26 16,-5 2 33-16,-6 5 0 15,-11 3 30-15,-8 12 19 16,-4 5 17-16,0 0-11 16,-3 3-55-16,4 26 0 15,8 33-49-15,3-10-236 16,-5-5-428-16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42.3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449 1291 1478 0,'0'0'286'16,"0"0"-194"-16,0 0-10 15,0 0 139-15,0 0-15 16,32-199-80-16,-32 158-49 0,0 9-27 16,-22 5 69-16,-10 6-16 15,-9 16-6-15,-6 5-28 16,-7 0-45-16,-9 23 7 15,1 19 3-15,8 7-22 16,6 10 65-16,13 7-65 16,16-4 1-16,16 1 31 15,3-10-44-15,6-6-6 16,32-9-2-16,16-18-35 16,7-10 20-16,8-10-82 15,0-10-32-15,-3-27 62 16,-3-12-4-16,-16-6 73 0,-11-5 6 15,-6 7 6-15,-16 4 126 16,-6 14-27-16,-4 10-21 16,-4 16 55-16,0 6-77 15,0 3 6-15,0 7-59 16,3 26 2-16,4 11 8 16,5 14-18-16,10-2-1 15,0-4 5-15,6-6-5 16,1-10-50-16,-4-7-93 15,13-15-163-15,-13-9-308 16,-3-5-605-16</inkml:trace>
  <inkml:trace contextRef="#ctx0" brushRef="#br0" timeOffset="457">1218 136 2179 0,'0'0'294'0,"0"0"-293"16,0 0-1-16,0 0 78 16,0 0 12-16,0 0-52 15,212-132-32-15,-165 132 20 16,-3 0 15-16,-5 0 12 15,-2 10-36-15,-11 14-10 16,-16 1-7-16,-5 5 18 0,-5-2-18 16,-9 3 21-1,-23 1-10-15,-5-5 2 0,-2-7-1 16,5-7-11-16,9-5-1 16,6-6 11-16,13-2-5 15,6 0 4-15,0 0-10 16,3 7-4-16,26 3-17 15,8 4 27-15,4 14-6 16,6 2 13-16,-8 2 4 16,-5 5 44-16,-12 2-41 15,-16 0 6-15,-6 0 37 16,-18-1-62-16,-33-3 25 16,-15-3-26-16,-42 1-12 0,13-7-99 15,4-13-680-15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49:44.1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429 835 1505 0,'0'0'540'16,"0"0"-464"-16,0 0-60 16,0 0 12-16,0 0 175 15,0 0-70-15,-135-168-78 16,94 168-19-16,-3 4-22 15,0 29 30-15,-3 16-15 16,8 7 3-16,2 5 22 16,15 7-43-16,8-10 3 15,14-6-9-15,0-8 4 16,14-16-18-16,26-11-60 16,8-17-34-16,9 0 7 15,2-20-78-15,-1-25 41 16,-6-8 64-16,-8-3 30 15,-11 4 39-15,-11 8 56 16,-12 16 116-16,-7 11 64 0,-3 17-81 16,0 0-34-16,0 10-42 15,0 23-30-15,0 9 20 16,0-2-63-16,0-1-6 16,12-6 0-16,13-4-15 15,7-9-172-15,9-20-86 16,-4 0-387-16,-8 0-1168 0</inkml:trace>
  <inkml:trace contextRef="#ctx0" brushRef="#br0" timeOffset="268">749 51 2290 0,'0'0'347'0,"0"0"-302"16,0 0-39-16,0 0 116 16,0 0-25-16,230-45-49 15,-186 45 3-15,-19 15-43 16,-13 28 5-16,-12 10 27 16,-15 9-20-16,-26 6-20 15,-3-5 0-15,12-10 25 0,22-13-11 16,10-18-14-1,112-22-115-15,13-14-339 0,8-28-838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17.53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47 1386 1250 0,'0'0'399'15,"0"0"-267"-15,0 0-6 16,0 0 21-16,0 0 36 16,0 0-1-16,-47 8-103 15,47-8-31-15,0-3-32 16,3-11-4-16,16-2 19 15,6-4-31-15,7-7 0 16,9-2 9-16,6-11-7 16,4-5 5-16,6-8-7 15,2-8 0-15,-4-7 1 16,-5 1-1-16,-2-3 0 0,-11 11 93 16,-15 7-13-16,-7 16-2 15,-8 10-15-15,-4 17-11 16,-3 9 65-16,0 0-117 15,0 6 1-15,0 39 42 16,0 23-37-16,0 22 9 16,0 11-15-16,0 7 7 15,0 5 37-15,0-10-44 16,-3 0 0-16,-4-15 33 16,2-13-32-16,-2-9 5 15,4-17-6-15,-1-12 1 16,1-12 16-16,-2-7-17 0,5-5 0 15,-3-4-8-15,3-2-31 16,0-7-118-16,22 0-191 16,11-13-321-16,0-16-704 0</inkml:trace>
  <inkml:trace contextRef="#ctx0" brushRef="#br0" timeOffset="314">1095 1497 1800 0,'0'0'359'16,"0"0"-191"0,0 0-28-16,0 0 53 0,0 0 7 15,0 0-61-15,0 0-97 16,161-15-2-16,-76 9 14 15,6-4-1-15,11 3 2 16,4 0-55-16,-1-3 1 16,1 0 26-16,-4 1-21 15,-14 1 8-15,-15 1-14 16,-19 4 0-16,-17 3-9 16,-15 0-39-16,-12 0-112 15,-7-2-140-15,-3-5-237 16,0-3-45-16</inkml:trace>
  <inkml:trace contextRef="#ctx0" brushRef="#br0" timeOffset="542">1946 1018 1676 0,'0'0'270'0,"0"0"-179"15,0 0 165-15,0 0-48 16,-3 198-52-16,3-132 13 16,0 2-98-16,0 2-17 15,0-8-52-15,0-4 10 16,0-1-24-16,3-5-167 16,7-9-290-16,2-17-718 0</inkml:trace>
  <inkml:trace contextRef="#ctx0" brushRef="#br0" timeOffset="2322">903 139 1534 0,'0'0'192'0,"0"0"-90"0,0 0 6 16,0 0 127-16,0 0-35 15,0 0-67-15,0 0-25 16,-95-82-58-16,114 66-21 16,13 2-9-16,8 2-8 15,4 7 26-15,4 0-38 16,-4 5 0-16,-4 0 24 16,-11 14-15-16,-16 15-9 15,-13 10 6-15,0 10-4 16,-32 3 51-16,-18 9-52 15,-6-6 12-15,2-3 3 16,13-13 2-16,12-8-9 16,16-15-9-16,8-10 0 0,5-3 37 15,0-3-35 1,18 0 7-16,26 0-2 0,15 0 5 16,14 0-16-16,13 7 4 15,50 12-183-15,-20-2-350 16,-12-1-829-16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14:47.1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150 46 1807 0,'0'0'372'15,"0"0"-263"-15,0 0-5 16,0 0 137-16,0 0-13 15,0 0-50-15,-70-46-75 16,70 46-64-16,0 0 56 16,0 0-82-16,7 30-12 15,30 29 77-15,11 26-24 0,14 23 0 16,8 20-15-16,2 3 1 16,8 5 70-16,4-9-101 15,-1-5 7-15,5-8 40 16,-8-6-47-16,-6-12 9 15,-4-11 3-15,-16-10-20 0,-7-9 50 16,-6-13-51 0,-9-6 0-16,-10-12 21 0,-4-5-21 15,-4-2 8 1,-6-4-8-16,-1-4 1 0,-4-1 1 16,-3 0-2-1,4-2-47-15,-4-4 7 0,3-2-95 16,6-11-38-1,13 0-158-15,0-20-430 16,-5-12-271-16</inkml:trace>
  <inkml:trace contextRef="#ctx0" brushRef="#br0" timeOffset="354">1484 109 1910 0,'0'0'361'0,"0"0"-196"0,0 0-91 16,0 0 222 0,0 0-77-16,0 0-101 0,0 0-43 15,-110 99-44 1,53-22 31-16,-19 23-6 0,-16 14-15 15,-21 14 43-15,-10 6-78 16,-13 3 7-16,1 0 52 16,8-6-41-16,10-16 10 15,11-14-19-15,18-13-14 16,15-19 31-16,16-17-32 16,16-15-33-16,16-13-6 15,21-15-78-15,8-9-82 16,33 0-399-16,5 0-343 0</inkml:trace>
  <inkml:trace contextRef="#ctx0" brushRef="#br0" timeOffset="2156">2553 1411 1083 0,'0'0'598'0,"0"0"-474"15,0 0-48-15,0 0 122 16,0 0 4-16,0 0-63 15,0 0-14-15,-91-29-70 16,82 12 17-16,6-3 16 16,0-5-51-16,3-5 23 15,0-6-51-15,0-5-2 16,0 3 35-16,22-6-42 16,6 0 0-16,13 2 3 15,3-2 6-15,7 1 21 16,3 7-29-16,8 5 4 15,4 0 31-15,0 11-27 16,-2 6 11-16,-1 4 32 16,-4 10-33-16,-5 0 44 15,1 5-31-15,-5 25-11 0,3 10 52 16,-3 11-61-16,5 12 19 16,-5 5 5-16,6 7-28 15,-2-2 52-15,0-4-47 16,2-11-11-16,2-2 40 15,-3-9-41-15,0-8-1 16,2-6 6-16,-1-10 9 16,5-7 12-16,-2-6-21 15,2-10-3-15,1 0 49 0,1-16-51 16,-5-17 0 0,1-13-1-16,-5-4 15 0,-10 2-1 15,-7-2-14 1,-12 6 0-16,-3 6 7 0,-5-1-7 15,-1 6-25-15,-6 1-29 16,8 6-71-16,8-4-12 16,-4 7-384-16,-4 9-511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14:53.1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1063 283 1592 0,'0'0'276'16,"0"0"-172"-16,0 0-24 15,0 0 135-15,0 0 55 16,0 0-152-16,0 0-69 16,-3-151 81-16,-12 127-59 0,-2 2 3 15,-10-2-20 1,-9 5-10-16,-8 2 37 0,-10 8-81 16,-12 2 1-1,-6 7 38-15,-5 0-38 0,-4 7-1 16,-2 21 0-1,-1 13 9-15,4 11-6 0,3 14-3 16,4 13 0 0,10 12 21-16,16 18-15 0,11 6 1 15,14 6-7-15,16 3 1 16,6-10 18-16,0-4-19 16,17-15 0-16,27-16 2 15,6-17-2-15,16-20-8 16,4-12 2-16,7-17-18 15,3-13 12-15,-4 0-15 16,-3-26 11-16,-11-13-1 16,-11-4 17-16,-10 4 0 15,-16 9 0-15,-6 8 0 0,-9 9 68 16,-7 8-61 0,2 5-1-16,-1 0 29 0,-1 18-28 15,4 17-7-15,-1 11 0 16,3 3 11-16,-2 4-16 15,-4 0 5-15,6-8-72 16,-3-2-12-16,4 1-237 16,2-16-285-16,-8-12-162 0</inkml:trace>
  <inkml:trace contextRef="#ctx0" brushRef="#br0" timeOffset="198">397 1054 1722 0,'0'0'472'16,"0"0"-340"-16,0 0-6 15,0 0 36-15,0 0 95 0,0 0-147 16,0 0-74-16,196-15 13 16,-104 12-49-16,12-1-16 15,35-1-177-15,-22 5-430 16,-26 0-860-16</inkml:trace>
  <inkml:trace contextRef="#ctx0" brushRef="#br0" timeOffset="1646">1158 1208 2114 0,'0'0'332'0,"0"0"-266"16,0 0-66-16,0 0 108 15,0 0-30-15,0 0-59 16,0 0 10-16,240 33-28 16,-162-33-1-16,-5-11 0 15,-4-11 1-15,-3-5 17 16,-15-5-18-16,-11-1 0 15,-14-7 10-15,-16 0-8 16,-10-4 47-16,0-3 19 16,-7 1-8-16,-27 4 46 15,-1 5-46-15,-12 11-19 0,-4 13 35 16,-5 10-38-16,-5 3-4 16,2 13-25-16,1 27-7 15,3 9 65-15,11 16-67 16,15 5 6-16,19 5 20 15,10 0-26-15,0-6 0 16,17-7 0-16,27-6 1 16,11-10-18-16,10-13 4 15,9-14-46-15,2-12 30 16,0-7-84-16,-3 0-50 16,-10-19-18-16,-9-12-23 15,-7-4 40-15,0-7-54 0,-3-4 15 16,4-4 89-16,-4 2 13 15,0-6 35 1,-9 5 53-16,-4 5 13 0,-9 13 74 16,-9 4-3-16,-4 13 82 15,-9 9 42-15,0 5-51 16,0 0-6-16,0 19-9 16,-12 25 20-16,-14 7 4 15,1 15-86-15,0 0 5 16,3 3 22-16,10-3-64 15,8-6-9-15,4-9-21 16,9-9 6-16,30-5 11 16,17-11-17-16,8-14 0 0,10-12-21 15,-9 0 21-15,-6-14 0 16,-12-27-21-16,-15 0 21 16,-13-9-6-16,-12-3 6 15,-7 0 0-15,0-5 28 16,-29 2-26-16,-12 0 4 15,-6 6-3-15,0 11 3 16,-1 11 12-16,9 11-18 16,9 6 0-16,16 8-20 15,14 3 2-15,0 0-79 16,11 0 14-16,26 7-8 0,10 2 12 16,4-1-20-1,3-6 17-15,2-2 50 0,-5 0-41 16,-1 0 38-16,-6 0 29 15,0 0 6-15,-8 5 18 16,-2 2 34 0,-9 14-40-16,-6 12 67 0,-13 6-16 15,-2 10 10-15,-4 7-12 16,0 0-14-16,0 0 41 16,0-7-66-16,-4-6-2 15,-2-9 26-15,0-13-44 16,3-11 10-16,3-6-5 15,0-4-7-15,0 0 68 16,0-26-68-16,0-20 0 16,9-10 9-16,7-7-9 15,10-6-6-15,8 5-1 0,1 4 7 16,6 7-9 0,3 19 9-16,3 17 0 0,-3 17 12 15,-8 0-12-15,-3 29 0 16,-7 19 15-16,-4 11-15 15,-4 4 55-15,-4 0-53 16,-2-7-2-16,-12-8 43 16,0-5-43-16,0-10 0 15,0-11 0-15,0-12 0 16,-12-7 28-16,-2-3-28 0,2 0 0 16,6-22 23-1,2-14-23-15,4-14 0 16,0-1-12-16,4-12 12 15,21-3-6-15,7 1 6 0,9-1 0 16,3 13-10 0,3 11 10-16,4 12-9 0,0 20 8 15,4 10 1-15,0 5 39 16,-5 33-39-16,-6 13 21 16,-3 14 42-16,-12 2-31 15,-4 6 8-15,-3-8-8 16,0-6-22-16,-7-5 34 15,-1-15-44-15,1-11-5 16,-5-7-14-16,-1-15-8 16,1-6-41-16,5 0-40 15,14-22-113-15,-4-15-381 0,-3-3-485 0</inkml:trace>
  <inkml:trace contextRef="#ctx0" brushRef="#br0" timeOffset="2149">5260 0 1360 0,'0'0'499'16,"0"0"-356"-16,0 0 53 16,0 0 60-16,0 0 27 15,-190 31-138-15,129 41-60 16,-12 21 39-16,-11 50-27 16,-11 44-1-16,0 42-21 0,14 17-32 15,24-17 49 1,20-42-74-16,23-52 4 0,6-39 38 15,8-14-59-15,0 6 14 16,33-3-15-16,11 4-34 16,11-23 33-16,10-16-92 15,40-15-103-15,-17-19-397 16,-15-9-266-16</inkml:trace>
  <inkml:trace contextRef="#ctx0" brushRef="#br0" timeOffset="2676">5730 813 1835 0,'0'0'339'0,"0"0"-225"16,0 0 132-16,0 0 21 16,0 0-124-16,0 0-80 15,0 0-28-15,-10 106 56 16,10-28-21-16,0 24-11 16,0 20 48-16,-7 11-71 15,-2 9 3-15,-1 5 33 16,3-5-18-16,2-11-9 15,2-9-37-15,3-17 1 16,0-20 1-16,0-16-10 16,0-16 0-16,0-18-10 0,0-9-26 15,0-12-47 1,0-12-28-16,0-2-88 16,0-6-275-16,0-23-248 0,0-10-974 15</inkml:trace>
  <inkml:trace contextRef="#ctx0" brushRef="#br0" timeOffset="3169">5429 981 1833 0,'0'0'322'0,"0"0"-207"15,0 0-62-15,0 0 208 0,3-168-4 16,22 133-132 0,4-2-31-16,3 8-23 0,9-1 4 15,3 7-15-15,3 1-33 16,1 2 42-16,2 4-68 16,9 1 4-16,-1 11 25 15,5-3-29-15,6 4 9 16,4 3-10-16,3 0 0 15,-4 0 15-15,6 14-15 16,-8 21 0-16,-6 3 18 16,-12 8-16-16,-13 8 4 15,-13-2-5-15,-15 0 8 16,-11 1 15-16,0 3-24 0,-33-1 0 16,-18-2 17-16,-10-5-17 15,-8-5 0-15,-9-3-1 16,-2-7 1-16,1-9 12 15,1-8-12-15,5-7 0 16,11-6 0-16,8-3 7 16,10 0-14-16,8 0-4 15,11-12-16-15,10-4 17 16,15-2-129-16,3-4-159 16,38-1-346-16,2 4-447 0</inkml:trace>
  <inkml:trace contextRef="#ctx0" brushRef="#br0" timeOffset="3742">6755 45 1073 0,'0'0'959'0,"0"0"-721"15,0 0-114-15,0 0 63 16,0 0 95-16,0 0-128 16,0 0-100-16,-55-45-47 15,88 45 16-15,11 0 62 16,6 21-67-16,13 3-7 15,3 13 34-15,0 13-15 16,7 5 9-16,-4 12-19 16,4 9-8-16,-7 7 51 15,-2 9-61-15,-2 4 19 0,-2 8 55 16,-6 2-35-16,-7 2-10 16,-15 0-11-16,-17-3-8 15,-15-3 19-15,-15-4-31 16,-42-5 0-16,-16-8-6 15,-12-14-18-15,-3-12-43 16,-45 4-74-16,23-20-410 16,0-13-1312-16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03.6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756 76 1590 0,'0'0'297'16,"0"0"-184"-16,0 0-51 16,0 0 86-16,0 0 99 15,0 181-75-15,7-98-105 16,-4 7 1-16,-3-5 20 15,3-3-57-15,-3-9 33 16,4-5-64-16,-4-8 0 16,5-11-20-16,-2-10-17 15,4-9-167-15,0-18-299 16,-7-7-325-16</inkml:trace>
  <inkml:trace contextRef="#ctx0" brushRef="#br0" timeOffset="233">0 148 2076 0,'0'0'336'16,"0"0"-278"-16,0 0-23 15,0 0 98-15,0 0 37 16,281-64-91-16,-165 39-46 15,16 1 6-15,10 10-39 16,4-1 0-16,1 13-9 16,20 2-238-16,-36 0-399 0,-37 9-1240 0</inkml:trace>
  <inkml:trace contextRef="#ctx0" brushRef="#br0" timeOffset="952">1371 450 2060 0,'0'0'323'0,"0"0"-263"16,0 0-43-16,0 0 119 15,0 170 28-15,0-104-99 0,11 3-48 16,4 0 48-1,7-7-56-15,0-8 2 0,10-12-11 16,9-12-23-16,6-18-35 16,4-12-37-16,-4 0 7 15,0-30-2-15,-3-15 29 16,-6-11 38-16,-10 0 6 16,-6-2 17-16,-6 7 30 15,-10 13-18-15,-2 11 15 16,-4 13 69-16,0 14-5 15,0 0 14-15,0 0-81 16,0 23-8-16,6 14 18 16,6-1-26-16,2 8-8 0,8-5 0 15,3-6 1 1,6-8-11-16,1-8-24 0,2-11-32 16,-2-6 24-1,3 0-58-15,2-27 39 0,4-8 28 16,-9-2-1-16,2 6 33 15,-14 7-20-15,-8 14 16 16,-5 10-11-16,-4 0 15 16,-3 23 1-16,5 17 28 15,-1 3-22-15,-1 5 21 16,0-4-27-16,1-12 0 16,-1-9 10-16,2-9-10 15,-1-14-39-15,-1 0 14 16,0-8 5-16,1-25 19 0,8-5-33 15,-2-15 23-15,8 1-1 16,8-5 12-16,-1 12-6 16,4 9-2-16,1 16 8 15,-4 10 60-15,-1 10-7 16,0 3 23-16,-3 31 14 16,0 7-16-16,0 10 4 15,-8 0-26-15,5-2-33 16,-4-3-19-16,-2-10-13 15,25-13-130-15,-6-13-139 16,-4-10-387-16</inkml:trace>
  <inkml:trace contextRef="#ctx0" brushRef="#br0" timeOffset="1470">3176 660 1800 0,'0'0'742'0,"0"0"-619"16,0 0-50-16,0 0 160 15,0 0-53-15,-205 58-72 16,167-21-77-16,12 1-25 16,11-1 14-16,15 3-20 15,0-7-27-15,25-8-21 16,19-4-107-16,7-18-84 0,8-3 20 15,-1 0-37 1,-4-29 51-16,-10-8 87 0,-10-2 102 16,-12 0 16-16,-9 2 69 15,-9 8 108-15,-4 8 62 16,0 11 24-16,0 10 35 16,0 0-144-16,0 0-71 15,0 31-34-15,0 17-37 16,0 23 24-16,0 13-20 15,0 14 10-15,0 14 35 16,15 0-59-16,7 2 23 16,0-6-10-16,-4-12-6 15,-11-13 11-15,-7-18-19 16,0-16-1-16,-22-9 64 0,-15-18-63 16,-14-9 19-1,-6-13-9-15,-3 0-10 16,3-26 47-16,3-23-48 0,13-13 0 15,19-18-12-15,22-11 12 16,51-73-114-16,34 19-108 16,1 13-603-16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01.9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 7 1476 0,'0'0'308'16,"0"0"-169"-16,0 0-6 0,0 0 51 16,0 0 52-16,0 0-22 15,-50-7-117 1,50 7-28-16,0 0 2 0,0 0-21 16,0 31 8-16,15 16-28 15,20 30 24-15,6 18 25 16,6 15-50-16,1 9-10 15,-1-4 25-15,-3-7-34 16,0-10 48-16,-9-16-58 16,-6-11 6-16,-3-16 14 15,-8-17-19-15,-6-10-1 16,-2-16 0-16,-6-1 12 0,1-11 30 16,-5 0-42-16,3 0 0 15,0-4 63-15,4-33-20 16,8-22-25-16,4-20-18 15,6-19-19-15,11-10 2 16,1 6-22-16,-1 11-24 16,-3 12 26-16,0 9-113 15,-5 9-121-15,13-5-246 16,-12 17-99-16,-4 16-1134 0</inkml:trace>
  <inkml:trace contextRef="#ctx0" brushRef="#br0" timeOffset="488">1133 190 1758 0,'0'0'486'16,"0"0"-387"-16,0 0-90 16,0 0 194-16,0 194 46 15,0-102-114-15,0 7-13 16,0 6-50-16,0-4-33 15,0-6 26-15,0-9-65 16,0-16 7-16,8-23-7 16,-1-10 6-16,-4-21-19 15,-3-13 13-15,0-3 0 0,0-9-20 16,0-38 20 0,0-21-12-16,-10-18-7 0,-8-19 1 15,-1-13-5-15,0-9-11 16,6 1 5-16,4 8 8 15,9 23 20-15,0 27 1 16,0 22 10-16,22 27-8 16,19 19 40-16,6 0-36 15,16 19 34-15,10 23 22 16,3 17-32-16,3 13-2 16,-1 3-8-16,-5 2-10 15,-16 2 45-15,-4-9-55 16,-25 0 0-16,-14 0 22 15,-14-6-13-15,-7-1-1 16,-40-1-8-16,-11-6 6 0,-4-5-12 16,-1-13-38-16,-6-22-63 15,15-9-214-15,6-7-594 0</inkml:trace>
  <inkml:trace contextRef="#ctx0" brushRef="#br0" timeOffset="848">18 1441 2433 0,'0'0'413'0,"0"0"-413"16,0 0 0-16,0 0 76 16,0 0 75-16,0 0-44 15,266 3-44-15,-134 0 49 16,17-3-73-16,37 3-3 16,-16 1 30-16,10-1-36 15,-10 4-3-15,-31-5-15 16,3 9-12-16,-28-4 36 15,-27 5-36-15,-21-2-6 16,-27-3 5-16,-8-4-81 16,-14-3-72-16,-2-17-411 0,-12-9-634 0</inkml:trace>
  <inkml:trace contextRef="#ctx0" brushRef="#br0" timeOffset="1040">2785 830 2727 0,'0'0'437'16,"0"0"-437"-16,0 0-258 15,0 0 111-15,0 0 35 0,0 0-616 0</inkml:trace>
  <inkml:trace contextRef="#ctx0" brushRef="#br0" timeOffset="1155">2855 1306 1659 0,'0'0'1161'16,"0"0"-1058"-16,0 0-103 15,0 0-346-15,0 0-730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06.1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 0 209 0,'0'0'1435'15,"0"0"-1178"-15,0 0-42 16,0 0 87-16,0 0-82 15,0 0-105-15,0 0-80 16,-29 93 58-16,61-42 55 16,9 11-97-16,6 7-15 15,7-1 25-15,2 0-11 0,2-6-7 16,-8-10-29-16,-6-10-13 16,-6-5 17-16,-13-15-18 15,-12-2-21-15,-1-13-99 16,-8-7-220-16,-4 0-334 15,0-19-704-15</inkml:trace>
  <inkml:trace contextRef="#ctx0" brushRef="#br0" timeOffset="244">548 56 1891 0,'0'0'580'0,"0"0"-531"0,0 0 103 16,0 0 74-16,0 0-106 15,0 0-17-15,-198 210-95 16,126-143 5-16,-1 8 28 16,4-10-41-16,9-4 0 15,18-11-54-15,12-18-85 16,26-14-90-16,4-18-425 15,0 0-354-15</inkml:trace>
  <inkml:trace contextRef="#ctx0" brushRef="#br0" timeOffset="544">782 128 1371 0,'0'0'1189'0,"0"0"-1017"16,0 0-141-16,0 0 214 15,0 0-64-15,0 0-92 16,0 0-19-16,76 85-27 16,-41-46 41-16,9 10-61 15,4 4-10-15,2 1 47 16,6 0-59-16,-5-5-1 15,-4 2 0-15,-3-9 12 0,-3-7-31 16,-9-5-14 0,0-11-104-16,2-19-78 0,-12 0-401 15,-5-9-133-15</inkml:trace>
  <inkml:trace contextRef="#ctx0" brushRef="#br0" timeOffset="747">1343 107 2031 0,'0'0'736'0,"0"0"-590"16,0 0-101-16,0 0 156 0,0 0-42 16,0 0-73-16,-182 226-50 15,104-134-30-15,2 1-12 16,-7 12-55-16,20-29-315 15,19-24-802-15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15.0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0 440 1502 0,'0'0'262'16,"0"0"-175"-16,0 0-21 16,0 0 39-16,0 0 28 15,0 0-37-15,123-7-65 16,-50-3 37-16,12 3-37 15,9-2-11-15,8 2 20 0,14 3-30 16,13-5-6-16,5-1 10 16,9-4-8-16,-9 0 20 15,-6 0-26-15,-23-3 0 16,-20 4 18-16,-24-1-16 16,-21 4 17-16,-21-2 17 15,-16-1 105-15,-3-4 62 16,0-8-137-16,-22-6-28 15,-3 2 59-15,-7-3-46 16,-2 2-12-16,2 2-17 16,3 7 5-16,7 1 48 15,7 6-59-15,5 5 2 16,5 6 24-16,5-2-34 16,0 5-8-16,0 0-2 15,34 5 2-15,16 18-9 0,13 2 9 16,13 2-3-16,9 0-3 15,1-2 12-15,8 2-4 16,-6-8-2-16,-11 1 0 16,-22-4 3-16,-26 8-3 15,-29 2-3-15,0 6-4 16,-54 11-11-16,-24 6-8 16,-5 2-96-16,-30 4-145 15,25-9-274-15,15-17-400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15.7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1433 0,'0'0'563'0,"0"0"-425"16,0 0-53-16,0 0 175 15,0 0-91-15,0 0-93 16,0 0-16-16,44 39 39 16,15-16-8-16,17 7-31 15,16 10-37-15,12 6 43 16,13 9-54-16,12-2 20 16,4 3-11-16,3-1-14 15,-1-2 4-15,-12-7-10 16,-9-7-1-16,-16-10 14 15,-17-3-14-15,-23-12 0 16,-21-4-1-16,-19-7 2 0,-14-3 29 16,-4 0 46-1,-4-16-31-15,-30-17 16 0,-9-10-40 16,-5-3 2-16,-3-4 7 16,1 5-20-16,2 3 58 15,4 2-59-15,7 11-9 16,8 10 71-16,11 4-58 15,11 9 2-15,7 6-15 16,0 0 9-16,0 3-33 16,29 29 23-16,11 12 1 15,11 8-2-15,5 1 10 16,-2 2-14-16,-3-2 6 16,-4-5 0-16,-18-4 6 15,-11-1-6-15,-18 1 0 0,0-9-24 16,-25 4 19-1,-22-6-17-15,-4-3-13 0,0-4-34 16,11-14 26-16,8-12-153 16,16-5-289-16,10-26-422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16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449 86 428 0,'0'0'1077'0,"0"0"-851"15,0 0-71-15,0 0 32 16,0 0 36-16,0 0-59 15,0 0-129-15,-181-84 0 16,134 82 5-16,-4 2-8 16,2 0-4-16,6 0-4 15,6 19-18-15,15 6 12 16,7 8-18-16,15 7-12 16,0 2 12-16,12 8 0 15,28 2-3-15,8 2 3 16,6-3 0-16,5-2 7 0,-1-2-7 15,-4-8-1 1,-10-4 0-16,-10-4 1 0,-18-2-2 16,-10-7 2-16,-6 2 0 15,-16-1 3-15,-24-1-3 16,-14-4 0-16,0-6 0 16,6-8-24-16,8-4 10 15,14 0-102-15,23-40-152 16,3-2-120-16,0-1-1342 0</inkml:trace>
  <inkml:trace contextRef="#ctx0" brushRef="#br0" timeOffset="354">562 198 1547 0,'0'0'340'0,"0"0"-194"16,0 0-109-16,0 0 159 15,0 0-23-15,0 0-100 16,15 172-14-16,4-124-59 16,3-2-5-16,3-6 4 15,7-11 1-15,2-7-19 16,2-14-38-16,-2-8 4 16,-2 0 30-16,-3-17-26 15,-4-18 21-15,-3-7 27 16,-4-5-1-16,-7 2 2 15,-6 4 33-15,-5 15 60 0,0 10 37 16,0 13-48-16,0 3-32 16,0 14-33-16,0 24-10 15,0 11 5-15,0 4-11 16,0-4-1-16,10-2 0 16,41-5-65-16,-1-16-176 15,-2-9-314-15</inkml:trace>
  <inkml:trace contextRef="#ctx0" brushRef="#br0" timeOffset="630">1562 192 1825 0,'0'0'380'0,"0"0"-177"0,0 0-7 16,0 0 28-16,0 0-72 16,-212 26-96-16,184 24 20 15,6 9-64-15,6 4 12 16,16-5 21-16,0 2-44 16,4-13 10-16,33 2-11 15,10-14-17-15,16-12-13 16,45-23-221-16,-10 0-245 15,-10 0-320-15</inkml:trace>
  <inkml:trace contextRef="#ctx0" brushRef="#br0" timeOffset="1265">2265 252 1750 0,'0'0'525'0,"0"0"-396"15,0 0 104-15,0 0 15 16,0 0-133-16,0 0-18 16,0 0-55-16,-160-76-41 0,127 86 38 15,-4 22-39 1,2 11 7-16,4 4-7 0,6 4 1 15,11-1 6-15,6 0-7 16,8-1 0-16,0-7-12 16,15-3 14-16,17-2-3 15,6-8 1-15,5-3-1 16,8-10-14-16,-3-4-14 16,6-4-19-16,2-8 47 15,-2 0-30-15,8 0-9 16,4-3-11-16,-2-16-19 15,6-8 58-15,-4-2-37 16,-4-4 41-16,-8-3-2 0,-13-1 17 16,-9 1-7-1,-17 3 1-15,-8 1 0 0,-7-1 103 16,0 4-36 0,0-1-7-1,-25 7 11-15,-7 6-36 0,-6 11 7 0,-2 6-13 16,1 0-7-16,-2 11 15 15,4 20-38-15,2 13 0 16,9-2 8-16,8 8-7 16,11-2 8-16,7-1-9 15,0-1 0-15,0-4-1 16,25-10 1-16,7-2-9 16,9-10-8-16,6-7-61 15,7-10 26-15,9-3-44 16,3 0-89-16,20-36-79 0,-11 0-244 15,-14-3-86-15</inkml:trace>
  <inkml:trace contextRef="#ctx0" brushRef="#br0" timeOffset="1623">3304 308 1542 0,'0'0'395'0,"0"0"-164"15,0 0 80-15,0 0-69 16,0 0-52-16,0 0-55 16,0 0-82-16,-164-51-32 0,138 51 8 15,4 24-29 1,9 5 0-16,4 4-8 0,9 4-11 16,0-2 2-16,16 2-25 15,21-8-10-15,2 1 21 16,8-5-25-16,9-1 19 15,-5-1 28-15,-1-2 9 16,-6-2-3-16,-12-3 3 16,-13 0-10-16,-16-3 10 15,-3 5 1-15,-3 1 14 16,-32-3-8-16,-9 0 2 16,-4-3 6-16,1-3-15 15,6-10-66-15,16 0-83 0,10-16-183 16,15-11-363-16</inkml:trace>
  <inkml:trace contextRef="#ctx0" brushRef="#br0" timeOffset="2006">3793 255 1840 0,'0'0'367'16,"0"0"-188"-16,0 0 71 16,0 0-32-16,0 0-120 15,0 0-30-15,0 0-68 16,-146 9 6-16,143 18-21 0,3 4 15 16,0 6-15-16,6 3-9 15,23 3 15-15,12-4-9 16,3 0 3-16,6 1 10 15,6-1-7-15,-13-3 13 16,-6-3-1-16,-15-1 0 16,-19-5 0-16,-3-1 33 15,-15 0-32-15,-27-5 8 16,-14-5 23-16,-2-9-32 16,8-5 7-16,2-2-7 15,11 0-25-15,15-25-66 16,22-35-176-16,0 7-410 0,29 1-1149 15</inkml:trace>
  <inkml:trace contextRef="#ctx0" brushRef="#br0" timeOffset="2204">4631 382 2029 0,'0'0'382'0,"0"0"-279"16,0 0 84-16,0 0-113 15,0 0-74-15,0 0-182 0,0 0-426 16,16 24-405-16</inkml:trace>
  <inkml:trace contextRef="#ctx0" brushRef="#br0" timeOffset="2344">4679 895 1982 0,'0'0'539'15,"0"0"-414"-15,0 0 166 16,0 0-121-16,0 0-170 16,0 0-294-16,0 0-1351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20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860 145 1652 0,'0'0'375'0,"0"0"-165"16,0 0-10-16,0 0 21 15,0 0-18-15,0 0-94 16,0 0-10-16,-233-141-68 15,167 141 10-15,-3 0 26 16,-1 35-67-16,-2 19 33 16,7 14 3-16,-1 15-27 0,11 8 33 15,7 3-42-15,16 6 0 16,7-2 17-16,13-3-7 16,12-5-10-16,0-8 0 15,5-5 0-15,31-8 11 16,8-1-11-16,6-17-27 15,13-8 21-15,3-17-57 16,3-13 42-16,4-13-9 16,0 0 5-16,-7-30 14 15,-12-8-16-15,-22-13 27 16,-17 0 18-16,-15-6-16 16,-19 4 34-16,-47 8 16 0,-20 13-37 15,-27 18 27-15,-7 14-42 16,-9 19-34-16,31 25-92 15,36-2-614-15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25.3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836 0 1952 0,'0'0'330'15,"0"0"-178"-15,0 0 321 16,0 0-277-16,0 0-94 16,0 0-62-16,-205 59-8 0,104-16 48 15,-9 9-59-15,0 0-12 16,12 1 54-16,18-4-55 16,21-10 11-16,18-2-19 15,19-4 6-15,16-4 12 16,6 4-18-16,0-1 0 15,33 5 9-15,15 6-9 16,6 0 1-16,15 5-1 16,4 5 1-16,3 0 49 15,0-1-50-15,-1-5 0 16,-11-3 24-16,-1-5-17 16,-16-5-14-16,-7-7-32 15,-7-10-68-15,7-17-95 16,-8 0-445-16,-1-21-570 0</inkml:trace>
  <inkml:trace contextRef="#ctx0" brushRef="#br0" timeOffset="706">1631 111 586 0,'0'0'605'0,"0"0"-360"16,0 0 75-16,0 0 59 15,0 0-17-15,0 0-72 16,0 0-87-16,-48-42-49 16,14 29 11-16,-6 4-72 15,-14 4-45-15,-12 5-6 16,-4 0-11-16,-6 30 49 15,4 17-74-15,2 16 16 16,11 4 29-16,17 15-45 16,16 4 8-16,18 3-14 15,8-2 0-15,22-1-2 16,37-4 2-16,17-12-17 16,16-14 16-16,6-14-14 0,0-15-17 15,-10-14-1-15,-19-12 33 16,-15-1-21-16,-23-1 21 15,-21-26 0-15,-10-14 9 16,-22 0 18-16,-41-9 3 16,-13 1-30-16,-15 11 0 15,-1 8-10-15,-9 7-149 16,25 6-445-16,25 7-2048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21.8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0 859 1798 0,'0'0'508'16,"0"0"-382"-16,0 0-59 15,0 0 187-15,0 0-57 16,0 0-110-16,0 0-57 15,171-143-21-15,-108 143 42 16,-2 0-51-16,-2 22 0 0,-15 17 6 16,-12 8-5-16,-17 5 16 15,-15 3-11-15,0 6 0 16,-22-9 13-16,-18-3-19 16,-8-13 0-16,8-9 12 15,4-8-11-15,7-6 13 16,11-3-14-16,6-6 0 15,12-1-12-15,0 3 9 16,0 4-23-16,19 7 25 16,14 6 2-16,10 6 3 15,4 10-4-15,9 7 0 16,-2 3 9-16,-3 7-9 16,-4-2 0-16,-10-3 24 0,-15-1-11 15,-15-5 19 1,-7-5-16-16,-10-3-1 0,-34-13 58 15,-15 0-67-15,-2-11 0 16,-5-9 17-16,0-4-23 16,8 0 0-16,14-11-45 15,14-54-127-15,16 7-281 16,14-5-539-16</inkml:trace>
  <inkml:trace contextRef="#ctx0" brushRef="#br0" timeOffset="286">528 236 1582 0,'0'0'292'0,"0"0"-112"16,0 0-34-16,0 0 105 15,0 0-77-15,220-65-98 16,-191 65 11-16,-14 33-26 15,-15 9 51-15,0 9-56 16,-22 7-25-16,-19 4 15 16,1-7-46-16,4-5 0 15,18-18 8-15,18-5-8 16,0-13 0-16,32-7-1 16,37-7-33-16,66 0-195 15,-11-7-350-15,-11-13-77 0</inkml:trace>
  <inkml:trace contextRef="#ctx0" brushRef="#br0" timeOffset="529">1338 1270 2038 0,'0'0'277'0,"0"0"-227"16,0 0 16-16,0 0 48 16,0 0-20-16,259 16-33 0,-164-9-61 15,-4 2 0 1,0 1-24-16,-11 0-123 0,-4-6-73 16,-17-1-110-16,-18-3-708 0</inkml:trace>
  <inkml:trace contextRef="#ctx0" brushRef="#br0" timeOffset="716">1751 982 1741 0,'0'0'376'15,"0"0"-176"-15,0 174-43 16,0-92 30-16,0 0-54 15,0-1-94-15,3-4-39 0,14 7-33 16,2-19-269-16,-1-21-655 16</inkml:trace>
  <inkml:trace contextRef="#ctx0" brushRef="#br0" timeOffset="1000">2752 1562 2131 0,'0'0'507'15,"0"0"-450"-15,0 0 61 16,0 0 122-16,0 0-154 16,0 0-86-16,0 0-42 15,15-3-165-15,14 0-296 16,0-5-688-16</inkml:trace>
  <inkml:trace contextRef="#ctx0" brushRef="#br0" timeOffset="1150">3194 1483 1822 0,'0'0'291'16,"0"0"-291"-16,0 0-184 16,0 0-221-16,0 0-1078 0</inkml:trace>
  <inkml:trace contextRef="#ctx0" brushRef="#br0" timeOffset="1565">4492 1293 1655 0,'0'0'331'0,"0"0"-160"16,0 0 4-16,0 0-51 16,0 0-54-16,0 0-62 0,212-19-7 15,-148 15 14-15,11-3-14 16,1 1-1-16,3-4 21 16,-1-2-21-16,-5 2-1 15,-9 1-21-15,-12-2-110 16,-13 1-59-16,-17 0-141 15,-18 0-495-15</inkml:trace>
  <inkml:trace contextRef="#ctx0" brushRef="#br0" timeOffset="1761">4773 843 2150 0,'0'0'385'0,"0"0"-206"0,0 0 63 16,0 0-18-16,0 221-120 16,7-153-95-16,3 5 27 15,5-4-36-15,11 19-23 16,-4-19-188-16,-7-13-754 0</inkml:trace>
  <inkml:trace contextRef="#ctx0" brushRef="#br0" timeOffset="2591">5411 939 1493 0,'0'0'252'0,"0"0"-185"16,0 0 80-16,0 0 45 15,0 0 33-15,0 0-98 16,0 0-28-16,157 60 2 15,-150 12-58-15,-7 3 21 16,0-3-11-16,0-7-22 16,0-8 15-16,-7-13-46 15,-5-10 0-15,5-14 9 16,-1-14-8-16,5-6 17 16,3 0 2-16,0-29-11 0,0-21 4 15,0-13-13-15,30-11-6 16,12-15 5-16,6 0 2 15,11 4-2-15,-2 13 1 16,-1 22 0-16,-2 21 12 16,-3 26-12-16,-4 3 0 15,-3 39 45-15,-3 28-12 16,-9 8 16-16,-1 9-14 16,-11 3-17-16,-2-10 30 15,-2-7-48-15,-10-15 0 16,6-12 0-16,-8-13 0 15,2-14-62-15,1-13-80 16,8-6-179-16,1-30-158 16,-6-7-449-16</inkml:trace>
  <inkml:trace contextRef="#ctx0" brushRef="#br0" timeOffset="2913">6177 72 1698 0,'0'0'307'15,"0"0"-194"-15,0 0 49 16,0 0 69-16,0 0-76 16,0 0 8-16,225-72-90 15,-169 75-15-15,-14 24 33 0,-12 9-62 16,-19 7 25-16,-11 5-54 15,0 5 7-15,-33 0 32 16,-7-3-31-16,3-5 8 16,4-13-16-16,15-11 9 15,11-9-21-15,7-8 9 16,4-4 3-16,39 0-9 16,20 0 9-16,64 0-161 15,-10-4-384-15,-7-8-425 0</inkml:trace>
  <inkml:trace contextRef="#ctx0" brushRef="#br0" timeOffset="3186">7537 1208 2119 0,'0'0'280'16,"0"0"-185"-16,0 0 47 16,265 0 66-16,-155 0-117 15,7 0-84-15,6 0-7 16,23 0-97-16,-33 0-440 0,-33 0-806 15</inkml:trace>
  <inkml:trace contextRef="#ctx0" brushRef="#br0" timeOffset="3383">7828 1641 2481 0,'0'0'388'0,"0"0"-306"16,0 0 33-16,277 0-22 15,-157-9-47-15,70-3-46 16,-30 5-331-16,-18-8-1581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22.1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595 378 1326 0,'0'0'340'16,"0"0"-198"-16,0 0 40 16,0 0 26-16,0 0-21 15,0 0-126-15,-107-110 11 16,79 97 1-16,-4 6-28 15,-6 7-17-15,3 0-4 16,-6 16-9-16,4 31 28 16,8 18-37-16,7 19 36 15,7 12-2-15,12 11-19 16,3-6 5-16,0 0-25 16,3-12 12-16,16-11-7 0,-4-9 3 15,-5-13-9 1,-5-4 0-16,-5-8 1 0,0-8-10 15,0-7 2-15,0-10-123 16,-8-7-153-16,1-10-376 0</inkml:trace>
  <inkml:trace contextRef="#ctx0" brushRef="#br0" timeOffset="198">0 889 1728 0,'0'0'293'0,"0"0"-229"15,0 0 122-15,0 0-11 16,0 0-95-16,208 5-29 16,-83-5-51-16,-24-10-144 15,-9-6-447-15</inkml:trace>
  <inkml:trace contextRef="#ctx0" brushRef="#br0" timeOffset="811">1119 553 1805 0,'0'0'297'16,"0"0"-211"-16,0 0 123 15,0 0-3-15,-221-16-96 16,170 29-31-16,4 23-26 16,6 10 30-16,12 9-57 15,11 4-7-15,18 0-1 16,0-5-18-16,10-3-1 15,34-11-14-15,12-10-88 16,4-13 19-16,10-17-47 16,-4 0-48-16,-4-12 16 0,-8-23-11 15,-10-7 110 1,-15-4 44-16,-10-4 20 0,-12 4 72 16,-7 7 49-16,0 6 46 15,0 14 24-15,0 9-45 16,0 10 13-16,0 0-85 15,-4 29-61-15,4 12 56 16,0 7-69-16,0 0 9 16,19 3-2-16,13-12-7 15,9-10-37-15,2-13-62 16,5-11-37-16,-4-5 74 16,-9-5-2-16,-1-24 5 0,-14-7 49 15,-1-3-7-15,-10 3 17 16,-6 3 6-16,-3 13 49 15,0 11 73-15,0 9-49 16,0 0-34-16,0 6-8 16,0 27-19-16,-9 5-7 15,-1 10-7-15,4-10 4 16,0 1-16-16,6-8-128 16,0-15-241-16,0-10-492 0</inkml:trace>
  <inkml:trace contextRef="#ctx0" brushRef="#br0" timeOffset="979">1652 314 1743 0,'0'0'320'0,"0"0"-296"16,0 0-24-16,0 0-91 15,0 0-596-15</inkml:trace>
  <inkml:trace contextRef="#ctx0" brushRef="#br0" timeOffset="2067">1929 868 1758 0,'0'0'486'16,"0"0"-459"-16,0 0 19 15,0 0 108-15,0 0-90 16,0 0-29-16,0 0-27 16,200-51-1-16,-122 14-14 15,-2-6-2-15,0-9-48 16,0-11 23-16,-10-3-62 15,-10-6 32-15,-21-3 27 16,-16-4 37-16,-12 1-1 16,-7 2 1-16,0 14 0 0,-4 9 37 15,-18 20 69-15,-3 13 32 16,-7 20-30 0,-2 0-25-16,-5 23 25 0,2 33-40 15,5 23-12-15,1 12 11 16,9 11-24-16,12 7-4 15,7-4-16-15,3-1-17 16,0-11 21-16,13-8-27 16,21-16-1-16,2-17-18 15,11-12-17-15,0-24 0 16,1-12-25-16,-4-4-58 16,0-14 63-16,-10-26-25 15,-2-8 53-15,-7-4 27 0,-6 1 1 16,-9 16 1-1,-5 12 23-15,-5 14 39 0,0 9 62 16,0 2-98-16,0 35-19 16,0 8-7-16,0 6 7 15,0 0 8-15,17-4-16 16,17-12-10-16,10-9-37 16,10-9 11-16,3-14-3 15,2-3-44-15,-4-3-23 16,-11-27 40-16,-12-9-21 15,-2-6 23-15,-11-6 53 16,-6 6 22-16,-6 6-4 16,-7 13 66-16,0 9 24 15,0 14 49-15,0 3-88 16,0 3-56-16,0 26 47 0,0 11-42 16,0 7 1-1,5-3-8-15,12-2 1 0,13-5-14 16,9-6 8-16,9-17-17 15,4-6-30-15,-1-8-10 16,-4 0-12-16,-3-17-35 16,-8-19 32-16,-2-6 76 15,-9-7-29-15,0-4 30 16,-6 3 13-16,-9 8 31 16,-3 13 58-16,-4 7 15 15,-3 11-17-15,0 11 33 16,0 0-106-16,0 11-26 15,0 27 9-15,0 8-9 0,0 13 8 16,0 0-9-16,9 4 0 16,-3-8 4-16,1-9-4 15,5-11-10-15,-2-11 9 16,-7-10 2-16,-3-12 8 16,0-2-8-16,0 0 0 15,-20-25 23-15,2-18-24 16,-1-12-1-16,0-8 0 15,13-9 1-15,2-5 30 16,4 9-18-16,0 5-11 16,22 11 20-16,14 13-19 15,8 10-4-15,3 8 2 0,4 15-28 16,0 6 7 0,23 0-196-16,-17 13-144 0,-9 11-281 0</inkml:trace>
  <inkml:trace contextRef="#ctx0" brushRef="#br0" timeOffset="2433">4230 859 1699 0,'0'0'372'0,"0"0"-286"16,0 0 22-16,0 0 61 15,0 0-35-15,0 0-113 16,0 0-20-16,167 40 23 16,-108-40-23-16,-8-21-1 0,-4-2 13 15,-10-6 28-15,-16-4 24 16,-16-3-4-16,-5 3-5 16,-5-4 8-16,-31 13-18 15,-11 6 13-15,-4 12-21 16,-5 6-8-16,2 9 45 15,7 28-54-15,15 8 15 16,13 11 5-16,16 3-29 16,3 4 10-16,13-8-21 15,28-9 0-15,21-5-2 16,15-19-104-16,71-19-119 16,-16-3-94-16,-12 0-896 0</inkml:trace>
  <inkml:trace contextRef="#ctx0" brushRef="#br0" timeOffset="2603">5462 651 2350 0,'0'0'367'0,"0"0"-340"16,0 0-27-16,0 0-37 15,0 0-560-15</inkml:trace>
  <inkml:trace contextRef="#ctx0" brushRef="#br0" timeOffset="2753">5549 1214 1440 0,'0'0'1148'16,"0"0"-961"-16,0 0 8 15,0 0-20-15,0 0-175 16,0 0-115-16,0 0-681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28.82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201 137 1467 0,'0'0'275'0,"0"0"-139"15,0 0 54 1,0 0 9-16,0 0-27 0,-29 182-47 16,29-107-31-16,0 13 79 15,0 12-70-15,0 4-34 16,7 4 25-16,0-2-58 15,-4-5 6-15,6-6-20 16,-2-12-22-16,-1-15 33 16,3-12-33-16,-2-17-6 15,-1-9-11-15,3-10-49 16,-2-14-131-16,-4-6-259 16,-3-6-172-16,0-17-1143 0</inkml:trace>
  <inkml:trace contextRef="#ctx0" brushRef="#br0" timeOffset="409">0 262 527 0,'0'0'1310'0,"0"0"-1066"16,0 0-130-16,0 0 69 15,0 0 43-15,0 0-89 16,0 0-26-16,47-183-58 16,-6 159 28-16,6 5-15 15,7 3-30-15,9 3 18 16,0 6-27-16,6 7-9 0,0 0 18 16,1 0-35-16,-6 23-1 15,-5 14 5-15,-8 5 2 16,-14 7 13-16,-17 4-20 15,-11 5 0-15,-9 5 26 16,-9-4-25-16,-33-1-1 16,-14-4 0-16,-5-5 1 15,-8-12 15-15,3-13-16 16,3-10 0-16,9-10 9 16,4-4-9-16,9 0-9 0,12-7-42 15,14-14-63 1,15-23-134-16,7 2-381 0,23-2-665 15</inkml:trace>
  <inkml:trace contextRef="#ctx0" brushRef="#br0" timeOffset="778">1441 298 367 0,'0'0'1349'0,"0"0"-1127"15,0 0-31-15,0 0 62 16,0 0-1-16,0 0-88 15,0 0-55-15,-25 23 7 16,25-19-39-16,10-1 4 16,15 1 21-16,12-1-76 15,7 1 23-15,4-2-31 16,2 1-11-16,4 1 19 16,-3-1-26-16,-3 5-15 15,-4-2-12-15,3-1-203 16,-10-2-364-16,-12 2-346 0</inkml:trace>
  <inkml:trace contextRef="#ctx0" brushRef="#br0" timeOffset="998">1438 757 2061 0,'0'0'339'0,"0"0"-231"16,0 0 81-16,0 0 63 15,0 0-108-15,0 0-105 16,214 47 0-16,-109-47-39 16,-13 0-120-16,-11 0-549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33.7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0 576 1341 0,'0'0'380'15,"0"0"-196"-15,0 0 8 16,0 0 28-16,0 0-27 0,0 0-93 15,73-54-66 1,-26 10 33-16,4-2-58 0,-4 1 1 16,1-8 35-16,-8 3-20 15,-2 4 11-15,-10 1 15 16,-6 5-6-16,-8 8 46 16,-2 9-57-16,-9 9 26 15,-3 9 5-15,0 5-41 16,0 0-9-16,0 22-15 15,0 28 0-15,0 15 55 16,-15 15-54-16,1 1 5 16,-1 3 0-16,0-4-4 15,1-6 8-15,2-3-9 0,2-13-1 16,-2-2 0-16,9-9-30 16,3-9-54-16,0-4-76 15,9-12-185-15,7-13-300 0</inkml:trace>
  <inkml:trace contextRef="#ctx0" brushRef="#br0" timeOffset="382">1196 0 1627 0,'0'0'477'16,"0"0"-431"-16,0 0 141 16,0 0 61-16,0 0-75 15,-73 233-34-15,44-139-66 16,-1 8 9-16,-2 7-10 15,3-5-25-15,-1-2-4 16,4-9-26-16,4-6-11 16,0-10 21-16,5-13-27 15,2-8 0-15,5-17-1 16,2-5 0-16,1-10-22 0,3-13-76 16,4-3-91-16,0-8-61 15,0 0-217-15,11-24-206 0</inkml:trace>
  <inkml:trace contextRef="#ctx0" brushRef="#br0" timeOffset="1009">2143 173 690 0,'0'0'732'15,"0"0"-478"-15,0 0 8 16,0 0 1-16,0 0-75 16,0 0-58-16,0 0-31 15,-112-8-3-15,75 8 42 16,-3 0-77-16,-4 8 5 16,-7 19-15-16,0 6-20 0,0 9 15 15,1 10-26-15,2 8 5 16,4 3 16-16,7 4-40 15,8 3 14 1,11-5-14-16,8-1 7 0,6-1 10 16,4 0-18-16,0-3 0 15,0-5 18-15,14-2-18 16,11-4 0-16,9-7-6 16,5-7 12-16,1-7-18 15,8-9 12-15,-1-5-24 16,4-11 7-16,1-3-8 15,2 0-1-15,-6-10-4 0,-8-16 26 16,-7-7-22 0,-15-3 25-16,-14 0 1 15,-4 0 13-15,-19-1-7 0,-28 8-6 16,-23 10 0-16,-9 5 8 16,-2 11 8-16,4 3-16 15,12 0-91-15,26 0-284 16,17 0-918-16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0.8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374 613 1918 0,'0'0'385'0,"0"0"-302"16,0 0 55-16,0 0 72 16,0 0-104-16,-218-47-59 15,171 50-42-15,6 27 7 16,9 5 0-16,10 7-12 15,13 8 0-15,9-1-16 16,9-1 16-16,30-7-16 16,17-1-43-16,8-4-6 15,10-7 50-15,2-2-42 16,-6-4 3-16,-9-1 53 16,-12-2-10-16,-17 3 10 15,-17-4 0-15,-15 4 1 16,-5 4 26-16,-42 2-26 0,-11 4 0 15,-11-7 35-15,-1-3-34 16,8-7 8-16,11-9-9 16,19-7-9-16,20 0-24 15,12-55-245-15,37-4-293 16,7 0-1145-16</inkml:trace>
  <inkml:trace contextRef="#ctx0" brushRef="#br0" timeOffset="272">684 816 780 0,'0'0'1070'0,"0"0"-887"15,0 0-44-15,-14 165 96 0,11-108-33 16,3-8-121-16,0-10-17 16,32-3-64-16,15-12 1 15,11-12 1-15,4-12-2 16,4 0-24-16,-12-9 23 15,-6-27-33-15,-20-3 32 16,-9-7-23-16,-16-7 25 16,-3 0 14-16,0-2-14 15,-28 2 22-15,-4 7-18 16,-9 3-4-16,-17-2-10 16,6 8-276-16,5 8-365 0</inkml:trace>
  <inkml:trace contextRef="#ctx0" brushRef="#br0" timeOffset="532">629 447 1558 0,'0'0'334'0,"0"0"-173"16,0 0 80-16,0 0-8 15,0 0-132-15,190-84-62 16,-150 84-39-16,-1 0-43 15,-1 19-42-15,-6 4-148 16,-2-7-32-16,-8-2 110 16,0-9 78-16,-8-5 77 15,4 0 13-15,-2-16 125 16,0-23 100-16,10-11-74 0,8-11-84 16,38-32-80-16,-6 14-111 15,-5 11-602-15</inkml:trace>
  <inkml:trace contextRef="#ctx0" brushRef="#br0" timeOffset="984">1974 840 1766 0,'0'0'232'0,"0"0"-225"0,0 0-7 15,0 0 85-15,0 0-51 16,0 0-31-16,255-68-3 16,-173 19 0-16,0-10-9 15,0-11 10-15,-13-7-1 16,-15-5 0-16,-22-4 0 15,-20 0 10-15,-12 8-9 16,-12 6-1-16,-27 17 45 16,-5 15-8-16,-3 26 78 15,0 14 9-15,3 33-60 16,6 39 54-16,10 28-56 16,6 10 13-16,15 11 55 15,7 1-67-15,0-13-8 0,0-11-37 16,25-13-10-1,1-16 11-15,6-11-19 0,5-14-87 16,0-10-40-16,11-22-129 16,28-12-251-16,-7-10-10 15,-6-20-344-15</inkml:trace>
  <inkml:trace contextRef="#ctx0" brushRef="#br0" timeOffset="1652">3182 686 1705 0,'0'0'317'0,"0"0"-109"16,0 0 40-16,0 0-3 15,-230-22-16-15,172 22-150 16,2 29-9-16,12 12 22 16,12 7-37-16,17 7-13 15,15 3-42-15,0-11 1 16,27 0-1-16,24-15-36 15,10-12-37-15,1-10-31 16,-4-10-48-16,-6 0 70 16,-13-20-2-16,-9-11 75 15,-13 3-6-15,-5 2 15 16,-8 6 0-16,-4 8 41 16,0 7 17-16,0 5 51 0,3 0-109 15,0 17 9-15,13 17 11 16,2-5-13-16,8 3-14 15,6-9 4-15,12-8-62 16,6-13 40-16,1-2-20 16,2-7-7-16,-6-22 43 15,-12-7-25-15,-6-4 13 16,-7 5-5-16,-10 4 26 16,-5 15 18-16,-4 13-17 15,-3 3 7-15,0 19 34 16,0 28 22-16,0 9-15 15,0 7-4-15,0-5-30 16,0-3 15-16,0-12-30 16,0-10-3-16,0-14 3 15,0-12 0-15,0-7 6 0,0 0 7 16,-3-26-4-16,3-16-18 16,0-11 8-16,0-3-11 15,22-3 12-15,3 11 0 16,4 4-6-16,5 12 7 15,-5 15-1-15,4 17 50 16,-4 0-50-16,0 3 30 16,0 26 0-16,4 5-30 15,6 2 62-15,5 3-62 16,0-6-14-16,4-7-1 16,2-13-219-16,-16-6-280 15,-12-7-444-15</inkml:trace>
  <inkml:trace contextRef="#ctx0" brushRef="#br0" timeOffset="1894">2828 546 1753 0,'0'0'337'0,"0"0"-268"16,0 0-51-16,0 0 115 16,0 0 39-16,178-197-50 0,-129 174-122 15,-7 10 7-15,-1 5-16 16,6 8-99-16,-13 0-234 16,-5 0-375-16</inkml:trace>
  <inkml:trace contextRef="#ctx0" brushRef="#br0" timeOffset="2020">3456 181 1829 0,'0'0'321'0,"0"0"-236"16,0 0-79-16,203 20-6 16,-115 0-83-16,-1-1-976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39.6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110 14 1497 0,'0'0'255'15,"0"0"-92"-15,0 0-37 16,0 0 88-16,0 0-35 16,0 0-76-16,-40-14-11 15,40 17-91-15,25 32 30 16,19 28 130-16,10 19-40 16,9 19-25-16,3 16-33 0,3 2-30 15,-5-2 51-15,2-3-84 16,-3-20 1-16,-6-8 31 15,-1-13-31-15,-12-18-2 16,-5-12 1-16,-9-11-45 16,-9-8 16-16,-3-15-126 15,-14-9-137-15,-4 0-210 16,0-14-218-16</inkml:trace>
  <inkml:trace contextRef="#ctx0" brushRef="#br0" timeOffset="284">0 1186 1565 0,'0'0'604'0,"0"0"-470"0,0 0-24 15,0 0 50-15,0 0 31 16,0 0-68-16,0 0-92 15,4-110 11-15,65 38-42 16,22-24 0-16,23-9 47 16,9-9-45-16,9-2 3 15,-2 2-5-15,-5 12 0 16,-23 19-13-16,-23 18-5 16,-19 24-117-16,-28 27-48 15,-14 9-375-15,-18 5-564 0</inkml:trace>
  <inkml:trace contextRef="#ctx0" brushRef="#br0" timeOffset="493">1700 642 1942 0,'0'0'338'0,"0"0"-248"16,0 0-61-16,0 0 0 16,0 0 8-16,288-35-37 0,-201 14-294 15,-10 8-532-15</inkml:trace>
  <inkml:trace contextRef="#ctx0" brushRef="#br0" timeOffset="684">1692 1121 2145 0,'0'0'343'0,"0"0"-279"16,0 0-37-16,0 0 101 15,0 0-97-15,219 0-31 16,-77-19-36-16,-21-5-288 15,-8 5-879-15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3.12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319 0 1597 0,'0'0'726'16,"0"0"-674"-16,0 0-37 15,0 0 176-15,-10 168 46 16,10-79-68-16,0 4-136 0,0 5 19 16,0-7-10-16,4-2-41 15,14-14-1-15,4-11-109 16,-3-12-190-16,-2-22-371 15,-9-17-1257-15</inkml:trace>
  <inkml:trace contextRef="#ctx0" brushRef="#br0" timeOffset="757">0 385 2102 0,'0'0'245'0,"0"0"-245"16,0 0 0-16,0 0 78 16,211-3-59-16,-128 3-18 15,5 0 35-15,-9 0-2 16,-9 8 36-16,-11 20-35 16,-12 11-20-16,-11 11 61 15,-9 3-17-15,-7 3-24 16,-1-1 15-16,-4-2-43 15,-1-10-5-15,1-11-2 16,3-8-32-16,4-17-4 16,0-7-58-1,7 0-16-15,0-21 30 0,0-18-39 0,-2-7 39 16,-2-7 11-16,-8 3 69 16,-5 12-14-16,-5 8 28 15,1 13 61-15,-8 17 39 16,3 0-69-16,4 10 33 15,3 27-12-15,6 6-24 16,9-1-21-16,9-1-20 16,13-4-1-16,7-11 0 15,4-12 10-15,4-11-20 16,-8-3-18-16,-6 0-48 16,-8-26 10-16,-11-7-38 15,-7-7 69-15,-3 5 10 16,-7 6 10-16,-6 10 4 15,-2 16 11-15,-4 3-13 16,0 9 13-16,0 29 18 0,0 9 25 16,0 1-23-16,0 2-19 15,7-6 47-15,4-9-48 16,-4-6 0-16,0-11-12 16,-7-14 12-16,0-4-9 15,0 0 9-15,0-9-45 16,0-20 45-16,0-10-28 15,8-7-12-15,11-4 11 16,10 0-8-16,-1 9 25 16,5 7 1-16,-3 15 11 0,-1 17 67 15,-7 2 38 1,0 6 21-16,-4 26-2 0,-1 11-35 16,2 6-14-16,-1 0-15 15,8-3-39-15,6-7-21 16,5-9-80-16,26-24-158 15,-9-6-311-15,-7 0-948 0</inkml:trace>
  <inkml:trace contextRef="#ctx0" brushRef="#br0" timeOffset="1235">2471 589 1974 0,'0'0'525'15,"0"0"-442"-15,0 0 137 16,0 0 93-16,0 0-120 0,-186 114-123 16,160-67-1-16,16 2-67 15,10-4 10-15,0-1-12 16,22-10 0-16,17-13-18 16,13-10-39-16,3-11-100 15,-5 0-17-15,-2-32-111 16,-16-12 41-16,-14-9 75 15,-6-2 100-15,-12-1 69 16,0 7 1-16,0 10 97 16,-15 12 91-16,-4 20-3 15,3 7 20-15,0 24-89 16,4 34-15-16,9 29 39 16,3 15-92-16,0 21 3 15,12 15-11-15,23 7-28 0,18-2 32 16,4 2-31-16,6-10-1 15,-12-17 8-15,-11-15-10 16,-19-26-11-16,-21-24 0 16,0-24 0-16,-36-22 32 15,-18-7-32-15,-9-17 0 16,-3-36-6-16,0-18 7 16,16-19-2-16,9-11-16 15,21-13-50-15,20-56 19 16,17 23-262-16,20 21-808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5.7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571 567 1513 0,'0'0'235'16,"0"0"-95"-16,0 0-40 16,0 0 60-16,0 0-2 15,0 0-50-15,-204-53-7 16,138 53-70-16,-7 10 11 16,7 33 16-16,4 13-13 15,14 13 31-15,16 8-26 16,17 5-20-16,15 0-7 15,0-10-23-15,15-4 0 0,29-20 0 16,14-12 2-16,14-19-13 16,13-17-38-16,10 0-20 15,3-36 7-15,8-24-69 16,-1-15 0-16,2-14-11 16,-9-16-18-16,-4-7 95 15,-12-5 17-15,-25-2 48 16,-13 5 38-16,-25 9 22 15,-16 14 1-15,-3 19 26 16,-22 18 24-16,-22 29 36 16,-7 25-53-16,-8 0-20 0,5 42 35 15,0 26-36 1,13 21-3-16,9 12-28 0,10 8-33 16,10-1 32-16,9 0-41 15,3-3 0-15,0-6-2 16,0-9 3-16,0-13-2 15,0-14-36-15,0-14-29 16,0-19 14-16,7-13-43 16,5-17 39-16,-2 0 38 15,8-37 5-15,4-16 7 16,4-9-27-16,2-3 26 16,13-5-7-16,3 8-17 15,3 9 9-15,4 21 20 0,-4 18-4 16,-6 14 6-1,-9 17 0-15,-13 36 16 0,-4 10 32 16,-5 1-42-16,-3-1 6 16,5-8-12-16,3-12 1 15,2-16-7-15,5-18 6 16,3-9-34-16,9-6 5 16,-2-33-69-16,5-12-10 15,-4-4 22-15,-8-4 17 16,-6 0 63-16,-4 13-12 15,-8 10 18-15,-7 13 16 16,0 20 24-16,0 3 1 16,0 17-24-16,0 24 20 15,3 17 43-15,12 4-70 16,14-1-10-16,15-2 35 0,13-6-3 16,13-10-10-16,2-21-22 15,-2-12 1-15,-11-10-8 16,-12 0-29-16,-15-22 23 15,-16-19 13-15,-16-4 12 16,0-6 40-16,-19-7 44 16,-25 3-21-16,-13 6 31 15,-6 6-73-15,0 17 6 16,6 13 2-16,10 13-41 16,18 0-50-16,24 11-146 0,5 10-314 15,0 0-693-15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6.8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454 717 1947 0,'0'0'229'16,"0"0"-179"-16,0 0 76 15,-203-32 78-15,137 32-89 16,4 5-72-16,8 31 13 15,13 18 78-15,19 8-95 16,22 8-30-16,0-5 15 16,22 0-24-16,29-12-6 15,11-14-25-15,8-20-72 16,2-15 25-16,1-4-93 16,-3-19-28-16,-8-29-38 15,-8-6 60-15,-10-12 87 16,-12-6 52-16,-1-4 38 0,-14-6 55 15,-5-3 38-15,-6-4 72 16,-6-1 28-16,0 8-39 16,0 10-10-16,0 14-62 15,0 23 38-15,0 15 28 16,0 20-78-16,-3 0-37 16,3 29-32-16,0 27 5 15,0 21 32-15,0 9-38 16,0 10 0-16,0-1 3 15,3 0-2-15,16-10-2 16,3-6-6-16,10-9-29 16,5-15 9-16,7-16-104 15,0-13-38-15,-2-12 59 16,6-14-119-16,-4 0-14 0,-4-33 39 16,-2-7 57-16,-10-9 87 15,-9 3 25-15,-9 1 35 16,-10 4 98-16,0 9 98 15,-10 6 19-15,-20 7-49 16,-3 6-11-16,-7 13-3 16,4 0-90-16,2 0 15 15,9 22-4-15,12 14-55 16,13 0-15-16,0 7-3 16,3 0 0-16,26-6-1 15,8-5-11-15,5-10-56 16,11-5-27-16,4-14-15 15,2-3 82-15,-5 0-26 0,-6-22-74 16,-13-11 53-16,-8-4 5 16,-10 5 61-16,-5 10 8 15,-9 8 1-15,-3 14 89 16,0 0-59-16,0 23 16 16,0 19 40-16,-6 8-62 15,-3 5-11-15,6-6-6 16,-1-9-6-16,4-11 26 15,0-12-27-15,0-17 0 16,0 0 25-16,0-10-25 16,0-26 0-16,0-10 0 15,11-10 0-15,11-2 2 16,5 1-2-16,1 4 0 16,5 10 1-16,0 11 7 15,0 19 15-15,-5 13 36 0,6 0 38 16,-5 23 49-1,0 18-92-15,-1 11 15 0,3-1 27 16,-6-1-56-16,1 0-26 16,-4-12-14-16,-9-8-80 15,-13-16-59-15,0-12-385 16,0-2-341-16</inkml:trace>
  <inkml:trace contextRef="#ctx0" brushRef="#br0" timeOffset="238">902 500 1672 0,'0'0'480'0,"0"0"-430"15,0 0 18-15,0 0 186 16,0 0-74-16,183-170-43 15,-142 153-58-15,-4 12-53 16,-5 5-26-16,4 0-33 16,16 0-212-16,-8 3-137 15,-8 3-411-15</inkml:trace>
  <inkml:trace contextRef="#ctx0" brushRef="#br0" timeOffset="362">1593 209 1664 0,'0'0'392'0,"0"0"-258"15,0 0-32-15,0 0 71 16,0 0-110-16,0 0-63 16,199-185-148-16,-172 168-371 15,-17 10-1253-15</inkml:trace>
  <inkml:trace contextRef="#ctx0" brushRef="#br0" timeOffset="545">261 209 2490 0,'0'0'71'16,"0"0"-71"-16,0 0-13 15,288 0-7-15,-181 0-562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50.6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793 121 1721 0,'0'0'392'0,"0"0"-218"15,0 0 98-15,0 0 28 0,0 0-154 16,0 0-65-16,0 0 4 16,-211-118-13-16,148 118 8 15,-1 0-43-15,-10 23 0 16,1 17 22-16,3 12-44 16,1 7 4-16,12 9 13 15,9 5-23-15,11 2 42 16,20 1-50-16,9-6-1 15,8 3 15-15,0-1-15 16,37-3-1-16,17-6 0 16,9-7-16-16,13-11 11 15,8-11-40-15,-1-10-4 16,-2-19 50-16,-16-5-39 0,-13 0 23 16,-20-16 5-16,-22-14 11 15,-10-9 20-15,-10-4-20 16,-44-2 0-16,-19 1 48 15,-11 9-48-15,-36-2-1 16,25 13-174-16,10-1-814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9.5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425 496 2011 0,'0'0'382'0,"0"0"-291"16,0 0 130-16,0 0 30 15,0 0-167-15,0 0-63 16,-224-103-21-16,177 131 12 16,3 14-23-16,15 9 11 15,11-3 0-15,14 5-7 16,4-5-24-16,0-5 7 16,26-7-36-16,6-9-45 15,8-16 57-15,4-6-41 16,4-5-32-16,-4 0 60 15,-4-24-38-15,-8-11 48 16,-6-11 26-16,-4-7 25 16,-4-9-7-16,-4-7 22 0,-6-6-15 15,-4-7 90-15,-1-4-32 16,-3 0 13-16,0 13 10 16,0 19-13-16,0 20 82 15,0 22-49-15,0 12-51 16,0 26 5-16,0 44-27 15,0 21 49-15,0 16-14 16,0 6-23-16,0 0 41 16,3-10-81-16,13-11 1 15,-1-16-2-15,-5-10-24 16,0-21-87-16,-5-27-146 16,-5-12-343-16,0-6-395 0</inkml:trace>
  <inkml:trace contextRef="#ctx0" brushRef="#br0" timeOffset="192">0 126 935 0,'0'0'1477'0,"0"0"-1312"15,0 0-89-15,0 0 70 16,201 31-43-16,-109-16-46 15,6 1-57-15,30 11-243 16,-23-5-414-16,-17 1-1234 0</inkml:trace>
  <inkml:trace contextRef="#ctx0" brushRef="#br0" timeOffset="489">1318 486 1341 0,'0'0'836'0,"0"0"-676"16,0 0 58-16,0 0-18 16,0 0-11-16,-220-35-80 15,169 70-61-15,7 14 27 16,5 14 45-16,9 2-71 0,13 8-13 15,12-8-4-15,5-2-23 16,11-7 12-16,30-11-20 16,13-13 5-16,15-11-6 15,11-14-108-15,49-7-139 16,-21-7-436-16,-5-18-1369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47.34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 2675 0,'0'0'456'16,"0"0"-455"-16,0 0-1 15,0 0 78-15,255 0-33 16,-182 0-21-16,-4 6-24 16,-3 4-89-16,-6 10-84 15,-16-9-608-15,-19 1-749 0</inkml:trace>
  <inkml:trace contextRef="#ctx0" brushRef="#br0" timeOffset="152">12 395 2631 0,'0'0'641'0,"0"0"-560"15,0 0-26-15,0 0 8 16,196 28-49-16,-57-28-14 15,-19 0-232-15,-10 0-936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48.8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0 791 1674 0,'0'0'197'0,"0"0"-112"15,0 0-84-15,0 0 28 16,224-9 4-16,-123-29-25 0,9-17 17 15,3-13-25-15,-8-7-16 16,-14-7 14-16,-18 0-50 16,-22 0 20-16,-21 8 31 15,-23 5 1-15,-7 6 44 16,-3 14-26-16,-28 16 39 16,-8 21 65-16,-1 12 8 15,-8 17-31-15,4 51 19 16,1 18-34-16,4 21 28 15,8 10-76-15,2 2-5 16,7-5 8-16,4-5-19 16,4-14-4-16,-1-15-16 15,5-16 0-15,1-17 16 16,3-18-16-16,-1-15 0 0,4-14 6 16,-3 0 0-16,6-43 0 15,0-16-6-15,6-14 0 16,26-12-6-16,15-4-6 15,4 7-1-15,8 10 2 16,-5 13 11-16,-3 22-10 16,-7 18 10-16,-7 19-11 15,-15 0-2-15,-12 16 13 16,-10 24-2-16,0 10 2 16,-15-5 0-16,-14 1 6 15,-3-5-6-15,2-17 0 16,9-4 19-16,3-10-17 0,6-6 2 15,8-4-4-15,1 0 0 16,3 0 9 0,0 0-9-16,0 0-18 0,0 9 8 15,7 10 7-15,8 5-3 16,4 6-2-16,3-4-4 16,0 0 5-16,6-6-42 15,5-6-16-15,7-14 25 16,4 0-21-16,7-14-3 15,6-25 39-15,6-14-24 16,-4-16 47-16,2-14-69 16,-5-13 31-16,-5 2 39 15,-16-4 1-15,-10 6 0 0,-13 17 1 16,-12 19 73-16,0 17 42 16,0 21-18-16,-25 18 5 15,-9 0-38-15,-1 34-36 16,-6 22 41-16,0 13-28 15,6 8-11-15,6 13 13 16,4-2-43-16,6 1-2 16,11 1 0-16,1-6 1 15,7-7-3-15,0-16 3 16,0-9-30-16,0-16 17 16,15-9-69-16,7-20 38 15,4-7-7-15,6-5-11 16,5-33 47-16,-2-16-52 15,6-1 25-15,0 6 32 16,-9 9 7-16,-7 14 3 0,-3 17 24 16,-7 9 1-16,-5 6 57 15,2 30-44-15,-5 7-9 16,3 6 21-16,9 1-44 16,6-11 31-16,6-10-19 15,7-12-11-15,3-17-14 16,3 0-39-16,3-22-44 15,-6-27 39-15,-5-2-56 16,-11-3 62-16,-7-4 44 16,-11 9 1-16,-3 11 29 15,-4 11-4-15,0 20 66 16,0 7-9-16,0 0-60 16,0 34 17-16,0 8-3 0,0 3-5 15,0 1-7-15,0 1-24 16,5-10-21-16,5-5-86 15,12-23-17-15,-4-5-215 16,-4-4-521-16</inkml:trace>
  <inkml:trace contextRef="#ctx0" brushRef="#br0" timeOffset="153">1758 330 1993 0,'0'0'502'0,"0"0"-410"0,0 0-62 16,0 0-30 0,0 0 0-16,0 0-304 0,0 0-1304 15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51.7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 0 1403 0,'0'0'290'15,"0"0"-179"-15,0 0 19 16,0 0 80-16,0 0-43 0,0 0-67 16,0 101-5-1,0-56-11-15,0 5-59 0,0-1 8 16,7 16-33-16,11-16-156 15,-2-9-435-15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52.9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0 711 1532 0,'0'0'228'16,"0"0"-187"-16,0 0 2 0,0 0-14 15,0 0 65-15,0 0 8 16,110 5-58-16,-53-19-22 15,13-12 20-15,11-6-35 16,9-12 23-16,6-8-30 16,-1-6 0-16,-12-5 5 15,-18-3-5-15,-14 4-7 16,-25-1 6-16,-23 9 1 16,-3 3 17-16,-14 5-2 15,-26 10 25-15,-8 10 50 0,-6 12-38 16,-5 14 16-1,2 4-3-15,-3 46-24 0,10 25 24 16,6 23-50-16,12 16 1 16,10 12 13-16,10 2-28 15,8-4 22-15,4-8-22 16,0-15 4-16,26-15 5 16,11-18-10-16,7-15-9 15,10-20-22-15,41-33-138 16,-11-6-89-16,-11-32-289 0</inkml:trace>
  <inkml:trace contextRef="#ctx0" brushRef="#br0" timeOffset="718">1174 695 1629 0,'0'0'264'0,"0"0"-124"15,0 0 118-15,0 0-43 16,-205 33-78-16,148-3-64 16,-3 2-14-16,10 8 51 15,11 2-61-15,8 5-40 16,14-2 23-16,12 1-32 16,5 1-1-16,0-8 0 15,34-10-24-15,10-9 16 16,7-13-81-16,3-7 5 15,5-7 43-15,-5-32-22 0,-6-10 18 16,-8-4 15-16,-11 3 31 16,-10 11-15-16,-6 13 15 15,-8 12 0-15,-1 14 34 16,-4 0-16-16,0 14 8 16,6 19-8-16,1 2-6 15,2 2 9-15,4-7-21 16,2-11-9-16,0-9 9 15,2-10 0-15,5 0 3 16,4-17-3-16,-1-18-5 16,2-4-8-16,2-1 5 15,-7 3 8-15,-5 15 0 0,-2 8 0 16,-3 14-13 0,-5 0 13-16,-4 18 0 0,-3 18-2 15,0 6 11-15,0 0-9 16,0-5 0-16,0-4 0 15,0-10 8-15,0-9-8 16,0-12 0-16,0-2 3 16,0 0-3-16,0-26 0 15,0-13-2-15,0-5 2 16,7-8 5-16,5 2-5 16,10 5 0-16,0 5-3 15,10 14 4-15,5 6-2 16,2 17-9-16,5 3 10 15,-4 17 57-15,1 29-48 16,-9 12-2-16,-6 10 42 0,-4 2-40 16,-1-4 7-16,-2-3-16 15,0-12 0-15,-6-10-1 16,2-19-40-16,-4-22-219 16,-3 0-301-16,-8-5-750 0</inkml:trace>
  <inkml:trace contextRef="#ctx0" brushRef="#br0" timeOffset="977">1050 702 1594 0,'0'0'192'15,"0"0"-126"-15,0 0-2 16,0 0 90-16,95-174 76 16,-60 141-105-16,-1 4-97 15,-2 9 3-15,2 6-31 16,-8 9-52-16,-1 0-111 16,7 3-141-16,-1-1-31 15,-15-1-503-15</inkml:trace>
  <inkml:trace contextRef="#ctx0" brushRef="#br0" timeOffset="1087">1505 348 1418 0,'0'0'284'0,"0"0"-151"15,0 0 35-15,0 0-55 0,0 0-55 16,223 79-58-16,-143-63-229 16,1-6-378-16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56.4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485 0 1982 0,'0'0'301'0,"0"0"-235"0,0 0 23 15,-41 202 209 1,23-113-97-16,4 7-111 0,2 7 4 15,6-4-46-15,2-7-13 16,4-10-35-16,0-10-20 16,0-17-26-16,0-15-246 15,0-17-299-15,4-14-269 0</inkml:trace>
  <inkml:trace contextRef="#ctx0" brushRef="#br0" timeOffset="303">0 531 1714 0,'0'0'322'0,"0"0"-296"16,0 0-18-16,0 0 33 15,204 0 16-15,-124 0-27 16,8 8-2-16,3 1-28 15,-3 9 29-15,-5 7 45 16,-14 9 18-16,-6 7 5 16,-16 9-64-16,-10 9 17 15,-11 1 19-15,-13 3-13 16,-1-8-1-16,-5-10-35 0,-4-8-8 16,1-11-12-1,4-16-8-15,9-10-142 0,-2-20-190 16,0-16-658-16</inkml:trace>
  <inkml:trace contextRef="#ctx0" brushRef="#br0" timeOffset="456">886 270 1971 0,'0'0'25'0,"0"0"-25"15,0 0-131-15,0 0-60 16,0 0-1419-16</inkml:trace>
  <inkml:trace contextRef="#ctx0" brushRef="#br0" timeOffset="1159">1104 818 1781 0,'0'0'238'0,"0"0"-214"16,0 0-14-16,0 0 1 15,208 7 42-15,-145-14-53 16,-6-12 0-16,2-8 14 16,-15-1-13-16,-18-7-1 15,-16 7-1-15,-10-6 1 0,0 0 27 16,-32 6-20-1,-12 5-7-15,-10 9 49 0,-2 9 49 16,-2 5 28-16,8 0 4 16,9 32 0-16,12 11 24 15,11 12-89-15,18 11-18 16,0-1-25-16,10 1-16 16,30-6 8-16,16-9-14 15,5-11-1-15,12-17-9 16,8-16-104-16,-5-7 35 15,-3-2-29-15,-11-35-26 16,-11-10 39-16,-10-9-1 0,-13 1 65 16,-9-4 9-1,-5 8 32-15,-6 7-10 0,-1 15 59 16,-7 22 27-16,0 7 44 16,0 9-111-1,0 34 24-15,0 10 26 0,0 8-68 16,0-1 5-16,0-8-6 15,0-5 1-15,0-18-12 16,0-12-10-16,0-15-34 16,0-2 54-16,0 0-15 15,0-29-19-15,0-10-7 16,0-11 5-16,0-5 31 16,15-5-30-16,5 4 15 15,7 12 20-15,2 11 2 16,-4 16 30-16,4 13 83 0,-3 4-41 15,7 16 111 1,0 27-74-16,4 6-8 0,-2 4 6 16,2 3-54-16,-4-4-19 15,-1-6-35-15,-2-11 0 16,-8-7-2-16,-8-12-56 16,-6-16-138-16,-8-3-291 15,0-23-549-15</inkml:trace>
  <inkml:trace contextRef="#ctx0" brushRef="#br0" timeOffset="1432">1315 263 1870 0,'0'0'328'0,"0"0"-271"15,0 0 81-15,0 0 113 16,0 0-108-16,217-167-63 16,-178 167-30-16,-2 0-35 15,-1 29-15-15,8 24-98 16,-4-8-485-16,-3-8-1527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6:56:54.6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412 652 1982 0,'0'0'271'15,"0"0"-166"-15,0 0-46 16,0 0 127-16,0 0 38 16,-230 44-142-16,183-9-48 15,3 12 10-15,3 2-7 16,16 0 21-16,11 0-58 15,9-7 0-15,5-2 9 16,9-8-9-16,26-8-22 16,13-11-41-16,8-13-80 15,1 0 52-15,2-10-78 0,-5-21 4 16,-3-16 66-16,-10-6-14 16,-9-8 38-16,-10-11 53 15,-7-8 22-15,-8-9 13 16,-4-9 15-16,-3-7 40 15,0 0 40-15,0 3-22 16,0 16 3-16,-3 18 45 16,-1 25-37-16,4 20 23 15,0 20-61-15,0 3-17 16,0 20-16-16,0 32 10 16,16 24 20-16,-3 15-20 15,2 12-16-15,1 0 32 16,-3 0-46-16,-1-8 6 15,1-7-12-15,-1-8 12 0,-5-11-16 16,-4-8 4-16,1-8-65 16,-4-10-23-16,0-22-236 15,0-6-270-15,0-15-515 0</inkml:trace>
  <inkml:trace contextRef="#ctx0" brushRef="#br0" timeOffset="198">25 352 2141 0,'0'0'391'0,"0"0"-331"16,0 0 1-16,0 0 128 15,0 0-107-15,274-27-82 16,-132 11-56-16,-25 2-232 15,-11 8-494-15</inkml:trace>
  <inkml:trace contextRef="#ctx0" brushRef="#br0" timeOffset="1021">1255 604 1555 0,'0'0'322'0,"0"0"-221"15,0 0 98-15,0 0 15 16,0 0-40-16,-220-43-58 15,172 43-68-15,1 26 34 16,3 17 31-16,12 6-47 16,6 11 18-16,20-2-84 15,6-2 12-15,3-5-11 0,38-7-1 16,9-15-7-16,11-12-57 16,9-17-117-16,-4 0 30 15,-7-10-69-15,-8-26 21 16,-16 0 99-16,-10-7 47 15,-9 4 53-15,-10 1 4 16,-6 8 83-16,0 9 97 16,0 11-19-16,0 10-36 15,0 3-10-15,-6 30-62 16,2 13 28-16,4 7-35 16,0 0-50-16,7-5 27 15,18-8-27-15,13-12-43 16,-3-16-56-16,6-12-11 15,-1 0 4-15,-8-10-15 0,-6-27 48 16,-8-1 64-16,-2-5-20 16,-6-2 29-16,-7 4 3 15,-3 11 35-15,0 14 86 16,0 13-1-16,0 3-27 16,0 10-17-16,0 33-54 15,0 5 29-15,0 6-25 16,0-5-20-16,31-7 7 15,11-14-16-15,14-10 0 16,10-18-12-16,6 0 12 16,-2-18-105-16,-9-20 40 15,-14-5-20-15,-10-6 50 16,-11 1-5-16,-8 5 40 0,-8 9 0 16,-6 12 51-16,1 15 82 15,-5 7-21-15,0 4-87 16,0 31 45-16,0 12-52 15,0 5-12-15,0 3 48 16,0-5-45-16,0-9 2 16,7-6-11-16,3-12-15 15,-2-10 13-15,-1-13-177 16,-4 0-108-16,-3-30-224 16,0-3-741-16</inkml:trace>
  <inkml:trace contextRef="#ctx0" brushRef="#br0" timeOffset="1280">970 517 1846 0,'0'0'300'15,"0"0"-223"-15,0 0-11 16,0 0 157-16,61-175-98 16,-27 138-83-16,2 11-14 15,1 7-28-15,-2 8 0 16,-1 11-1-16,10 0-182 0,-8 0-120 16,-8 0-423-16</inkml:trace>
  <inkml:trace contextRef="#ctx0" brushRef="#br0" timeOffset="1428">1615 34 1899 0,'0'0'285'0,"0"0"-171"16,0 0-79-16,0 0-27 15,259 96-8-15,-172-62-290 16,-7-3-424-16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37.1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1288 0,'0'0'1412'16,"0"0"-1206"-16,0 0-140 15,0 0-66-15,0 0-88 16,0 0-589-16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37.32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2145 0,'0'0'757'15,"0"0"-563"-15,0 0-29 16,0 0-93-16,0 0-72 16,0 0-224-16,0 0-787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37.8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0 656 1879 0,'0'0'490'0,"0"0"-489"16,0 0-1-16,0 0 114 16,0 0-32-16,0 0-36 15,249-191-46-15,-173 125 0 16,-3-4 6-16,-7-2-6 16,-19 2 0-16,-10 8 0 15,-18 12 82-15,-9 10 113 16,-10 14-70-16,0 17 14 15,0 9-12-15,0 0-57 16,0 19-31-16,-10 34-39 16,1 19 6-16,6 17 13 15,-1 10-17-15,4-6-2 16,0 3 13-16,0-10-11 0,4-11-4 16,11-6-41-16,-1-5-48 15,4 6-185-15,-3-12-453 16,-4-20-321-16</inkml:trace>
  <inkml:trace contextRef="#ctx0" brushRef="#br0" timeOffset="225">1094 777 1332 0,'0'0'772'0,"0"0"-463"0,0 0-117 16,0 0 73 0,0 0-20-16,48 170-129 0,-48-116-50 15,0 1-39-15,-7 3-27 16,-18 11-32-16,-19 18-221 16,6-20-627-16,6-8-1156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36.7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174 0 214 0,'0'0'1387'0,"0"0"-1095"15,0 0-46-15,0 0 43 16,0 0-126-16,0 0 18 16,66 92 2-16,3 10-62 15,12 20-17-15,6 10-65 16,-3 1 25-16,-4-1-3 0,-7-14-59 16,-8-10 14-16,-9-16-10 15,-8-14 3-15,-9-15-16 16,-9-17 7-16,-5-10-51 15,-3-13-123-15,-5-12-558 16,-12-11-631-16</inkml:trace>
  <inkml:trace contextRef="#ctx0" brushRef="#br0" timeOffset="248">0 1380 2246 0,'0'0'357'16,"0"0"-130"-16,0 0-173 15,0 0 35-15,98-241 71 16,-10 127-95-16,22-21-38 16,17-3-9-16,11 1-18 15,-2 8 18-15,-6 22-18 16,-10 17-33-16,-20 35-78 15,-21 48-238-15,-28 7-348 16,-26 7-1233-16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41.8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0 292 1833 0,'0'0'363'15,"0"0"-249"-15,0 177-20 16,3-6 103-16,1 45-11 16,-1-9-7-16,-3-35-123 15,3-60-38-15,-3-32 14 16,5-8-20-16,2 1-12 16,0-13 0-16,0-32-13 15,5-21 13-15,3-7-109 16,-2-45 48-16,6-35 7 15,-4-21-13-15,-8-54 12 16,-7-39 49-16,0-34 6 16,0 6-11-16,-7 57 12 0,7 49-1 15,0 47 25-15,10 0-7 16,22 3 25-16,12 15-22 16,12 20-3-16,5 25 35 15,12 6-6-15,1 27 15 16,-6 31-1-16,-6 8-16 15,-14 13-14-15,-26 6-7 16,-22 10 5-16,-15 4 23 16,-46-1-51-16,-24-3-1 15,-13-10 10-15,3-19-10 16,7-20-21-16,19-26-40 16,30-20-31-16,17-28-223 15,22-17-564-15</inkml:trace>
  <inkml:trace contextRef="#ctx0" brushRef="#br0" timeOffset="249">1458 118 639 0,'0'0'1873'16,"0"0"-1563"-16,0 0-118 15,-230 233-58-15,147-107 21 16,5 14-25-16,14 11-99 0,20 3 11 16,18-3-34-1,21-7 1-15,5-16-12 0,19-23 3 16,37-19-96-16,55-21-81 16,-4-30-406-16,-6-17-208 0</inkml:trace>
  <inkml:trace contextRef="#ctx0" brushRef="#br0" timeOffset="485">1965 279 2392 0,'0'0'473'16,"0"0"-327"-16,0 0-4 15,69 265 13-15,-36-140-24 16,10 7-74-16,8-4-37 0,12-4-19 16,6-8 7-16,4-12-8 15,3-18-82-15,9 9-131 16,-25-27-354-16,-16-18-502 0</inkml:trace>
  <inkml:trace contextRef="#ctx0" brushRef="#br0" timeOffset="696">1808 1545 2485 0,'0'0'498'16,"0"0"-376"-16,0 0-11 0,84-177 12 15,11 60-33-15,25-23-89 16,10-3 7-16,6 2-8 15,-13 10-6-15,-13 29-26 16,-3 30-116-16,-35 33-217 16,-21 25-423-16</inkml:trace>
  <inkml:trace contextRef="#ctx0" brushRef="#br0" timeOffset="918">3376 968 1780 0,'0'0'1095'0,"0"0"-968"16,0 0-96-16,0 0 113 15,248-75-47-15,-143 56-71 16,19 9-26-16,58 10-83 15,-28 2-267-15,-30 25-681 0</inkml:trace>
  <inkml:trace contextRef="#ctx0" brushRef="#br0" timeOffset="1122">3597 1347 2730 0,'0'0'465'16,"0"0"-403"-16,0 0 17 16,0 0 9-16,208-9-56 15,-91-3-32-15,15 3-45 16,54 9-268-16,-29 0-448 16,-20 0-1423-16</inkml:trace>
  <inkml:trace contextRef="#ctx0" brushRef="#br0" timeOffset="1885">5268 1128 1610 0,'0'0'364'0,"0"0"-136"0,0 0 26 16,0 0-123-16,225-199-50 15,-140 126-60-15,-1-6-11 16,-8-2 6-16,-10-1 1 16,-18-4-10-16,-23 7 89 15,-18 7 29-15,-7 10 35 16,-10 2-49-16,-28 18-31 16,-9 19 42-16,0 23-81 15,-4 0-25-15,0 60 34 16,7 24-37-16,10 31 20 15,9 20 0-15,11 3-10 16,6 4 34-16,5-12-57 0,-1-13 0 16,4-21 4-1,-3-23-4-15,-4-15-7 0,2-28-10 16,-5-16 17-16,3-14 13 16,-5-7-13-16,6-35-36 15,6-11 34-15,0-20-14 16,25-6-25-16,26 7 19 15,11 10 10-15,8 14 6 16,-1 24-36-16,-8 11 36 16,-5 13 4-16,-12 0 4 15,-9 32-13-15,-16 1 25 16,-13 11-14-16,-6-15 7 16,-10 0 5-16,-34-5-12 0,-6-13 0 15,-6-3 1 1,-2-8 0-16,11 0 5 0,6-8 6 15,16-3 11-15,15 3-17 16,10 8 0-16,0 0-6 16,32 0 0-16,19 27 2 15,8 2-1-15,10 7-1 16,1-6 0-16,6-9-61 16,7-5-100-16,30-16-146 15,-18 0-394-15,-18 0-531 0</inkml:trace>
  <inkml:trace contextRef="#ctx0" brushRef="#br0" timeOffset="2170">6190 0 2583 0,'0'0'350'0,"0"0"-233"15,0 0 60-15,0 0-17 16,230 183-61-16,-125-94-47 16,16 13 68-16,10 12-75 15,-6 8 27-15,-8 6-6 16,-28 3-55-16,-26 1-11 0,-34-5-5 16,-29-1 5-1,-4-5 0-15,-50-18-45 0,-5-17-25 16,-2-18-31-16,9-24-94 15,16-14-357-15,14-21-412 0</inkml:trace>
  <inkml:trace contextRef="#ctx0" brushRef="#br0" timeOffset="2379">7903 991 1654 0,'0'0'1417'16,"0"0"-1283"-16,289-59-77 0,-133 33 76 15,8 6-34-15,-10 10-96 16,-22 10-3-16,-31 23-117 16,-38 24-353-16,-43 4-516 0</inkml:trace>
  <inkml:trace contextRef="#ctx0" brushRef="#br0" timeOffset="2548">8003 1564 2737 0,'0'0'601'15,"0"0"-515"-15,0 0-16 0,291-19-38 16,-164 3-14-16,74 16-18 15,-30 0-176-15,-14 0-726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41.5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760 1158 1497 0,'0'0'246'0,"0"0"-180"16,0 0 2-16,0 0 87 15,0 0 10-15,0 0-58 0,-32-59-42 16,16 38-7-16,-1 7 34 16,-5-7-16-16,-3 5 34 15,-9 6-46-15,-1 4-15 16,-13 6 47-16,-11 0-74 15,-7 19-1-15,-3 20-21 16,-4 17 1-16,7 13 49 16,5 10-44-16,11 11 2 15,9-4 32-15,16 1-39 16,13-10 4-16,12-12-5 16,0-17 0-16,30-10 9 15,12-10-9-15,14-12-1 16,5-16-26-16,8 0-38 0,1-27 5 15,-4-18 11-15,-4-18 10 16,-11-7 25-16,-14 3 14 16,-8 1 0-16,-15 10 64 15,-6 14 0-15,-5 18 32 16,-3 11-7-16,0 13-2 16,0 0 14-16,0 16-69 15,0 27-6-15,0 19-7 16,4 8-13-16,-1 3-1 15,6-9-5-15,-3-5 0 16,5-14 3-16,0-8-3 16,8-14-26-16,-2-14-65 15,20-9-120-15,-1-25-255 0,-3-12-173 16</inkml:trace>
  <inkml:trace contextRef="#ctx0" brushRef="#br0" timeOffset="527">829 290 1765 0,'0'0'339'0,"0"0"-200"16,0 0-49-16,0 0 121 15,0 0-61-15,0 0-103 16,0 0-7-16,95-103-33 16,-43 100 22-16,-5 3 10 15,-8 0-18-15,-8 30 55 16,-21 2-57-16,-10 12 16 15,0 0 17-15,-25 5-45 16,-19-3 11-16,-7 1-18 16,0-12 8-16,4-9 23 15,10-9-30-15,8-7 12 16,10-7 35-16,12-3-27 0,4 0 24 16,3 0-31-1,0 0-13-15,0 0 23 0,22 0-24 16,7 0 0-16,11 0-7 15,3 4 16-15,4 15-24 16,-6 5 15-16,-1 2 0 16,-8-4 6-16,2 2-5 15,-8-11 4-15,-4-4-2 16,3-5-3-16,16-4-58 16,-9-21-254-16,-4-8-526 0</inkml:trace>
  <inkml:trace contextRef="#ctx0" brushRef="#br0" timeOffset="1300">1835 1414 1422 0,'0'0'685'0,"0"0"-531"0,0 0-105 15,0 0 25-15,0 0 125 16,0 0-49-16,0 0-132 16,183 3-10-16,-102-9 8 15,2 0 5-15,8 2 7 16,-3 4-28-16,-12 0 6 16,-6 0-13-16,-11 0-104 15,-12 0-165-15,-15 0-219 16,-16 0-634-16</inkml:trace>
  <inkml:trace contextRef="#ctx0" brushRef="#br0" timeOffset="1509">2197 1129 1765 0,'0'0'510'0,"0"0"-390"16,0 0-77-16,0 0 141 15,0 0 12-15,-8 222-35 16,13-146-129-16,5 6-25 16,-3 0 16-16,-2-2-23 15,-5-1-2-15,10-2-192 16,-3-21-168-16,5-13-377 0</inkml:trace>
  <inkml:trace contextRef="#ctx0" brushRef="#br0" timeOffset="1991">3768 1237 1877 0,'0'0'356'0,"0"0"-251"16,0 0 7-16,0 0 167 16,0 0-46-16,0 0-88 15,0 0-102-15,-110-112-17 16,67 112 40-16,-8 4-30 0,-7 35-13 16,-1 14-22-16,-2 12 4 15,9 12 5-15,13-5-10 16,20 0 0-16,19-11-10 15,0-9 10-15,36-9-33 16,20-21-63-16,4-10-33 16,10-12-25-16,3-15-9 15,-11-24-7-15,-3-13 71 16,-15-3 50-16,-12 2 49 16,-10 7 8-16,-15 14 60 15,-3 13 139-15,-4 19 3 16,0 0-65-16,0 19-52 15,0 20-75-15,0 10 0 0,0 10-18 16,0-3 0-16,15-7-22 16,39-14-79-16,2-11-269 15,-6-18-374-15</inkml:trace>
  <inkml:trace contextRef="#ctx0" brushRef="#br0" timeOffset="2196">4242 1407 1967 0,'0'0'293'15,"0"0"-182"-15,0 0 128 16,0 0 43-16,208 0-158 0,-120 0-98 16,7 0 20-1,-1 0-45-15,-2 0-2 0,-9-2-105 16,-6-9-242-16,-22 2-254 15,-27-2-649-15</inkml:trace>
  <inkml:trace contextRef="#ctx0" brushRef="#br0" timeOffset="2385">4655 1178 1825 0,'0'0'585'0,"0"0"-494"0,0 0 83 15,0 0 60-15,0 194-83 16,3-120-100-16,7 6-30 16,5-7-21-16,7-12-44 15,19-8-199-15,-5-16-466 16,-3-23-724-16</inkml:trace>
  <inkml:trace contextRef="#ctx0" brushRef="#br0" timeOffset="2623">5299 1181 1597 0,'0'0'358'0,"0"0"-74"0,0 0 36 16,0 0 5-16,0 0-104 15,0 0-110-15,0 0 21 16,63-59-93-16,-60 115 1 15,-3 16-1-15,3 10-28 16,1 3-22-16,1-2 7 16,8-11-88-16,21-6-68 15,-5-22-386-15,0-17-258 0</inkml:trace>
  <inkml:trace contextRef="#ctx0" brushRef="#br0" timeOffset="2878">5715 833 2196 0,'0'0'370'16,"0"0"-210"-16,0 0 101 15,0 0-8-15,233 224-115 16,-167-132-69-16,-5 3-33 15,-8 7-11-15,-18 1 10 16,-16 7-35-16,-19-1-24 16,-7-5-17-16,-44-6-85 15,-55-3-133-15,15-26-391 16,-4-23-397-16</inkml:trace>
  <inkml:trace contextRef="#ctx0" brushRef="#br0" timeOffset="3235">3545 455 1844 0,'0'0'260'0,"0"0"-124"16,-133 188-46-16,51-44 152 16,0 46 58-16,9 37-152 15,17-17-33-15,31-40-67 16,25-48-30-16,0-33 32 15,22 12-50-15,28 8 1 16,23-5-1-16,27-22-122 16,74-35-139-16,-20-28-337 15,-17-19-287-15</inkml:trace>
  <inkml:trace contextRef="#ctx0" brushRef="#br0" timeOffset="3596">6069 101 1719 0,'0'0'531'0,"0"0"-485"16,0 0-37-16,0 0 227 0,223-101 22 16,-191 101-116-1,-10 0-54-15,-12 26-30 0,-10 23 20 16,0 13-10-16,-39 11-44 16,-12-1 21-16,-8 0-45 15,15-16 0-15,16-11 1 16,21-8-1-16,7-11-7 15,32-9-10-15,37-7-67 16,85-10-36-16,-17 0-220 16,-8-20-456-16</inkml:trace>
  <inkml:trace contextRef="#ctx0" brushRef="#br0" timeOffset="3861">6776 1377 2383 0,'0'0'340'0,"0"0"-319"15,0 0-10-15,0 0 132 16,0 0 29-16,248 30-135 15,-150-30-36-15,5 4 37 16,2-4-32-16,-7 0-6 16,22 0-81-16,-20 0-224 15,-30-4-414-15</inkml:trace>
  <inkml:trace contextRef="#ctx0" brushRef="#br0" timeOffset="4065">7264 1095 2316 0,'0'0'370'0,"0"0"-297"16,0 0-12-16,0 188 155 16,0-108-50-16,0-3-121 15,9 2-44-15,-2-7-1 16,15 5-9-16,3-23-237 0,-3-14-593 15</inkml:trace>
  <inkml:trace contextRef="#ctx0" brushRef="#br0" timeOffset="4246">8154 1671 2460 0,'0'0'340'16,"0"0"-340"-16,0 0-317 0,0 0 167 15,0 0-110-15</inkml:trace>
  <inkml:trace contextRef="#ctx0" brushRef="#br0" timeOffset="4403">8687 1572 2221 0,'0'0'525'16,"0"0"-525"-16,0 0-87 16,0 0-84-16,0 0-348 0</inkml:trace>
  <inkml:trace contextRef="#ctx0" brushRef="#br0" timeOffset="4598">9318 1446 2136 0,'0'0'336'0,"0"0"-232"15,240 13 41-15,-124-8 40 16,4-3-110-16,-3-2-29 15,-7 0-46-15,-12 0-46 16,-10 0-138-16,-25 0-380 16,-31-17-397-16</inkml:trace>
  <inkml:trace contextRef="#ctx0" brushRef="#br0" timeOffset="4786">9766 1139 1237 0,'0'0'1165'0,"0"0"-952"16,0 0-158-16,12 224 55 15,-2-147 81-15,-4 5-141 16,3-8-50-16,1-7-30 16,2-4-206-16,-2-17-320 15,-3-17-453-15</inkml:trace>
  <inkml:trace contextRef="#ctx0" brushRef="#br0" timeOffset="5263">10703 833 1822 0,'0'0'1025'16,"0"0"-870"-16,0 0-140 16,0 250 70-16,-4-148 94 15,-2 3-103-15,0-4-43 16,6-6-32-16,0-6 7 0,0-10 7 16,0-11-15-16,9-12-2 15,-2-12-16-15,-4-20 18 16,-3-10-21-16,3-14-19 15,-3 0-2-15,9-28 24 16,-2-19-58-16,8-9 5 16,2-5 38-16,10-4-12 15,8 10 8-15,3 3-12 16,9 15 49-16,0 15-20 16,1 20 29-16,-1 2-9 15,-3 5 69-15,-9 28-6 16,-6 11 16-16,-14 1-35 15,-8 3-29-15,-7-4 58 16,-3-6-71-16,-38-4 13 0,-6-10-8 16,-7-12-7-1,-9-12-10-15,6 0-43 0,-2-33-113 16,16-14-132-16,6-4-505 0</inkml:trace>
  <inkml:trace contextRef="#ctx0" brushRef="#br0" timeOffset="5542">11012 345 1942 0,'0'0'491'0,"0"0"-399"0,0 0 79 15,201-46 118-15,-150 46-152 16,-10 10-72-16,-12 29 25 15,-19 13-45-15,-10 8 10 16,0 3-27-16,-10 1-26 16,-19-8 20-16,7-8-22 15,7-11 0-15,15-14-18 16,0-11 2-16,28-12-54 16,79 0-113-16,-9-22-313 15,0-4-375-15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40.5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0 142 2118 0,'0'0'559'0,"0"0"-483"16,0 0 118-16,0 0-1 15,0 0-117-15,0 0-76 16,0 0-187-16,167-57-461 16,-141 57-704-16</inkml:trace>
  <inkml:trace contextRef="#ctx0" brushRef="#br0" timeOffset="140">790 85 1868 0,'0'0'342'0,"0"0"-237"16,0 0-68-16,0 0-37 15,216-12-363-15,-143 7-1527 0</inkml:trace>
  <inkml:trace contextRef="#ctx0" brushRef="#br0" timeOffset="278">1837 26 1662 0,'0'0'724'16,"0"0"-429"-16,0 0 160 16,0 0-273-16,0 0-73 15,0 0-109-15,204-21-169 16,-168 16-844-16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39.3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93 254 1187 0,'0'0'361'0,"0"0"-151"16,0 0-98-16,0 0 113 15,0 0-7-15,0 0-55 0,0 0-47 16,-86-116-52-16,86 104 39 15,0-8-7-15,0 4-81 16,13-3-6-16,18 2 6 16,11 3-14-16,10 8 22 15,9 6-14-15,12 0 18 16,5 18 25-16,1 20-46 16,-3 15 12-16,-10 10 15 15,-12 5-27-15,-16 7 19 16,-23 7-14-16,-15 0-11 15,-9 3 22-15,-35-3-14 16,-17 0-8-16,-8-10 0 16,-7-5 6-16,-2-15 42 0,9-12-47 15,5-15 27 1,11-8 47-16,14-14-48 0,9-3 12 16,13 0 7-16,8 0-22 15,9 0 36-15,0 0-60 16,0-3 0-16,26-4 12 15,21 1-12-15,16 0 0 16,13 2 0-16,8 1 0 16,4 3 15-16,4 0-15 15,-9 0 0-15,-2-4 6 47,-20 4 5-16,-14 0-22-31,-18 0-2 0,-11 0-41 0,-6 0-48 0,-2 0-376 0,-1 7-368 0</inkml:trace>
  <inkml:trace contextRef="#ctx0" brushRef="#br0" timeOffset="211">1493 864 1729 0,'0'0'659'0,"0"0"-467"16,0 0 31-16,0 0 34 16,85 211-152-16,-85-149-36 15,-15 3-42-15,-26 1-27 0,-1-7-15 16,-2-6-175-16,13-14-362 16,18-25-601-16</inkml:trace>
  <inkml:trace contextRef="#ctx0" brushRef="#br0" timeOffset="733">2165 148 2018 0,'0'0'556'0,"0"0"-465"15,0 0 76 1,189-110 50-16,-116 87-90 0,-1 9-56 16,-2 14-35-16,-8 0-20 15,-18 7 26-15,-15 29-41 16,-22 10-1-16,-7 12 31 16,-19 5-20-16,-31 4-4 15,-11-2-2-15,-9-10-4 16,8-11 15-16,8-16-16 15,16-11 0-15,13-11 24 16,15-2-19-16,5-4-5 16,5 0 0-16,5 0-10 15,30 0-10-15,13 0-1 16,6 10 21-16,8 13 5 16,8 10-5-16,-1 11-14 15,7 14 2-15,-3 3 12 0,-7 5 7 16,-15-3 25-16,-17 2-32 15,-28-5 31-15,-6-5-13 16,-22-9-7-16,-35-4 5 16,-13-13 11-16,-7-11 42 15,-3-12-63-15,4-6 18 16,7 0-6-16,10-3-18 16,11-18-12-16,23 8-45 15,25 8-25-15,0 5-224 0,25 0-812 16</inkml:trace>
  <inkml:trace contextRef="#ctx0" brushRef="#br0" timeOffset="1005">3837 993 1962 0,'0'0'569'16,"0"0"-482"-16,0 0 124 15,0 0 46-15,0 0-105 16,0 0-100-16,0 0 16 0,9 151-67 16,-43-102-1-16,-5 0 0 15,-2 0-58-15,4-3-86 16,8 0-199-16,7-10-405 15,12-12-1203-15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48.2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1410 1113 1285 0,'0'0'572'0,"0"0"-459"0,0 0 10 15,0 0 53-15,0 0-10 16,0 0-64-16,234-73-60 15,-158 73 2-15,5 0-44 16,2 0 0-16,-5 0 14 16,-14 3-14-16,-12 4 0 15,-16 0 10-15,-21-7-8 16,-15 6 40-16,0-6-1 16,-18 0 1-16,-26 0 12 15,-7 0-26-15,-8 0 36 16,1 0-31-16,-4-13-7 15,4 0 53-15,4 5-55 16,-2 6 12-16,9 2 27 16,3 0-27-16,12 0-14 0,3 2-7 15,3 26-1-15,8-6 31 16,3 15-45-16,5 6 0 16,6-5 18-16,-1 8-16 15,5-3-1-15,0-6 0 16,0-2 9-16,0-1 1 15,0-5-11-15,0 0 0 16,5-11 0-16,5-4 1 16,0 0 6-16,6-7-6 15,2-1 10-15,4-3-11 16,7 1-6-16,8-1 6 0,5 1 1 16,11 5 10-16,1 6-10 15,0 4 0-15,2 10-1 16,-5 7 1-16,-11 6-1 15,-11 8 0-15,-10 0-1 16,-13-1 7-16,-6-4-6 16,0-2 0-16,-22-12 0 15,-10-3 20-15,-8-12-20 16,-1-9 0-16,1-7 13 16,1 0-13-16,5 0 15 15,5-20-15-15,7 4-66 16,3 9-113-16,9 7-532 15,-2 0-523-15</inkml:trace>
  <inkml:trace contextRef="#ctx0" brushRef="#br0" timeOffset="285">1199 2372 2070 0,'0'0'568'0,"0"0"-456"16,0 0 127-16,0 0 10 15,0 0-148-15,0 0-59 16,0 0-30-16,193-43 20 16,-90 33 11-16,10 5-26 15,11-1-14-15,3 3 16 0,4 3-10 16,8 0-9-16,-4 0-18 15,-1 0-1-15,-17 0-41 16,-26 28-462-16,-32 2-201 16,-33-2-1278-16</inkml:trace>
  <inkml:trace contextRef="#ctx0" brushRef="#br0" timeOffset="698">2070 2623 2208 0,'0'0'384'0,"0"0"-202"16,0 0 56-16,0 0 43 0,0 0-160 16,0 0-49-1,0 0-15-15,-139-34-55 0,92 68 52 16,0 14-54-16,3 11 0 15,8 7 18-15,11-2-18 16,13 12 0-16,12 2-6 16,0-5 12-16,18-1-14 15,26-12 8-15,14-8-48 16,4-10 35-16,8-28-61 16,-1-11 4-16,-6-3-1 15,-19-17 48-15,-16-18 21 16,-21-2 4-16,-7-1 36 0,-13 4 48 15,-43 2-53-15,-17 12-8 16,-11-3-24-16,-6 16-1 16,2-5 0-16,12 12-45 15,20 0-111-15,27 0-166 16,14 0-418-16,15 0-1100 0</inkml:trace>
  <inkml:trace contextRef="#ctx0" brushRef="#br0" timeOffset="1036">2785 772 2718 0,'0'0'330'16,"0"0"-263"-16,0 0 41 16,0 0 30-16,0 0 0 15,225 196-75-15,-122-48-41 16,24 61 53-16,15 61-55 16,-13 32 41-16,-34-25 2 15,-51-23-46-15,-44-47-14 16,-4-17-3-16,-40-39-14 0,-7-33 7 15,4-36-79-15,-5-17-47 16,-46 24-38-16,15-16-426 16,-5-13-522-16</inkml:trace>
  <inkml:trace contextRef="#ctx0" brushRef="#br0" timeOffset="1486">725 856 1694 0,'0'0'327'16,"0"0"-176"-16,0 0-58 0,-211 47 114 15,116 55 22-15,-11 81-17 16,4 94-64-16,7 53-49 16,30 8-13-16,27-20 8 15,28-52-88-15,10-27 39 16,32-62-20-16,24-41-25 16,17-52 0-16,54-14-66 15,109-11-108-15,-16-16-280 16,2-19-241-16</inkml:trace>
  <inkml:trace contextRef="#ctx0" brushRef="#br0" timeOffset="2372">3208 430 1989 0,'0'0'397'16,"0"0"-255"-16,0 0-81 15,0 0 69-15,0 0 59 16,0 0-108-16,0 0-33 15,240-36-12-15,-159 13-36 16,-8-7 0-16,-3-6 0 16,-16-3-6-16,-14-1-2 15,-14-7 5-15,-23 6 3 16,-3-1 32-16,-3 8-31 16,-35 0 30-16,0 17 24 0,-6 10-7 15,-4 7 21-15,1 10-46 16,3 41 0-16,3 22 30 15,9 15-53-15,10 10 20 16,10 5-20-16,12-5 9 16,0-5-6-16,0-14-3 15,0-14 0-15,0-17 4 16,0-14-4-16,0-13-3 16,4-21-3-16,-4 0 12 15,5-14 0-15,5-27-6 16,5-7 0-16,7-9-19 15,10 1 11-15,5 4-8 16,11 10-4-16,3 9 20 0,-1 13-21 16,1 6 8-16,-4 14 13 15,-6 0-9-15,-12 0 9 16,-11 18 0-16,-14 12-21 16,-4 2 21-16,-7 4 44 15,-30-1-44-15,-11-7 0 16,-2-5 35-16,2-8-35 15,8-6 8-15,8-4-7 16,10-5 8-16,10 0 15 16,12 0-24-16,0 0 0 15,0 0-9-15,5 0-7 16,24 7 7-16,6 5-3 16,6 5 12-16,3 7 0 0,3-2-3 15,-3 1-39 1,13 18-100-16,-9-3-313 0,-11-5-330 15</inkml:trace>
  <inkml:trace contextRef="#ctx0" brushRef="#br0" timeOffset="2583">4105 590 2078 0,'0'0'581'0,"0"0"-391"16,0 0-92-16,0 0 113 16,0 0-86-16,0 0-98 15,0 0-27-15,233-9-87 16,-164 32-217-16,-6 1-525 0</inkml:trace>
  <inkml:trace contextRef="#ctx0" brushRef="#br0" timeOffset="2860">4685 571 1753 0,'0'0'501'0,"0"0"-320"16,0 0-50-16,0 0 27 15,0 0-18-15,132-194-85 0,-97 146 37 16,-1 1-54-16,-9 3 49 15,-3 3 15-15,-12 12-28 16,-6 9 20-16,-4 13-13 16,0 7-17-16,0 0 13 15,0 37-67-15,0 15 1 16,-4 20 20-16,-2 10-31 16,-3 12-17-16,9-1-91 15,0 45-122-15,0-23-493 16,0-16-566-16</inkml:trace>
  <inkml:trace contextRef="#ctx0" brushRef="#br0" timeOffset="3342">5622 2212 2362 0,'0'0'638'0,"0"0"-469"16,0 0-169-16,0 0 0 16,0 0-95-16,0 0-739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52.3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394 743 1850 0,'0'0'492'0,"0"0"-400"16,0 0-76 0,0 0 106-16,0 0 0 0,0 0-65 15,0 0-50-15,221-212 4 16,-151 138 15-16,-8-11 16 16,-11-1-30-16,-10 9 2 15,-16 3 45-15,-10 11 1 16,-8 25 25-16,-7 11-17 15,0 21 37-15,0 6-35 16,0 26-49-16,-7 37-21 16,-1 28 10-16,4 23-1 15,4 12-18-15,0 8 8 16,0 1-80-16,0 49-215 0,0-40-494 16,0-22-1263-16</inkml:trace>
  <inkml:trace contextRef="#ctx0" brushRef="#br0" timeOffset="267">0 1502 2225 0,'0'0'328'15,"0"0"-209"-15,0 0 70 0,0 0 22 16,186-24-82 0,-66 4-69-16,47-9 11 0,50-1-71 15,36 2 0-15,-14 14 18 16,-53 7-18-16,-59 7-33 16,-7 17-114-16,-22 18-342 15,-10 2-352-15</inkml:trace>
  <inkml:trace contextRef="#ctx0" brushRef="#br0" timeOffset="698">1091 1884 1600 0,'0'0'293'16,"0"0"-52"-16,0 0 133 16,0 0-80-16,0 0-94 15,0 0-109-15,-227-46-32 16,161 76 41-16,-3 13-50 16,-7 17 8-16,6 12 11 15,1 2-36-15,15 16 7 16,6 1 5-16,20 4-22 15,16-6 17-15,12-8-40 16,7-2 0-16,40-13-7 0,19-14 7 16,22-16-38-16,7-16-17 15,6-20-23-15,-1 0 54 16,-17-36-42-16,-21-13 47 16,-26-3 19-16,-33-7 0 15,-6 6 79-15,-58 3-12 16,-34 8-23-16,-27 11 25 15,-11 20-69-15,1 8-2 16,2 3-23-16,38 3-181 16,37 8-725-16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0:58.9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0 580 1744 0,'0'0'484'0,"0"0"-353"16,0 0 1-16,0 0 58 16,0 0-44-16,0 0-61 15,0 26-38-15,4 37-22 16,-4 19 80-16,0 18-63 15,0 10-15-15,0-3 49 16,0 3-67-16,0-9 15 16,0-11-24-16,0-20 11 15,0-14-1-15,0-14-10 16,3-18 0-16,-3-14-27 16,5-10 11-16,-1 0-32 15,2-29 37-15,1-31 1 0,2-22-13 16,-6-21 2-16,-3-20 21 15,0-11-7-15,0-4 7 16,0 1-6-16,-7 11 5 16,2 21 1-16,5 23 29 15,0 22-29-15,0 22 0 16,27 15 36-16,5 7-35 16,12 6 10-16,17 10-11 15,9 0 8-15,11 0 8 16,10 3-16-16,0 13 0 15,-4 1-15-15,-6-1 15 16,-15-3-97-16,-19 7-178 16,-33 10-209-16,-11-8-1 0,-3 5-698 15</inkml:trace>
  <inkml:trace contextRef="#ctx0" brushRef="#br0" timeOffset="204">41 970 1551 0,'0'0'297'16,"0"0"-88"-16,0 0-66 15,0 0 61-15,0 0-41 16,0 0-29-16,0 0 13 16,152 23-108-16,-60-23-2 0,11-9-25 15,-2 2-12 1,1 7-138-16,-25 10-223 15,-29 20-499-15</inkml:trace>
  <inkml:trace contextRef="#ctx0" brushRef="#br0" timeOffset="413">66 1528 2116 0,'0'0'376'16,"0"0"-280"-16,0 0 4 0,0 0 45 16,0 0-17-1,212 0-89-15,-114 0-27 0,12 0-12 16,35 0-193-16,-21 0-438 16,-14 0-1414-16</inkml:trace>
  <inkml:trace contextRef="#ctx0" brushRef="#br0" timeOffset="709">1666 206 2184 0,'0'0'284'0,"0"0"-199"0,0 0 40 16,-186 90 115-16,103 20-42 16,2 13-108-16,8 17-14 15,13 17 11-15,26-22-81 16,5 12 21-16,22-9 1 16,7-10-22-16,10-16-12 15,38-17-7-15,11-16-78 16,46-17-86-16,-17-20-438 15,-9-21-130-15</inkml:trace>
  <inkml:trace contextRef="#ctx0" brushRef="#br0" timeOffset="975">1991 327 1475 0,'0'0'1074'0,"0"0"-963"16,0 0-109-16,0 0 192 15,0 0 27-15,132 210-71 16,-78-112-69-16,0 11-53 16,5-3 27-16,-1-5-55 15,1-6 0-15,-1-5-15 16,-6-8-1-16,-10-8-150 15,-20 8-299-15,-10-20-307 0,-12-19-1084 16</inkml:trace>
  <inkml:trace contextRef="#ctx0" brushRef="#br0" timeOffset="1181">1817 1518 2288 0,'0'0'330'0,"0"0"-168"16,0 0-15-16,0 0-5 16,66-193-9-16,13 100-82 15,16-3-15-15,3-7-36 16,-3 8 10-16,-11 7-10 0,-11 8-16 16,0-4-106-1,-14 21-244-15,-23 10-563 0</inkml:trace>
  <inkml:trace contextRef="#ctx0" brushRef="#br0" timeOffset="1470">2805 0 2191 0,'0'0'367'0,"0"0"-317"16,0 0-12-16,0 0 165 16,221 154-31-16,-140-65-30 0,-5 22-91 15,0 16-21-15,-10 15 63 16,-15 7-57-16,-20 7-15 16,-25-6 4-16,-6-1-25 15,-18-14 15-15,-30-15-15 16,1-18-64-16,0-20-17 15,-4-22-202-15,17-25-411 16,9-25-591-16</inkml:trace>
  <inkml:trace contextRef="#ctx0" brushRef="#br0" timeOffset="1668">3924 984 2374 0,'0'0'381'0,"0"0"-249"16,0 0-132-16,0 0 107 15,225-30-34-15,-147 30-52 16,5 0-21-16,27 7-100 16,-19 23-178-16,-25-4-477 0</inkml:trace>
  <inkml:trace contextRef="#ctx0" brushRef="#br0" timeOffset="1845">3972 1571 2682 0,'0'0'354'15,"0"0"-290"-15,0 0 5 16,0 0 39-16,0 0-5 15,328 0-103-15,-198 0-189 16,-13 0-527-16</inkml:trace>
  <inkml:trace contextRef="#ctx0" brushRef="#br0" timeOffset="2447">6629 464 1639 0,'0'0'270'0,"0"0"-116"15,0 0 116-15,0 0 34 16,0 0-56-16,0 0-85 15,-203-163-90-15,118 163-28 16,-16 7 39-16,-9 39-46 16,-7 20 11-16,0 22 26 15,11 18-65-15,19 11 29 16,25 8-15-16,26 1-24 0,28-3 24 16,8-6-24-1,34 0 0-15,23-17 0 0,19-13-21 16,9-18-5-16,-1-24-7 15,-4-22-34-15,-7-20 50 16,-11-3-12-16,-14-10 29 16,-20-29-6-16,-12-10 28 15,-16-7-10-15,0-2 40 16,-48-3-26-16,-26 9 14 16,-21 12-40-16,-17 18-31 15,-16 22-14-15,-50 25-142 16,24 29-353-16,31-2-628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10.6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227 0 1525 0,'0'0'328'0,"0"0"-230"0,0 0 82 16,0 0 97-16,0 0-85 15,0 0-31-15,-29 0-82 16,29 0-2-16,0 0 37 15,0 0-42-15,0 0-24 16,0 0-12-16,0 0-29 16,0 0 26-16,0 14-32 15,0 26-1-15,0 12 41 16,0 8-22-16,0 10-4 16,-3-3-14-16,-19 3-1 15,-9-4 28-15,3-11-28 16,2-3-34-16,1-12 10 15,10-8-104-15,-7-5-181 0,12-7-426 16,-6-13-1235-16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11.7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0 313 1562 0,'0'0'372'0,"0"0"-148"16,0 0 1-16,0 0 79 16,0 0-88-16,0 0-113 15,0 0-30-15,-12 74-49 0,46 22 48 16,5 27-1-16,5 10-53 15,-4 5 53-15,4-10-71 16,-5-7 0-16,-2-13 32 16,-5-12-32-16,-1-24 0 15,-9-19-6-15,-9-20 13 16,-1-21 17-16,2-12-23 16,8-16-1-16,11-46 77 15,10-33-77-15,9-27 13 16,-4-15-13-16,-4-12 1 15,-16 2 17-15,-2 5-18 16,-8 8-34-16,4 23 25 16,10 22-104-16,38 24-84 0,-4 25-446 15,-5 17-486-15</inkml:trace>
  <inkml:trace contextRef="#ctx0" brushRef="#br0" timeOffset="292">1628 0 1101 0,'0'0'1437'0,"0"0"-1240"0,0 0-141 15,0 0 88-15,-196 159 34 16,134-25-48-16,4 49-118 15,7-5 21-15,18-14 16 16,17-23-29-16,16-37 7 16,0 11-27-16,0 3 0 15,16-15 0-15,17-18-12 16,10-20-64-16,12-22-80 16,40-30-200-16,-12-13-377 15,-10 0-1194-15</inkml:trace>
  <inkml:trace contextRef="#ctx0" brushRef="#br0" timeOffset="574">1913 233 2306 0,'0'0'472'16,"0"0"-384"-16,0 0-24 15,0 0 75-15,0 0 6 16,0 0 0-16,0 0-104 16,201 263-5-16,-125-149 46 15,8 15-61-15,-4-4 6 16,1-1-21-16,-1-5-4 16,-8-11 5-16,-2-14-7 15,-11-15-75-15,-5-16-4 16,12-24-201-16,-12-16-387 0,-13-18-381 15</inkml:trace>
  <inkml:trace contextRef="#ctx0" brushRef="#br0" timeOffset="831">2807 319 2181 0,'0'0'508'16,"0"0"-497"-16,0 0 109 16,0 0 150-16,-88 187-129 15,48-87-78-15,-11 7-11 16,-12 5-17-16,-3-1 7 16,-3-6-42-16,1-6-12 0,2-12-8 15,7-8-86-15,12-9-75 16,18-15-124-16,11-18-324 15,14-15-305-15</inkml:trace>
  <inkml:trace contextRef="#ctx0" brushRef="#br0" timeOffset="1172">2981 156 1362 0,'0'0'1135'16,"0"0"-994"-16,0 0-106 16,0 0 126-16,0 0 5 15,0 0-63-15,0 0-39 16,127 157-8-16,-64-46 22 15,-1 11-37-15,-4 13-2 16,-14-1-13-16,-15 0-11 16,-14-1 34-16,-15-7-49 15,0-4 0-15,-32-11-4 16,-16-15 4-16,-4-14-41 0,1-19-57 16,7-19-111-1,12-16-303-15,13-18-390 0</inkml:trace>
  <inkml:trace contextRef="#ctx0" brushRef="#br0" timeOffset="1391">4067 1090 2208 0,'0'0'351'15,"0"0"-263"-15,0 0-73 0,227-3 104 16,-136 3 10 0,7 0-123-16,9 0-6 0,1 0-38 15,5 0-156-15,-28 0-289 16,-34 0-288-16</inkml:trace>
  <inkml:trace contextRef="#ctx0" brushRef="#br0" timeOffset="1579">4101 1553 2232 0,'0'0'470'0,"0"0"-404"16,0 0-24-16,0 0 103 15,252 10-96-15,-144-10-49 16,56 0-94-16,-22 9-453 15,-16 2-1166-15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19.2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24 488 1910 0,'0'0'360'16,"0"0"-329"-16,0 0 19 16,0 0 140-16,25 195 4 15,-16-46-30-15,-9 48-94 0,0 40 41 16,0-28-21-16,0-48-62 15,0-62 20-15,0-49-48 16,0-4 0-16,0-1 15 16,0-6-6-16,0-20-13 15,0-7 4-15,0-12-21 16,0-4-32-16,0-32-176 16,10-20-111-16,8-16-19 15,-4-14 50-15,-2-11-94 16,-12-12-290-16</inkml:trace>
  <inkml:trace contextRef="#ctx0" brushRef="#br0" timeOffset="216">2 705 910 0,'0'0'521'0,"0"0"-222"0,-7-171-112 15,33 122 0 1,24 16 35-16,23 14-51 0,12 12-45 16,13 7 13-16,8 0-44 15,-4 7 13-15,-8 21-32 16,-14 10-39-16,-21 6 37 15,-27 7-62-15,-32 8 30 16,-7 9 16-16,-62 4-34 16,-29 4-7-16,-12-7-17 15,-3-14-7-15,18-19-2 16,22-18-114-16,26-18-155 16,25-37-441-16,19-12-1332 0</inkml:trace>
  <inkml:trace contextRef="#ctx0" brushRef="#br0" timeOffset="478">903 62 2183 0,'0'0'303'15,"0"0"-233"-15,0 0 115 16,212-52 64-16,-140 52-162 15,-6 0-27-15,-8 6-6 16,-24 27-32-16,-24 11 43 16,-10 10-29-16,-19 5-1 15,-25-3 22-15,2-8-49 16,15-15-7-16,27-13-1 0,12-20-61 16,177-22-65-16,-3-35-500 15,19-11-1798-15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17.4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85 492 1657 0,'0'0'288'16,"0"0"-181"-16,0 0 83 16,0 0 98-16,0 0-157 15,0 0-93-15,0 0 21 0,-85 4-52 16,97-4-1-16,20 0-3 16,16 0 4-16,8-27 11 15,-2-6-18-15,3-13 0 16,-4-6 15-16,-6-7-15 15,-12-3 9-15,-1 1 31 16,-12 10 17-16,-8 4 82 16,-7 18-82-16,-2 7 3 15,-2 15 33-15,-3 7-56 16,0 0-16-16,7 44-21 16,0 20 7-16,1 21 1 15,2 13-8-15,-3 5 0 16,5-1 10-16,-5-8-9 15,1-12-1-15,-1-13-15 0,3-13-52 16,27-13-63-16,-1-14-322 16,-3-19-235-16</inkml:trace>
  <inkml:trace contextRef="#ctx0" brushRef="#br0" timeOffset="201">1171 450 1513 0,'0'0'947'0,"0"0"-804"0,0 0-48 16,0 0 107 0,0 0-64-16,270-33-138 0,-109 16-3 15,-19 4-214-15,-18 4-513 16</inkml:trace>
  <inkml:trace contextRef="#ctx0" brushRef="#br0" timeOffset="729">2747 67 2307 0,'0'0'388'0,"0"0"-285"16,0 0 42-16,0 0 73 15,0 0-117-15,0 233-58 16,0-120 35-16,0 9-57 16,0 2 3-16,3 1-11 15,4-9-7-15,0-22 32 16,-2-15-38-16,-5-21 0 15,0-18-14-15,0-20 14 16,0-11-21-16,0-9-6 16,0 0-12-16,-8-25 20 15,-11-19-54-15,-1-14-4 16,1-14 52-16,0-17-31 0,1-12 41 16,-4-11 3-16,0-10 12 15,5 0 2 1,5 5-2-16,12 12 0 0,0 23 58 15,4 22-13-15,36 24-32 16,18 17 2-16,16 19-9 16,9 0 51-16,8 8-57 15,-3 22 0-15,-15 7 19 16,-16-2-7-16,-16 5 1 16,-22-4-4-16,-19 1-8 15,0 0 43-15,-34-2-44 16,-27 5-12-16,-8-1-63 15,-35 13-180-15,18-9-597 0,8-10-1221 16</inkml:trace>
  <inkml:trace contextRef="#ctx0" brushRef="#br0" timeOffset="1300">290 1227 1998 0,'0'0'347'0,"0"0"-194"15,0 0 43-15,0 0 39 16,0 0-39-16,0 0-156 0,0 0-4 16,25 0-34-16,51 3 7 15,34 4 54-15,61-7-63 16,69 0 7-16,66 0 20 16,22 0-19-16,0 0 20 15,-22 0-28-15,-28 0 6 16,-8 0 15-16,-14 0-21 15,-19-10 0-15,-51 1-5 16,-48-1 16-16,-46 2-17 16,-38 8 6-16,-7 0 0 15,-15 0-15-15,-13 0-25 16,-19 0-41-16,-51 0-72 16,-22 8-385-16,-8 4-702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21.6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94 812 1733 0,'0'0'366'0,"0"0"-228"15,0 0-132-15,0 0 115 16,0 0 86-16,0 0-106 0,0 0-58 15,208-16-41-15,-123 8-2 16,42-5-22-16,-22 0-296 16,-17 0-458-16</inkml:trace>
  <inkml:trace contextRef="#ctx0" brushRef="#br0" timeOffset="199">0 1152 2365 0,'0'0'348'16,"0"0"-348"-16,0 0 0 0,0 0 39 16,277 0-6-16,-142-13-33 15,87-13-109-15,-29 0-215 16,-17-4-615-16</inkml:trace>
  <inkml:trace contextRef="#ctx0" brushRef="#br0" timeOffset="484">2214 502 993 0,'0'0'1554'0,"0"0"-1483"16,0 0-44-16,137-212-14 16,-93 136 99-16,-4 7 12 15,-8 7-117-15,-5 17 28 16,-16 14 83-16,-5 24-24 16,-6 7-35-16,0 28-38 15,0 33-12-15,0 25 33 16,0 14-42-16,-6 13-26 15,6 1-58-15,0 35-228 16,0-35-361-16,0-19-600 0</inkml:trace>
  <inkml:trace contextRef="#ctx0" brushRef="#br0" timeOffset="703">1691 1159 2604 0,'0'0'516'16,"0"0"-464"-16,0 0-35 15,0 0 31-15,189-34 28 16,-31 10-58-16,60 0 7 16,-10 11-25-16,-14 6 0 15,-26 7-1-15,3 3-155 16,-26 21-375-16,-13-2-488 0</inkml:trace>
  <inkml:trace contextRef="#ctx0" brushRef="#br0" timeOffset="1207">2063 1946 2581 0,'0'0'375'16,"-22"184"-308"-16,15-55-40 15,1 44 115-15,1-8-32 16,5-5-27-16,0 1-83 0,0-33 6 16,5-1 8-16,5-21-14 15,-4-24-2-15,3-29 1 16,-2-25-28-16,-1-17 5 15,3-11-100-15,-2-13-44 16,3-40 5-16,2-21-72 16,-6-23 47-16,-6-13-21 15,0-23 81-15,0-30 84 16,-28-34 7-16,-1 13 37 16,7 23 31-16,10 26 16 15,12 36 53-15,0 8 28 16,22 3-13-16,22 30 10 15,15 20-52-15,11 29-7 16,6 9 71-16,3 3-32 16,-6 36-28-16,-10 7-15 0,-16 7-13 15,-29 7 37-15,-18 4-70 16,-3 2 1-16,-49 0 25 16,-18-4-42-16,-6-10-5 15,3-12-61-15,1-30-141 16,21-10-176-16,17 0-514 0</inkml:trace>
  <inkml:trace contextRef="#ctx0" brushRef="#br0" timeOffset="1460">2701 1715 2097 0,'0'0'505'0,"0"0"-474"15,0 0 41-15,0 0 177 0,0 0-71 16,0 0-97-16,0 0-48 16,179 64 8-16,-179-15 21 15,-22 6-48-15,-14-2-14 16,-1-6 0-16,12-15 1 16,13-10-12-16,12-7 5 15,9-15-53-15,45 0-54 16,78-29-168-16,-12-18-352 15,-4-5-443-15</inkml:trace>
  <inkml:trace contextRef="#ctx0" brushRef="#br0" timeOffset="1665">3927 995 2684 0,'0'0'339'0,"0"0"-326"15,0 0 18-15,0 0 31 16,303-24-62-16,-177 22-181 16,-12-1-588-16</inkml:trace>
  <inkml:trace contextRef="#ctx0" brushRef="#br0" timeOffset="1978">5366 867 1957 0,'0'0'798'15,"0"0"-798"-15,0 0 9 16,0 0 65-16,110-223 98 15,-63 141-64-15,-3-7-108 16,-3-3 0-16,-5-4 30 16,-14 14 10-16,-4 14 13 0,-11 22 16 15,-4 20 4 1,-3 20 32-16,0 6-89 0,0 29-14 16,0 34 17-16,-3 21-19 15,-4 18-9-15,-1 13-45 16,4 6-33-16,4-2-93 15,0 29-333-15,0-27-139 16,0-23-1241-16</inkml:trace>
  <inkml:trace contextRef="#ctx0" brushRef="#br0" timeOffset="2201">5184 1406 1415 0,'0'0'1361'0,"0"0"-1130"16,0 0-186-16,0 0 67 16,0 0 1-16,0 0-42 15,197 0-26-15,-80-6-39 16,13-12-6-16,9 2 0 16,0-2 6-16,3 9-19 15,22 9-110-15,-32 0-513 16,-38 0-539-16</inkml:trace>
  <inkml:trace contextRef="#ctx0" brushRef="#br0" timeOffset="2712">5479 2105 2528 0,'0'0'280'16,"0"0"-264"-16,0 202 53 15,0-61 170-15,0 45-69 16,-6-10-102-16,-3-15-41 16,2-22 39-16,4-29-61 15,-4 7 8-15,2-1-4 16,2-25-1-16,0-21-16 15,-1-32-4-15,1-21-19 0,-4-17 31 16,-1 0-76-16,-3-32-33 16,0-26 43-16,0-16-2 15,-4-17 16-15,2-18 29 16,-9-35 23-16,0-40-11 16,6-36 11-16,6 13-5 15,10 46 5-15,0 52 0 16,14 51 25-16,20 5-4 15,13 3 0-15,14 12 39 16,8 22-59-16,1 16 44 16,-1 0 9-16,-3 26-20 0,-12 23 20 15,-10 9-21-15,-19 12-12 16,-16 5 36-16,-9 2-56 16,-26 0 8-16,-29-8-9 15,-15-6 0-15,-2-14-11 16,-23-26-89-16,22-15-161 15,11-8-563-15</inkml:trace>
  <inkml:trace contextRef="#ctx0" brushRef="#br0" timeOffset="3113">7287 656 2695 0,'0'0'485'0,"0"0"-464"16,0 0-20-1,0 0 156-15,0 0-101 0,0 0-55 16,252-24 9-16,-153 24-10 15,4 0-62-15,8 16-116 16,-26 9-439-16,-31 2-201 0</inkml:trace>
  <inkml:trace contextRef="#ctx0" brushRef="#br0" timeOffset="3280">7215 1372 2640 0,'0'0'510'16,"0"0"-504"-16,0 0-5 0,186 16 56 15,3-18-57-15,-21-21-150 16,-11-6-570-16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49.73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569 384 700 0,'0'0'1070'0,"0"0"-856"16,0 0-129-16,0 0 146 16,0 0 13-16,0 0-121 15,0 0-41-15,5-90-62 16,-5 60-3-16,0-5 34 15,-8-1-12-15,-21 0 9 16,-8 0 4-16,-5 4-23 16,-14 4 22-16,2 14-50 15,-5 6-1-15,-2 8 20 16,5 3-19-16,2 30 5 16,10 11-6-16,8 10 8 0,11 12 1 15,13 0-9 1,12-2 0-16,0 1 7 0,3-7-6 15,35-2-1-15,6-6 0 16,10-5 1-16,5-2-4 16,5-4 3-16,2-7 0 15,-3 5 4-15,-6-2 2 16,-1 6-7-16,-5 2 1 16,-7 3 0-16,-5 3-2 15,-9 3 3-15,-16-3-1 16,-6 4 23-16,-8-8-13 15,0 1 11-15,-22-6-12 0,-19-4-9 16,-6-9 48 0,-7-8-29-16,-5-10 22 0,-4-9 6 15,6 0-29-15,3-16 17 16,-2-17-35-16,12-6 6 16,5-4 6-16,5-1-12 15,12 6-33-15,22-10-71 16,0 8-172-16,9 7-526 0</inkml:trace>
  <inkml:trace contextRef="#ctx0" brushRef="#br0" timeOffset="390">1430 0 1714 0,'0'0'296'0,"0"0"-189"15,0 0 116-15,0 0 80 16,-243 187-78-16,173-91-86 16,4 11-46-16,7 12 1 0,8 5 28 15,16 4-78 1,9 3-14-16,11-3 16 0,15-6-45 16,0-14 9-16,32-12-10 15,21-19-29-15,8-9 8 16,8-20-135-16,41-19-121 15,-19-15-229-15,-15-14-333 0</inkml:trace>
  <inkml:trace contextRef="#ctx0" brushRef="#br0" timeOffset="887">1456 728 1498 0,'0'0'309'16,"0"0"-174"-16,0 0-26 15,0 0 148-15,0 0-33 16,0 0-117-16,0 0 10 16,109 53-19-16,-80 0-28 15,-10 9-5-15,-4 8-43 16,-12-3 1-16,-3-4-23 15,0-4 0-15,0-12 14 16,0-12-14-16,0-15-20 16,0-11 20-16,0-9 0 15,-3 0-11-15,3-16 2 0,0-25 9 16,0-6-18-16,7-16 2 16,18-3 4-16,7 2 10 15,2 1 3-15,2 10-2 16,-3 15 0-16,3 14 1 15,5 17 32-15,-4 7-22 16,-2 3 11-16,-1 29 31 16,-5 15-8-16,-11 9 14 15,-4 10-31-15,-2 1-3 16,-2 1 51-16,-3-6-67 16,1-10-8-16,-1-10 15 15,-4-9-15-15,1-13-41 16,1-10-82-16,12-10-152 0,1-7-110 15,1-23-379-15</inkml:trace>
  <inkml:trace contextRef="#ctx0" brushRef="#br0" timeOffset="1157">2320 201 2051 0,'0'0'279'16,"0"0"-189"-16,0 0 156 0,0 0 39 15,0 0-76 1,189 165-102-16,-123-92-16 16,7 13-28-16,8 6-23 0,2 12 32 15,-7 9-25-15,-7 7-37 16,-16 9 31-16,-31 2-41 15,-22 6-15-15,-34 41-126 16,-35-33-400-16,-1-31-849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26.7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200 1090 1631 0,'0'0'345'16,"0"0"-186"-16,0 0-126 15,0 0 125-15,0 0 29 16,0 0-86 0,-13 0-26-16,42-23-55 0,15-6-11 15,3-14 35-15,0-3-44 16,1-6 19-16,-8-1 8 0,-11 7 24 15,-4 7 64-15,-9 10-29 16,-10 12-14-16,-2 10 29 16,-4 7-59-16,0 0-5 15,0 38-15-15,0 23-21 16,0 13 38-16,0 16-39 16,0 1 0-16,0-2 14 15,0-7-14-15,0-6-1 16,0-16-37-16,0-6-83 15,25-11-136-15,-3-17-415 16,0-13-374-16</inkml:trace>
  <inkml:trace contextRef="#ctx0" brushRef="#br0" timeOffset="191">982 1103 383 0,'0'0'1613'16,"0"0"-1313"-16,0 0-59 16,0 0-27-16,0 0-91 15,208-23-79-15,-144 19-44 16,46 4-110-16,-15-3-262 16,-11 1-929-16</inkml:trace>
  <inkml:trace contextRef="#ctx0" brushRef="#br0" timeOffset="579">2272 545 1750 0,'0'0'250'0,"0"0"-193"16,0 0-14-16,0 0 110 0,0 0-86 16,142-219-10-16,-116 156-29 15,-4-2 36-15,-7 2 82 16,-5 10-34-16,-7 10 13 15,-3 18-16-15,0 11-9 16,0 14 32-16,0 0-101 16,0 39-30-16,0 24 28 15,0 16-28-15,0 15-1 16,0 5-5-16,9-4-94 16,11 24-127-16,2-24-389 15,-7-24-215-15</inkml:trace>
  <inkml:trace contextRef="#ctx0" brushRef="#br0" timeOffset="801">2218 1071 1839 0,'0'0'534'16,"0"0"-467"-16,0 0 57 15,0 0 76-15,0 0 14 16,228-7-177-16,-155-4-23 16,8 6 2-16,2 0-16 15,39 5-141-15,-24 0-193 16,-18 0-524-16</inkml:trace>
  <inkml:trace contextRef="#ctx0" brushRef="#br0" timeOffset="1203">2698 1284 2034 0,'0'0'490'0,"0"0"-353"15,0 0 93-15,0 0 38 16,0 0-148-16,0 0-92 15,0 0 21-15,-182 48-48 16,143-14 10-16,-5 11-11 0,3 8 1 16,1 6 28-1,8 2-29-15,6 7 0 0,11-3 0 16,12-3 0-16,3 0 0 16,3-6 0-16,38-10-39 15,9-10 22-15,13-16-74 16,-2-13-2-16,1-7 60 15,-14-4-21-15,-11-26 36 16,-15 1 18-16,-22-7 11 16,0 0 79-16,-22 0-42 15,-25 7-19-15,-19 5 8 16,-4 15-37-16,4 9-94 16,-18 6-225-16,23 21-487 0,14 5-1139 15</inkml:trace>
  <inkml:trace contextRef="#ctx0" brushRef="#br0" timeOffset="1644">41 2547 2029 0,'0'0'342'0,"0"0"-251"16,0 0-76-16,0 0 154 15,0 0-3-15,185 0-84 16,-72-4-19-16,51-5 32 16,56 2 4-16,68 3-3 15,40-1-34-15,15-2 5 16,-11-1-48-16,-33 2-8 0,-18 1 17 16,-28 0-22-1,-55 2-6-15,-52 3 0 16,-52 0 0-16,-34 0 15 0,-6 0-15 15,-14 0-29-15,-11 0 23 16,-29 0-107-16,0-6-126 16,-25-8-560-16</inkml:trace>
  <inkml:trace contextRef="#ctx0" brushRef="#br0" timeOffset="2058">1036 3541 2167 0,'0'0'232'0,"0"0"-232"16,0 0 0-16,0 0 97 16,0 0 4-16,0 0-55 15,240-167-45-15,-167 108-1 16,-11-1 40-16,-11 5 20 16,-17 9 16-16,-17 12 25 15,-5 15 9-15,-12 14 36 16,0 5-77-16,0 5-10 15,0 38-31-15,-19 19-12 0,6 17 17 16,1 6-32-16,8 1 8 16,4-5-9-16,0-4 0 15,16-16-104-15,4-4-200 16,-1-18-442-16,-11-14-1352 0</inkml:trace>
  <inkml:trace contextRef="#ctx0" brushRef="#br0" timeOffset="2278">978 3957 2365 0,'0'0'522'0,"0"0"-514"15,0 0 54-15,0 0 128 0,247 3-49 16,-133-3-79-16,9 0-41 15,6-3 24-15,-6 3-45 16,-6 0-46-16,15 0-161 16,-34 0-675-16,-29 10-1259 0</inkml:trace>
  <inkml:trace contextRef="#ctx0" brushRef="#br0" timeOffset="2665">1575 4419 2114 0,'0'0'715'0,"0"0"-573"16,0 0-128-16,0 0 98 16,0 0 71-16,0 0-110 15,-230 41-45-15,170-2-28 16,-6 12 18-16,6 7 44 15,10 7-61-15,9 8-1 16,12 2 27-16,23-3-21 16,6 0 0-16,0-6-6 15,32-6 1-15,18-15-13 0,13-16-35 16,6-12 1-16,1-14-1 16,-11-3 16-1,-17-3 30-15,-15-20-12 0,-20-7 13 16,-7-3 18-16,-12-6-8 15,-27 4-11-15,-17-3 1 16,-1 5-1-16,1 5 1 16,9 5-76-16,26-17-220 15,16 10-432-15,5-3-1369 0</inkml:trace>
  <inkml:trace contextRef="#ctx0" brushRef="#br0" timeOffset="3003">2225 3264 2652 0,'0'0'359'16,"0"0"-358"-16,0 0 35 15,0 0 114-15,0 0-48 16,83 254-23-16,-43-135-61 16,1 8 3-16,-9 17 50 15,-3 8-50-15,-7 2 9 16,-7-4 3-16,-12-5-17 0,-3-11 10 16,-6-9-26-16,-35-14-18 15,-10-15 10-15,-11-14-64 16,-8-17-18-16,-6-14-88 15,-44-16-154-15,19-12-250 16,1-16-239-16</inkml:trace>
  <inkml:trace contextRef="#ctx0" brushRef="#br0" timeOffset="3348">427 3262 1859 0,'0'0'280'15,"0"0"-189"-15,-152 236 29 16,74-24 156-16,2 65-20 16,13 25-110-16,28-6 2 15,20-37-64-15,15-46-33 16,0-34 9-16,18-46-59 16,14-38-2-16,24-27-11 0,30-2-99 15,97-19-127-15,-10-18-381 16,-9-29-439-16</inkml:trace>
  <inkml:trace contextRef="#ctx0" brushRef="#br0" timeOffset="3898">2837 2966 1365 0,'0'0'320'15,"0"0"-206"-15,0 0-101 16,0 0 7-16,0 0 65 16,0 0 6-16,0 0 60 0,0-108 31 15,0 105 17 1,0 0-25-16,0 3-66 0,0 0-22 15,19 0 1 1,6 0 9-16,11 0 0 0,1 0-71 16,3 22-7-16,-11 9 14 15,-14 8-20-15,-15 13 24 16,0 11-35-16,-47 5 23 16,-12 5-3-16,-7-9-14 15,8-10-7-15,11-11 20 16,22-21-10-16,20-8 19 15,5-11-29-15,27-3-13 16,45 0 12-16,103-33-101 16,-15-5-357-16,-2-3-314 0</inkml:trace>
  <inkml:trace contextRef="#ctx0" brushRef="#br0" timeOffset="4389">4178 2184 2464 0,'0'0'344'16,"0"0"-275"-16,0 0 45 15,0 0 101-15,0 0-173 16,0 0-31-16,0 0-11 15,264 0-2-15,-134 22-104 16,-20 0-437-16,-22-2-379 0</inkml:trace>
  <inkml:trace contextRef="#ctx0" brushRef="#br0" timeOffset="4566">4077 2802 2624 0,'0'0'589'0,"0"0"-550"0,0 0-39 15,0 0 34-15,248 50-10 16,-55-50-24-16,-18 0-160 16,-18 0-801-16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35.09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758 86 1553 0,'0'0'285'0,"0"0"-54"16,0 0 11-16,0 0-15 16,0 0-47-16,0 0-56 15,-154-77-49-15,103 72-11 0,-12 5-13 16,-6 0 33-1,-4 16-68-15,1 28 11 0,-1 11 21 16,4 21-16-16,14 9 5 16,11 10-28-16,19 8-1 15,17-3 17-15,8 2-25 16,5-6-9-16,37-12 2 16,14-12-10-16,10-16-22 15,10-13-12-15,0-16 32 16,-3-18 7-16,-7-9-15 15,-12 0 13-15,-14-29 5 16,-18-14 9-16,-15-10 14 16,-7-2-7-16,-7-1 28 0,-33 1 7 15,-11 9-41 1,-7 12 4-16,-4 18-5 0,3 16-93 16,11 0-134-16,9 43-373 15,14 7-44-15,6-9-947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35.50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28 1855 0,'0'0'353'16,"0"0"-260"-16,0 0 80 15,0 0 118-15,0 0-156 16,0 0-54-16,0 0 21 15,146 3-26-15,-67-3 29 16,13 0-85-16,11 0 7 16,5 0 19-16,14-8-37 0,5 6 6 15,11-3-3-15,8 3-11 16,4 0 14-16,-1 2-15 16,-7-3-3-16,-15-2-3 15,-17 3 6-15,-25 2-22 16,-31 0-93-16,-48 0-161 15,-6 2-216-15,-10 15-167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01:36.4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242 75 2179 0,'0'0'274'15,"0"0"-177"-15,0 0 32 16,0 0 90-16,0 0-87 15,0 0-102-15,0 0 10 16,196-12-8-16,-123 10-5 16,8 2 33-16,2 0-42 15,-2 0-2-15,-5 0 34 0,-10 0-49 16,-19 0 0 0,-15 2-1-16,-13 5 1 0,-12-2 15 15,-7-5-16-15,0 3 0 16,-14-3 57-16,-26 0-51 15,-8 0-6-15,-11 0 0 16,-5 0 1-16,-2 0 8 16,0-3-9-16,-7-9 0 15,4 0 0-15,0 0 1 16,3 1-2-16,8 5 1 16,11 0 0-16,6 6-9 15,7 0 9-15,9 0 0 16,0 0 24-16,8 0-22 15,1 3 8-15,5 10-10 16,4 1 1-16,0 3 25 0,4 7-26 16,3 8 0-1,0-1 15-15,0 5-8 0,0 2 22 16,0 6-28-16,0-1 8 16,0-4 24-16,0 1-26 15,0-8-7-15,0-3 15 16,3-6-14-16,-3-6 7 15,0-7-8-15,0-1 0 16,0-6 8-16,3 2-7 16,1-3-1-16,-1 1 0 15,6-3 1-15,8 0 6 16,5 5-1-16,11-5-4 0,6 0 8 16,9 0-10-16,7 0-5 15,3 0 4-15,1 6 2 16,-5 7 7-16,5 11-8 15,-4 5 0-15,-5 10-5 16,-6 4 11-16,-3 7-7 16,-12 4 1-16,-4 3 0 15,-10 1 5-15,-5 0-5 16,-10 0 0-16,0-6 1 16,0 1-1-16,-28-8 0 15,-16-3-7-15,-10-8 7 16,-9-8 16-16,-6-9-16 15,-4-15 0-15,-7-2 57 0,-1 0-36 16,5-10 21 0,7-13-2-16,10 1-38 0,8 3 35 15,10 1-37-15,16 7-40 16,25-10 1-16,0 5-165 16,25-5-595-16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48:44.1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2501 0,'0'0'344'16,"0"0"-344"-16,0 0 0 16,0 0 41-16,0 0-41 0,0 0-233 15,0 0-336-15,61 12-228 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48:44.3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2165 0,'0'0'491'16,"0"0"-423"-16,0 0 88 15,0 0-142-15,0 0-14 16,0 0-943-16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48:36.22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1019 300 1395 0,'0'0'269'0,"0"0"-152"16,0 0-75-16,0 0 86 16,0 0 89-16,0 0-62 15,-106-43-8-15,83 35-67 16,0-2-20-16,-8 5 53 15,-8 3-49-15,-3 2-28 16,-8 0-2-16,-6 0-32 0,-10 20 54 16,2 14-55-16,-5 4 13 15,0 9 31-15,4 0-39 16,4 13 7-16,5 2-5 16,-3 9 1-16,13 12 44 15,9 10-51-15,7 7 4 16,14 3 42-16,9-3-32 15,7-10-1-15,0-9-12 16,7-8 3-16,19-11 18 16,8-14-24-16,9-13 0 15,6-15-19-15,13-14 16 16,6-6-11-16,1-6-43 16,0-31 10-16,-4-12 45 0,-4-6-37 15,-12-3 26-15,-6 2 7 16,-13 12 12-16,-11 10 0 15,-8 10 24-15,-6 14 29 16,-5 10 33-16,0 0-73 16,0 0 1-16,0 22 14 15,4 17-23-15,3 9 13 16,-4 6-17-16,6-1-7 16,-2-5 0-16,0-7-65 15,6-16-120-15,-3-15-380 16,-2-10-403-16</inkml:trace>
  <inkml:trace contextRef="#ctx0" brushRef="#br0" timeOffset="292">381 1000 1888 0,'0'0'394'0,"0"0"-291"15,0 0 56-15,0 0 90 16,0 0-130-16,211 21-51 16,-128-21-16-16,6 0-40 15,-6 0 33-15,-7 0-45 16,-10 10 0-16,-9 20 25 16,-15 16-19-16,-15 13 42 15,-8 4 14-15,-12 11-46 0,-3-6 31 16,-1-2-47-16,-3-14-30 15,9-14 3-15,9-26-183 16,5-12-319-16,-4 0-241 0</inkml:trace>
  <inkml:trace contextRef="#ctx0" brushRef="#br0" timeOffset="459">1003 863 2119 0,'0'0'544'0,"0"0"-377"16,0 0-30-16,0 0-19 0,0 0-118 15,0 0-203 1,0 0-152-16,119-62-754 0</inkml:trace>
  <inkml:trace contextRef="#ctx0" brushRef="#br0" timeOffset="1088">1772 948 1487 0,'0'0'1016'0,"0"0"-822"15,0 0-49-15,0 0 67 0,0 0-56 16,0 0-69-16,-234 66-10 16,188-19-75-16,9 14 4 15,7 3 15-15,10 1-21 16,17 1 0-16,3-12 0 16,7-8-40-16,35-11-6 15,8-22-110-15,10-13-81 16,6 0 0-16,-3-38-60 15,-1-10 23-15,-12-8 122 16,-16 5 89-16,-15-2 63 16,-6 17 61-16,-13 5 95 15,0 13 85-15,0 13 38 0,0 5-26 16,0 3-115-16,0 31-60 16,0 17 33-16,10 4-69 15,6 7-24-15,11-7-5 16,3-10-13-16,12-14-19 15,8-14-58-15,0-13 25 16,-1-4-23-16,-3-14-79 16,-8-28 60-16,-7-9 49 15,-4-1 2-15,-13 5 35 16,-1 1 8-16,-10 17 12 16,1 10 60-16,-4 16-12 15,0 3 10-15,0 17-13 16,0 27 10-16,0 12 11 0,0 5-33 15,0 1-29-15,0-6 10 16,0-16-26-16,0-9-1 16,10-17-77-16,3-14-151 15,-3 0-81-15,10-59-178 16,-4 1-75-16,-9 0-938 0</inkml:trace>
  <inkml:trace contextRef="#ctx0" brushRef="#br0" timeOffset="1185">2397 1028 1109 0,'0'0'548'15,"0"0"-305"-15,0 0 95 16,0 0-158-16,0 0-180 16,0 0-248-16,0 0-1749 0</inkml:trace>
  <inkml:trace contextRef="#ctx0" brushRef="#br0" timeOffset="1390">1542 31 2104 0,'0'0'386'16,"0"0"-228"-16,0 0-36 16,0 0 17-16,0 0-49 15,0 0-34-15,203 61 3 16,-203 43-59-16,-3-11-189 15,-29-11-500-15</inkml:trace>
  <inkml:trace contextRef="#ctx0" brushRef="#br0" timeOffset="3872">7130 1217 1753 0,'0'0'481'16,"0"0"-474"-16,0 0 40 16,0 0 38-16,0 0 34 15,0 0-32-15,248-200-73 16,-172 114-8-16,6-6-5 16,-10-9 5-16,-11 5 30 0,-15 4-5 15,-13 10 54-15,-10 14 72 16,-14 22-34-16,-5 21-16 15,-4 25-8-15,0 5-31 16,0 56 11-16,0 33-57 16,-7 26 25-16,-9 19 22 15,3 8-36-15,3-14 3 16,6-12-29-16,4-19-6 16,0-16-1-16,0-20-3 15,23-22-87-15,0-19-97 16,-9-15-712-16</inkml:trace>
  <inkml:trace contextRef="#ctx0" brushRef="#br0" timeOffset="2130">3877 972 1587 0,'0'0'495'15,"0"0"-364"-15,0 0-33 0,0 0 108 16,0 0 26 0,0 0-103-16,-211-67-65 0,154 67 5 15,-1 33-53-15,1 19 26 16,8 6-27-16,10 11-14 16,16 4 25-16,15-5-26 15,8-6-16-15,0-6 15 16,36-15-11-16,5-11-48 15,12-15-31-15,5-15-24 16,3 0 55-16,-3-42-81 16,2-17-1-16,-7-17 41 15,-3-12 15-15,-7-16 55 16,-10-7 23-16,-10-4 8 0,-3-6 105 16,-8 4 12-16,-12 7 21 15,0 14 20-15,0 20-13 16,0 29-6-16,0 19-28 15,0 28-21-15,0 7-11 16,0 51-70 0,0 30-3-16,0 27 27 0,0 15-27 15,0 11 37-15,11-7-43 16,-4-11 8-16,5-11-5 16,-5-20-3-16,0-16-21 15,2-25-38-15,-2-30-137 16,0-14-307-16,-7-7-353 0</inkml:trace>
  <inkml:trace contextRef="#ctx0" brushRef="#br0" timeOffset="2319">3537 615 2148 0,'0'0'506'15,"0"0"-399"-15,0 0-34 16,0 0 45-16,225 0-28 16,-123 0-71-16,51-16-19 15,-22 2-219-15,-21 4-613 0</inkml:trace>
  <inkml:trace contextRef="#ctx0" brushRef="#br0" timeOffset="3206">4889 897 2191 0,'0'0'486'16,"0"0"-385"-16,0 0 131 15,0 0-51-15,0 0-58 16,-215-76-44-16,166 84-55 16,-5 33 28-16,5 17-52 15,10 11 0-15,16 7 15 0,19-7-15 16,4-4-10-16,20-14-26 16,29-14-59-16,13-19 12 15,9-18-126-15,2 0-79 16,0-33-20-16,-8-18 3 15,-15 2 144-15,-17 3 111 16,-10 9 50-16,-14 16 104 16,-9 11 58-16,0 10 45 15,0 0-47-15,0 20-81 16,4 18 52-16,10 7-44 16,14 3-60-16,6-11-27 15,12-6-5-15,11-16-86 16,5-15 56-16,-6 0-28 0,-6-20-12 15,-7-23 31-15,-17-4 42 16,-3-4 2-16,-9-5 12 16,-5 11 73-16,-5 7 31 15,-4 10 10-15,0 16 5 16,0 7-24-16,0 5-29 16,0 17 0-16,0 39-77 15,0 27 26-15,0 54 19 16,7 49-32-16,16 44 13 15,0-14 42-15,7-33-24 16,-7-53 15-16,-3-26-59 16,-1 13 9-16,-5-1 7 15,-1-6-10-15,-6-31 7 0,-7-31-14 16,0-24 0-16,0-20 11 16,0-4-11-16,-4-24-26 15,-12-32 25-15,2-19-22 16,-2-21 13-16,2-21-4 15,2-17 2-15,-4-38-1 16,1-38-23-16,0-37-11 16,4 20 10-16,7 55-32 15,4 61 31-15,0 50-2 16,11 11 31-16,23 7-12 16,8 5 14-16,8 24-17 15,8 14 23-15,-5 0 2 16,1 14 47-16,-12 21-33 15,-15 11 8-15,-17 1 51 0,-10 7-57 16,-10 9 2-16,-40-2-2 16,-16 1-17-16,-10-11-6 15,-26-12-115-15,16-17-233 16,14-22-440-16</inkml:trace>
  <inkml:trace contextRef="#ctx0" brushRef="#br0" timeOffset="3374">4853 313 2181 0,'0'0'525'0,"0"0"-431"0,0 0 15 16,287-176-52-1,-115 119-57-15,-27 11-102 0,-15 12-610 0</inkml:trace>
  <inkml:trace contextRef="#ctx0" brushRef="#br0" timeOffset="4549">9155 499 1580 0,'0'0'346'0,"0"0"-117"15,0 0 37-15,0 0-13 16,0 0-41-16,0 0-142 16,0 0 26-16,-12 178 6 15,12-71-42-15,0 9 31 16,0 1-54-16,0 0-31 15,-4-10 45-15,1-14-51 0,-1-17 0 16,4-19-1-16,0-19 16 16,0-14-16-16,0-16 1 15,0-8 0-15,0 0 13 16,0-20-13-16,0-22-13 16,0-13 4-16,14-11 4 15,9 5-20-15,9 5 25 16,2 12-15-16,5 17-11 15,-2 15 26-15,6 12-17 16,-1 8 15-16,-1 30 2 16,-6 13 2-16,-5 3-2 15,-14 7 0-15,-12-4 17 16,-4-5-9-16,-16-8 4 16,-34-6 19-16,-10-10-29 15,-9-15 34-15,-4-8-36 0,1-5 0 16,3-8 24-1,12-27-24-15,11-6-19 0,23-11-53 16,23-26-181-16,16 9-405 16,21 7-658-16</inkml:trace>
  <inkml:trace contextRef="#ctx0" brushRef="#br0" timeOffset="4837">9991 310 2129 0,'0'0'477'0,"0"0"-443"16,0 0 154-16,0 0 29 15,0 0-77-15,4 244-33 16,0-131-48-16,3 7-9 15,-2 4-7-15,2-7-23 16,0-6 22-16,2-21-42 16,-2-9-12-16,-7-23-15 15,0-16-71-15,0-22-122 16,0-13-340-16,0-7-176 0</inkml:trace>
  <inkml:trace contextRef="#ctx0" brushRef="#br0" timeOffset="5001">9789 931 1790 0,'0'0'393'16,"0"0"-250"-16,0 0-37 16,249-31-102-16,-108 21-4 15,-20 5-206-15,-13 5-432 0</inkml:trace>
  <inkml:trace contextRef="#ctx0" brushRef="#br0" timeOffset="5810">10721 945 1916 0,'0'0'515'15,"0"0"-243"-15,0 0 48 16,0 0-110-16,-214-3-98 15,168 41-10-15,12 18-90 16,15 5-12-16,12 8 0 16,7-1 10-16,14-2-25 15,36-15-15-15,15-13-61 16,8-17-6-16,3-18-59 16,0-3-98-16,-10-17 41 15,-17-25 34-15,-15-2 109 16,-11-8 45-16,-16 8 25 0,-7 3 113 15,0 12 0 1,0 9 31-16,0 13 43 0,0 7-79 16,0 0-28-16,0 22-60 15,9 15-13-15,17 1 14 16,15-4-21-16,9-7-37 16,8-9-7-16,-1-11-56 15,-4-7 5-15,-10 0 11 16,-13-28 2-16,-7-10 73 15,-7-6 4-15,-9-4 5 16,-7-1 61-16,0 12 48 16,0 9 58-16,0 14-46 0,0 14-26 15,-4 0 27-15,1 34-89 16,-4 35-21-16,1 21 29 16,3 23-14-16,3 14 36 15,0 14-54-15,0 4 6 16,23-1 61-16,7-2-52 15,2-9-12-15,-2-14-12 16,-10-14 11-16,-10-20-1 16,-6-23-10-16,-4-24 0 15,0-15-12-15,0-18 12 16,-4-5-12-16,-10-13-25 16,-2-36-13-16,-3-17 44 15,8-19-33-15,-5-15-27 0,5-21 39 16,-1-15-60-1,1-13-1-15,-5-12-14 0,9-1-44 16,4 11 20-16,3 20 36 16,0 32 56-16,7 30 28 15,26 30 12-15,10 24 0 16,7 15 40-16,-1 0 44 16,4 10 33-16,-3 20-62 15,-8 4-7-15,-11 3 27 16,-12-1-48-16,-12 1 15 15,-7-3-38-15,-7-2-8 16,-35 2-4-16,-12-10-115 16,-45-4-160-16,16-10-227 15,-6-10-506-15</inkml:trace>
  <inkml:trace contextRef="#ctx0" brushRef="#br0" timeOffset="6025">10289 582 1864 0,'0'0'500'16,"0"0"-383"-16,0 0 65 16,202-132 9-16,-152 107-73 15,-8 13-54-15,-3 12-64 16,-5 0-4-16,-4 68-213 0,-7-2-336 15,-7 5-879-15</inkml:trace>
  <inkml:trace contextRef="#ctx0" brushRef="#br0" timeOffset="6182">10500 2221 2450 0,'0'0'0'0,"0"0"-45"16,0 0-240-16,0 0-744 0</inkml:trace>
  <inkml:trace contextRef="#ctx0" brushRef="#br0" timeOffset="7642">1111 2485 1534 0,'0'0'326'16,"0"0"-201"-16,0 0-36 16,0 0 126-16,0 0-10 0,0 0-83 15,222-31-39-15,-130 28-1 16,10 3-31-16,8 0 33 16,13 0-84-16,11 0 6 15,6 17 10-15,11 0-16 16,-2-2 0-16,3-7-1 15,4 4 1-15,9-5 8 16,7-4-8-16,7-3 0 16,8 0 11-16,1 0-10 15,-2 0-1-15,2 0 6 16,-5 0-6-16,-3 0 55 16,-4 0-55-16,-4 0 0 15,-1 0 33-15,1 0-26 0,-9 0 1 16,2 4 4-16,-13 2-6 15,-6 1 21-15,-5 4-26 16,-6 0-1-16,-2-4 36 16,0-2-35-16,-2 3 11 15,-2-6 1-15,4 3-12 16,-2-2 52-16,-5 1-52 16,0 2-1-16,-4 1 21 15,0 4-19-15,-3-4 11 16,-4 3-5-16,2 1-7 15,2-1 34-15,0 0-35 16,-1 0 0-16,5-4 32 16,-1 1-31-16,-3 0 22 0,-2 0-17 15,-9 0-5-15,-6 1 33 16,-6-3-34-16,-9 5 0 16,-2-2 17-16,-2 2-16 15,-7-3 13-15,6 0-4 16,-6 3 4-16,0-6 5 15,0 3-4-15,4-4-15 16,5-3 11-16,-5 5-2 16,0-5 6-16,-4 0-15 15,-3 0 0-15,-4 2-3 16,-4-2 3-16,4 3 0 16,-5 2 0-16,2-3 12 15,-6 1 2-15,-2 2-14 16,-1-2 0-16,0-1 8 0,-2 3-1 15,1-2-7-15,5 1 9 16,-6-1-9-16,-2 4 26 16,-7-4-26-16,-9 1 0 15,-10-1 7-15,-4 1-7 16,-4-1 0-16,-3 1-1 16,2-4 10-16,-2 3-15 15,7-3 6-15,0 0 0 16,7 0-17-16,9 0 17 15,10 0-8-15,5 0 7 16,2 0 2-16,-3-7-16 16,-3 0 14-16,-11 4 1 15,-5 3-18-15,-2 0 18 0,-2 0 0 16,-7 0-6-16,0 0-3 16,-9 0 7-16,-2 0-38 15,-8 0-20-15,-4 0-9 16,0 0-159-16,3-7-285 15,-3-3-135-15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7.50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2105 0,'0'0'384'0,"0"0"-276"15,0 0-21-15,0 0 4 16,0 0-91-16,0 0-234 15,0 0-322-15,41 0-571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7.6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71 1846 0,'0'0'549'0,"0"0"-446"0,0 0 74 16,0 0-104-16,0 0-73 16,0 0-143-16,0 0-376 15,83-71-851-15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9.38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2333 0,'0'0'517'0,"0"0"-355"16,0 0-7-16,0 0-134 15,0 0-21-15,0 0-463 16,0 0-979-16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2:36.65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5416 2434 1684 0,'0'0'231'0,"0"0"-155"15,0 0 30-15,0 0 170 16,0 0-67-16,0 0-93 15,0 0 49-15,-174-101-62 0,118 101-21 16,-8 0-22-16,-17 16-42 16,-2 24 28-16,-8 5-17 15,6 13-7-15,2 4 65 16,9 6-79-16,16 8 18 16,8 6 19-16,12 3-43 15,16 6 20-15,12-2-22 16,10 4 0-16,0-5 23 15,10-6-23-15,21 0 0 16,11-10 1-16,11-13 1 16,11-13-4-16,5-16-13 15,12-20-37-15,2-10 44 16,-2-10-8-16,-1-29 16 16,-14-12-15-16,-19-3 27 0,-25-2-21 15,-22-2 9-15,-3-2 0 16,-56 7 21-16,-21 14-12 15,-18 16 13-15,-5 13-5 16,5 10-17-16,22 0 0 16,21 7-163-16,25 2-573 0</inkml:trace>
  <inkml:trace contextRef="#ctx0" brushRef="#br0" timeOffset="-5600">1183 562 1597 0,'0'0'291'0,"0"0"-234"15,0 0 64-15,0 0 83 16,0 0-40-16,0 0-61 16,0 0-57-16,-25 16 4 15,40-32-18-15,7-7-32 16,10-8 35-16,2 6-34 15,-2 5 26-15,2 7 18 16,-2 9-44-16,-7 4 15 0,1 7-16 16,-1 29 0-16,-6 17 73 15,-4 5-34 1,-8 5-29-16,-4-1 7 0,-3-6-11 16,0-6 21-16,0-14-27 15,0-14 6-15,0-8 25 16,-3-14-2-16,-4 0 23 15,2-9-24-15,1-31-17 16,4-12 11-16,0-15-22 16,4 2-3-16,26 0 2 15,6 2 1-15,8 15-1 16,0 14-5-16,0 18 6 16,3 16-7-16,-3 0-2 0,-5 43 9 15,1 18 19 1,-11 15-7-16,-3 6 8 0,-11 7 1 15,-8-3-15-15,1-10 13 16,-5-16-19-16,4-13 0 16,2-15-21-16,4-18-16 15,28-21-174-15,3-32-270 16,0-14-201-16</inkml:trace>
  <inkml:trace contextRef="#ctx0" brushRef="#br0" timeOffset="-5342">2842 0 185 0,'0'0'1837'0,"0"0"-1473"0,0 0-195 15,0 0 37-15,-174 250 7 16,123-129-89-16,7 21-85 15,4 5 48-15,14 5-45 16,11-12-16-16,15-12-11 16,0-16-15-16,12-23-1 15,29-22-115-15,35-20-187 16,-7-24-251-16,-8-15-476 0</inkml:trace>
  <inkml:trace contextRef="#ctx0" brushRef="#br0" timeOffset="-4911">2977 670 958 0,'0'0'1083'0,"0"0"-936"15,0 0-49-15,0 0 107 16,0 0-27-16,0 0-21 15,0 0-65-15,193 156-32 16,-167-86 0-16,-8 5-15 16,-11-1 6-16,-7-9-51 0,0-9 0 15,0-18 8 1,0-14-8-16,0-15 1 0,0-9-1 16,0-3 0-16,0-37 0 15,5-15-18-15,9-17-13 16,11-8 31-16,5 3-18 15,3 5 9-15,4 13 8 16,2 20 1-16,5 15-3 16,0 21 3-16,0 3 0 15,-4 27 68-15,2 24-28 16,-4 15 17-16,-10 6-24 16,-6 4-24-16,-3-10 44 15,0-7-53-15,-6-14-9 0,9-16-17 16,19-29-128-1,-9 0-330-15,2 0-316 0</inkml:trace>
  <inkml:trace contextRef="#ctx0" brushRef="#br0" timeOffset="-4713">4043 847 1881 0,'0'0'312'15,"0"0"-70"-15,0 0 31 16,0 0-17-16,218 23-149 16,-127-23-63-16,4 0-26 15,0 0-18-15,-4 0-11 16,-5 0-226-16,-20 0-312 0,-25 0-154 16</inkml:trace>
  <inkml:trace contextRef="#ctx0" brushRef="#br0" timeOffset="-4518">4457 624 1765 0,'0'0'503'16,"0"0"-418"-16,0 0 143 16,0 0 57-16,-3 178-108 15,3-103-80-15,0 5-81 16,0-1 22-16,0-5-38 15,0-9-83-15,0-9-168 16,19-16-295-16,-1-18-409 0</inkml:trace>
  <inkml:trace contextRef="#ctx0" brushRef="#br0" timeOffset="-4204">5009 637 1986 0,'0'0'485'0,"0"0"-401"16,0 0 176-16,0 0-43 0,91-168-113 15,-69 145-3 1,-8 18-49-16,1 5-9 0,-5 12 22 15,2 39-32-15,-2 21 27 16,-2 10-60-16,-1 9 12 16,0 0 9-16,5-2-21 15,1-10-18-15,6-16-36 16,-1-14-112-16,11-23-162 16,-7-17-445-16,-7-9-712 0</inkml:trace>
  <inkml:trace contextRef="#ctx0" brushRef="#br0" timeOffset="-3938">5413 203 1397 0,'0'0'715'15,"0"0"-539"-15,0 0 57 16,0 0 41-16,189 119-56 15,-119-60-22-15,2 10-115 16,1 7-17-16,-7 5-4 16,-15 8-27-16,-17 10 2 15,-21 2-28-15,-13 1 1 16,-7 0-16-16,-37-10-16 0,-6-17-87 16,-4-15-107-16,10-24-449 15,10-20-467-15</inkml:trace>
  <inkml:trace contextRef="#ctx0" brushRef="#br0" timeOffset="-3658">6693 76 2043 0,'0'0'302'0,"0"0"-189"16,-113 174 55-16,59-60 127 15,-2 26-36-15,9 6-139 16,14 2-50-16,15-4-19 16,14-10-49-16,4-20 14 15,0-20-16-15,29-25-112 16,41-30-84-16,-4-23-386 15,0-16-186-15</inkml:trace>
  <inkml:trace contextRef="#ctx0" brushRef="#br0" timeOffset="-3341">6901 417 1787 0,'0'0'320'0,"0"0"-233"16,0 0 118-16,0 0 10 16,229-26-21-16,-174 36-49 15,-4 25-50-15,-15 16 9 16,-18 10-7-16,-18 18-49 16,-7 7 40-16,-43 5-83 15,-16 1 1-15,-4-3 4 16,8-15-4-16,15-11-3 15,14-19-3-15,22-11 0 16,11-11-22-16,0-6 22 16,33 1-21-16,18-7-14 15,18-3-99-15,16-7-61 16,49 0-282-16,-14-14-128 0,-17-9-1222 16</inkml:trace>
  <inkml:trace contextRef="#ctx0" brushRef="#br0" timeOffset="-2959">7765 709 2119 0,'0'0'331'0,"0"0"-148"16,0 0 93-16,0 185-47 0,0-103-113 15,0-1-77 1,0 1 5-16,0-9-44 0,0-14 0 15,0-10 15-15,0-21-7 16,0-10-8-16,0-16-29 16,0-2 6-16,-5-15-3 15,5-25-59-15,0-19 16 16,0-10 60-16,19-13-44 16,15 0-8-16,5 0 18 15,5 13 16-15,3 16 15 16,-3 24-5-16,-3 22 17 15,-6 7 35-15,-1 23 61 16,-5 27-4-16,-4 12-8 16,-3 2-25-16,-7 4 17 15,2-8-73-15,-2-13 7 0,4-8-20 16,20-20-84-16,-2-11-180 16,-5-8-564-16</inkml:trace>
  <inkml:trace contextRef="#ctx0" brushRef="#br0" timeOffset="-2747">8665 823 1672 0,'0'0'540'0,"0"0"-449"15,0 0 182-15,215 3-61 16,-134-3-67-16,2 0-69 15,2 0-68-15,-9 0-8 0,-7 0-179 16,-18-5-177-16,-17-9-211 16,-21 5-1258-16</inkml:trace>
  <inkml:trace contextRef="#ctx0" brushRef="#br0" timeOffset="-2560">8987 611 2058 0,'0'0'340'16,"0"0"-144"-16,0 0 145 16,0 170-124-16,0-104-109 15,6 6-67-15,1 1-35 16,5-6-6-16,-2-6-2 0,9-12-170 16,18-16-205-16,-8-10-365 15,-1-17-1173-15</inkml:trace>
  <inkml:trace contextRef="#ctx0" brushRef="#br0" timeOffset="-2326">9464 762 1433 0,'0'0'370'16,"0"0"-142"-16,0 0 36 15,98-207 48-15,-65 156-15 16,-7 10-130-16,-8 14 7 15,-4 16-62-15,-7 11-49 0,-2 0 5 16,-2 25-29-16,1 24 6 16,-1 10-39-16,0 13 7 15,1 1-26-15,1 3-17 16,8-11-89-16,13 1-105 16,-1-19-401-16,-3-19-376 0</inkml:trace>
  <inkml:trace contextRef="#ctx0" brushRef="#br0" timeOffset="-2077">10066 137 1918 0,'0'0'396'16,"0"0"-187"-16,0 0 119 15,0 0-19-15,233 169-174 16,-179-87-30-16,-10 10-54 16,-7 9-32-16,-16 4 34 15,-10 0-53-15,-11 0-24 16,-3-3-54-16,-70 20-132 16,7-29-278-16,-10-16-403 0</inkml:trace>
  <inkml:trace contextRef="#ctx0" brushRef="#br0" timeOffset="-1642">2759 1500 1192 0,'0'0'78'0,"0"0"-78"0</inkml:trace>
  <inkml:trace contextRef="#ctx0" brushRef="#br0" timeOffset="-647">1734 1602 1560 0,'0'0'302'15,"0"0"-195"-15,0 0-29 16,0 0 128-16,0 0 36 15,0 0-64-15,0 0-63 0,110 20-21 16,-52-14 50 0,11 1-62-16,4 2-28 0,11 1 18 15,4 2-53-15,7 3 16 16,10-2-35-16,15-4 7 16,12-2 41-16,10-3-47 15,10-1 5-15,6 0 7 16,-8-3 1-16,-4 4-25 15,-8 3 11-15,-8-4 0 16,-1-1 21-16,-6 5-12 16,-6-5-9-16,0 6 6 15,0-2 5-15,-1 4-10 16,4-6-1-16,4-1 0 16,8 0-9-16,6-3 10 15,1 0-1-15,3 0 0 0,7 0 9 16,-4 0-17-1,6 0 8-15,-9 0 0 0,0 0 3 16,-7 0-3-16,-8-6 8 16,2-5-8-16,-2-1 0 15,1 2 9-15,-1-4-9 16,5 2-6-16,-9-2 6 16,1 8 0-16,-4-1 5 15,2 1-4-15,-7 3-1 16,1 3 4-16,1 0-4 15,-7 0-4-15,0 0 2 16,-5 0 4-16,1 0-2 16,-4 3 0-16,1 3 1 0,-2-3 17 15,1 1-18 1,5-4 0-16,-9 3 17 0,0-3-16 16,-7 0 8-16,-3 0-4 15,-5 0-4-15,1 0 27 16,-4 0-28-16,4 0 0 15,-7 0 7-15,4 0 4 16,-9 0-6-16,-2-3-5 16,-9-1 0-16,-5 1 9 15,-9 3-9-15,-8-3 0 16,-5 3 14-16,-6 0-8 16,-2-3-6-16,-8 3 0 0,-2 0 1 15,-6 0-1 1,-10 0 0-16,0 0-7 0,0 0-10 15,-51 0-112-15,0 0-252 16,-8 0-509-16</inkml:trace>
  <inkml:trace contextRef="#ctx0" brushRef="#br0" timeOffset="12031">11261 1635 2072 0,'0'0'391'0,"0"0"-297"16,0 0-81-16,0 0 96 16,212-27-43-16,-118 13-56 15,8 4-10-15,15-2-104 16,-23 3-434-16,-28-1-1459 0</inkml:trace>
  <inkml:trace contextRef="#ctx0" brushRef="#br0" timeOffset="12221">11173 1993 818 0,'0'0'1592'16,"0"0"-1358"-16,0 0-166 15,0 0 85-15,215 41-20 16,-105-36-126-16,69-5-7 0,-26-5-372 15,-15-14-829-15</inkml:trace>
  <inkml:trace contextRef="#ctx0" brushRef="#br0" timeOffset="27193">826 4275 1345 0,'0'0'290'0,"0"0"-204"16,0 0-13-16,0 0 90 16,0 0 29-16,-10-14-50 15,7 6-46-15,3-2-32 16,0-3 56-16,0 0-32 16,-9 0-25-16,-1-3 8 15,-9 2-24-15,-6 2 21 16,-12-2-56-16,-7 8-6 15,-10 6 12-15,0 0-12 16,-6 0-4-16,3 9-2 0,1 14 3 16,2 10-9-16,7 0-6 15,3 9 12-15,8 1-5 16,2 7 7-16,12-1-2 16,12 0 0-16,10-3 6 15,0 1-18-15,15-5-6 16,24 1 6-16,9-7 12 15,2-3 1-15,10-4 0 16,-3 0-1-16,6 0 0 16,-4 5-6-16,-5-1-11 15,-3 0 5-15,-7 2 1 16,-12 2 11-16,-14-2 0 16,-6 1 0-16,-12-3 1 15,0 4 16-15,-30-5-17 16,-14-2 0-16,-10-4 18 0,-4-3 4 15,-8-10 14-15,-6-2-6 16,-1-9-10-16,-5-2 36 16,9 0-55-16,8 0-1 15,10-2 47-15,10-13-38 16,13-1 6-16,13 0-15 16,15 0-24-16,0-6-80 15,32-26-182-15,12 6-323 16,6 2-834-16</inkml:trace>
  <inkml:trace contextRef="#ctx0" brushRef="#br0" timeOffset="27711">1602 4027 1460 0,'0'0'274'0,"0"0"-175"16,0 0 55-16,0 0 71 16,0 0-92-16,0 0-61 15,0 0-17-15,-138 62 24 16,102-16 45-16,-1 12-53 15,5 19 10-15,0 14 35 16,1 18-47-16,9 6-11 16,9 6-28-16,4 3 11 0,9-6 14 15,0-2-55 1,0-15 1-16,16-9 11 0,9-12-11 16,9-16 4-16,5-10-5 15,1-12-36-15,4-9-9 16,22-20-208-16,-8-5-127 15,-11-8-241-15</inkml:trace>
  <inkml:trace contextRef="#ctx0" brushRef="#br0" timeOffset="28373">2059 4270 1610 0,'0'0'336'0,"0"0"-248"15,0 0 74-15,0 0 116 16,0 0-98-16,0 0-86 15,0 0-19-15,-12 196 25 16,12-101-25-16,4 14-45 16,1 4 40-16,-2 0-43 15,0 0 7-15,1-10 2 16,-4-7-35-16,3-10 29 0,-3-14-30 16,4-13-1-1,-4-17-1-15,5-16 4 0,-5-9 4 16,0-14 1-16,3-3-7 15,-3 0 37-15,0-20-37 16,0-16 0-16,3-12-7 16,4-8 7-16,5 0 0 15,5 3-1-15,2 3 1 16,3 12-1-16,6 4-1 16,3 15-20-16,1 7 11 15,5 7 19-15,2 5-16 16,-2 0 2-16,4 12 6 0,-12 16-9 15,-4 5 8-15,-3 7 1 16,-12-1 8-16,-10-1-7 16,0 3 9-16,0-5-10 15,-17-4 0-15,-17 1 18 16,-10-7-18-16,0-3 0 16,-3-7 10-16,0-6-9 15,4-3-1-15,3-7 0 16,6 0 0-16,5 0-3 15,4-20 3-15,15-9-51 16,5-7-56-16,5-36-207 16,18 9-281-16,8 7-577 0</inkml:trace>
  <inkml:trace contextRef="#ctx0" brushRef="#br0" timeOffset="28914">2533 4108 1607 0,'0'0'298'0,"0"0"-231"0,0 0 44 15,0 0 97-15,0 0-31 16,0 0-64-16,0 0-61 16,101 43 10-16,-53-6-5 15,-1 5-11-15,0 14 20 16,6 5-33-16,-3 9 1 15,1 11 2-15,3 6 8 16,5 4 5-16,-4 8-25 16,-5 0-3-16,-6-1 21 15,-15 4-32-15,-7-6 13 16,-14-2-16-16,-8-12-6 0,0-8 29 16,0-11-30-1,-22-10-2-15,-11-7 2 16,-3-10 1-16,-8-3 13 0,0-3-14 15,0-6 1-15,5-10 11 16,9 0-12-16,5-7-12 16,11-4 12-16,6 1-41 15,4-4-25-15,4 0-95 16,15-21-68-16,17-12-287 16,6-4-352-16</inkml:trace>
  <inkml:trace contextRef="#ctx0" brushRef="#br0" timeOffset="29425">4079 5057 1689 0,'0'0'309'0,"0"0"-239"16,0 0 115-16,0 0 75 15,0 0-116-15,0 0-36 16,0 0-41-16,175 7 7 16,-105-10-8-16,2-1-37 15,8 1 13-15,-4 3-41 16,2 0-1-16,-9 0 46 15,-8 0-28-15,-5 0 18 16,-17 0-23-16,-5 0 8 16,-17 0 15-16,-6 0-36 0,-4 0 0 15,-7 0 20-15,0 0-20 16,0-11-5-16,0-13-112 16,0 3-180-16,0-2-513 15</inkml:trace>
  <inkml:trace contextRef="#ctx0" brushRef="#br0" timeOffset="30579">6807 4265 1375 0,'0'0'261'0,"0"0"-128"15,0 0-70-15,0 0 88 16,0 0 85-16,0 0-88 16,0 0-13-16,20-133-74 15,-49 112 24-15,-10 7-1 16,-17 0-44-16,-10 14-16 16,-6 0-18-16,-4 0 4 15,-4 33 14-15,2 13-18 0,14 9 17 16,5 8-1-1,15 9-10-15,18 5-21 16,16 7 9-16,10-3 0 0,4 1 0 16,31-9 0-16,13-6 0 15,7-7-2-15,3-4 4 16,4-6-9-16,-1-4 7 16,2 0-13-16,0 0 5 15,-13-4 10-15,-2 1-2 16,-16-4 0-16,-10 0 0 15,-14-3 17-15,-8-2-17 16,-5-2 0-16,-30-2 44 16,-13-4-17-16,-11-6 7 15,-5-10-16-15,-6-7-3 16,4-3 27-16,4 0-42 0,8-13 1 16,10-11 10-16,15-4-11 15,14-9-36-15,15-32-153 16,32 6-140-16,9 5-294 0</inkml:trace>
  <inkml:trace contextRef="#ctx0" brushRef="#br0" timeOffset="30904">7728 3984 1704 0,'0'0'482'0,"0"0"-429"16,0 0-3-16,0 0 122 16,0 0-15-16,-211 250-11 15,142-67-36-15,-1 48-32 16,13-14 41-16,16-49-84 15,16-49 5-15,21-36 8 16,4 6-42-16,0-2-12 16,10 4 6-16,28-21-75 15,16-17-55-15,34-31-239 0,-12-13-298 16,-7-9-1189-16</inkml:trace>
  <inkml:trace contextRef="#ctx0" brushRef="#br0" timeOffset="31434">8422 4816 704 0,'0'0'1352'0,"0"0"-1124"0,0 0-153 15,0 0 79 1,0 0 126-16,-53-175-132 0,31 148-85 16,-6 10 24-16,-5 8-39 15,-7 6 0-15,-4 3-20 16,-10 3-13-16,0 26 3 16,-9 14-18-16,4 12 0 15,5 8 29-15,10 7-16 16,8 1 7-16,18 5-14 15,11-7-5-15,7-4 5 16,10-10-6-16,34-11-15 16,10-11 4-16,15-18-65 15,8-11-8-15,-3-4-43 16,-1-4-50-16,-12-20 89 16,-6-13-30-16,-16-5 81 0,-5-5 36 15,-15-2 2-15,-6 2-1 16,-9 8 37-16,-4 6 24 15,0 17 70-15,0 11-19 16,0 5-10-16,0 0-44 16,-7 31-57-16,0 15 17 15,-5 7-18-15,9 0 0 16,3-3 5-16,0-5-5 16,0-8-27-16,37-15-151 15,7-6-298-15,3-9-98 0</inkml:trace>
  <inkml:trace contextRef="#ctx0" brushRef="#br0" timeOffset="31679">9069 4966 1835 0,'0'0'481'16,"0"0"-386"-16,0 0-40 16,0 0 187-16,0 0-43 15,0 0-136-15,0 0-18 16,242-15-45-16,-181 15-3 0,31-3-244 16,-20 3-360-16,-6-2-1029 15</inkml:trace>
  <inkml:trace contextRef="#ctx0" brushRef="#br0" timeOffset="32080">10179 4956 1800 0,'0'0'307'16,"0"0"-243"-16,0 0 4 16,0 0 97-16,0 0-43 0,0 0-61 15,0 0-50-15,98-164 7 16,-76 111 23-16,0-6-15 16,-5-4 63-16,-2 2-22 15,-3-6 26-15,-9 7 0 16,4 15-40-16,-7 8 13 15,0 20-9-15,0 12-13 16,0 5 40-16,0 13-84 16,4 33 27-16,-1 17 34 15,-3 12-60-15,3 7 24 0,-3 1-25 16,0-1 1 0,0-7 10-16,0-3-11 0,0-9-29 15,5-9-23-15,9-4-149 16,-2-21-298-16,1-12-238 0</inkml:trace>
  <inkml:trace contextRef="#ctx0" brushRef="#br0" timeOffset="32380">10678 4001 1575 0,'0'0'693'15,"0"0"-503"-15,0 0-120 0,0 0 134 16,0 0 59-16,0 0-118 16,0 0-63-16,233 189-14 15,-170-107-12-15,-2 14 33 16,5 9-58-16,-9 10-16 15,-1 9 56-15,-20 5-44 16,-21 9-27-16,-15 3 0 16,-76 39-140-16,-16-36-468 15,-6-26-1807-15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8.0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0 338 1778 0,'0'0'636'0,"0"0"-587"16,0 0 10-16,0 0 121 15,0 0-15-15,0 0-70 16,188 244-24-16,-131-165-34 15,1 3 24-15,2-6-61 16,-6-10 0-16,-8-14 26 16,-7-12-25-16,-13-15 0 15,-12-20 0-15,-1-5 0 16,-3-3 56-16,-1-37-57 16,2-19 6-16,1-17-1 15,3-10-5-15,0-2-27 16,5-6-81-16,7 12-140 0,19-1-83 15,-6 25-302-15,-1 24-1161 16</inkml:trace>
  <inkml:trace contextRef="#ctx0" brushRef="#br0" timeOffset="183">1090 472 1232 0,'0'0'541'0,"0"0"-371"15,0 0 88-15,-16 210 31 16,12-142-79-16,4-2-141 16,0-8-23-16,0-10-46 15,0-13-21-15,27-28-85 0,0-7-404 16,-8 0-518-16</inkml:trace>
  <inkml:trace contextRef="#ctx0" brushRef="#br0" timeOffset="331">1113 122 1881 0,'0'0'345'16,"0"0"-316"-16,0 0-29 16,0 0-7-16,0 0-219 15,0 0-1672-15</inkml:trace>
  <inkml:trace contextRef="#ctx0" brushRef="#br0" timeOffset="692">1582 726 1468 0,'0'0'246'16,"0"0"-180"-16,0 0 82 15,0 0-24-15,222 17-39 16,-169-17 38-16,-3-24-97 16,-11-3-14-16,-13-4 37 15,-15-3-28-15,-11 4 22 0,0-6 15 16,-20 11-28-16,-17 7 86 16,-12 11-60-16,-1 7-23 15,-3 2 19-15,3 36 5 16,8 15 49-16,6 11-31 15,19 4-1-15,8 1 27 16,9-3-92-16,9-10-9 16,37-9 14-16,14-14-14 15,12-11-44-15,21-16-62 16,36-6-121-16,-17-31-159 16,-22-6-496-16</inkml:trace>
  <inkml:trace contextRef="#ctx0" brushRef="#br0" timeOffset="982">2392 447 2015 0,'0'0'506'0,"0"0"-377"16,0 0 91-16,0 0-50 15,0 0-41-15,0 0-110 16,-195 108-10-16,179-71 6 16,6 8-4-16,10 0 5 15,0-1-16-15,0-2 0 16,30-5 2-16,9-6-2 0,5-11-21 16,6-10-11-1,5-10-65-15,-6 0-39 0,11-30-121 16,-10-11-287-16,-14-4-124 15</inkml:trace>
  <inkml:trace contextRef="#ctx0" brushRef="#br0" timeOffset="1224">1609 132 1629 0,'0'0'689'0,"0"0"-612"16,0 0 105-16,0 0 17 0,0 0-77 15,195-120-28-15,-158 113-76 16,2 7-13-16,-9 0-5 16,-7 13-194-16,0 53-95 15,-7-8-389-15,-5 8-1080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3.3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26 898 1855 0,'0'0'373'0,"0"0"-315"0,0 0 166 16,0 0-28-16,23 203-28 15,-7-96-62-15,-5 13-33 16,5 9 81-16,-2-1-85 16,-2-8-39-16,-1-10 10 15,1-16-40-15,-8-12 21 16,-1-21-21-16,1-15-34 16,-4-23-46-16,0-16-164 15,0-14-118-15,0-26-222 16,0-9-1309-16</inkml:trace>
  <inkml:trace contextRef="#ctx0" brushRef="#br0" timeOffset="279">0 939 1758 0,'0'0'507'16,"0"0"-435"-16,0 0 51 15,0 0 72-15,0 0 8 16,0 0-125-16,260-54-30 16,-184 54 25-16,4 0-43 15,-7 26 31-15,-13 12-47 16,-18 11-14-16,-22 5 24 0,-20 12-24 16,0 2-14-16,-46 1-11 15,-11 0-25-15,-1-13 20 16,8-16-159-16,6-25-129 15,12-15-240-15,12 0-736 0</inkml:trace>
  <inkml:trace contextRef="#ctx0" brushRef="#br0" timeOffset="1144">740 932 1558 0,'0'0'320'16,"0"0"-253"-16,0 0 38 0,0 0 75 15,254-93-75-15,-164 49 15 16,6-12-100-16,-4-2-13 16,-9-7-7-16,-21 4 9 15,-16 1-21-15,-19 6 11 16,-24 2 1-16,-3 11 82 15,0 6 12-15,-26 14-4 16,-10 15 41-16,-1 6-64 16,-5 13 1-16,-1 43-68 15,2 16 0-15,2 18 43 16,6 12-19-16,10 8-12 0,3-4-11 16,9-2-1-1,3-3 25-15,4-16-25 0,1-12 0 16,-1-16-3-16,4-15 3 15,0-18-9-15,0-17-1 16,0-7-11-16,0 0 21 16,0-19-63-16,14-18-7 15,14-12 49-15,3-5-33 16,2-4 9-16,6 9-11 16,-2 9 21-16,2 16 25 15,-5 17-29-15,-4 7 2 16,6 7 22-16,-6 27 15 15,5 6 6-15,2 3 10 16,2-6-15-16,2-10 23 0,-2-8-24 16,4-14-30-16,-6-5-28 15,-2 0-26-15,-5-27 32 16,1-12 39-16,-8-4 13 16,0 1 37-16,-7 5-4 15,-6 6 35-15,-3 13 57 16,-7 13-17-16,0 5 35 15,0 0-68-15,0 23-57 16,0 15 31-16,0 10-40 16,6 5-8-16,1-4 15 15,7-3-8-15,9-9 14 16,0-13-22-16,0-6 0 16,4-16-7-16,-4-2 7 0,3 0-29 15,1-20 20-15,1-14-19 16,-7 0 22-16,2-5 6 15,-3 9 0-15,-8 11-6 16,-8 7 6-16,-1 12 0 16,-3 0 36-16,0 12-34 15,0 24 52-15,0 8-33 16,4 12-20-16,-1-6 39 16,10 1-40-16,-3-14 0 15,10-7-6-15,-1-12-15 16,4-16-65-16,24-2-202 15,-7-24-468-15,3-9-374 0</inkml:trace>
  <inkml:trace contextRef="#ctx0" brushRef="#br0" timeOffset="1394">2796 971 2043 0,'0'0'462'15,"0"0"-236"-15,0 0 76 16,0 0-86-16,-195 71-94 16,149-26-84-16,3 5 31 15,17 11-69-15,11-7 9 16,15 3-9-16,0-1 0 0,11-7-11 16,28-8 10-16,11-11-41 15,6-12 33-15,3-12-147 16,5-6-128-16,-15-24-73 15,-13-11-392-15</inkml:trace>
  <inkml:trace contextRef="#ctx0" brushRef="#br0" timeOffset="1729">2184 653 1770 0,'0'0'361'0,"0"0"-206"16,0 0 148-16,0 0-91 15,0 0-94-15,0 0-40 16,0 0-53-16,153 64-25 0,-144-34-30 16,-6-6-145-16,-3-7-53 15,0-2-153-15,4-15-92 16,-1 0-229-16,13-8 82 15,-5-30 620-15,8-2-110 16,4-3 680-16,-3 10 62 16,21-10-77-16,21-12-187 15,17-16 10-15,20-12-173 16,10-3-44-16,-3 4-123 16,32-15-38-16,-28 25-150 15,-18 20-718-15</inkml:trace>
  <inkml:trace contextRef="#ctx0" brushRef="#br0" timeOffset="2160">4167 341 1318 0,'0'0'865'16,"0"0"-722"-16,0 0-110 15,0 0 249-15,0 0-70 16,-16 199-97-16,12-110 3 16,-3 11-16-16,4-4-24 15,-1-3-26-15,4-10-51 16,0-12 36-16,0-18-37 0,0-12-129 15,0-24-86-15,0-10-287 16,0-7-375-16</inkml:trace>
  <inkml:trace contextRef="#ctx0" brushRef="#br0" timeOffset="2348">3804 842 1881 0,'0'0'529'16,"0"0"-462"-16,0 0 30 0,0 0 3 16,218-3 1-1,-112-1-101-15,13 1 0 0,3 0-107 16,36 3-207-16,-36 0-192 16,-23 0-678-16</inkml:trace>
  <inkml:trace contextRef="#ctx0" brushRef="#br0" timeOffset="3193">4865 849 1950 0,'0'0'370'0,"0"0"-112"16,0 0 42-16,0 0-85 15,0 0-67-15,-213 107-110 16,178-55-11-16,8 2 5 0,17 7-26 15,6-8 9-15,4-6-15 16,7-4-16-16,27-12 14 16,9-14-92-16,10-17-63 15,0 0-51-15,5-15-49 16,-8-25 23-16,-9-8 0 16,-9-4 98-16,-15 1 96 15,-4 5 18-15,-13 9 22 16,0 16 141-16,0 11 56 15,0 10 42-15,0 0-102 16,0 24-95-16,0 15 47 16,0 8-66-16,16 1-16 0,21 0 4 15,9-13-5 1,7-11-12-16,6-14-24 0,-6-10-43 16,-4 0-5-16,-8-17-39 15,-6-22 45-15,-8-5 50 16,-4-7 22-16,-9 0 25 15,-5 2 33-15,-2 7 36 16,-7 12 48-16,0 9 13 16,0 14-12-16,0 7-26 15,0 0-72-15,0 38 27 16,0 24-49-16,-3 21-22 16,-1 16 74-16,1 15-57 15,3 9 10-15,0 1 20 16,0 0-37-16,7-4 64 15,12-10-41-15,-1-8-34 0,-6-16 36 16,-5-13-36-16,-7-21 0 16,0-18-1-16,0-16 7 15,0-18 16-15,0 0-22 16,0-7-25-16,0-26 23 16,0-20-41-16,0-13-2 15,0-13 21-15,-3-13-33 16,-1-17 46-16,1-17-74 15,-6-14-2-15,5-12 18 16,4 1-24-16,0 6 23 16,0 22 28-16,0 27 42 15,23 27 27-15,9 28-9 16,9 17-8-16,9 17 61 0,8 7-25 16,2 0 10-1,-3 0-17-15,-2 28-2 0,-14 9 33 16,-9 1-52-16,-22 7 6 15,-10 1 32-15,0-3-40 16,-23 0 13-16,-23-3-29 16,-11-4-38-16,-38-7-28 15,6-12-238-15,6-10-626 0</inkml:trace>
  <inkml:trace contextRef="#ctx0" brushRef="#br0" timeOffset="3410">4576 1940 2769 0,'0'0'500'15,"0"0"-388"-15,0 0 3 16,0 0 2-16,0 0-117 15,0 0-25-15,0 0-82 16,73-118-774-16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50.17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375 794 1530 0,'0'0'377'0,"0"0"-241"16,0 0 32-16,0 0 88 16,0 0-55-16,0 0-69 15,0 0-69-15,-218-110 7 16,181 110 5-16,1 0-73 16,3 12 8-16,9 17-10 15,5 12 12-15,12 4-16 16,7 3 4-16,0 1 0 15,0-4-2-15,23-8 2 0,11-7-13 16,5-9 7 0,7-14-80-16,0-7 15 0,7 0-8 15,-4-25-6-15,1-18 16 16,-7-16-47-16,-6-10 40 16,-7-10 58-16,-3-10 18 15,-8-4 11-15,-3-10 2 16,-9-4 9-16,0 4 72 15,-7 10-30-15,0 14 12 16,0 21 19-16,0 24 29 16,0 20 18-16,0 14-82 15,0 2-46-15,0 44 31 16,0 26-24-16,0 24 9 16,0 18 7-16,0 9-13 15,0 1 34-15,0-5-58 0,0-11 6 16,0-15 2-16,0-13-8 15,9-24-69-15,-2-20-129 16,-3-16-413-16,-1-20-305 0</inkml:trace>
  <inkml:trace contextRef="#ctx0" brushRef="#br0" timeOffset="163">20 351 2114 0,'0'0'324'0,"0"0"-239"15,0 0 37-15,0 0 11 16,218 10-74-16,-108 0-59 16,59 5-49-16,-24-3-250 15,-23-2-495-15</inkml:trace>
  <inkml:trace contextRef="#ctx0" brushRef="#br0" timeOffset="943">1128 635 1892 0,'0'0'532'15,"0"0"-414"-15,0 0 87 16,0 0-9-16,0 0-60 16,0 0-55-16,-215-64-65 15,175 67 35-15,1 31-51 16,5 11 1-16,6 10-11 16,13 3 10-16,12 1-12 15,3-4 6-15,0-7-24 16,30-10 1-16,13-14-146 15,10-18-46-15,7-6-29 16,2-9-59-16,2-33 21 16,-9-9-25-16,-15-8 36 15,-8 8 240-15,-17 2 37 16,-15 14 222-16,0 16 58 0,0 9-20 16,-4 10 64-16,-7 0-93 15,2 27-174-15,6 17 40 16,3 8-21-16,0 3-51 15,7-3 17-15,28-8-42 16,8-9 0-16,7-15-36 16,-1-12-31-16,-4-8 30 15,-3 0-66-15,-7-31 34 16,-4-11 62-16,-8-6-4 16,-9 0 9-16,-2 3 2 15,-5 7 9-15,-7 14 79 16,0 10-3-16,0 14 33 0,0 0-33 15,0 10-84 1,7 28 29-16,9 7-4 0,4 6-10 16,10 1 10-16,9-3-19 15,7-12-7-15,4-14 6 16,3-13-6-16,-4-10-7 16,-3 0-19-16,-5-13-29 15,-5-17 35-15,-6-7-17 16,-7-5 37-16,-7 8 0 15,-6 6 6-15,-6 11 10 16,-4 10 22-16,0 7-10 16,0 0-2-16,0 14-26 15,0 19 0-15,3 9 9 16,10 2 0-16,1 1 15 16,6-3-24-16,-1-11 0 0,0-8 15 15,-4-8-15-15,-3-10-81 16,-8-5-92-16,-1-3-127 15,-3-17-362-15</inkml:trace>
  <inkml:trace contextRef="#ctx0" brushRef="#br0" timeOffset="1200">1021 396 1633 0,'0'0'341'0,"0"0"-196"16,0 0 34-16,0 0 70 16,0 0-60-16,0 0-113 15,0 0-49-15,190-111-27 16,-147 111-6-16,19 0-131 15,-13 0-379-15,-8 0-283 0</inkml:trace>
  <inkml:trace contextRef="#ctx0" brushRef="#br0" timeOffset="1342">1624 148 1876 0,'0'0'536'0,"0"0"-466"16,0 0 130-16,0 0-127 15,0 0-73-15,280 44-15 16,-190-22-330-16,-5-10-986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00.0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978 1572 2116 0,'0'0'621'0,"0"0"-555"0,0 0 61 15,0 0-33-15,0 0-94 16,0 0-209-16,0 0-781 0</inkml:trace>
  <inkml:trace contextRef="#ctx0" brushRef="#br0" timeOffset="-757">314 410 1654 0,'0'0'248'0,"0"0"-141"15,0 0-72-15,0 0 101 16,0 0 14-16,-215 45-78 15,189-11-50-15,10 5-21 16,12 5-1-16,4 0 21 16,0 5-21-16,20-8 0 15,19-4 0-15,2 2 2 16,5-7-2-16,0-5 0 16,-4 0 0-16,-8-1 1 15,-15-1-1-15,-15-1 0 16,-4 3 9-16,-4 1 0 0,-38 0 40 15,-8-3-29-15,-6-5-5 16,-6-10 20-16,12-7-35 16,6-3-9-16,15 0 9 15,22-41-136-15,7-4-190 16,0 4-403-16</inkml:trace>
  <inkml:trace contextRef="#ctx0" brushRef="#br0" timeOffset="-386">539 620 1425 0,'0'0'262'0,"0"0"-161"16,3 177 86-16,1-96 122 16,5 1-112-16,9-9-78 15,10-8-67-15,6-11-43 16,12-19 20-16,7-15-29 15,9-15 0-15,5-5 10 16,6-25-10-16,-8-25-18 16,-8-9-22-16,-7-7 3 15,-11-3 23-15,-9 4 8 16,-11 9 6-16,-5 16 63 16,-8 16-8-16,-6 17 28 15,0 7 40-15,0 0-80 0,0 38 16 16,0 10-34-16,0 7-13 15,0-1 38-15,3 2-50 16,8-4 0-16,5-11-18 16,0-9-42-16,-6-17-130 15,1-15-90-15,-2 0-294 16,-6-13-207-16</inkml:trace>
  <inkml:trace contextRef="#ctx0" brushRef="#br0" timeOffset="-171">994 290 1385 0,'0'0'506'0,"0"0"-327"16,0 0 46-16,0 0 11 16,0 0-60-16,0 0-43 15,202-33-15-15,-159 48-99 16,-2 16-10-16,-6 3-9 15,-8 8-34-15,-17 24-183 16,-1-7-343-16,-9-8-397 0</inkml:trace>
  <inkml:trace contextRef="#ctx0" brushRef="#br0" timeOffset="1116">2637 990 1600 0,'0'0'318'0,"0"0"-255"15,0 0 13-15,0 0 53 16,0 0-42-16,0 0-19 16,278-91-61-16,-182 33-6 15,-1-11-1-15,-4-7 1 16,-10-14 5-16,-21-9-6 15,-17 0-8-15,-20-2-2 16,-23 12 10-16,0 10 0 16,-20 18 0-16,-22 18 32 15,-2 22 71-15,-11 21 1 16,2 0-27-16,-4 56 28 16,7 23-13-16,4 24-7 0,7 17-31 15,16 12-24-15,13-1 30 16,10-12-59-16,0-8-1 15,0-16 21-15,0-9-19 16,7-13 1-16,-4-18-3 16,2-17 0-16,-1-15 13 15,-4-9-13-15,0-14 0 16,0 0 27-16,4-3-26 16,6-26-2-16,6-8-21 15,11-6 2-15,12-6 19 16,7 7-50-16,3 5-6 15,1 6 20-15,0 10-17 16,-10 14 43-16,-13 7-3 0,-8 0 12 16,-19 0-14-1,0 18 25-15,-3 4-9 0,-36 3 34 16,-5-7-19-16,-2-5 40 16,-4-5-35-16,7-8-19 15,4 0 23-15,13 0-24 16,8-11 0-16,6-6-1 15,12-4 10-15,0 6-22 16,0 5 13-16,16 5-2 16,10 5-19-16,8 0 21 15,5 20-3-15,-2 18-7 16,6 3 20-16,-4 4-4 0,-2 0-6 16,5-5 0-16,1-5 14 15,1-8-14-15,-1-13-1 16,3-11 0-16,-7-3-1 15,-2 0-14-15,-7-34-31 16,2-11 23-16,-2-7 12 16,-7-5 12-16,-3-2-7 15,-6 1 6-15,-2 6 1 16,-5 15 22-16,-7 9-2 16,4 14 8-16,-4 14 57 15,3 0-71-15,1 21-7 16,8 23 13-16,-1 9-20 15,5 1 27-15,0 5-27 16,2-8 0-16,5-2 21 16,-4-13-21-16,-3-4-23 0,-5-19-17 15,-11-13-198-15,0 0-131 16,0-17-437-16</inkml:trace>
  <inkml:trace contextRef="#ctx0" brushRef="#br0" timeOffset="1286">3785 609 1868 0,'0'0'556'16,"0"0"-428"-16,0 0 79 16,0 0-41-16,0 0-166 15,0 0-99-15,0 0-245 0,65-17-607 0</inkml:trace>
  <inkml:trace contextRef="#ctx0" brushRef="#br0" timeOffset="2010">4035 1091 950 0,'0'0'921'15,"0"0"-751"-15,0 0-67 16,0 0 22-16,0 0-5 0,232 28-56 16,-160-32-18-16,1-16 21 15,0-11-66-15,-13-4-1 16,-14-4 9-16,-19 2-3 16,-19-2-7-16,-8 0 1 15,-12 5 0-15,-25 2 9 16,-13 12 0-16,-5 9-9 15,2 11 29-15,4 0-9 16,11 31 48-16,6 14-15 16,18 10-24-16,11 6 48 15,3 2-60-15,7-5-16 16,26-9-1-16,14-9-1 16,6-13-26-16,9-17-15 15,-2-10-29-15,6 0 5 16,-10-23 24-16,3-19-31 0,-10-8 17 15,-3-6 29-15,-8 8 17 16,-12 7 10-16,-6 13 0 16,-13 18 28-16,-2 10-10 15,-5 0 9-15,0 38 23 16,0 7-29-16,0 7 25 16,0-8-46-16,0-2 0 15,-5-11 12-15,5-15-12 16,0-9 0-16,0-7 9 15,0 0 3-15,-4-14 25 16,4-19-37-16,0-9 0 0,0 1-3 16,0-8 3-1,13 9-1-15,17-2 1 0,0 11 0 16,12 7-11-16,8 14 11 16,7 10 0-16,5 0 36 15,1 21 54-15,-4 23 26 16,-9 11-11-16,-13 8-20 15,-11 1 46-15,-10-5-75 16,-3-8-38-16,-10-13 27 16,-3-13-44-16,0-13 5 15,0-9-6-15,0-3-45 16,0 0-42-16,-9-51-275 16,-8 3-319-16,-6 1-1303 0</inkml:trace>
  <inkml:trace contextRef="#ctx0" brushRef="#br0" timeOffset="2233">4198 486 1768 0,'0'0'386'0,"0"0"-206"15,0 0 13-15,0 0-49 16,0 0-63-16,230-117-71 16,-196 117-10-16,-1 62-61 15,-4-4-198-15,-15 5-532 0</inkml:trace>
  <inkml:trace contextRef="#ctx0" brushRef="#br0" timeOffset="2390">4568 1717 2302 0,'0'0'637'0,"0"0"-506"16,0 0-5-16,0 0-126 16,0 0-79-16,0 0-596 0</inkml:trace>
  <inkml:trace contextRef="#ctx0" brushRef="#br0" timeOffset="3033">7612 90 1431 0,'0'0'373'16,"0"0"-270"-16,0 0 1 15,0 0 168-15,-216 237-106 16,131-60-31-16,12-3 5 16,16-8 1-16,22-15-20 15,24-34-47-15,8 6-42 16,3 8 5-16,0-25-37 16,37-16-24-16,13-29-37 0,49-36-241 15,-14-18-370 1,-9-7-1290-16</inkml:trace>
  <inkml:trace contextRef="#ctx0" brushRef="#br0" timeOffset="4278">8018 1061 1640 0,'0'0'253'16,"0"0"-180"-16,0 0-26 0,221-83 119 16,-138 34-62-16,3-8-50 15,-7-8 29-15,-10-9-75 16,-15-4-1-16,-19-5 6 16,-21 5 2-16,-14 7 46 15,0 14-3-15,-14 13 23 16,-21 19 44-16,-8 18-55 15,-1 7 6-15,-11 20-31 16,-2 36-31-16,7 19 38 16,4 19-48-16,13 6 2 15,10 6 29-15,10-3-35 16,13-4-8-16,0-6 1 0,0-7 14 16,0-14-10-1,13-14 3-15,-6-17-31 0,0-19 22 16,2-16-46-16,-2-6 26 15,5-3 14-15,6-35 6 16,5-10-9-16,4-6 0 16,8-5-28-16,2 1 25 15,9 2-43-15,0 11 12 16,-3 14 4-16,-6 14 24 16,-5 17 11-16,-11 0-3 15,-5 38 16-15,-3 17-1 16,-3 4 2-16,1 4 26 15,5-7-7-15,3-7-19 0,4-15 10 16,0-10-11 0,4-16 0-16,3-8-5 0,0 0 5 15,6-35-10-15,1-11-5 16,-2-4-9-16,2-8 12 16,-1 3-6-16,-10 6 15 15,-3 12-6-15,-12 12 15 16,-4 18-6-16,-1 7 11 15,-3 0-11-15,1 17 59 16,3 20-30-16,5 6-10 16,6 2 20-16,10-8 26 15,6-5-26-15,5-8-30 16,2-12-1-16,-6-8 13 0,-5-4-21 16,-7 0 0-1,-9-16 13-15,-5-15-6 0,-9-7-6 16,0-3-1-16,-3-5-22 15,-24 1 20-15,-5 1-59 16,2 7 19-16,3 6 11 16,8 14 4-16,5 5 26 15,5 12-11-15,9 0-1 16,0 0 12-16,3 0-29 16,29 12 19-16,13-2 10 15,17-3-12-15,7-4 6 16,14-3-62-16,6 0 22 15,6 0 39-15,-11 0-12 16,-15 0 20-16,-20 4-9 16,-19-4 24-16,-14 3-9 0,-9 1 38 15,-7-4 59 1,0 0 70-16,-3 0-70 0,-27 3-34 16,-13 4 20-16,-6 10-42 15,-4 10 25-15,-6 12-29 16,6 1-13-16,16 9 48 15,10-5-78-15,15 5 14 16,12-9-14-16,0-5 0 16,39-8-9-16,10-10-36 15,12-13-28-15,4-4 34 16,-5-7-59-16,-5-29-23 16,-14-4 43-16,-6-7 12 0,-12-5 65 15,-12 5-16 1,-7 4 17-16,-4 15 82 0,0 11 21 15,0 17 0-15,0 0-19 16,0 15-64-16,0 22 47 16,0 12-37-16,0 2-28 15,0-4 30-15,23 3-32 16,12-13-14-16,-1-3-6 16,8-14-85-16,19-20-121 15,-12 0-287-15,-6-3-277 0</inkml:trace>
  <inkml:trace contextRef="#ctx0" brushRef="#br0" timeOffset="4560">10649 854 1605 0,'0'0'613'16,"0"0"-414"-16,0 0 98 15,0 0-1-15,0 0-118 16,-202 89-19-16,172-44-107 16,10 3-14-16,13 0 8 15,7-3-40-15,0 0 8 16,23-7-14-16,14-8 7 16,10-6-25-16,9-10 9 15,3-11-52-15,-6-3-13 16,0 0-125-16,-7-27-143 0,-12-7-405 15,-15-5-1193-15</inkml:trace>
  <inkml:trace contextRef="#ctx0" brushRef="#br0" timeOffset="4833">9836 390 1846 0,'0'0'392'0,"0"0"-312"0,0 0 120 0,0 0 66 0,0 0-122 0,0 0-66 0,0 0-17 15,69 138-49-15,-46-121 19 16,7-7-31-16,9-10-12 15,7 0-26-15,4-17-192 16,17-35-87-16,-18 4-321 16,-10 8-1150-16</inkml:trace>
  <inkml:trace contextRef="#ctx0" brushRef="#br0" timeOffset="5060">9829 1845 2261 0,'0'0'610'15,"0"0"-502"-15,0 0-29 16,0 0-34-16,0 0-45 15,0 0-495-15,113-193-1828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07.00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1099 772 0,'0'0'365'0,"0"0"-246"16,0 0 110-16,0 0-81 15,225-40-53-15,-145 5-36 16,12-11-36-16,7-5-1 15,0-11-22-15,1-2 1 16,-12-8 16-16,-15-2-17 16,-20-2 0-16,-19 5 8 0,-18 6 69 15,-16 6 54 1,0 15 6-16,-8 14-16 0,-20 11 17 16,-6 12-49-16,1 7-7 15,-10 14-15-15,4 31-19 16,6 23 22-16,2 15-9 15,8 13-4-15,11 4 3 16,5 4-47-16,7-1-4 16,0-4-6-16,0-9 9 15,30-5-13-15,6-12 1 16,4-16 0-16,6-11-6 16,0-19-27-16,-3-17-42 15,-1-10 9-15,-4-10 3 16,-5-31 57-16,-4-14-20 0,-6-8-9 15,-9-5 35-15,-7 0-58 16,-7 6-31-16,0 11 62 16,0 9-12-16,0 10 33 15,-11 20-32-15,1 4-30 16,4 8 8-16,6 0-11 16,0 0 48-16,0 15 15 15,23 5 4-15,16-3-11 16,4-3 15-16,1-4 0 15,-1 0 9-15,-1 5-9 16,-5 2 0-16,-5 7 25 16,-5 1 70-16,-13 0 0 15,-1 6-39-15,-10 3-1 0,-3 1 37 16,0 3-60 0,0-3 11-16,0-4-15 0,-7-8-26 15,3-5 16-15,4-7-18 16,0-11-48-16,22 0-68 15,13-29-161-15,-1-1-460 0</inkml:trace>
  <inkml:trace contextRef="#ctx0" brushRef="#br0" timeOffset="181">1405 640 25 0,'0'0'1895'15,"0"0"-1594"1,0 0-181-16,0 0-65 0,0 0-55 16,0 0-132-1,0 0-504-15</inkml:trace>
  <inkml:trace contextRef="#ctx0" brushRef="#br0" timeOffset="902">1699 1086 1582 0,'0'0'254'0,"0"0"-100"16,0 0 22-16,0 0-98 15,199 16-42-15,-134-16 15 16,-1-19-36-16,-9-10-14 15,-18 2 4-15,-10-4-4 16,-18 1 29-16,-9-2-30 16,0 0 1-16,-36 2 15 15,-6 6-9-15,-3 7 38 16,-4 10 35-16,3 7 23 16,3 0 4-16,9 31-14 15,11 14-20-15,7 10-22 16,16 4-41-16,0 6 2 15,4-5-11-15,31-4 0 0,6-11-2 16,9-9-48-16,5-21-26 16,1-8 5-16,-2-7-15 15,-1-10 7-15,0-31 6 16,-4-11-15-16,-6-4 44 16,0 0 0-16,-13 4 30 15,-11 14 13-15,-8 13 0 16,-2 20 21-16,-9 5 6 15,3 5-26-15,1 30 54 16,-1 14-44-16,1-2-1 16,5-2 0-16,-2-7-2 15,0-10 25-15,2-11-25 16,-9-11-7-16,3-6 49 16,-3 0 11-16,4-28-46 0,-1-13-14 15,4-4 10-15,6-2-10 16,6-1-1-16,3 2-3 15,13 9-13-15,8 10 14 16,1 10-14-16,11 10 16 16,-6 7 0-16,1 10 57 15,0 31 53-15,-13 11 11 16,-2 9 12-16,-12 9-31 16,-9-4-25-16,-1-5-7 15,-10-6-36-15,1-14 14 16,-4-11-48-16,3-12 0 15,-3-15-10-15,0-3 10 0,0 0-65 16,4-44-114-16,-4-1-298 16,0-6-269-16</inkml:trace>
  <inkml:trace contextRef="#ctx0" brushRef="#br0" timeOffset="1137">1742 625 1921 0,'0'0'519'0,"0"0"-390"16,0 0 121 0,0 0-46-16,0 0-112 0,218-165-17 15,-165 158-75-15,-7 7 8 16,-5 0-23-16,-2 11-38 15,14 19-192-15,-11-6-250 16,-5-7-335-16</inkml:trace>
  <inkml:trace contextRef="#ctx0" brushRef="#br0" timeOffset="1239">2597 305 2082 0,'0'0'338'0,"0"0"-164"16,183-175-165-16,-103 106-9 15,-11 8-689-15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3:40.5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8355 705 1896 0,'0'0'489'0,"0"0"-403"0,0 0-64 15,0 0 155-15,0 0 99 16,0 0-156-16,228 180-53 16,-152-111 31-16,0-1-59 15,-3-2-6-15,-7-12-11 16,-13-5-10-16,-11-10-24 16,-8-14-52-16,-7-20-149 15,-8-5-374-15,-6 0-197 0</inkml:trace>
  <inkml:trace contextRef="#ctx0" brushRef="#br0" timeOffset="214">8953 688 1729 0,'0'0'517'0,"0"0"-439"0,0 0 174 16,0 0 38-16,-95 197-102 15,58-132-46-15,-10-3-94 16,1-1-30-16,0-2-18 16,4-12-19-16,8-4-94 15,8-15-160-15,10-11-279 16,12-14-375-16</inkml:trace>
  <inkml:trace contextRef="#ctx0" brushRef="#br0" timeOffset="637">9729 651 1859 0,'0'0'569'0,"0"0"-413"15,0 0 38-15,0 0 92 16,0 0-106-16,0 0-121 16,0 0 8-16,-191-69-58 15,154 69 0-15,5 0-2 16,9 17-7-16,12 15-16 0,11 10 10 16,0 4-15-16,11 8 6 15,28 7-3-15,7-3-15 16,4-3 21-16,-1 0-10 15,-3-4 22-15,-8-11-11 16,-15-1 25-16,-11-12-22 16,-12-2 9-16,0-1-1 15,-39-2 54-15,-21-2-44 16,-9-3-1-16,-8 0 1 16,5-8 4-16,6-5-22 15,13-4 8-15,30 0-97 16,12-13-211-16,11-16-861 0</inkml:trace>
  <inkml:trace contextRef="#ctx0" brushRef="#br0" timeOffset="2033">10681 1032 1568 0,'0'0'234'0,"0"0"-201"16,0 0-12-16,232-54 74 15,-136 13-18-15,3-11 4 16,7-9-28-16,2-8-13 15,-8-8-7-15,-17 1-26 16,-18 5 20-16,-15 5 20 16,-23 4-13-16,-15 11 103 15,-12 10 7-15,0 9-47 16,-9 12 83-16,-17 17-70 16,-8 3-43-16,-5 3-55 15,2 37 9-15,-9 21-35 0,7 14 14 16,5 11 0-16,4 10-9 15,2-1 9-15,10-2 0 16,5-3-7-16,3-14 14 16,6-8-14-16,-1-14 7 15,5-15 0-15,0-12 12 16,0-9-12-16,0-16-13 16,0-2 12-16,0 0 2 15,0-15-20-15,0-20 7 16,16-11-49-16,10-5 38 15,17-3-56-15,7 3 0 16,6 9 49-16,-3 11 0 16,-3 18 17-16,-7 13-10 15,-13 8 16-15,-7 38 7 0,-7 16 15 16,-9 10 18-16,2-3-3 16,-6-8-29-16,4-5 39 15,4-18-40-15,5-14 0 16,7-17-27-16,3-7-28 15,10 0-21-15,5-34 0 16,1-15-30-16,1-6 60 16,-6-3-33-16,-7 2 48 15,-7 12 17-15,-7 10 14 16,-9 12-3-16,-7 20 3 16,0 2 17-16,0 2 20 15,0 37-17-15,0 7 33 0,4 10 12 16,15 3 11-16,13-7-28 15,5-6-15-15,13-16-27 16,6-13 38-16,-1-14-44 16,-1-3-25-16,-17-6 16 15,-11-28-22-15,-10-8 29 16,-12-10 2-16,-4-3 0 16,-4 0 16-16,-33 4-16 15,-9 3 0-15,-9 10 23 16,2 13-22-16,7 7 5 15,9 16 7-15,10 2-7 16,11 0-12-16,16 2-3 16,0 20-28-16,16-1 28 0,30-3-35 15,14-3-20 1,13-5 3-16,7 2 43 0,1-5 3 16,-1 0 6-16,-7 3 9 15,-13 7 7-15,-10 10 2 16,-15 7 82-16,-16 11 1 15,-15 8 1-15,-4-2 16 16,0-3-57-16,0-8-30 16,0-8-2-16,0-12-14 15,0-13-5-15,0-7-1 16,4 0-45-16,15-10 29 16,8-25-30-16,3-9 28 15,9-11-6-15,-2 1-57 16,-7-2 22-16,-3 0-8 15,-15-1-132-15,-12 12-98 16,0 7-1455-16</inkml:trace>
  <inkml:trace contextRef="#ctx0" brushRef="#br0" timeOffset="2244">12245 493 1780 0,'0'0'337'0,"0"0"-188"15,0 0 49-15,0 0-58 0,0 0 48 16,204 33-124-16,-190 6-64 16,-14 37-4-16,-7-15-193 15,-26 0-468-15</inkml:trace>
  <inkml:trace contextRef="#ctx0" brushRef="#br0" timeOffset="16841">9772 2510 1502 0,'0'0'338'0,"0"0"-195"16,0 0 97-16,0 0-104 15,0 0-40-15,0 0 55 16,-5 263-41-16,5-147 3 15,0 5-5-15,0-2-53 16,0-12 16-16,0-13-71 16,0-14-11-16,0-17 10 15,0-18-156-15,0-28-128 16,0-10-364-16,0-7-1214 0</inkml:trace>
  <inkml:trace contextRef="#ctx0" brushRef="#br0" timeOffset="17038">9535 3071 1758 0,'0'0'382'16,"0"0"-259"-16,0 0 101 15,0 0 6-15,0 0-95 16,248 0-80-16,-160-3-55 15,34-14-28-15,-19 3-195 16,-19 4-631-16</inkml:trace>
  <inkml:trace contextRef="#ctx0" brushRef="#br0" timeOffset="17794">10172 3259 1587 0,'0'0'701'0,"0"0"-619"16,0 0-41-16,0 0 26 16,0 0 28-16,0 0-34 15,0 0-52-15,229-5 12 16,-171-15-21-16,-4-6 1 0,-12-4 23 15,-12-2-24-15,-16-2 0 16,-14-7-6-16,0 0 12 16,-10-4 10-16,-33 7-16 15,-3 7 1-15,-7 11 27 16,-4 16-22-16,4 4 26 16,4 24 20-16,10 28 12 15,12 14 23-15,15 7-59 16,12 8-27-16,0-5 35 15,32-10-36-15,17-13 0 16,8-16-1-16,12-12-43 16,0-18-26-16,0-7-17 15,-5-10-22-15,-7-27-7 16,-6-8 22-16,-14-10 20 16,-3-1 13-16,-2 2 9 0,-6 2 39 15,-6 14-12-15,-6 15 25 16,-2 18-21-16,-1 5 14 15,-4 20 7-15,2 29 47 16,-5 7-31-16,3 1 27 16,-4-8-43-16,6-7 0 15,-5-19 91-15,-1-9-79 16,-3-11-3-16,0-3 23 16,0-7-24-16,0-23 10 15,0-11-18-15,0-7 0 16,7-4-8-16,9 1 8 15,11-3-15-15,3 8 6 0,5 7 9 16,2 17-14-16,2 12 14 16,4 10 0-16,-2 0 44 15,1 32 32-15,1 21 16 16,-10 8 25-16,-6 1-1 16,-4-1 16-16,-3 0-95 15,-10-17-17-15,-1-8 32 16,-2-11-52-16,-3-11 0 15,-4-14-28-15,0-4-84 16,0-26-235-16,0-8-550 0</inkml:trace>
  <inkml:trace contextRef="#ctx0" brushRef="#br0" timeOffset="18044">10325 2652 1817 0,'0'0'353'16,"0"0"-261"-16,0 0 112 15,0 0-12-15,214-149-68 16,-177 136-33-16,-5 13-72 15,2 0-19-15,8 17-98 16,-8 14-387-16,2 3-1281 0</inkml:trace>
  <inkml:trace contextRef="#ctx0" brushRef="#br0" timeOffset="-4102">1907 149 1564 0,'0'0'281'0,"0"0"-203"0,0 0 34 16,0 0 124-16,0 0 6 15,0 0-144-15,0 0-25 16,-4 0 36-16,-8 0-36 16,-6-7-10-16,-5-5 16 15,-12 7-10-15,-15-3-38 16,-10 6-30-16,-13 2-1 16,-12 0 6-16,-5 10 8 15,-2 21-10-15,7 11-4 16,5 2 6-16,11 11-16 15,9 8 10-15,17 4-3 16,9 12-12-16,18 4 30 16,13 1-26-16,3-2 11 0,0-6 0 15,27-8-13-15,6-10 13 16,13-10 0-16,13-14-11 16,1-13-22-16,13-18-28 15,-4-3-78-15,3-14 24 16,-6-23 69-16,-9-11-11 15,-8-4 22-15,-12 4 35 16,-1 3 0-16,-13 14 63 16,-9 11-13-16,-5 10-8 15,-9 10 79-15,0 0-58 16,0 10-38-16,0 24-2 16,3 8-17-16,1 2 30 0,0 8-36 15,3-7-15-15,-2-13 4 16,6-10-197-16,-4-12-150 15,-2-10-288-15</inkml:trace>
  <inkml:trace contextRef="#ctx0" brushRef="#br0" timeOffset="-3785">1402 609 1707 0,'0'0'204'16,"0"0"-51"-16,0 0 39 0,0 0 3 16,0 0-12-1,0 0-110-15,244 64-17 0,-167-64-21 16,1 0-29-16,-6 0 47 16,-4 0-53-16,-14 0 0 15,-9 15 47-15,-10 6-39 16,-12 10 11-16,-9 10 59 15,-1 2-32-15,-10 4 22 16,-3-1-68-16,0-2 1 16,0-8-8-16,0-8-29 15,0-14-123-15,4-14-166 16,8 0-317-16,-5-14-495 0</inkml:trace>
  <inkml:trace contextRef="#ctx0" brushRef="#br0" timeOffset="-3633">2144 410 1886 0,'0'0'523'16,"0"0"-431"-16,0 0-92 16,0 0-16-16,0 0-180 15,0 0-761-15</inkml:trace>
  <inkml:trace contextRef="#ctx0" brushRef="#br0" timeOffset="-2907">2678 641 1809 0,'0'0'603'16,"0"0"-435"-16,0 0 29 16,0 0 57-16,0 0-91 15,0 0-67-15,0 0-23 16,-146 14-73-16,109 14 0 16,-2 5 0-16,5 11 3 15,15 12-12-15,8-1 9 0,11 1-30 16,0-5 12-1,23-12-78-15,18-10-24 0,18-15-73 16,4-14-74-16,3 0 50 16,-9-38 23-16,-11-6 43 15,-11-4 127-15,-12-1 24 16,-12 9 75-16,-8 8 108 16,-3 8 4-16,0 12 59 15,0 12-30-15,0 0-75 16,0 0-30-16,0 32-111 15,0 9 6-15,0 12-14 16,13 5 23-16,13-8-25 16,12-4 10-16,8-16-30 0,0-15 4 15,3-15-126 1,-6 0 5-16,-2-30 23 0,-6-21 45 16,-8-9 61-16,-4-2-28 15,-7 1 45-15,-6 5 1 16,-3 14 9-16,-7 18 32 15,0 17 59-15,0 7-1 16,0 7-22-16,0 36-68 16,9 7 5-16,-2 13 44 15,0 1-47-15,6-3-1 16,-6-12-10-16,3-8 8 16,3-13-16-16,-6-14-70 0,2-10-128 15,-2-4-41 1,0-14-22-16,2-23 20 0,-6-12-248 15,-3-2 355-15,0 0 142 16,0 5 70-16,0 1 110 16,0 11 37-16,0 2-37 15,0 5-7-15,0-4-173 16,0 7-72-16,0 1-632 0</inkml:trace>
  <inkml:trace contextRef="#ctx0" brushRef="#br0" timeOffset="-2681">2694 60 1925 0,'0'0'307'0,"0"0"-186"16,0 0 33-16,0 0-54 15,0 0 46-15,218-45-85 16,-208 72-61-16,-10 22-43 16,-18 40-61-16,-31-13-430 15,-6-7-756-15</inkml:trace>
  <inkml:trace contextRef="#ctx0" brushRef="#br0" timeOffset="-2120">4396 107 2053 0,'0'0'337'16,"0"0"-291"-16,0 0 7 16,0 0 220-16,0 0-120 15,29 263-105-15,-19-158 33 0,6 12-14 16,-2 0-10 0,6-7-10-16,-4-7-47 0,-6-13 24 15,-2-14-24 1,-3-22 0-16,-2-19-8 0,-3-18 8 15,0-17 0-15,0 0-6 16,0-7 12-16,0-26-12 16,0-13-21-16,0-9 6 15,0-5 20-15,0-1-26 16,15 7 0-16,11 10 21 16,10 12-21-16,10 18 15 15,7 11 1-15,7 3 11 16,9 0-7-16,-3 31 7 15,-10 7 0-15,-10 3 36 0,-19 4-16 16,-20 0 62-16,-7-1-49 16,-7 0-27-16,-39-2 50 15,-11-3-50-15,-8-14-5 16,-3-3 3-16,3-12 5 16,8-10-18-16,18 0-40 15,20-24-115-15,15-21-317 16,4 1-343-16</inkml:trace>
  <inkml:trace contextRef="#ctx0" brushRef="#br0" timeOffset="-1877">5410 112 1857 0,'0'0'545'0,"0"0"-463"15,0 0 49-15,0 0 168 16,0 175-149-16,0-82-57 16,0 13 3-16,-4 5-47 15,-1-3-12-15,5-1-23 16,0-14-8-16,0-17-12 16,0-15-58-16,5-15-152 15,-1-23-331-15,-4-12-342 0</inkml:trace>
  <inkml:trace contextRef="#ctx0" brushRef="#br0" timeOffset="-1704">5057 688 1984 0,'0'0'370'0,"0"0"-225"16,0 0-39-16,215 0-42 15,-130 0-46-15,55 0-18 16,-18 0-314-16,-14 0-470 0</inkml:trace>
  <inkml:trace contextRef="#ctx0" brushRef="#br0" timeOffset="-887">6131 673 2074 0,'0'0'580'16,"0"0"-347"-16,0 0 38 16,0 0-77-16,0 0-102 15,-195 32-56-15,145 11-9 16,1 4-27-16,6 19 0 16,6 3-1-16,18-2 1 15,11-4-12-15,8-8-2 16,4-14-43-16,30-18 0 15,15-11-85-15,6-12-85 16,-2-7 68-16,4-31-56 0,-11-10 83 16,-3-1 33-16,-13 2 82 15,-11 13 17-15,-5 6 21 16,-10 15 76-16,-4 13 54 16,5 0-43-16,-1 0 20 15,3 23-64-15,12 5-25 16,4-1 12-16,11-3-51 15,9-4 0-15,6-13-10 16,-3-7-50-16,0 0-25 16,-8-3 23-16,-6-25 10 15,-6-4 45-15,-8-4-5 16,-6 1 12-16,-1 8 41 16,-8 10 46-16,-3 10 57 15,0 7-47-15,0 0-39 16,0 21 25-16,0 29-83 0,0 25 34 15,0 26-2-15,0 23-9 16,13 17 54-16,3 11-41 16,10 5-27-16,1 2 42 15,-4-8-51-15,0-18 0 16,-9-22 1-16,-5-29 15 16,-5-26-2-16,-4-22-14 15,0-20 0-15,0-11 21 16,0-3-21-16,-16-3-20 15,-4-35 6-15,2-14-44 0,-1-19 57 16,3-15-61 0,5-18-8-16,-1-19 34 15,8-38-69-15,4-40-18 0,0 16-53 16,0 19 7-16,0 39 23 16,7 51 64-16,16 8 66 15,4 6 16-15,8 31 6 16,3 14 46-16,4 17 15 15,4 0 31-15,0 4 64 16,-5 23-65-16,-5 0-57 16,-10 1 18-16,-15 3-29 15,-11-5 7-15,0 3-11 16,-11-2-19-16,-35 1-6 16,-46-1-127-16,12-9-215 15,0-12-383-15</inkml:trace>
  <inkml:trace contextRef="#ctx0" brushRef="#br0" timeOffset="-675">5745 274 1868 0,'0'0'312'15,"0"0"-173"-15,0 0-46 16,0 0-8-16,237-43-3 16,-187 47-82-16,3 60-131 0,-14 0-244 15,-13-2-377-15</inkml:trace>
  <inkml:trace contextRef="#ctx0" brushRef="#br0" timeOffset="-513">5833 1799 2314 0,'0'0'564'0,"0"0"-455"16,0 0-94-16,0 0-15 16,0 0-119-16,0 0-849 0</inkml:trace>
  <inkml:trace contextRef="#ctx0" brushRef="#br0" timeOffset="12000">364 2256 1592 0,'0'0'380'0,"0"0"-232"15,0 0-104 1,0 0 115-16,0 0 12 0,-16 197-86 15,9-105 1-15,-4 11-22 16,6 12-7-16,-2-7 43 16,3-1-76-16,4-8-8 15,0-13-1-15,0-13-6 16,0-14 16-16,0-14-25 16,0-18-47-16,0-18-75 15,0-5-216-15,0-4-361 0</inkml:trace>
  <inkml:trace contextRef="#ctx0" brushRef="#br0" timeOffset="12224">0 2916 1822 0,'0'0'399'15,"0"0"-315"-15,0 0 118 16,0 0 17-16,0 0-67 16,208 0-77-16,-132 0-44 15,11 0-25-15,1-2-6 16,31-6-124-16,-23 4-384 16,-20 1-383-16</inkml:trace>
  <inkml:trace contextRef="#ctx0" brushRef="#br0" timeOffset="12436">955 3030 1570 0,'0'0'356'16,"0"0"-202"-16,0 0 101 15,0 0-10-15,0 204-72 16,0-167-56-16,0-6-76 15,4-8-24-15,8-8-17 16,-5-12-75-16,13-3-111 16,-9-21-308-16,1-6-247 0</inkml:trace>
  <inkml:trace contextRef="#ctx0" brushRef="#br0" timeOffset="12567">948 2624 586 0,'0'0'1189'0,"0"0"-1189"16,0 0-67-16,0 0-210 15,0 0-953-15</inkml:trace>
  <inkml:trace contextRef="#ctx0" brushRef="#br0" timeOffset="13303">1131 3044 1355 0,'0'0'269'16,"0"0"-186"-16,0 0 34 16,0 0-59-16,0 0 70 15,207 27-11-15,-150-27-89 16,0-20-10-16,-8-4-1 15,-6-3-16-15,-20-2 54 16,-11 5-31-16,-12 1 10 16,0-2 64-16,-16 4-47 15,-14 3 7-15,-9 11 20 16,-7 7-38-16,5 0 27 0,-5 7-54 16,7 25 1-1,6 5 22-15,10 9-29 0,10 1-7 16,13 8 0-16,0 1 0 15,9-1-11-15,28-7-11 16,9-3-112-16,7-14 80 16,13-10-8-16,0-21-63 15,-3 0-2-15,3-13-65 16,-9-26 105-16,-8-8-7 16,-10-4 3-16,-9 11 91 15,-10 4 2-15,-10 16 81 16,-6 10 46-16,1 10 1 15,-5 0 3-15,4 10-103 16,3 22-4-16,0 7 7 16,2-6-33-16,-6-2 18 0,1-4-18 15,-4-12 1-15,0-5-9 16,0-10 7-16,0 0 1 16,0 0-6-16,0-15 3 15,0-10 2-15,0-11 1 16,0-4-44-16,11 1 11 15,17-3-11-15,6 9 34 16,12 9 9-16,7 6 1 16,3 16 43-16,10 2 75 15,0 12 35-15,-6 30 34 0,-3 9-37 16,-11 7-23 0,-11 5-29-16,-8-5-27 0,-8-7 14 15,-12-6-53-15,-3-10-32 16,-1-15 25-16,-3-10-25 15,0-10-66-15,0 0-46 16,0-30-195-16,0-14-385 16,-10 3-1299-16</inkml:trace>
  <inkml:trace contextRef="#ctx0" brushRef="#br0" timeOffset="13537">1315 2631 1965 0,'0'0'398'0,"0"0"-316"16,0 0 66-16,0 0-57 15,195-176-45-15,-138 156 6 16,-4 17-52-16,-7 3 0 15,4 31-87-15,-11 13-240 16,-9-3-538-16</inkml:trace>
  <inkml:trace contextRef="#ctx0" brushRef="#br0" timeOffset="14099">3718 3205 492 0,'0'0'1400'0,"0"0"-1287"16,0 0-72-16,0 0-20 16,0 0 73-16,225-90-19 15,-146 50-59-15,14-13 21 16,-5-4 0-16,-1-9 5 15,-7-5 34-15,-11-4-67 16,-20-9-8-16,-18 8 27 16,-23 3 0-16,-8 8 60 15,0 14-54-15,-23 14 21 16,-7 12 76-16,-9 25-49 0,0 0-22 16,-1 37-1-1,1 37-38-15,5 21 41 0,7 19-36 16,11 6 2-16,13 0 38 15,3-10-46 1,0-17-7-16,3-10-2 0,20-17-2 16,8-15 4-16,8-13-13 15,-2-17-67-15,5-14 14 16,24-7-188-16,-9-36-240 16,-8-1-26-16</inkml:trace>
  <inkml:trace contextRef="#ctx0" brushRef="#br0" timeOffset="14492">5020 2975 1840 0,'0'0'550'0,"0"0"-356"16,0 0 88-16,0 0-11 15,0 0-151-15,-221 65-32 16,167-20 3-16,8 9-56 15,4 2-7-15,12 3-5 16,17-5-17-16,13-2 9 16,6-12-15-16,38-12-50 15,18-14-4-15,7-14-94 16,-2 0-54-16,-1-32-79 16,-9-11 2-16,-15-4 114 15,-6-2 66-15,-13 0 63 0,-9 10 36 16,-7 14 46-1,-2 6 138-15,-5 19 26 0,0 0-55 16,0 11-48-16,0 22-33 16,4 10-6-16,6 5 0 15,13-2-67-15,4-2 3 16,12-13-4-16,3-8-60 16,-4-23-168-16,-8 0-483 15,-11-8-760-15</inkml:trace>
  <inkml:trace contextRef="#ctx0" brushRef="#br0" timeOffset="14681">4832 2387 2426 0,'0'0'486'0,"0"0"-437"15,0 0-48-15,215 158 28 16,-70-117-29-16,-19-13-551 16,-15-8-1727-16</inkml:trace>
  <inkml:trace contextRef="#ctx0" brushRef="#br0" timeOffset="16008">7166 3139 1405 0,'0'0'304'0,"0"0"-152"15,0 0 51-15,0 0-1 0,0 0-20 16,0 0-15-1,0 0-87-15,0 0 3 0,-140-139-22 16,85 151-15-16,-5 34 39 16,-2 3-65-16,8 15 17 15,8 1-10-15,16-6-21 16,16-1 3-16,14-6-9 16,0-12-15-16,27-9 15 15,22-14-109-15,11-17-45 16,6 0-32-16,-6-22-36 15,-1-24 64-15,-15-6 2 16,-9-1 73-16,-12 0 83 16,-12 8 2-16,-2 6 108 15,-9 17 115-15,0 7-8 16,0 15-2-16,0 0-97 0,0 12-68 16,3 32 21-1,5 25-12-15,11 13-27 0,1 10 20 16,6 8-31-16,1 3 36 15,3-3-47-15,-7-7-9 16,-4-3 37-16,-8-8-38 16,-11-10 9-16,0-10-9 15,0-9 10-15,-30-16 7 16,-9-7-17-16,-2-15 0 16,-5-10 0-16,0-5 0 15,3 0-9-15,6-26 3 16,11-20-21-16,10-8 25 15,16-15-55-15,0-17-46 16,19-13 1-16,31-12-58 16,7-6 5-16,8 5-7 0,-1 4-6 15,1 13 112-15,-8 12-3 16,-7 14 59-16,-8 18 22 16,-15 12 87-16,-11 19 56 15,-6 10-28-15,-10 10-9 16,4 0 14-16,-4 15-110 15,5 21 7-15,-1 2 23 16,10 7-42-16,5-4-1 16,8-3-17-16,9-3 7 15,4-8 4-15,10-11-13 0,5-9-10 16,1-7 10 0,-2 0-25-16,-5 0 19 0,-10-26-6 15,-12-8-3-15,-20-8-10 16,-7-7 25-16,0-2 0 15,-37-4-2-15,-18 4 14 16,-9 6-16-16,-9 15 4 16,4 5 0-16,7 14 0 15,13 11 0-15,11 0-1 16,15 0 0-16,16 0-22 16,7 0 22-16,7 0-26 15,39 4 27-15,15 3-12 16,11-7-57-16,10 3 23 15,1 2 39-15,-7 2 1 16,-7 6-11-16,-15 11 17 0,-8 7 0 16,-16 11 12-1,-7 9 5-15,-16 3 27 0,-2 1 9 16,-5-2-46-16,0-13 22 16,0-5-29-16,4-23-145 15,3-12-101-15,0-12-366 16,-2-19-710-16</inkml:trace>
  <inkml:trace contextRef="#ctx0" brushRef="#br0" timeOffset="16159">8275 2538 1008 0,'0'0'1463'0,"0"0"-1270"16,0 0-162-16,0 0-31 0,0 0-7 15,0 0-78-15,0 0-535 16</inkml:trace>
  <inkml:trace contextRef="#ctx0" brushRef="#br0" timeOffset="16332">8179 3855 2313 0,'0'0'467'16,"0"0"-467"-16,0 0-34 15,0 0-280-15,0 0-1023 0</inkml:trace>
  <inkml:trace contextRef="#ctx0" brushRef="#br0" timeOffset="28889">475 4958 1207 0,'0'0'216'15,"0"0"-116"-15,0 0 53 16,0 0-54-16,0 0-4 16,0 0-46-16,68-127 11 15,-42 103 35-15,3 7-54 16,-8 14-1-16,2 3 9 16,-4 3-29-16,-3 38 85 0,-2 17-53 15,-1 14-16 1,-6 15 41-16,-4-1-65 0,-3-4-11 15,0-10 12-15,0-16-12 16,0-19 29-16,0-13-29 16,0-16-1-16,0-8 89 15,0 0-33-15,0-21-30 16,0-22-26-16,0-11 12 16,0-8-18-16,0-6 6 15,20-2-15-15,10 4-3 16,2 9 18-16,2 8-9 15,-1 19 8-15,-1 12 1 16,-2 15-25-16,0 3 25 16,-3 31 0-16,0 24 22 15,-4 16 2-15,-7 13-9 16,3 1 4-16,-5 2-17 0,2-11 19 16,0-14-21-16,2-18-35 15,-2-13-41-15,3-31-160 16,1 0-141-16,-6-3-679 0</inkml:trace>
  <inkml:trace contextRef="#ctx0" brushRef="#br0" timeOffset="29519">1689 4972 1579 0,'0'0'286'0,"0"0"-179"15,0 0 42-15,0 0 30 16,0 0 24-16,-218 65-115 16,168-10-27-16,4 18 3 15,9 5 10-15,11 8 24 16,10-5-58-16,16-6-30 15,0-18 2-15,16-8-12 16,21-18-16-16,12-16-65 16,13-15-29-16,-1 0 63 0,-3-33-21 15,-14-10-21 1,-5-13 63-16,-16-2-14 0,-7-4 40 16,-9 6 5-16,-7 5 13 15,0 9 68-15,0 15-15 16,0 10 25-16,0 12 60 15,0 5-103-15,0 15-29 16,11 36 10-16,5 23-17 16,7 12 35-16,4 11-46 15,3 11 9-15,5-1 37 16,2-2-51-16,2 0 56 16,-5-9-36-16,-11-4-14 15,-7-9 22-15,-12-7-29 16,-4-11 0-16,0-10 27 15,-23-14-27-15,-11-10 0 0,-5-14 0 16,-4-10 17-16,-3-7-10 16,2 0-7-16,1-14 0 15,1-27-21-15,8-12 21 16,8-17-21-16,10-16 3 16,12-18-39-16,4-5 27 15,20-6-70-15,29 7-45 16,47-28-27-16,-13 30-173 15,-7 20-264-15</inkml:trace>
  <inkml:trace contextRef="#ctx0" brushRef="#br0" timeOffset="30361">2479 5148 1677 0,'0'0'285'16,"0"0"-160"-16,0 0 21 16,0 0 83-16,0 0-68 15,-209-73-61-15,167 80-11 16,-1 35-65-16,13 21 15 0,3 13 34 15,11 10-40-15,16 5 20 16,0-13-53-16,9-12-3 16,28-13-18-16,10-23-1 15,6-17-96-15,0-13 53 16,2 0 6-16,-6-33 59 16,-11-13-50-16,-8-6 18 15,-7-7 26-15,-7 4 4 16,-6 8 2-16,-10 8 3 15,0 19 14-15,0 18 83 16,0 2-30-16,0 20-15 16,0 28-1-16,0 13-29 15,6 1 3-15,11 1-28 16,12-15 0-16,8-15 0 16,9-15-36-16,0-14-46 0,4-4 43 15,-4-17 2-15,-9-28 20 16,-2-6-6-16,-8-12 23 15,-8 2 10-15,-8-1-10 16,0 11 0-16,-6 16 7 16,-1 14 43-16,-4 21 41 15,0 0-36-15,0 41-46 16,0 18 43-16,0 13-43 16,10 7-6-16,13-7-1 15,7-6 8-15,9-18 20 16,7-15-8-16,0-15-22 15,-5-18 0-15,-2 0-25 16,0-14 17-16,-12-27 7 16,-4-11 2-16,-5-6 6 0,-3-4-7 15,-7 0 0-15,0 10 0 16,-4 12 0-16,-4 12 0 16,0 20 24-16,0 8-23 15,0 0 24-15,0 43-25 16,0 8 0-16,0 6 33 15,0 4-26-15,0-7-4 16,7-10-3-16,13-5 14 16,3-12 14-16,3-9-28 15,1-9 0-15,-4-9-19 16,-7 0-5-16,-6 0-89 0,-10-44-160 16,0 6-454-1,0-3-1240-15</inkml:trace>
  <inkml:trace contextRef="#ctx0" brushRef="#br0" timeOffset="30658">1990 4996 1817 0,'0'0'225'0,"0"0"-165"0,0 0 135 15,0 0-9-15,0 0-66 16,177-204-36-16,-123 181-56 16,-1 13 6-16,-4 8-34 15,-6 2-43-15,-2 0-46 16,-2 0-174-16,7 0-103 15,-9-5-132-15,-11-5-191 0</inkml:trace>
  <inkml:trace contextRef="#ctx0" brushRef="#br0" timeOffset="30819">2644 4550 1217 0,'0'0'377'16,"0"0"-101"-16,0 0-36 15,0 0-45-15,0 0 19 0,0 0-92 16,0 0-15-16,218 68-37 15,-165-44-41 1,9-10 7-16,11-11-36 0,6-3-59 16,28-17-72-16,-19-20-474 15,-19-2-1326-15</inkml:trace>
  <inkml:trace contextRef="#ctx0" brushRef="#br0" timeOffset="32049">4607 5177 1573 0,'0'0'279'16,"0"0"-165"-16,0 0 12 16,0 0 53-16,0 0 16 0,0 0-95 15,76 197-41-15,-76-128-27 16,0-2-19-16,0-4 17 15,0-11-30-15,0-18-2 16,0-9-6-16,-3-15 16 16,-1-10 3-16,4 0 7 15,0 0-17-15,0-32-1 16,0-8-9-16,0-9-19 16,0-9 14-16,20-1-32 15,6 5 16-15,4 6-6 16,1 18 22-16,4 11-3 15,-1 19 13-15,5 0-5 16,1 19 9-16,3 21 7 16,-1 9 97-16,-1 5-83 15,2-3-12-15,-8 2 64 0,-5-9-73 16,-3-7 1-16,-4-2-2 16,0-11 7-16,-9-2-2 15,2-12-4-15,0-5-9 16,-5-1-3-16,5-4-10 15,-2 0 14-15,5-14-15 16,4-16-18-16,4-11 31 16,12-15-78-16,7-13-1 15,11-17 71-15,3-6-69 16,9-11-27-16,0-7-1 16,4 7 21-16,-8 3 93 15,-8 7-16-15,-11 15 17 0,-16 15 12 16,-14 11-12-16,-16 13 58 15,0 13 11 1,0 5 15-16,-32 11 88 0,-5 6-41 16,-6 4-30-16,1 0 14 15,1 25-50-15,2 16 6 16,9 12 0-16,7 15-29 16,4 8 39-16,4 12-72 15,-1 5-9-15,9 6 67 16,-5 1-49-16,8-3-7 15,1-4-10-15,-1-11 5 16,4-13 6-16,0-14-12 16,0-14-1-16,0-16-14 15,0-8-17-15,0-17-29 0,4 0-24 16,15 0 59-16,4-37 4 16,11-12-42-16,5-7-38 15,-2-6 45-15,6 7-23 16,-6 15-10-16,-2 12 53 15,-4 25 34-15,-1 3 3 16,-4 24 32-16,6 23 15 16,2 13 123-16,8-3-103 15,4-5-28-15,4-4 3 16,7-18-42-16,-1-4 36 16,3-16-36-16,-15-10 0 15,-5 0-9-15,-9-14 9 0,-7-23-20 16,-7-5-1-1,-2-12 17-15,-5-2-24 0,-2-2 28 16,-3 6 0-16,-4 11 1 16,0 16 0-16,0 15-1 15,0 10 14-15,0 10 3 16,0 32 52-16,0 10-52 16,0 5 7-16,0 2 16 15,0-4-30-15,0-10 1 16,0-7-11-16,0-10 1 15,0-15-1-15,0-6-46 16,0-7-129-16,-11-14-170 16,-1-13-456-16</inkml:trace>
  <inkml:trace contextRef="#ctx0" brushRef="#br0" timeOffset="32201">6484 5082 1872 0,'0'0'385'16,"0"0"-237"-16,0 0-54 16,0 0-1-16,0 0-93 15,0 0-174-15,0 0-384 0</inkml:trace>
  <inkml:trace contextRef="#ctx0" brushRef="#br0" timeOffset="32964">6705 5529 1614 0,'0'0'311'0,"0"0"-169"15,0 0-2-15,0 0 8 16,0 0-27-16,209 27-82 15,-147-44 59-15,-2-14-50 16,-7-7-36-16,-6-2 43 16,-12 2-54-16,-17-5 0 15,-15 6 44-15,-3-2-45 16,-3 2 17-16,-27 10-4 16,-13 3-12-16,-3 14 85 0,-4 10-23 15,6 0-51-15,2 17 57 16,6 27-46-16,10 15 7 15,11 7 17-15,7 3-34 16,8-1 56-16,0-5-69 16,19-16 9-16,16-6-25 15,6-13-17-15,9-11-26 16,5-10 4-16,1-7-6 16,-2 0 37-16,-5-31-100 15,-3-7 55-15,-7-10 63 16,-5 0-72-16,-8-3 32 15,-2 9 18-15,-5 12 28 16,-8 17-13-16,-3 13 13 0,0 0 0 16,-8 15 37-16,0 26-15 15,0 3 8-15,0 2 0 16,0-6-29-16,0-8 31 16,0-11-25-16,0-8-5 15,0-8 35-15,0-5-37 16,0 0 6-16,0-5-6 15,0-22 0-15,0-7-10 16,0-11 10-16,0-3-3 16,19 0-14-16,15-2 16 15,5 7-5-15,10 10-12 16,1 11 18-16,3 15 21 16,0 7-2-16,0 4 74 15,-3 31 59-15,-7 9-51 0,-6 11 7 16,-5-1-22-16,-9 1-42 15,-6-11 40-15,-4-5-84 16,-6-12 0-16,-4-9-8 16,-3-11 8-16,0-7-45 15,0 0-91-15,-7-18-184 16,-16-16-386-16,-7-7-1408 0</inkml:trace>
  <inkml:trace contextRef="#ctx0" brushRef="#br0" timeOffset="33241">6827 5048 1532 0,'0'0'255'0,"0"0"-179"16,0 0 44-16,0 0 19 16,232-162 35-16,-178 133-27 15,-5 10-22-15,-10 12-25 16,-9 7-87-16,0 0-13 16,16 0-96-16,-7 7-409 15,-5 0-914-15</inkml:trace>
  <inkml:trace contextRef="#ctx0" brushRef="#br0" timeOffset="33594">8418 4580 2004 0,'0'0'305'15,"0"0"-67"-15,0 0 106 16,250 126-78-16,-170-65-91 15,-7 15-71-15,-13 4-41 16,-21 16 46-16,-25 16-80 16,-14 5-23-16,-14 6-12 15,-43 6-29-15,-58 43-86 16,12-31-141-16,-1-23-622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24.0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0 375 1681 0,'0'0'235'0,"0"0"-169"16,0 0 103-16,126-176 6 16,-92 121-19-16,-3 7-86 15,-8 7 1-15,-8 11 41 16,-7 8-46-16,-4 19-14 16,-4 3-4-16,0 10-26 0,0 42 64 15,0 24-61 1,0 19-17-16,0 17 45 0,4 4-47 15,-1-3 35-15,4-9 14 16,2-15-47-16,-2-14 20 16,-3-17-28-16,-4-13-15 15,0-14 15-15,0-14-89 16,0-17-122-16,0 0-255 16,0-2-336-16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24.5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1684 0,'0'0'352'15,"0"0"-215"-15,0 0 58 16,53 190 107-16,-37-121-221 16,-2-3-40-16,-1-6 22 15,-6-4-42-15,0-11-3 16,-2-11-2-16,-5-12-15 16,0-12-1-16,0-8-6 15,0-2-37-15,0-2-11 16,0-30-15-16,0-10 8 15,14-9-61-15,9-4 25 0,7-2 32 16,13-4-12-16,-1 11 22 16,5 12 43-16,2 15 4 15,-3 18 8-15,-5 5 54 16,1 15 132-16,-3 22-36 16,-8 12-56-16,-8-2-3 15,-4 5-15-15,-5-5-61 16,2-2 7-16,-5-9-22 15,8-13-157-15,20-9-65 16,-5-11-456-16,0-3-816 0</inkml:trace>
  <inkml:trace contextRef="#ctx0" brushRef="#br0" timeOffset="494">1084 145 1967 0,'0'0'466'0,"0"0"-265"16,0 0 53-16,0 0-17 15,0 0-120-15,-205 145-72 16,196-100 1-16,9-2-46 16,5-6 0-16,32-5-2 15,13-13-114-15,3-14-9 16,6-5-117-16,-10 0-37 15,-3-24 110-15,-16-10 67 0,-7-7 78 16,-12-1 24-16,-11 9 61 16,0 2 124-16,0 9 4 15,-14 12 46-15,-6 10-29 16,1 0-140-16,-1 35-25 16,6 24-1-16,-2 18-1 15,9 21 43-15,7 12-64 16,0 5-17-16,11 14 67 15,24 1-35-15,3 2-5 16,1-9-16-16,-9-9-11 16,-11-23 38-16,-15-13-39 15,-4-25 0-15,-7-16 21 16,-36-15-20-16,-7-19 20 0,-8-3-21 16,-6-13 1-16,7-39 18 46,3-15-19-30,13-24 0-16,18-12-18 0,23-14-3 0,26-62-54 0,31 28-139 0,12 19-561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22.3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42 182 1257 0,'0'0'591'0,"0"0"-515"16,0 0-15-16,0 0 157 15,0 0 29-15,0 0-101 16,0-10-85-16,0 34 13 16,0 21-51-16,-3 19 33 15,-1 24 46-15,-1 11-65 16,-2 9 1-16,0 1-8 16,-2-3-21-16,5-13 44 15,1-10-51-15,3-15-2 16,0-13 46-16,0-17-34 15,0-10 9-15,0-15 0 0,0-6-6 16,0 0 36-16,0-7-50 16,16 0-1-16,7 3 33 15,10-3-26-15,6 0 10 16,7 0-17-16,4 0 0 16,0 0 1-16,-1 0-1 15,1 0-34-15,-4 0-68 16,14 0-232-16,-10 0-313 15,-11-3-1099-15</inkml:trace>
  <inkml:trace contextRef="#ctx0" brushRef="#br0" timeOffset="911">978 801 1637 0,'0'0'326'0,"0"0"-130"16,0 0-43-16,0 0 45 15,0 0-37-15,0 0-85 16,-232-37-15-16,186 47-43 15,3 20 21-15,4 13 36 16,5 4-66-16,11 5-3 16,13 1-2-16,10-3 8 0,0-2-7 15,7-7-5-15,30-9-23 16,9-12-35-16,9-13-54 16,2-7-15-16,-4 0-5 15,-4-32 32-15,-10-5 72 16,-5-7 4-16,-14-1 24 15,-6 5 12-15,-9 4-1 16,-5 11 38-16,0 15 52 16,0 7-15-16,0 3-16 15,0 0-70-15,11 28 0 16,5 3-10-16,10 7 10 16,4-5 0-16,9-4-12 0,6-9-44 15,4-15 55-15,6-5-87 16,-2 0 30-16,-7-23-10 15,-8-10 9-15,-8-6 36 16,-11 5 22-16,-3 2 1 16,-12 17 109-16,-4 5-11 15,0 10 15-15,0 0-39 16,0 5-65-16,3 27-9 16,13 7 0-16,4-2 0 15,10-1-18-15,12-4 3 16,-1-12-24-16,9-9 33 15,-1-11-56-15,-6 0-1 16,-1-18-13-16,-12-15 53 0,-10-5 22 16,-9 1 2-16,-8 1 35 15,-3 9 107-15,0 6-30 16,0 14 51-16,0 7-10 16,0 5-102-16,-3 42-7 15,-5 25-44-15,8 21 0 16,0 20 56-16,0 7-46 15,0 7 31-15,8 1 9 16,11-9-41-16,-3-4 59 16,-9-16-69-16,-3-13 1 15,-4-12 29-15,0-17-23 16,-30-8 5-16,-9-19 2 16,-2-13-5-16,-9-7 37 15,4-10-45-15,0 0-1 16,7-24 18-16,12-19-17 0,8-21-2 15,12-11-40-15,7-22-66 16,12-71-45-16,22 24-352 16,-4 7-307-16</inkml:trace>
  <inkml:trace contextRef="#ctx0" brushRef="#br0" timeOffset="1176">436 578 1654 0,'0'0'491'16,"0"0"-421"-16,0 0-13 15,0 0 136-15,0 0-33 16,155-192-60-16,-101 167-76 15,4 12-7-15,-5 13-17 16,-3 0-45-16,-4 0-178 16,11 18-142-16,-15 5-198 15,-8-9-841-15</inkml:trace>
  <inkml:trace contextRef="#ctx0" brushRef="#br0" timeOffset="1278">1119 330 1592 0,'0'0'280'0,"0"0"-135"15,0 0-23-15,0 0-118 0,314-237-4 16,-208 187-277-16,-10 7-1506 16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25.70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0 660 1461 0,'0'0'230'16,"0"0"-157"-16,0 0-29 15,0 0 92-15,0 0 9 16,0 0-19-16,232-120-11 16,-190 140-41-16,-12 26 40 15,-3 15-24-15,-15 5-50 16,-5 3 12-16,-7-6-37 15,0-7-3-15,0-12 25 16,-7-12-32-16,-5-11-4 0,1-13 20 16,-1-8-13-16,5-5 58 15,7-29-66-15,0-15 6 16,0-4-20-16,3-10 13 16,24 1-6-16,5 5 6 15,1 11-1-15,6 16-10 16,-1 16 12-16,4 14 0 15,-5 7 14-15,2 37 14 16,-5 15 0-16,-7 9-2 16,-8 1-25-16,-3 3 25 15,-5-3-26-15,1-11 0 16,8-8-15-16,10-14-124 16,0-15-114-16,0-11-411 0</inkml:trace>
  <inkml:trace contextRef="#ctx0" brushRef="#br0" timeOffset="556">1252 733 1818 0,'0'0'371'0,"0"0"-163"15,0 0 6-15,0 0 35 0,-195 106-100 16,162-50-100-16,17 1 10 16,16 2-59-16,0-4 0 15,23-12-8-15,26-13-17 16,8-13-129 0,5-17-37-16,-2 0-88 0,-7-7 76 15,-10-30 26-15,-9-9 100 16,-15-2 77-16,-6 0 0 15,-10 3 42-15,-3 8 89 16,0 14 61-16,0 11 85 16,-3 12-80-16,-6 0-78 15,9 35-65-15,0 22-20 16,0 24-2-16,0 10 7 16,23 16-21-16,3 10 28 15,3 4 23-15,1-2-34 0,-7-1-7 16,0-2-19-16,-13-10 7 15,-6-5-4-15,-4-23-4 16,0-13 25-16,-11-16-33 16,-19-17 0-16,-9-17 10 15,0-15-3-15,2 0-2 16,-2-5-4-16,9-40 0 16,3-13 12-16,11-15-13 15,9-15-30-15,7-17 0 16,0-4-37-16,39-8-26 15,52-36-143-15,-6 24-134 16,-6 23-300-16</inkml:trace>
  <inkml:trace contextRef="#ctx0" brushRef="#br0" timeOffset="1307">2142 829 1620 0,'0'0'650'15,"0"0"-438"-15,0 0-13 16,0 0 46-16,-199-30-22 16,143 30-129-16,6 10-49 15,4 24-6-15,7 11-24 16,21 2 9-16,13 5-24 15,5-1 0-15,16-2-14 0,26-9 14 16,11-4-71-16,8-16-43 16,4-8-109-16,-3-12-10 15,-9 0-65-15,-3-29 40 16,-13-13 141-16,-10-2 21 16,-8 0 77-16,-15 5 19 15,-4 12 79-15,0 12 156 16,0 15 47-16,0 0-78 15,-7 8-103-15,3 23-14 16,4 11 0-16,0-5-42 16,7-1-45-16,29-10 28 15,1-9-28-15,5-13-29 0,1-4 5 16,-6-4-63-16,-3-26 38 16,-2-12 35-16,-9-2 14 15,-9-5 22-15,-2 4-14 16,-8 8 10-16,-1 12 72 15,-3 15-34-15,0 10 30 16,0 0-32-16,4 28-45 16,5 19 72-16,1 9-78 15,14 2 6-15,9-3 15 16,13-3-23-16,7-18 8 16,9-10-9-16,-1-17-36 15,-3-7-22-15,-5 0-68 16,-7-33 38-16,-8-6-7 0,-7-6 13 15,-13 1 48 1,-2 5 34-16,-12 15 0 0,-1 11 64 16,-3 13 42-16,0 0-36 15,0 17-23-15,0 23-8 16,0 11-6-16,0 3 7 16,0-2-14-16,0-9 26 15,16-6-26-15,0-8-19 16,2-12-7-16,-2-13-54 15,-6-4-127-15,3-21-309 16,-10-11-326-16</inkml:trace>
  <inkml:trace contextRef="#ctx0" brushRef="#br0" timeOffset="1577">1534 403 1971 0,'0'0'292'0,"0"0"-200"16,0 0 51-16,0 0 19 15,0 0-50-15,207-161-47 0,-150 153-59 16,-7 8-6-1,-8 0-30-15,-5 0-144 0,-1 8-159 16,-13 2-243-16,-4-3-508 0</inkml:trace>
  <inkml:trace contextRef="#ctx0" brushRef="#br0" timeOffset="1749">2154 80 1407 0,'0'0'478'0,"0"0"-294"16,0 0 108-16,0 0-17 15,0 0-60-15,0 0-20 16,0 0-115-16,222 15-9 16,-176-7-14-16,-6-4-48 15,6-4 32-15,-3 0-41 16,3 0-77-16,23-34-74 0,-12-1-144 16,-4-3-621-16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1:49.2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1666 760 0,'0'0'1141'0,"0"0"-959"16,0 0-101-16,0 0 120 15,0 0 60-15,0 0-131 16,0 0-34-16,133 4-7 15,-85 31-63-15,-1 5 5 16,-3 2-31-16,4 0-24 16,-8-1-68-16,4-5-201 15,-12-13-308-15,-10-13-605 0</inkml:trace>
  <inkml:trace contextRef="#ctx0" brushRef="#br0" timeOffset="147">306 1637 1716 0,'0'0'489'16,"0"0"-441"-16,0 0 16 15,0 0 72-15,-151 190-67 16,104-95-69-16,12-16-186 16,4-17-809-16</inkml:trace>
  <inkml:trace contextRef="#ctx0" brushRef="#br0" timeOffset="1512">2067 190 1114 0,'0'0'248'15,"0"0"-97"-15,0 0 18 16,0 0-56-16,0 0 12 15,0 0 6-15,0 0-45 16,-29-27-20-16,29 27-16 16,-5 0-20-16,5 3 40 15,0 33-60-15,0 27 57 16,0 24 40-16,0 16-36 16,0 20 8-16,0 7 0 15,0-3-46-15,0-4 52 16,0-12-84-16,0-16 20 0,0-13 22 15,0-16-43-15,0-13-5 16,0-11 4-16,0-17 2 16,5-8 27-16,-5-10-28 15,3-7 0-15,1 0 60 16,2-14-60-16,6-21 12 16,2-12-12-16,4-4 0 15,4-5-3-15,0 0 3 16,0 7 0-16,0 6-1 15,4 14 17-15,2 13-32 16,6 8 10-16,5 8-1 16,2 0-2-16,6 24 18 15,0 12-9-15,-3 7 0 0,-8 3 0 16,-14 3 2 0,-7 3-2-16,-15-6 0 0,0-1 7 15,-10-6-1-15,-27-1 10 16,-11-13-10-16,-6-6-5 15,-8-4 40-15,3-9-41 16,1-6 0-16,11 0 12 16,6 0-12-16,12-4 0 15,19-8-8-15,10-12-134 16,17 5-385-16,17-8-1584 0</inkml:trace>
  <inkml:trace contextRef="#ctx0" brushRef="#br0" timeOffset="88957">2486 2053 1458 0,'0'0'275'0,"0"0"-190"16,0 0-8-16,0 0 146 15,0 0-31-15,255 40-57 0,-150-24 6 16,19 0-42 0,52 4-1-16,64-7-1 0,85-3-13 15,28-6 17-15,9-4-84 16,-20 0-4-16,-40 0 35 15,1 0-37-15,-10 0 7 16,-18 0-17-16,-7 0 13 16,-13 0 19-16,-8-4-33 15,-2-2 0-15,-17 2 30 16,-8-2-21-16,-15 6 25 16,-38-3-25-16,-25 3 0 15,-33 0 35-15,-6 0-44 16,17 0 0-16,7 0 20 15,11 0-5-15,-6 3-15 16,-15 7 0-16,-7-4 0 0,-12 0 6 16,-7-2 3-16,-11-4-9 15,-7 0 8-15,-11 0 10 16,-8 0-30-16,-6 0 12 16,-11-10-8-16,-8 0-10 15,-7 4 18-15,-7-1-16 16,-12 4 15-16,-3-2-38 15,-22 1-31-15,-22-1-291 16,-10 0-621-16</inkml:trace>
  <inkml:trace contextRef="#ctx0" brushRef="#br0" timeOffset="89408">7262 2578 2295 0,'0'0'364'0,"0"0"-337"15,0 0-17-15,-248 0 129 16,168 0 38-16,-8 5-67 15,0 23-99-15,0 16 29 16,2 11 58-16,-2 16-40 0,4 15-19 16,7 10-15-16,20 2-11 15,10 4 29 1,21-1-42-16,18-2 0 0,8-11 2 16,28-6-1-16,38-13-2 15,22-12-11-15,14-18-41 16,8-16 37-16,0-16-69 15,-9-7 35-15,-13-11 50 16,-22-22-17-16,-27-10 17 16,-31-7 11-16,-8 2-10 15,-47-5 64-15,-37 11-65 16,-21 9 1-16,-17 17-2 16,-34 16-6-16,31 0-154 15,20 0-610-15</inkml:trace>
  <inkml:trace contextRef="#ctx0" brushRef="#br0" timeOffset="84655">3393 12 1039 0,'0'0'277'16,"0"0"-91"-16,0 0-37 16,0 0 50-16,0 0-70 15,0 0-5-15,-48-12 76 16,41 12-34-16,4 0-37 16,-7 0-47-16,-9 29-42 15,-9 24 41-15,-10 25-33 16,-6 23-26-16,4 21 44 15,4 20-45-15,8 7 10 16,9 2-2-16,16-8-28 0,3-15 17 16,0-21-18-1,10-15-9-15,22-17-3 0,8-15-51 16,11-14-96-16,30-27-51 16,-15-12-141-16,-5-7-313 0</inkml:trace>
  <inkml:trace contextRef="#ctx0" brushRef="#br0" timeOffset="85143">3626 315 1832 0,'0'0'474'0,"0"0"-439"0,0 0 17 15,0 0 158-15,22 256-21 16,-17-143-22-16,-5 8-131 16,0-4-1-16,0-16 29 15,0-12-55-15,0-17 3 16,0-17-12-16,0-16 1 16,0-12 4-16,0-14-5 15,0-9 0-15,0-4 37 16,0 0-29-16,0-25 4 15,7-16-12-15,15-14 0 16,7-5-30-16,3-2 25 0,8 13-16 16,1 16 11-1,3 18-11-15,3 15 13 0,1 5-8 16,-1 31 14-16,-7 10 1 16,-7 6 1-16,-15 1 0 15,-14 0 3-15,-4-2 10 16,-7-1-25-16,-34-11 12 15,-15-2 0-15,-8-13 14 16,-9-13-14-16,4-8 9 16,3-3 5-16,15-3-8 15,14-29-12-15,22-10-39 16,27-30-215-16,32 6-261 16,10 6-258-16</inkml:trace>
  <inkml:trace contextRef="#ctx0" brushRef="#br0" timeOffset="85333">4426 980 1536 0,'0'0'314'0,"0"0"-229"16,0 0 47-16,0 0 55 15,0 0-35-15,228 2-77 16,-147-2-75-16,7 0-11 15,14 0-45-15,-19 0-235 16,-24 0-386-16</inkml:trace>
  <inkml:trace contextRef="#ctx0" brushRef="#br0" timeOffset="85543">4669 770 1759 0,'0'0'554'16,"0"0"-494"-16,0 0 46 16,0 0 153-16,0 0-140 15,-3 236-80-15,3-160-3 16,0-7-36-16,0 0-9 16,14-14-143-16,16 2-164 15,-5-22-217-15,1-14-548 0</inkml:trace>
  <inkml:trace contextRef="#ctx0" brushRef="#br0" timeOffset="85793">5187 835 643 0,'0'0'979'0,"0"0"-739"15,0 0 13-15,0 0 68 16,0 0 19-16,76-166-149 15,-71 159-69-15,-1 7-44 16,-1 7-45-16,4 32 36 16,-1 20-39-16,0 14-10 15,0 4-6-15,-6 3-14 16,4-8 0-16,-1-9-123 0,9-11-137 16,13-6-115-16,-3-17-220 15,-3-13-842-15</inkml:trace>
  <inkml:trace contextRef="#ctx0" brushRef="#br0" timeOffset="86077">5500 321 80 0,'0'0'1875'0,"0"0"-1572"0,0 0-236 15,0 0 132-15,0 0 51 16,0 0-87-16,208 177-82 16,-152-95-25-16,-2 12-23 15,-7 9 45-15,-6-1-45 16,-9-3-21-16,-17-6 18 16,-15-6-16-16,0-6-13 15,-22-8-1-15,-22-4-102 16,-3-13-16-16,-4-14-239 15,11-14-310-15,11-21-480 0</inkml:trace>
  <inkml:trace contextRef="#ctx0" brushRef="#br0" timeOffset="86370">6528 210 2092 0,'0'0'385'0,"0"0"-296"16,0 0-16-16,0 0 157 16,-83 233-60-16,46-105-104 15,8 15-51-15,4 2 61 16,10-3-55-16,15-19-4 0,0-8-2 15,3-20-15 1,31-9-30-16,7-20-86 0,9-23-124 16,26-27-50-16,-13-16-290 15,-12 0-423-15</inkml:trace>
  <inkml:trace contextRef="#ctx0" brushRef="#br0" timeOffset="86693">6767 551 1585 0,'0'0'352'0,"0"0"-169"0,0 0-29 15,0 0 40 1,0 0-23-16,0 0-35 0,221-113-53 16,-158 130-8-1,-12 26 24-15,-16 12-49 0,-13 18-21 16,-22 12-10-16,0 15-7 15,-22-1 30-15,-20 1-42 16,-6-14 0-16,8-15 25 16,6-11-24-16,17-18 7 15,9-14-8-15,8-7 0 16,8-7-10-16,31-8 10 16,17-6-15-16,5 0 1 15,11 0-62-15,10 0-81 16,22-29-130-16,-19-2-349 15,-16-1-771-15</inkml:trace>
  <inkml:trace contextRef="#ctx0" brushRef="#br0" timeOffset="87141">7695 311 1892 0,'0'0'328'0,"0"0"-254"16,0 0 136-16,9 207 47 16,-6-112-66-16,0 3-118 15,-3-4-52-15,0-6 39 16,0-13-51-16,0-13-2 0,0-13 5 16,0-13-10-1,0-10-4-15,0-9-2 0,0-8-10 16,0-9 1-16,0 0 13 15,0 0-14-15,0-24-4 16,0-4-43-16,7-5 51 16,19 3-31-16,4 4 25 15,5 6-2-15,6 15 15 16,-2 5-5-16,10 0 7 16,-7 25 2-16,2 15-1 15,-3 6 41-15,-12 0-19 16,-14 2 17-16,-15-1-16 15,0-5 9-15,-34-3-15 16,-20-6-16-16,-9-9 20 0,6-11-21 16,3-13-3-16,6 0-16 15,18-7-11 1,30-52-140-16,0-1-309 0,5 5-376 16</inkml:trace>
  <inkml:trace contextRef="#ctx0" brushRef="#br0" timeOffset="87338">8265 987 1733 0,'0'0'544'0,"0"0"-463"16,0 0 57-16,0 0 54 0,0 0-29 15,244 2-78-15,-178-2-64 16,-5 0-21-16,-6 0-15 15,3 0-175-15,-14 0-275 16,-19 0-273-16</inkml:trace>
  <inkml:trace contextRef="#ctx0" brushRef="#br0" timeOffset="87547">8527 751 1807 0,'0'0'688'16,"0"0"-614"-16,0 0-22 16,0 0 192-16,-15 184-105 15,15-122-77-15,-3-2-62 0,3-2 8 16,-4-2-22-16,1-7-3 16,3-3-161-16,0-10-112 15,0-13-383-15,0-14-1139 0</inkml:trace>
  <inkml:trace contextRef="#ctx0" brushRef="#br0" timeOffset="87816">8979 915 1549 0,'0'0'364'0,"0"0"-191"16,0 0-9-16,91-173 85 0,-54 113 1 15,-4 8-98-15,-1 5-56 16,-7 8-11-16,-3 15-13 16,-7 12 29-16,-8 12-53 15,1 0-47-15,-4 36 62 16,-4 20-30-16,0 13-5 16,0 13-27-16,0 0 0 15,-4 0-2-15,-11-8-75 16,8 3-149-16,-1-22-243 15,5-18-321-15</inkml:trace>
  <inkml:trace contextRef="#ctx0" brushRef="#br0" timeOffset="88096">9380 107 2208 0,'0'0'328'0,"0"0"-242"15,0 0 17-15,0 0 128 16,0 0-63-16,189 201-66 16,-133-106-72-16,-2 13 47 15,-7 13-63-15,-3 3 14 16,-18 6-11-16,-19-10-17 15,-7-2-21-15,-29-6-81 0,-78 22-108 16,13-25-290-16,-5-20-373 16</inkml:trace>
  <inkml:trace contextRef="#ctx0" brushRef="#br0" timeOffset="90512">1304 219 1189 0,'0'0'403'0,"0"0"-302"16,0 0-39-16,-7 250 25 0,-12-100 86 16,-3 59-21-16,-3 64-62 15,0 26 35-15,-4-7-33 16,-5-20-3-16,12-36-24 16,-3-5-56-16,8-7 35 15,2-12-25-15,8-8-19 16,7-16 33-16,0-34-12 15,0-41 21-15,0-27 7 16,0-14-17-16,0 7 21 16,0 10-17-16,0 9-34 0,0-10 47 15,0-6-35-15,-3-10 3 16,-6 1-9-16,6-8-1 16,-1-5 46-16,1-5-37 15,3-9-1-15,0-6 24 16,0-11-28-16,0-2 14 15,0-8-10-15,13 1-1 16,13-6 37-16,14-1-51 16,15-7 0-16,19-6 32 15,21 0-32-15,60-26-97 16,-19-17-353-16,-20-3-730 0</inkml:trace>
  <inkml:trace contextRef="#ctx0" brushRef="#br0" timeOffset="91299">1326 186 958 0,'0'0'686'16,"0"0"-550"-16,0 0-46 15,0 0 114-15,0 0 23 16,0 0-87-16,0 0-90 16,44 0-22-16,32 0 26 15,78-26-54-15,-16-1-172 16,-14-5-790-16</inkml:trace>
  <inkml:trace contextRef="#ctx0" brushRef="#br0" timeOffset="92339">10711 2329 1530 0,'0'0'324'16,"0"0"-188"-16,0 0 86 15,0 0 24-15,0 0-103 16,0 0-45-16,37 3-74 16,14-9 22-16,18 3 68 0,7 3-35 15,12 0-27-15,3 0-23 16,8 0-22-16,-1 0 3 15,25-17-10-15,-20 0-270 16,-30-4-644-16</inkml:trace>
  <inkml:trace contextRef="#ctx0" brushRef="#br0" timeOffset="95129">13209 1040 1527 0,'0'0'313'16,"0"0"-185"-16,0 0 70 15,0 0 13-15,0 0-77 0,0 0-34 16,-44-116-41-16,25 88-5 16,-3-3 4-16,-3 9-37 15,-7 4 47-15,-12 14-68 16,-7 4 0-16,-8 22 9 16,-14 38 1-16,4 17 11 15,-1 14 10-15,20 9-23 16,16-9 8-16,24-5-16 15,10-14-4-15,18-16-5 16,36-18 9-16,12-14-35 0,10-24-33 16,1 0 18-1,-3-27 37-15,-17-18-23 0,-6-14 23 16,-14-2 12-16,-8-2 2 16,-14 10 27-16,-8 15 36 15,-3 13 24-15,-4 16 61 16,0 9-84-16,0 0-41 15,0 19-1-15,0 20-23 16,0 11 0-16,0 2-2 16,18-3-26-16,4-5-37 15,29-13-217-15,-7-10-253 16,0-12-83-16</inkml:trace>
  <inkml:trace contextRef="#ctx0" brushRef="#br0" timeOffset="95303">13525 1187 1719 0,'0'0'302'0,"0"0"-156"0,0 0 127 16,0 0-82-16,0 0-106 16,198 0-85-16,-56 0-1 15,-19-10-133-15,-9-3-424 0</inkml:trace>
  <inkml:trace contextRef="#ctx0" brushRef="#br0" timeOffset="95609">14462 1115 1691 0,'0'0'349'15,"0"0"-147"-15,0 0 11 16,0 0-30-16,0 0-51 16,0 0-47-16,125-205 25 15,-105 164-5-15,-4 5-24 16,-10 14 6-16,0 8-38 16,-6 14-1-16,0 0 10 15,0 17-40-15,0 28-5 0,-6 13-12 16,-4 14-1-1,-2 5 0-15,6-2-12 0,2-5-70 16,4-7-44-16,0-3-181 16,0-17-258-16,10-20-350 0</inkml:trace>
  <inkml:trace contextRef="#ctx0" brushRef="#br0" timeOffset="95875">14954 511 1991 0,'0'0'278'15,"0"0"-121"-15,0 0 69 0,0 0 8 16,186 250-50-16,-130-152-123 15,-2 8-23-15,-7-2 26 16,-11 4-52-16,-14-2-12 16,-22 2-48-16,-22 32-122 15,-25-22-184-15,-14-20-403 0</inkml:trace>
  <inkml:trace contextRef="#ctx0" brushRef="#br0" timeOffset="96456">12639 289 1307 0,'0'0'348'0,"0"0"-227"0,0 0-1 15,-159 289 122-15,89-100-16 16,-4 41-31-16,13 9-118 16,17-43-24-16,22-49 12 15,22-56-38-15,0-9-7 16,0 7-20-16,41 6-28 15,57 15-28-15,-7-31-290 16,4-23-618-16</inkml:trace>
  <inkml:trace contextRef="#ctx0" brushRef="#br0" timeOffset="97254">16202 1174 1575 0,'0'0'282'0,"0"0"-122"16,0 0 69-16,0 0 59 15,0 0-119-15,0 0-70 16,0 0 11-16,-69-113-90 16,35 113 2-16,-6 0 7 15,-3 15-23-15,3 24-3 16,-1 10 4-16,9 10 4 16,10 3-4-16,15 1-7 15,7-4 0-15,0-13-9 16,21-7 2-16,19-17-80 15,7-15-10-15,4-7 10 16,-3-2 69-16,-4-34-44 16,-4-10 42-16,-11-7 10 0,-7-3 20 15,-10 6 35-15,-6 8 27 16,-6 12 41-16,0 16 47 16,0 14-54-16,0 0-43 15,0 35-28-15,-3 21-19 16,-5 9 35-16,4 7-45 15,4-6 0-15,0-10 36 16,0-10-33-16,22-10 0 16,12-14-9-16,10-7-63 15,32-15-94-15,-10-15-408 16,-5-17-490-16</inkml:trace>
  <inkml:trace contextRef="#ctx0" brushRef="#br0" timeOffset="97670">17320 311 874 0,'0'0'926'15,"0"0"-709"-15,0 0-45 16,0 0 65-16,-196 174 22 15,145-62-80-15,7 16-54 16,7 12-47-16,12 5-30 16,11-7 37-16,14-11-77 15,0-9-2-15,4-11 10 16,28-14-16-16,12-13-31 16,6-15-61-16,27-9-213 15,-11-21-290-15,-7-11-1448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28.7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0 633 1684 0,'0'0'266'0,"0"0"-187"15,0 0 76-15,0 0 4 16,0 0-34-16,0 0-15 16,194 159-85-16,-174-102-11 15,-9-2 15-15,-6-1-21 16,-5-11 1-16,0-10-9 16,0-15 1-16,0-11-2 15,0-7-3-15,0-7 4 16,0-34 0-16,0-12-24 15,3-11 14-15,12-4-5 16,4-1 11-16,4 8-13 16,4 10 10-16,-1 18 7 15,4 16 6-15,2 17 8 0,-5 10 18 16,3 38 4-16,0 10-2 16,-3 13-2-16,1-1-16 15,-1 3 21-15,-4-8-16 16,-2-6-21-16,-2-11 21 15,-3-14-21-15,-1-7 1 16,0-13-9-16,-2-9-2 16,1-5-20-16,2 0-3 15,7-7-13-15,4-25 22 16,6-9-28-16,3-10-17 16,4-8 16-16,10-10-54 0,5-10 64 15,5-14-15 1,-3-8-11-16,1-5 68 0,-4 1-16 15,-17 8 17-15,-14 11 29 16,-11 21 13-16,-12 10 75 16,0 17 31-16,-19 11-27 15,-8 6 25-15,-7 10-9 16,-4 11-87-16,-1 0 8 16,-2 21-57-16,2 27 6 15,5 15 12-15,8 10-18 16,6 22 33-16,13 8-34 15,2 7 0-15,5 0 21 16,0-7-21-16,0-4-1 16,9-5 1-16,5-13 0 15,2-8-11-15,0-15 11 0,-2-16-51 16,-2-18 10-16,2-14-57 16,6-10 7-16,-1-14 30 15,8-31 61-15,3-13-25 16,5-10 20-16,-1-5 1 15,0 1-13-15,1 10 17 16,-8 18-10-16,-8 16 10 16,-5 18 0-16,2 10 21 15,-5 15 5-15,1 29 41 16,4 7 16-16,6 7-75 16,1-3 20-16,12-6-23 15,-1-11 1-15,5-13-12 0,-2-12-41 16,2-13-41-16,-5 0 40 15,1-20-54-15,-8-23 48 16,-4 0 21-16,-6-8 33 16,-4 4-4-16,-6 8 11 15,-4 12 21-15,3 17 59 16,-6 10 25-16,0 0-15 16,0 32-54-16,3 15 7 15,1 12 9-15,-1-1-51 16,10 6-5-16,-6-14 15 15,7-5-18-15,-2-11 15 16,4-10-15-16,-1-24-83 16,0 0-170-16,-7-7-381 0</inkml:trace>
  <inkml:trace contextRef="#ctx0" brushRef="#br0" timeOffset="193">1800 310 2133 0,'0'0'385'16,"0"0"-272"-16,0 0-67 16,0 0-41-16,0 0-5 15,0 0-529-15,0 0-724 0</inkml:trace>
  <inkml:trace contextRef="#ctx0" brushRef="#br0" timeOffset="988">2197 921 1719 0,'0'0'482'15,"0"0"-392"-15,0 0 96 16,0 0-3-16,221 52-122 16,-152-52-39-16,-1 0 5 15,-3-20-27-15,-12-12 16 0,-10-2-16 16,-24-4 0-16,-12 1 1 16,-7-8-1-16,-7 4 0 15,-32 3 10-15,-10 3-4 16,-8 15 40-16,-2 20-23 15,6 0 20-15,7 24 74 16,9 30-64-16,18 17 12 16,11 4-22-16,8 1-17 15,0 2 23-15,31-12-49 16,11-9-12-16,11-14 6 16,8-18-45-16,1-13-25 15,3-12-39-15,-8-4-27 16,-1-34 88-16,-6-10-3 0,-4-10-74 15,-3-4 76-15,-6 3 12 16,-2 11 32-16,-5 10 11 16,-7 18 0-16,-7 16 40 15,-5 4 30-15,-11 27 46 16,0 22 16-16,0 10-65 16,0 2-16-16,0-2 10 15,0-8-45-15,0-12 17 16,-7-12-33-16,-2-14 0 15,2-9 20-15,-4-4-19 16,-1 0-1-16,1-32-3 16,-1-5-29-16,8-11 20 15,4-3-65-15,0-4 34 0,0-3 42 16,16 5-10 0,18 5 10-16,5 11-12 0,2 14 13 15,1 15 54-15,1 8-9 16,-6 3 10-16,-2 35 23 15,-4 6 1-15,-1 11 4 16,-4 4-22-16,10-1-25 16,-6-2-8-16,0-12-26 15,-7-5-2-15,-4-17 0 16,-3-4-20-16,-12-14-52 16,-4-4-157-16,0-12-254 46,0-10-393-46</inkml:trace>
  <inkml:trace contextRef="#ctx0" brushRef="#br0" timeOffset="1170">2227 300 2136 0,'0'0'543'0,"0"0"-449"15,0 0 122-15,0 0-54 16,211-217-80-16,-128 175-16 16,-3 15-64-16,-11 15-2 15,-16 12 0-15,-14 5-90 16,-13 54-69-16,-15-4-174 0,-2-4-433 16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1.7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 2191 0,'0'0'532'0,"0"0"-399"16,0 0-34-16,0 0 74 16,0 0-8-16,0 0-104 15,0 0-32-15,241 0-10 16,-161 0-19-16,6 0 21 16,3 0-21-16,-9 0-69 0,8 14-117 15,-24 3-474-15,-25 2-268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1.94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2292 0,'0'0'654'0,"0"0"-606"16,0 0 80-16,0 0 61 0,0 0-98 16,0 0-40-16,248 20-51 15,-162-20-42-15,53 0-116 16,-24 0-502-16,-16 0-1756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1.16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39 1180 1407 0,'0'0'312'0,"0"0"-179"15,0 0 32-15,0 0 55 16,0 0 4-16,0 0-116 16,-39 36-36-16,39-36 40 15,0 0-36-15,0 0-14 16,7 0 9-16,25-15-17 15,14-21 15-15,8-11-69 16,6-15 0-16,12-11 3 16,1-12-3-16,3-15-25 15,1-10-6-15,-8-5 31 0,-11-4-21 16,-8 6 21 0,-13 10 0-16,-7 17 18 0,-7 20 14 15,-7 23 0-15,-5 16 31 16,-6 17-26-16,-2 5 38 15,-3 5-52-15,8 0-17 16,2 25 43-16,10 23-12 16,6 13-1-16,10 15-30 15,-3 13 3-15,6 14 51 16,-5 4-43-16,5 0-10 16,-9-5 26-16,-3-1-21 15,-4-15-1-15,-4-11-5 0,-5-10 0 16,-5-7 13-16,-2-12-19 15,-3-5-13-15,-4-11-14 16,0-10-78-16,0-5-78 16,0-15-152-16,0 0-304 15,0-3-671-15</inkml:trace>
  <inkml:trace contextRef="#ctx0" brushRef="#br0" timeOffset="297">334 744 1803 0,'0'0'485'0,"0"0"-373"15,0 0 91-15,0 0 51 16,0 0-42-16,0 0-112 16,0 0-73-16,69 2 48 15,-6-2-49-15,22 0-5 16,15 0-21-16,13 0-6 16,55-5-138-16,-29-10-603 15,-21 5-1291-15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5.1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402 778 1726 0,'0'0'369'16,"0"0"-192"-16,0 0 29 15,0 0 41-15,0 0-5 16,0 0-112-16,0 0-39 16,-138-105-47-16,92 105-31 15,3 5 31-15,-1 22-44 16,5 7 0-16,9 1 15 16,10 5-15-16,13 2-2 0,7 2-5 15,0 2 2-15,7-6-8 16,27-4-52-16,5-11-29 15,10-15-9-15,1-10-78 16,3 0 5-16,-3-25 8 16,-8-26 46-16,-4-12 48 15,-10-21 10-15,-7-11 27 16,-8-18 36-16,-6-11 2 16,-7-3 19-16,0 4 56 15,0 19 30-15,0 25 57 16,0 30-16-16,0 29 68 15,-4 20-19-15,1 8-125 16,3 50-31-16,0 28-1 0,0 24-21 16,0 10 14-16,0 3-31 15,7-2-1-15,9-13 20 16,7-18-20-16,3-16 15 16,1-19-15-16,3-22-74 15,0-11 3-15,2-22-70 16,2 0-50-16,1-22 24 15,-5-22 16-15,0-11 58 16,-7-5 36-16,-3 7 41 16,-13 8 16-16,-7 14 31 15,0 21 88-15,0 10 43 16,0 3-99-16,-11 40-20 0,6 8-5 16,5 10 26-1,0 3-3-15,12 2-41 0,31-10-14 16,17-11 7-16,9-18-11 15,11-17 14-15,-7-10-16 16,-4 0 0-16,-20-30 5 16,-10-12-5-16,-17-6 0 15,-14-7 23-15,-8-7 34 16,0 4 46-16,-19-2-61 16,-24 6-19-16,3 2 11 15,-3 11-34-15,4 4-96 16,9-12-172-16,11 13-406 15,8 0-966-15</inkml:trace>
  <inkml:trace contextRef="#ctx0" brushRef="#br0" timeOffset="152">1252 169 1684 0,'0'0'383'0,"0"0"-213"16,0 0-9-16,0 0-14 15,208-134-129-15,-155 119-18 16,-16 10-283-16,-9 0-437 0</inkml:trace>
  <inkml:trace contextRef="#ctx0" brushRef="#br0" timeOffset="352">0 434 2578 0,'0'0'579'0,"0"0"-541"16,0 0-37-16,0 0 9 16,294-20-10-16,-156 10-347 15,-12 2-1091-15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3.72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1377 0,'0'0'286'0,"0"0"-200"0,0 0-60 16,0 0 58-16,0 0 54 16,0 0-32-16,157 55-2 15,-134 6-17-15,-5 13-47 16,-9 2 4-16,-5-1-20 15,-4-4-3-15,0-5 7 16,0-19-27-16,0-8-1 16,-8-15 9-16,0-14-9 15,8-10 36-15,-4 0 62 16,4-27-49-16,0-19-11 16,0-12-37-16,0-4 0 15,23-9-1-15,7 3 12 16,6-1-24-16,1 9 12 15,5 15 0-15,1 14 0 0,1 25-15 16,-1 6 15-16,3 3-9 16,-4 38 9-16,-4 11 18 15,-3 2-11-15,-8 9 12 16,-8-4 7-16,-1-8-26 16,-6-5-2-16,2-9-23 15,15-10-137-15,-8-10-80 16,-2-12-497-16</inkml:trace>
  <inkml:trace contextRef="#ctx0" brushRef="#br0" timeOffset="534">1089 41 1942 0,'0'0'520'0,"0"0"-356"16,0 0 24-16,0 0-19 16,0 0-24-16,-214 141-97 15,191-75-20-15,16-1 19 16,7-7-46-16,3-3-2 16,35-10-3-16,11-14-62 15,6-13 7-15,-5-18-131 0,-6 0 34 16,-1-10 73-1,-17-29 22-15,-3-8 35 0,-14-11 17 16,-5 5 9-16,-4 6 79 16,0 8-14-16,0 12 41 15,-4 17 56-15,4 10-41 16,0 2-78-16,0 47-31 16,0 23 21-16,27 20 14 15,-1 15-47-15,8 11 0 16,8 9 26-16,1 7 12 15,1-1 3-15,-5-4-40 16,-12-10 8-16,-20-13 10 16,-7-16-1-16,0-17-18 15,-27-23 14-15,-13-14-14 16,-15-21 20-16,1-15-19 0,-2 0 0 16,-1-20 15-16,7-31-5 15,4-21-11-15,14-14 0 16,18-13-37-16,14-8-4 15,41-52-108-15,28 27-194 16,4 17-514-16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6.9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351 0 922 0,'0'0'380'15,"0"0"-110"-15,0 0-71 16,0 0 86-16,0 0-5 16,0 0-167-16,0 0 13 15,-39 225 8-15,39-103 1 16,0 13 7-16,0 1-66 0,0-5-9 15,0-10 5-15,0-18-63 16,0-14 14 0,0-21-17-16,0-16 4 0,0-21-20 15,5-14-61-15,13-17-195 16,-2-13-104-16,-4-19-241 0</inkml:trace>
  <inkml:trace contextRef="#ctx0" brushRef="#br0" timeOffset="196">0 719 918 0,'0'0'1201'0,"0"0"-1030"0,0 0 10 15,0 0 71-15,0 0-106 16,225 10-94-16,-133-20-52 15,34-18-104-15,-24 4-389 16,-18 5-661-16</inkml:trace>
  <inkml:trace contextRef="#ctx0" brushRef="#br0" timeOffset="569">856 907 1778 0,'0'0'225'0,"0"0"-94"0,0 0 21 16,0 0-20-16,232-3-56 16,-160-24-27-16,-10-4 18 15,-9-3-41-15,-15-8 0 16,-22 1 30-16,-16-1-29 15,0-2 0-15,-16-1 1 16,-30 5 56-16,-11 12 19 16,-3 14-79-16,-6 14 19 15,1 0 19-15,4 47-19 16,15 15 32-16,13 14-40 16,13 3 2-16,20-3 12 0,0-4-49 15,23-14 0 1,27-10 0-16,10-13-5 0,16-11-60 15,50-24-190-15,-18 0-94 16,-12 0-361-16</inkml:trace>
  <inkml:trace contextRef="#ctx0" brushRef="#br0" timeOffset="918">1818 625 1980 0,'0'0'634'0,"0"0"-467"16,0 0 75-16,0 0-82 15,0 0-55-15,0 0-105 16,0 0 11-16,-179 55-28 16,179-19 17-16,14 1-12 15,25 5-10-15,7-5-11 16,4-2 27-16,3 2-41 15,-4-3 34-15,1 1 1 16,-16-1 12-16,-8 1-9 16,-13-4 8-16,-13 1 1 15,0-7 56-15,-24 0-56 16,-18-5 0-16,-8-5 34 16,-3-13-34-16,7-2-19 15,12 0-86-15,11-43-143 0,11-1-275 16,12-9-589-16</inkml:trace>
  <inkml:trace contextRef="#ctx0" brushRef="#br0" timeOffset="1154">2230 154 1918 0,'0'0'482'0,"0"0"-317"16,0 0 167-16,-8 252-76 16,-3-152-97-16,4 5-47 0,-2 0-100 15,9-6-4 1,0-10-1-16,0-13-7 0,4-7-36 16,12-13-152-16,3-9-177 15,-5-14-416-15,-5-8-1189 0</inkml:trace>
  <inkml:trace contextRef="#ctx0" brushRef="#br0" timeOffset="1318">2059 780 2316 0,'0'0'559'0,"0"0"-485"16,0 0-24-16,209-41-50 15,-107 21-2-15,-2 2-561 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39.30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264 0 1609 0,'0'0'287'15,"0"0"-166"-15,0 0-9 16,0 0 126-16,0 0-28 16,0 226-116-16,-4-116-6 15,-1 7 40-15,1 8-55 16,1-8-22-16,-1-4-24 16,1-13-26-16,-5-11 24 0,3-10-25 15,5-13 0-15,0-16 11 16,0-15-11-16,0-15-6 15,23-13-15-15,16-7-81 16,14-12 43-16,13-33-36 16,14-17-45-16,8-11 24 15,-1-13 23-15,5-6-99 16,-5-11 71-16,-6-1 1 16,-11 5 109-16,-21 6-14 15,-19 13 25-15,-23 15 35 16,-7 17 45-16,0 11 66 15,-16 13 7-15,-17 9 10 0,-4 15 8 16,-2 0-101-16,-4 20-37 16,6 26 52-16,1 12-38 15,10 18-11-15,6 7-9 16,13 6-26-16,0 3 41 16,7-1-42-16,0-5 0 15,0-4 4-15,0-11 2 16,0-8-12-16,4-8 6 15,3-14-11-15,-4-13 10 16,6-11-77-16,-5-10 27 16,3-7 5-16,2 0-2 15,-2-34 12-15,12-8 15 16,4-7 11-16,7 1 4 0,8 5-26 16,1 7 8-16,7 11 24 15,3 20-6-15,-3 5 5 16,4 0 0-16,-9 20 1 15,-9 18 71-15,-6 3-36 16,-6 4-12-16,-6-4 8 16,-7-3-31-16,5-10-13 15,11-4-85-15,0-14-221 16,0-7-465-16</inkml:trace>
  <inkml:trace contextRef="#ctx0" brushRef="#br0" timeOffset="893">1734 822 1866 0,'0'0'364'16,"0"0"-210"-16,0 0 100 15,0 0-81-15,0 0-22 16,0 0-99-16,0 0-38 16,-191 14 34-16,178 24-48 15,6 10 0-15,7 3 18 0,0-4-18 16,13 2-2 0,17-14-47-16,12-11-117 0,8-14 21 15,0-10-68-15,-4 0 17 16,-6-24 68-16,-1-14 13 15,-12-3 75-15,-13-1 40 16,-8 15 47-16,-6 5 117 16,0 17 58-16,0 5 10 15,0 0-69-15,0 27-130 16,-6 12-11-16,6 4 6 16,0 2-27-16,13-7-2 15,17-2-14-15,12-16-88 16,1-15 16-16,1-5-31 15,-1 0 43-15,-8-15-27 16,-8-17 76-16,-4 1 12 0,-13 3 10 16,-3 4 4-1,-1 7 59-15,-6 10 27 0,0 7 18 16,0 0-59-16,3 0-27 16,8 21 6-16,8 6-24 15,11 1-6-15,13-4-27 16,10-10-4-16,0-7-47 15,-3-7-44-15,-4 0 29 16,-7-21 24-16,-9-13 12 16,-7-8 25-16,-3-5 38 15,-13-2 34-15,-4 5 81 16,-3 6 47-16,0 8 12 16,0 12 38-16,-14 18-48 15,2 0-67-15,1 33-64 16,2 27-6-16,6 18 50 0,3 19-44 15,0 10-32-15,12 5 57 16,22 9-29-16,8 0 5 16,4 2 5-16,-5-6-31 15,-2-7 37-15,-16-10-45 16,-16-14 1-16,-7-15 27 16,0-15-27-16,-16-15-1 15,-21-14 2-15,-9-14 8 16,-7-8 8-16,-4-5-18 15,7 0 0-15,4-35 41 16,7-16-40-16,20-12-1 16,12-11 0-16,7-16-30 0,0-11 29 15,42-8-108-15,8-9-66 16,19-33-142-16,-12 28-313 16,-15 16-451-16</inkml:trace>
  <inkml:trace contextRef="#ctx0" brushRef="#br0" timeOffset="1129">1662 649 1362 0,'0'0'598'0,"0"0"-479"16,0 0 43-16,0 0 118 15,60-186-71-15,-21 153-94 16,3 5-72-16,-1 8-19 16,2 13-12-16,-1 7-12 15,4 0-182-15,-12 10-293 16,-8 7-339-16</inkml:trace>
  <inkml:trace contextRef="#ctx0" brushRef="#br0" timeOffset="1254">2567 234 1667 0,'0'0'374'0,"0"0"-271"0,0 0-41 15,209-135-62 1,-150 110-137-16,-19 5-801 0</inkml:trace>
  <inkml:trace contextRef="#ctx0" brushRef="#br0" timeOffset="1699">0 478 1128 0,'0'0'1405'0,"0"0"-1141"15,0 0-166-15,0 0-17 16,0 0 16-16,356-35-97 15,-197 15-262-15,-14 2-1693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42.85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586 790 1294 0,'0'0'287'15,"0"0"-188"-15,0 0-3 16,0 0 111-16,0 0-27 16,0 0-33-16,0 0-53 15,-191-99-42-15,141 89 23 16,1 5-20-16,-1 5-15 15,-3 0 18-15,0 25-56 16,7 15 6-16,3 9 31 16,16 10-25-16,12 0 7 15,11-1-8-15,4 0-12 16,9-8-2-16,21-1 2 0,16-15-9 16,4-12-16-16,6-15-52 15,1-7-8-15,5-4 11 16,-9-38-8-16,0-12 55 15,-7-14-30-15,-3-19 18 16,-6-12 2-16,-5-11 35 16,-2-12-16-16,-7-4 17 15,-3-2 0-15,-6 12 39 16,-2 20-14-16,-5 24 69 16,-3 28 4-16,-1 26-22 15,-3 18 12-15,4 10-63 16,-4 49 23-16,0 22 87 15,0 19-84-15,0 18-22 0,0 1 8 16,0-6-25 0,0-1 18-16,12-17-30 0,8-12 0 15,3-14 3-15,4-14-3 16,6-18-13-16,6-9-41 16,2-18-32-16,5-10 9 15,4 0-102-15,-4-38 70 16,-4-6 50-16,-5-11-21 15,-5 3 28-15,-14 7 19 16,-6 15 33-16,-12 17 36 16,0 13 47-16,0 0 3 15,-19 37-40-15,5 17-24 16,-2 12 10-16,12-1 0 16,4-3-24-16,0-3 11 0,27-15-19 15,22-12-6 1,8-19-7-16,9-13-111 0,3 0 37 15,-9-26 36-15,-3-20-81 16,-6-6 48-16,-14-7 0 16,-7 2 47-16,-7 2 36 15,-10 6-8-15,-10 11 9 16,-3 18 20-16,0 13 98 16,0 7 49-16,0 2-133 15,0 34-13-15,0 4 31 16,0 6-16-16,0-1-2 15,0-5-27-15,31-13 2 16,8-6-9-16,7-14-22 0,7-7-41 16,3 0-15-16,-6-25-16 15,0-5-2-15,-11-3 8 16,-9-2 45-16,-11 8 3 16,-8 9 13-16,-8 10 27 15,-3 8 30-15,0 0 0 16,0 26 55-16,0 4-14 15,0 12-46-15,4-2 15 16,12-2 52-16,10-7-21 16,1-11-40-16,-4-13-30 15,0-7 1-15,-3 0-2 16,-10-20 0-16,-4-14 4 16,-6-10 5-16,0-8-9 15,-13 0 0-15,-13-3 2 16,-8 7 10-16,2 3-12 0,-2 11 0 15,11 7-5-15,7 10 5 16,13 6-9-16,3 11-4 16,0 0-88-16,16 0 88 15,17 7-4-15,10 9 17 16,3 4-9-16,0 5 15 16,0 1-12-16,-2 4 3 15,-1 1 3-15,-8 9 20 16,-8 2-14-16,-9 7 28 15,-6 1 59-15,-8-1-65 16,-4-5 1-16,0-9-25 0,0-14-2 16,0-11-4-1,0-10 2-15,0 0 0 0,3-7 0 16,6-27-47-16,2-11 10 16,8-8 22-16,1 0 15 15,6-2-4-15,4 10 4 16,1 10 0-16,4 15 6 15,-1 9 26-15,-1 11 19 16,-1 0 17-16,-2 21 72 16,-7 21 1-16,0 9-41 15,-5 4-51-15,-2 0-13 16,-4 1-36-16,-1-5 21 16,0-6-21-16,5-11-46 15,7-10-126-15,16-16-141 0,-2-8-277 16,-2 0-371-16</inkml:trace>
  <inkml:trace contextRef="#ctx0" brushRef="#br0" timeOffset="518">3389 869 1940 0,'0'0'384'16,"0"0"-237"-16,0 0 137 15,0 0 21-15,0 0-142 16,-225 205-82-16,199-144 9 16,15-7-81-16,11-2-3 0,7-6-6 15,36-14-35-15,13-8-2 16,13-10-102-16,4-11 10 16,0-3-27-16,-6 0-47 15,-12-27 83-15,-14-7-42 16,-15-10 101-16,-6-8 52 15,-8-1 18-15,-8 2 40 16,-4 6 88-16,0 12 20 16,0 9 67-16,-4 13-29 15,-8 11-74-15,1 0 2 16,2 25-104-16,2 28-7 16,4 20 36-16,3 16-22 15,0 12 11-15,0 8-26 16,19 9 16-16,15 1 72 15,8-4-83-15,4-5-14 0,-5-8 23 16,-5-4-25-16,-10-17 0 16,-6-9 0-16,-13-14 0 15,-7-17 13-15,0-16-13 16,0-11 0-16,-4-14 13 16,-15 0-11-16,-4-7-4 15,-4-30-20-15,0-19-35 16,4-16-21-16,-16-62-128 15,9 15-174-15,-12 9-613 0</inkml:trace>
  <inkml:trace contextRef="#ctx0" brushRef="#br0" timeOffset="838">2129 392 1603 0,'0'0'364'0,"0"0"-191"16,0 0 18-16,0 0 73 0,0 0-86 15,0 0-69-15,0 0-3 16,160-69-69-16,-141 92-25 16,-3 16 18-16,-16 13-30 15,0 5-130-15,-16 34-179 16,-21-15-420-16,2-15-1083 0</inkml:trace>
  <inkml:trace contextRef="#ctx0" brushRef="#br0" timeOffset="1116">1548 402 1610 0,'0'0'278'16,"0"0"-126"-16,0 0 53 15,0 0-4-15,0 0-79 16,0 0-122-16,115 220-46 16,-134-156-477-16,-8-9-1373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44.64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305 392 1437 0,'0'0'288'16,"0"0"-126"-16,0 0 2 16,0 0 25-16,0 0-10 15,-20 207-45-15,13-94-26 16,0 13-11-16,3-5 36 16,4-4-34-16,0-14-74 15,0-13-4-15,0-14-13 16,0-17 3-16,0-19-22 0,11-8-114 15,-4-22-157-15,2-10-87 16,-5 0-143-16,-4-22-1178 0</inkml:trace>
  <inkml:trace contextRef="#ctx0" brushRef="#br0" timeOffset="336">0 997 1348 0,'0'0'345'0,"0"0"-226"16,0 0-3-16,0 0 106 15,0 0-11-15,0 0-76 16,0 0-32-16,248 66-56 16,-175-66-5-16,-4 0 13 15,-2-4-26-15,-5 1 44 16,-12 3-64-16,-8 0 22 15,-12 3 27-15,-10 24-19 16,-10 8 33-16,-10 2 13 16,0 8-43-16,0 4 21 15,0-8-63-15,0-1 1 16,-7-4 19-16,4-9-20 16,3-4 0-16,0-9-97 0,0-10-149 15,18-4-79 1,5-18-241-16,0-7-170 0</inkml:trace>
  <inkml:trace contextRef="#ctx0" brushRef="#br0" timeOffset="466">728 858 1704 0,'0'0'355'0,"0"0"-238"15,0 0-46-15,0 0-71 16,0 0-184-16,0 0-509 0</inkml:trace>
  <inkml:trace contextRef="#ctx0" brushRef="#br0" timeOffset="1395">1012 1125 1335 0,'0'26'295'16,"3"9"-108"-16,1 6 85 15,-1 4-16-15,-3-2-136 16,0-6-35-16,0-5-29 16,0-12-56-16,0-10 1 15,0-5 8-15,0-5-8 16,0 0 40-16,0-13-41 16,0-24-64-16,0-9 43 15,16-5-31-15,7-7 30 0,4 2 3 16,6 9 17-16,6 9-11 15,4 11 13-15,-6 16 0 16,6 11 57-16,-4 0 1 16,-2 17 35-16,2 25 21 15,-5 2 1-15,-4 7 10 16,-4 2-78-16,-6-2-24 16,-8-3 34-16,-5-3-42 15,0-5 0-15,-3-5-15 16,1-10 0-16,2-10 15 15,-3-7-15-15,3-8-25 16,9 0-4-16,3 0-25 16,8-38 32-16,10-9-23 0,9-12-39 15,4-17 42-15,12-6-59 16,2-14 10-16,8-10-31 16,10-9-14-16,-6-2 12 15,-3-3 41-15,-10 7 83 16,-8 13 15-16,-18 22 31 15,-21 15 63-15,-16 25 111 16,0 12-12-16,-8 12-17 16,-26 14-65-16,-3 0-77 15,-6 0 13-15,1 19-53 16,4 17 0-16,3 8 17 16,12 8-25-16,9 14 18 15,8 5-19-15,3 11 0 16,3 4 5-16,0 5-5 15,0-1-10-15,0-2 4 0,0 1 12 16,0-3 4-16,0 0-10 16,0-10 0-16,3-7 3 15,3-12-3-15,-3-15-1 16,4-14 0-16,-3-13-42 16,5-15 42-16,-2 0-42 15,7-5 31-15,9-33 1 16,13-9 11-16,1-9 0 15,9 1-6-15,3-1 6 16,5 5-15-16,1 13 15 16,-2 11 0-16,-7 14 4 15,-9 13 8-15,-2 0-10 0,-4 17 32 16,-8 24 20-16,0 10 30 16,-13 4-66-16,6 1 3 15,-9-5 27-15,6-11-47 16,-6-5 11-16,0-13-12 15,2-9 0-15,-6-11-13 16,1-2-13-16,-1 0-73 16,1-44-55-16,-1-7-495 15,-3 0-222-15</inkml:trace>
  <inkml:trace contextRef="#ctx0" brushRef="#br0" timeOffset="1602">1100 385 1685 0,'0'0'741'15,"0"0"-663"-15,0 0-53 16,309-245-25-16,-180 171-165 15,-7 8-814-15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4.0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 2148 0,'0'0'388'15,"0"0"-293"-15,0 0-23 16,259 0 0-16,-174 0-11 16,-3 0-61-16,25 0-102 15,-28 12-418-15,-23 6-906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31.8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5104 115 1603 0,'0'0'272'15,"0"0"-139"-15,0 0 17 16,0 0 133-16,0 0-66 16,0 0-122-16,0 0-59 15,-44-39 28-15,79 35-64 16,13-3 8-16,11 7 9 15,7 0-16-15,3 0 6 0,-8 27-7 16,-10 6 0-16,-11 7 11 16,-14 9-11-16,-23 6 0 15,-3 16 25-15,-29 3-13 16,-28 8-6-16,-18 4-6 16,-1-9 0-16,-3-4 24 15,13-14-24-15,12-13 0 16,17-10 0-16,15-14 0 15,15-5-1-15,7-6 1 16,0-2 0-16,10 1 36 16,31 1-30-16,9-6-5 15,10 0 26-15,9-3-26 16,0 0-1-16,1-2 0 0,-6 5 0 16,-5-3-19-1,-8-2 19-15,-1 0-180 0,-12 0-307 16,-13-9-590-16</inkml:trace>
  <inkml:trace contextRef="#ctx0" brushRef="#br0" timeOffset="564">6398 702 1655 0,'0'0'329'0,"0"0"-167"16,0 0 55-16,0 0 53 16,0 0-119-16,0 0-35 15,0 0-30-15,-56-173-40 16,27 147 26-16,0 5-71 15,-3 12-1-15,-2 9 25 16,2 0-25-16,-8 6-1 16,4 30-6-16,-1 10 7 15,8 7-12-15,7 0 12 0,10 2 0 16,12-3-2 0,0-8 2-16,0-5-6 15,22-6-3-15,12-14-24 0,5-5 27 16,2-11-58-16,3-3-23 15,-4 0 68-15,-1-26-2 16,-2-7 14-16,-8-4 5 16,-10 8 2-16,-4-1 23 15,-12 10 0-15,-3 10 43 16,0 7 31-16,0 3-52 16,0 0-37-16,0 24-8 15,-15 18 0-15,0 7 3 16,5 0-3-16,3 4 0 15,7-10 1-15,0-4-1 16,0-6 0-16,13-3-18 0,13-11-151 16,21-19-68-16,1 0-451 15,-8 0-1209-15</inkml:trace>
  <inkml:trace contextRef="#ctx0" brushRef="#br0" timeOffset="777">6930 804 1713 0,'0'0'379'0,"0"0"-242"0,0 0 35 16,0 0 68-1,0 0-44-15,0 0-134 0,241 0-38 16,-159 0-24-16,40 0-183 15,-24-3-382-15,-10-1-760 0</inkml:trace>
  <inkml:trace contextRef="#ctx0" brushRef="#br0" timeOffset="1110">7957 791 1642 0,'0'0'298'0,"0"0"-111"0,0 0 70 16,0 0-12-16,0 0-114 15,0 0-56-15,0 0 59 16,103-185-86-16,-89 150 19 16,-2-4 13-16,-2 7-38 15,-2 2-2-15,-4 5-11 16,-1 13-19-16,-3 10 62 15,0 2-72-15,0 2 0 16,0 38 17-16,0 11-11 16,-7 20-6-16,-8 7 0 15,0 4 0-15,1 3-12 16,2-6 12-16,6-7-94 16,2-9-91-16,4-8-312 15,0-15-138-15,0-17-1224 0</inkml:trace>
  <inkml:trace contextRef="#ctx0" brushRef="#br0" timeOffset="1410">8275 99 1702 0,'0'0'274'0,"0"0"-172"16,0 0 64-16,0 0 100 0,0 0-20 15,0 0-80-15,240 157-57 16,-174-85-31-16,0 7-5 16,0 10 34-16,-9 0-79 15,-13-1-22-15,-15 1 33 16,-25 2-39-16,-4 4-42 15,-36 2-120-15,-77 30-200 16,15-26-345-16,-4-15-1203 0</inkml:trace>
  <inkml:trace contextRef="#ctx0" brushRef="#br0" timeOffset="2822">0 1968 375 0,'0'0'1038'0,"0"0"-871"15,0 0-96-15,0 0 52 0,0 0 31 16,0 0 26-16,0 0-61 16,164 10 6-16,-100-5 16 15,9-3-42-15,1-2 5 16,5 4-39-16,6-1-4 16,1 0 39-16,6 4-43 15,14-4-14-15,11 4-16 16,10-4-18-16,18 1 29 15,34-4-38-15,40 0 0 16,36 0 26-16,4-14-17 16,-48-2 3-16,-50 3-12 15,-51 3 0-15,-9 0 9 16,16 3-9-16,15 1 0 0,10-1 1 16,-10 4 0-16,-17 3 11 15,-2 0-11-15,0 0 8 16,4 0 28-16,7 0-37 15,8 0 0-15,6 0 17 16,1 0-11-16,6 0 12 16,-3 0-18-16,4 0 0 15,1 0 7-15,2 0-7 16,0-4 0-16,5-5 2 16,3 2-1-16,2-1 3 15,-5-1-4-15,-5 4 0 16,-2 0 3-16,-9 4-3 0,-7 1 0 15,4 0 18-15,-8 0-16 16,5 0 5-16,-9 0-7 16,-3 0 1-16,-6 0 20 15,-8 0-20-15,-4 6-1 16,-8-3 22-16,-9-1-22 16,-9 6 0-16,-13-7-9 15,-13 4 9-15,-9-5 15 16,-16 3-15-16,-11-3 0 15,-11 0 31-15,-3 0-29 16,0 0 20-16,-3 0-22 16,-26 0-64-16,-3 0-99 15,-34 0-352-15,10 0-238 16,2 0-1066-16</inkml:trace>
  <inkml:trace contextRef="#ctx0" brushRef="#br0" timeOffset="3357">4537 2512 1991 0,'0'0'340'16,"0"0"-257"-16,0 0-64 15,0 0 140-15,0 0 68 16,0 0-72-16,-203-123-116 16,144 123-28-16,-14 0 51 15,-3 23 4-15,-8 19-6 16,-8 21-42-16,6 16 2 15,2 16 31-15,11 8-50 16,14 1-1-16,20 0 22 16,17 3-21-16,13-6-1 15,9-3 0-15,15-3-13 16,33-4 1-16,14-14-45 16,15-19-17-16,10-22 38 0,5-22-7 15,3-14 28-15,-9-10 0 16,-12-25 15-16,-16-13-21 15,-26-4 21-15,-24 0 0 16,-8-3 29-16,-56 1-28 16,-30 9-2-16,-27 11-8 15,-11 15 9-15,-1 17-22 16,17 2 22-16,27 0-114 16,45 28-83-16,24-5-322 15,12-7-319-15</inkml:trace>
  <inkml:trace contextRef="#ctx0" brushRef="#br0" timeOffset="4428">9055 43 1211 0,'0'0'192'15,"0"0"-100"1,0 0 43-16,0 0-39 0,0 0-26 15,223-33-14-15,-172 33-28 16,-7 0 19-16,-4 0 29 16,-11 0-3-16,-4 0 39 15,-9 13 15-15,-3 7-19 16,-1 9 16-16,-5 22-65 16,-1 16 22-16,-2 25 51 15,-4 26-5-15,0 43-24 16,0 56-44-16,0 59-5 15,0 20 39-15,0-2-48 16,0-18-18-16,0-37-10 0,0-9 9 16,0-10 8-1,0-13-34-15,0-37 0 0,0-33 11 16,0-31-10-16,0-11 11 16,0 17-12-16,0 9 12 15,0 10 10-15,0-10-22 16,8-5 0-16,-4-7 24 15,-4-11-15-15,0-10 3 16,0-6-12-16,0-16 1 16,0-11 20-16,0-9-21 15,0-10 0-15,-4-6 32 16,-8-7-20-16,-1-6 14 16,-6-1-5-16,-9-6-9 15,-13-1 61-15,-13-5-73 16,-16-4 0-16,-11 0 24 15,-7-10-24-15,-6-14-13 0,-8 2-47 16,4-4-47-16,-25-3-31 16,23 5-512-16,24 5-1763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47.1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96 211 100 0,'0'0'1364'15,"0"0"-1035"-15,0 0-118 16,0 0 58-16,0 0 28 16,0 0-156-16,0 130-33 15,0-58 35-15,0 20-71 0,0 13 24 16,0 1-50-1,0 0-26-15,7-3 59 0,-4-8-61 16,6-4-12-16,-5-12-6 16,3-14-10-16,-4-13 9 15,10-19-140-15,10-23-177 16,0-10-41-16,0 0-416 0</inkml:trace>
  <inkml:trace contextRef="#ctx0" brushRef="#br0" timeOffset="577">0 206 1393 0,'0'0'601'16,"0"0"-441"-16,0 0-55 15,0 0 129-15,0 0-58 16,0 0-75-16,248-182-23 15,-152 165-44-15,7 10 6 16,8 7 8-16,-8 0-19 16,-20 31 14-16,-21 21-36 15,-28 13-7-15,-25 11 30 16,-9 10-24-16,-29 0 0 16,-20-4-6-16,-8-11 1 0,0-10 2 15,-1-17-3-15,8-10 0 16,13-14-1-16,14-6 2 15,7-11 5-15,13-3-6 16,3 0 1-16,0 0-1 16,0 0-26-16,16 0-23 15,21 0 43-15,12 7-3 16,13 14 9-16,8 7 1 16,2 6-1-16,1 10 5 15,-9 8-5-15,-8 2-3 16,-17 6-3-16,-16 1 12 15,-23 1 11-15,0-3-17 16,-19 2 0-16,-34-16 41 16,-13 0-41-16,-10-14 29 15,-7-6 14-15,-2-13-10 16,1-9 54-16,5-3-45 0,2 0-15 16,8-20 33-16,7-7-50 15,9-2-2-15,20-1-8 16,9 7 1-16,16-1-13 15,8 1-103-15,65-23-154 16,15 8-275-16,8-10-728 0</inkml:trace>
  <inkml:trace contextRef="#ctx0" brushRef="#br0" timeOffset="762">1788 688 1913 0,'0'0'342'16,"0"0"-122"-16,0 0-19 15,0 0-34-15,259 0-155 16,-148 0-12-16,-15 0-206 16,-20 0-445-16</inkml:trace>
  <inkml:trace contextRef="#ctx0" brushRef="#br0" timeOffset="937">1907 1248 1952 0,'0'0'585'0,"0"0"-472"15,0 0 148-15,0 0-61 16,0 0-153-16,301-20-47 15,-182-11-169-15,-13 3-483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49.15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28 1622 0,'0'0'345'0,"0"0"-222"15,0 0-67-15,0 0 78 16,0 0 14-16,0 0-17 16,0 0-42-16,222 0-22 15,-132 0 6-15,9 0 44 16,9 0-65-16,7 0-4 0,6 0 6 16,7 0-36-16,4 0 22 15,10 3 2-15,7 1-15 16,3-4 6-16,6 0-24 15,-6 0-9-15,-6 0 9 16,-6 0-1-16,-13 0 4 16,-10 0-12-16,-12 0 0 15,-6 0 27-15,-3 0-27 16,-6 0 0-16,6 0 8 16,-1 0-7-16,1 0 28 15,-7 0-29-15,-3 0 0 16,-6 0 6-16,2 0 5 15,-6 0-11-15,-3 0 0 16,3 0 1-16,-4 0 5 0,1 0-6 16,-4 0 0-16,-2 0 5 15,-1-4-5-15,0 1-9 16,-3-1 8-16,-1 1 1 16,-1-1 13-16,-8 1-13 15,-2-2 0-15,-14 3-1 16,-14 2 1-16,-7 0-5 15,-12 0 4-15,-4 0-10 16,0 0-1-16,-36 0-108 16,3 2-248-16,-1 6-541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0.8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1570 0,'0'0'490'0,"0"0"-327"16,0 0 54-16,0 0-94 15,0 0-123-15,0 0-286 16,0 0-1058-16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2.57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2114 0,'0'0'588'0,"0"0"-495"15,0 0 47-15,0 0-140 16,0 0-3-16,0 0-261 16,0 0-614-16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3.97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1751 0,'0'0'828'0,"0"0"-638"16,0 0-77-16,0 0-113 15,0 0-121-15,0 0-527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3.44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85 0 1448 0,'0'0'319'0,"0"0"-195"15,0 0-18-15,0 0 82 16,-41 207-2-16,32-104-89 15,9 8-20-15,-3 5 0 16,3-5-39-16,-4-4 30 16,1-12-56-16,-1-5-10 15,1-21 25-15,-3-17-27 16,3-14-7-16,3-18 6 16,0-18 2-16,0-2 43 15,0-7-30-15,0-33-14 16,12-15 10-16,11-14-10 15,4-4-10-15,6 2-14 0,1 9 10 16,9 14 0-16,-1 17-1 16,4 16 10-16,0 15-5 15,4 0 8-15,-4 43 2 16,-5 8 7-16,-6 11-6 16,-8 4 32-16,-17-5-32 15,-10-2 23-15,0-4 42 16,-14-11-31-16,-28-3 12 15,-12-10-28-15,-8-9 1 16,-7-12 14-16,6-8-34 16,1-2 0-16,5 0-1 15,11-27-2-15,12-7-26 16,15-8-126-16,19-18-142 0,19 4-306 16,15 8-1236-16</inkml:trace>
  <inkml:trace contextRef="#ctx0" brushRef="#br0" timeOffset="196">746 736 1640 0,'0'0'269'0,"0"0"-90"15,0 0 53-15,0 0 15 16,30 225-50-16,-18-177-137 15,8-3-54-15,-1-8-6 0,22-9-99 16,-2-11-410 0,-5-14-244-16</inkml:trace>
  <inkml:trace contextRef="#ctx0" brushRef="#br0" timeOffset="368">808 406 1862 0,'0'0'580'16,"0"0"-432"-16,0 0-75 15,0 0-73-15,0 0 0 16,0 0-146-16,0 0-242 0,33 104-1097 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0.28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143 288 36 0,'0'0'1720'0,"0"0"-1404"16,0 0-210-16,0 0 109 0,0 0 3 15,0 220-90-15,-3-117-49 16,-1 8 29-16,1-5-56 16,-1 0-10-16,1-6-2 15,-1-10-28-15,4-8 12 16,0-13-23-16,0-12-1 15,0-11 19-15,7-18-19 16,7-11-16-16,9-13 8 16,13-4-72-16,1-19 56 15,18-28-47-15,2-12-32 16,12-12 2-16,3-19-23 16,8-6 13-16,9-15-11 15,-2-7-2-15,1-11 4 0,-4 1 50 16,-12 6 51-16,-10 11 19 15,-18 19 22-15,-21 16 81 16,-17 17 86-16,-6 18 1 16,-13 9 29-16,-29 17-27 15,-4 10-94-15,-4 5 12 16,-3 7-92-16,3 34 26 16,10 14-19-16,4 21-13 15,10 9 29-15,10 16-41 16,12 9 0-16,4-1 22 15,0 5-22-15,0-10-8 16,0-4 7-16,0-14 2 16,9-10 8-16,2-12-9 0,1-13 0 15,-1-15-23 1,-4-13 8-16,5-16-3 0,-5-7-34 16,9 0-25-16,2-15 70 15,10-19-23-15,10-3-6 16,0 3-4-16,3-4-64 15,-2 10 48-15,-2 11 30 16,-5 14 20-16,-5 3-10 16,-1 3 4-16,1 32 12 15,3 13 57-15,6-4-7 16,1 2-27-16,9-3-23 16,0-8 0-16,7-14-6 15,0-11-40-15,-3-10-57 16,-1 0-15-16,-10-13-13 0,-8-22 57 15,-5-6 47-15,-6-1 27 16,-10-7 15-16,-1 13 37 16,-5 5 69-16,-4 11 22 15,0 12 60-15,0 8-27 16,0 0-96-16,0 18-58 16,0 19 25-16,0 3-47 15,3 2 6-15,17 0 3 16,10-8-9-16,9-10 4 15,10-7-4-15,5-9-39 16,-5-8-19-16,1 0-7 16,-4-18 22-16,-12-17-27 15,-4 2 13-15,-2 1 49 0,-14 8-10 16,-1 7 18-16,-10 9 77 16,-3 8-21-16,0 0-2 15,0 8-16-15,0 16-11 16,0 7 27-16,7 2-54 15,6 3 9-15,10-9-20 16,10 1-41-16,13-14-47 16,34-14-360-16,-14 0-256 15,-6 0-1110-15</inkml:trace>
  <inkml:trace contextRef="#ctx0" brushRef="#br0" timeOffset="244">2718 1007 2099 0,'0'0'465'0,"0"0"-283"15,0 0 78-15,0 0-43 16,-193 56-54-16,154-19-106 16,12 11-11-16,11 3-19 15,16 1-26-15,0-4 20 16,27-3-21-16,15-6-13 15,12-14-13-15,-1-3-106 16,2-12-34-16,1-10-193 16,-18 0-343-16,-15-10-391 0</inkml:trace>
  <inkml:trace contextRef="#ctx0" brushRef="#br0" timeOffset="451">2027 656 1724 0,'0'0'520'0,"0"0"-388"16,0 0-27-16,0 0 66 16,0 0-83-16,0 0-59 15,0 0-29-15,175 38-36 16,-155 48-220-16,-8-11-321 15,-12 8-1233-15</inkml:trace>
  <inkml:trace contextRef="#ctx0" brushRef="#br0" timeOffset="820">0 740 2417 0,'0'0'167'15,"0"0"-167"-15,0 0-17 16,308-137-2-16,-193 104-525 0</inkml:trace>
  <inkml:trace contextRef="#ctx0" brushRef="#br0" timeOffset="1551">3926 777 1644 0,'0'0'358'15,"0"0"-242"-15,0 0-12 16,0 0 3-16,-253 7-20 16,196 25-9-16,8 7-47 15,18 7-30-15,19 1 2 16,12 2 4-16,0-1 1 16,43-3-8-16,10-4 0 0,12-7-12 15,4 0-8-15,-1-12-15 16,-6 1 21-16,-20 1 14 15,-15-3 9-15,-17 2-3 16,-10 2 31-16,0-4 66 16,-30 4-64-16,-16-5-14 15,0-7-4-15,0-6-21 16,5-7 0-16,15 0 0 16,26-20-176-16,0-15-319 15,7-3-940-15</inkml:trace>
  <inkml:trace contextRef="#ctx0" brushRef="#br0" timeOffset="1945">4212 1063 1453 0,'0'0'549'0,"0"0"-453"15,0 0 98-15,0 0 90 16,0 201-65-16,0-148-64 15,26-2-144-15,13-13-1 16,14-1-7-16,9-12-3 16,2-15-92-16,2-10-38 15,-1 0-25-15,-12-10-4 16,-7-28-114-16,-12-4 78 16,-7-9 126-16,-8-1 49 15,-12 3 20-15,-3 5 123 0,-4 12 111 16,0 18 41-16,0 9-53 15,0 5-4-15,0 7-109 16,0 30-58-16,0 14 32 16,0 5-40-16,0 3-2 15,0-7-5-15,0-9-36 16,16-6 0-16,0-8-1 16,-2-5-53-16,-2-24-79 15,2 0-189-15,-1-21-194 16,-6-14-167-16</inkml:trace>
  <inkml:trace contextRef="#ctx0" brushRef="#br0" timeOffset="2131">4637 578 1617 0,'0'0'349'0,"0"0"-155"16,0 0 8-16,0 0 5 15,0 0-85-15,0 0-70 16,0 0-10-16,179 137-42 16,-163-75-55-16,-13 44-114 15,-3-12-389-15,0-8-460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7.6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0 336 1343 0,'0'0'542'16,"0"0"-389"-16,0 0-78 15,0 0 132-15,0 0 14 0,0 0-106 16,0 0-72-1,126 239 3-15,-96-173-23 0,0-2 8 16,2-5 0-16,-6-11-31 16,-3-11 0-16,4-13 4 15,-4-17 2-15,4-7 21 16,3-10-27-16,3-38 2 16,6-17 11-16,4-18-12 15,-2-11-2-15,-2-2-32 16,3-9-108-16,-8 22-150 15,-11 22-335-15</inkml:trace>
  <inkml:trace contextRef="#ctx0" brushRef="#br0" timeOffset="219">893 458 1475 0,'0'0'320'15,"0"0"-119"-15,0 0 111 16,0 0-3-16,-14 203-72 16,5-152-99-16,5 1-64 15,4-12 3-15,0-2-74 16,0-10-3-16,0-18-30 16,13-10-168-16,10 0-443 15,-5-24-277-15</inkml:trace>
  <inkml:trace contextRef="#ctx0" brushRef="#br0" timeOffset="376">840 0 1829 0,'0'0'536'0,"0"0"-423"15,0 0-101-15,0 0-12 16,0 0-116-16,0 0-258 15,0 0-1523-15</inkml:trace>
  <inkml:trace contextRef="#ctx0" brushRef="#br0" timeOffset="721">1230 448 1515 0,'0'0'357'15,"0"0"-122"-15,0 0 68 16,0 0-70-16,10 198-87 16,-1-152 22-16,-2-1-120 15,0-11 2-15,-1-3-12 16,1-16-19-16,-4-3 19 16,-3-9-38-16,0-3 0 15,0 0 47-15,0-20-33 16,0-25-13-16,0-13-1 15,0-10-11-15,-10-5-1 0,-3-1-27 16,13 9-1 0,0 18 38-16,0 6-35 0,16 18-20 15,30 4 6-15,11 16-6 16,16 3 11-16,10 0-115 16,39 0-166-16,-19 0-189 15,-18 0-512-15</inkml:trace>
  <inkml:trace contextRef="#ctx0" brushRef="#br0" timeOffset="1134">1944 429 1657 0,'0'0'316'16,"0"0"-184"-16,0 0 140 15,0 0-29-15,-4 194-144 16,4-139-47-16,0-1-37 16,0-6-15-16,11-6 0 15,15-8-13-15,6-12 13 16,2-12-116-16,5-10 14 16,-2 0-53-16,2-25-4 15,-5-16 32-15,5-7 19 16,-9-4 24-16,-4 1 75 15,-6 6 9-15,-4 14 81 0,-13 11 147 16,-3 15 15 0,0 5-44-16,0 10-105 0,0 33 49 15,0 5-3-15,0 13-67 16,0-6-16-16,15 4-5 16,4-5-26-16,4-12-8 15,7-8-18-15,6-12-24 16,-3-12-59-16,24-10-164 15,-7-7-331-15,-11-18-187 0</inkml:trace>
  <inkml:trace contextRef="#ctx0" brushRef="#br0" timeOffset="1463">2982 492 2058 0,'0'0'553'16,"0"0"-312"-16,0 0 30 16,0 0-129-16,0 0-30 15,0 0-95-15,0 0-16 16,-176-3-1-16,166 30 9 16,6 7-16-16,4 8 7 15,4 2 0-15,30 1 0 16,12 6 0-16,10-6 0 15,6 0 0-15,7 3 0 16,-12-7 46-16,-14-3-46 0,-20-3 0 16,-23-4 20-1,0 1-19-15,-32-7 9 0,-28 0-10 16,-13 0-15-16,-33-20-35 16,17 0-227-16,9-5-722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4:55.3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0 694 1437 0,'0'0'244'15,"0"0"-156"-15,0 0-31 16,0 0 10-16,0 0 49 16,0 0-42-16,0 0-15 15,165 84-22-15,-149-33-19 16,-9 4 32-16,-3 0-43 15,-4 0-7-15,0-17 30 16,0-4-30-16,0-12 0 16,0-17 2-16,0-5-1 15,0 0 47-15,-4-15-48 16,4-28 0-16,0-8-8 0,0-7 8 16,0-3 0-1,16 8 0-15,11 6 0 0,-1 8 24 16,5 17-14-16,-1 12 5 15,9 10 14-15,-2 8 0 16,2 30 5-16,0 10-3 16,-6 9-7-16,-6 6 28 15,-4 2-52-15,-3-6 0 16,-10 2 15-16,-1-16-14 16,-2-5 0-16,-3-8-1 15,-1-11-1-15,1-11 1 16,5-10-71-16,5 0-24 15,5-20 52-15,8-23 23 16,8-13 10-16,6-13-62 16,12-11-36-16,6-13 19 0,1-7 0 15,9-1 61-15,4-11-1 16,-4 5 11-16,-9 6 18 16,-10 7 19-16,-18 19 41 15,-18 17 48-15,-14 12 16 16,0 14 44-16,-11 9-8 15,-19 9-48-15,-9 4 10 16,-4 10-49-16,3 0 3 16,1 0-16-16,5 17-43 15,2 20-2-15,6 16-14 16,11 13 7-16,3 12 11 16,8 8-19-16,4 7 0 0,0 3 10 15,0 0-10 1,16 1 0-16,2-4-9 0,2-11 20 15,-4-10-20-15,-2-10 9 16,2-17-12 0,-4-14 0-16,-1-17-52 0,5-11 25 15,-2-3-70-15,5-10 73 16,11-28 18-16,2-15-27 16,6-1-28-16,4-1 24 15,-1 0-33-15,1 8-11 16,4 11 24-16,-7 16 35 15,-9 18 24-15,-3 2 20 16,-7 12 5-16,-6 30 67 16,2 11-35-16,0 11 50 15,-2-6-54-15,5-6-30 0,4-8 28 16,4-12-41-16,-4-12 0 16,4-17 24-16,-4-3-24 15,3-6-9-15,1-33 3 16,3-15 6-16,-7-8-12 15,0 1 12-15,-4-5 0 16,-3 11 3-16,-9 18-2 16,-3 5 13-16,-4 22 70 15,0 10 29-15,0 0-7 16,0 34-77-16,0 14 1 16,0 7 5-16,0 3-33 15,4-3 10-15,-1-9-12 16,2-9 0-16,-1-13-10 0,-1-4-1 15,1-20-114-15,8 0-65 16,-5-30-186-16,-3-6-348 0</inkml:trace>
  <inkml:trace contextRef="#ctx0" brushRef="#br0" timeOffset="161">1811 410 1205 0,'0'0'1001'0,"0"0"-748"16,0 0-59-16,0 0 9 16,0 0-108-16,0 0-95 15,0 0-131-15,23-36-198 0,7 36-282 16</inkml:trace>
  <inkml:trace contextRef="#ctx0" brushRef="#br0" timeOffset="1118">2121 887 1631 0,'0'0'350'0,"0"0"-281"15,0 0-12-15,0 0 98 0,0 0-79 16,0 0-47-1,0 0-17-15,199 42-11 0,-146-42 28 16,-3-11-29-16,-11-10 0 16,-9-3 0-16,-14-4 1 15,-13-1-2-15,-3-9 1 16,0-4 0-16,-35 3 12 16,-2 6-12-16,-13 9 0 15,0 17 83-15,-3 7-34 16,-2 14 30-16,11 33-3 15,5 24-28-15,16 9 37 16,12 6-69-16,11 5-7 16,0-12 8-16,34-7-17 15,16-14-26-15,10-20-37 16,9-14 11-16,4-17 12 0,-4-7-116 16,0-21 16-16,-9-19-5 15,-2-9-10-15,-11-9 83 16,-7-4 28-16,-8-1 44 15,-5 9 18-15,-13 12 18 16,-2 11 41-16,-5 21 8 16,-3 10 16-16,-4 0-26 15,0 31 45-15,3 14-9 16,-3 6-19-16,0 1-65 16,0-3-2-16,0-9-7 15,0-10-18-15,4-8 8 16,1-12-8-16,-5-10 0 15,4 0-7-15,3-10-20 0,5-25-28 16,6-5-2-16,5-9-33 16,13-2 21-16,4 2-2 15,10 9 31-15,0 8 40 16,-1 11-20-16,-6 18 20 16,-8 3 63-16,-8 24 31 15,-4 21 49-15,-13 13-54 16,-3 1 1-16,-7 3 43 15,0-7-70-15,0-11-20 16,0-10-9-16,0-13-19 16,0-10 30-16,-3-11-39 15,-1 0 8-15,4-14-14 0,0-24-6 16,0-7-47 0,0-9-2-16,7-5-36 0,20 1 13 15,5-1 11-15,2 4 16 16,1 9 51-16,2 17-30 15,-3 12 25-15,-2 17 5 16,-6 0 26-16,-3 10 90 16,0 26-28-16,-5 13-6 15,-2 6 29-15,0 3-55 16,-5 3-1-16,1-4-11 16,2-9-19-16,-1 0 8 15,1-18-33-15,-2-8 0 16,-5-12-11-16,6-3-36 15,-3-7-96-15,3-24-214 16,-6-3-522-16</inkml:trace>
  <inkml:trace contextRef="#ctx0" brushRef="#br0" timeOffset="1391">2102 557 1820 0,'0'0'371'16,"0"0"-245"-16,0 0-18 15,0 0 94-15,99-208-75 16,-60 162-61-16,2 11-30 0,-2 12-25 15,-6 9-11-15,3 6-79 16,1 8-263-16,-1 0-239 16,-13 0-1029-16</inkml:trace>
  <inkml:trace contextRef="#ctx0" brushRef="#br0" timeOffset="1592">2729 80 1124 0,'0'0'683'15,"0"0"-434"-15,0 0 39 16,0 0-36-16,0 0-18 0,0 0-36 16,0 0-79-1,209 37-9-15,-170-12-74 0,2-5-17 16,-2-2 29-16,3-12-48 16,-8-2 0-16,1-4-27 15,-4 0-68-15,2-38-76 16,-3 0-369-16,-7 0-480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5:14.90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1724 0,'0'0'362'16,"0"0"-272"-16,0 0-64 15,0 0 98-15,0 0 63 16,234-3-80-16,-115 3-45 16,21 0-1-16,51 17-31 0,69 5 90 15,84-4-43-15,26-4-40 16,1-7 23-16,-31-4-60 16,-46-3 1-16,-9 7 5 15,2-2 6-15,-7 2-3 16,-5-2-9-16,7 3 0 15,-2-8 5-15,1 0-5 16,-10 0 0-16,-14 0 5 16,-9 0-4-16,-12-13 38 15,-2 1-39-15,-16-1 0 16,-39 2 27-16,-37 8-27 16,-36-1 11-16,-10 4 13 15,10 0-24-15,13 0 49 0,15 0-32 16,-4 0-5-16,-12 0 56 15,-8 0-48-15,-11 0-11 16,-17 0-8-16,-13 0 13 16,-5 0 1-16,-6 7-15 15,-1-7 0-15,-8 0 52 16,-11 0-51-16,-3 0-1 16,-5 0 6-16,-7 0 3 15,-3 0 27-15,-10 0-36 16,-6 0 0-16,-4 0 19 15,0 0-19-15,0 0-27 16,0 0-55-16,-14 0-185 16,-2-17-419-16,9-3-828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48.3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63 213 1517 0,'0'0'517'16,"0"0"-312"-16,0 0-101 15,0 0 108-15,0 0-26 16,0 0-60-16,-47 145-23 16,40-63-49-16,2 6 19 15,2 7-4-15,3 0-15 16,0-2 7-16,0-8-47 16,0-6-14-16,0-14 32 15,0-10-31-15,0-11 18 0,0-15-19 16,0-10 2-16,0-5 14 15,0-10-16-15,0-4 0 16,0 0 24-16,0-20-24 16,15-16-7-16,7-22-41 15,10-21 2-15,12-3 4 16,10-8-69-16,12 5 20 16,10 10 32-16,2 9 7 15,-5 23 17-15,-16 4 22 16,-9 19 13-16,-23 13 34 15,-13 7-16-15,-12 0 49 16,0 0 44-16,-29 14-39 16,-15 16-9-16,-15 8-33 0,1 6 1 15,-4 1 41-15,4 1-65 16,6 0 8-16,13-10 5 16,10 3-19-16,14-3 3 15,12 7-4-15,3-7 0 16,0 3 6-16,18 8-6 15,18 0 0-15,8-9-4 16,3 1 5-16,0 1-2 16,1-3 1-16,-4-12 0 15,-4-2-24-15,-8-7-1 16,1-6-45-16,-8-10-85 16,12 0-202-16,-8-10-265 0,-7-19-471 15</inkml:trace>
  <inkml:trace contextRef="#ctx0" brushRef="#br0" timeOffset="315">1190 292 1952 0,'0'0'524'16,"0"0"-444"-16,0 0 25 15,0 0 135-15,-63 207-59 0,38-99-105 16,-11 10-31-16,-4 12 6 16,-4 3-36-16,-4-11-15 15,4-2 29-15,9-11-28 16,4-24 8-16,14-19-9 15,6-20-41-15,11-18-53 16,0-28-214-16,25 0-350 16,4-28-287-16</inkml:trace>
  <inkml:trace contextRef="#ctx0" brushRef="#br0" timeOffset="1726">1550 705 1783 0,'0'0'365'16,"0"0"-127"-16,0 0-69 16,0 0 67-16,0 0-15 15,-211 17-130-15,172 13-41 16,1 8-31-16,13 9-4 15,3 2 24-15,15-3-39 16,7 3 0-16,0-4 5 16,0-4-5-16,10-10-17 0,16-3-17 15,4-5-25-15,2-14 53 16,6-4-40-16,-3-5 4 16,6 0-18-16,-6-31-12 15,6-10 31-15,3-17-16 16,0-7-24-16,3-10 62 15,0-11-26-15,4-3-10 16,-7 7 55-16,-3 0-9 16,-9 10 9-16,-10 14 2 15,-12 15 32-15,-5 7 60 16,-5 9 6-16,0 15 9 16,0 5-7-16,-18 7-32 15,-4 0 6-15,-7 0-76 0,3 29 8 16,-1 11-4-16,5 11 4 15,9 10-5-15,6 4-3 16,2 7 0-16,5 5-14 16,0-3 4-16,0-2-34 15,0-3 38-15,12-3-18 16,-5-15-1-16,4-7 7 16,-4-16-31-16,3-7-7 15,-1-21-44-15,-2 0 33 16,4-7 49-16,3-29-12 15,1-9 3-15,7 2-14 16,-5-6 23-16,5 12 10 16,-3 14-14-16,3 11 12 15,-4 12 10-15,4 0 7 16,0 32 33-16,4 18-26 0,-1 3 18 16,4-2 4-16,-4-6-36 15,6-8 0-15,-3-9-1 16,1-16-6-16,3-12-23 15,-5 0-28-15,-1-12 10 16,-4-22 47-16,-6-4-36 16,0-13 24-16,-10 5 12 15,3 10 2-15,-6 8 15 16,1 11 14-16,-4 13 1 16,3 4 34-16,0 13-65 15,9 23 37-15,-2 8-6 16,12 1-30-16,4 1-1 0,8-10 0 15,8-10-3-15,2-13-7 16,3-13-40-16,-3 0-27 16,-7-5 23-16,-4-32-47 15,-11 2 33-15,-7-12 37 16,-8 7 31-16,-4 4 18 16,-3 9 43-16,0 16 54 15,0 11 28-15,0 0-71 16,0 19-36-16,0 20-12 15,0 10-23-15,7 5 32 16,11-13-28-16,4 2-4 16,4-13-2-16,7-11-6 15,-4-8 6-15,0-11-38 0,-4 0-6 16,1-7 44 0,-4-20-29-16,3-8 14 0,-3-2-11 15,8-1-4-15,-4-13 31 16,6 8-43-16,0 4 10 15,5 11 33 1,-5-3 0-16,2 15-9 0,-5 10 3 16,-10 6 6-16,-6 0 3 15,-1 16 11-15,-9 21-2 16,-3-2 35-16,0 9-15 16,0 0 2-16,0-4 0 15,0-4-26-15,0-7 17 16,0-2-25-16,0-14 0 15,0-6 4-15,0-7 5 16,-3 0 32-16,3 0-28 0,-3-20-11 16,3-10-4-16,0-13-16 15,0 4-3-15,10-3 21 16,8 5-10-16,8 4 9 16,2 8-10-16,6 11 11 15,2 1-3-15,1 13 19 16,-1 0 4-16,-3 7 25 15,3 21-10-15,-6 6 15 16,-4 6-40-16,-1-5-4 16,-3 3-12-16,3-10-106 15,4-8-104-15,15-10-164 16,-12-10-221-16,-6 0-1006 0</inkml:trace>
  <inkml:trace contextRef="#ctx0" brushRef="#br0" timeOffset="2161">4051 814 1169 0,'0'0'766'0,"0"0"-438"15,0 0-61-15,0 0-24 16,0 0-22-16,0 0-72 16,-192 190-74-16,163-134 23 15,10 3-57-15,12-20-21 16,7-3-20-16,0-9-30 15,22-18-3-15,7-9-66 16,7 0-54-16,1-22-2 0,-5-14 46 16,-7-7 57-16,-6 5 37 15,-4 0 15-15,-5 8 21 16,-1 11 19-16,-9 17 53 16,3 2 19-16,-3 16-67 15,4 33 52-15,6 23-30 16,8 17-14-16,8 12 45 15,11 14-44-15,-2 5-15 16,3 4 20-16,-10-7-10 16,-9-6-8-16,-9-15-28 15,-10-19-2-15,0-23 5 16,-3-18-16-16,-23-23 0 16,1-10 23-16,-7-3-9 15,-2-16-14-15,2-30-17 0,7-10-65 16,-1-49-70-16,11 13-361 15,0 3-383-15</inkml:trace>
  <inkml:trace contextRef="#ctx0" brushRef="#br0" timeOffset="2396">2859 676 1932 0,'0'0'342'0,"0"0"-240"0,0 0 105 15,0 0-9-15,0 0-13 16,0 0-80-16,0 0-89 16,167 46-16-16,-158 0-64 15,4 13-218-15,-1-7-354 16,-2-15-655-16</inkml:trace>
  <inkml:trace contextRef="#ctx0" brushRef="#br0" timeOffset="2515">3287 424 2134 0,'0'0'465'16,"0"0"-363"-16,155-194-42 0,-19 96-60 15,-16 25-134 1,-3 14-2222-16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5:12.0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3556 153 2123 0,'0'0'307'0,"0"0"-201"0,0 0 32 16,-14 245 74-16,14-141-91 16,0 6-82-16,0 3 7 15,0 1-31-15,7-9-3 16,9-8 15-16,-5-10-27 15,-8-23-1-15,1-16-23 16,-4-21-23-16,0-19 37 16,0-8-17-16,0 0-10 15,-11-35-46-15,1-13 3 16,1-13 26-16,9-5-10 16,0-3-30-16,0 0 8 0,30 14-17 15,12 11 30 1,8 20 47-16,3 14-30 0,9 10 30 15,-2 2 9-15,6 30 17 16,-1 12 80-16,-4 1 44 16,-12 7-84-16,-19-3 73 15,-21-2-26-15,-9 2-13 16,-16-4 11-16,-33-4-36 16,-11-8 34-16,-6-9-67 15,4-14 2-15,2-7 12 16,10-3-30-16,16 0-56 15,22-47-131-15,8 4-321 0,4 1-264 16</inkml:trace>
  <inkml:trace contextRef="#ctx0" brushRef="#br0" timeOffset="556">4649 842 1657 0,'0'0'678'16,"0"0"-488"-16,0 0 3 15,0 0 63-15,0 0-83 16,-233-14-110-16,192 53-3 16,-2 11-60-16,17 9 1 15,10 3-8-15,16 4 16 0,0-11-24 16,19-8-38-16,27-16-82 15,7-16-44-15,4-15-107 16,2-5 11-16,-3-36 2 16,-10-10 52-16,-12-5 70 15,-11 2 132-15,-14 12 19 16,-9 11 174-16,0 14 50 16,0 17 74-16,0 0-73 15,-5 7-140-15,5 31 6 16,0 3 7-16,0 9-47 15,16-7-6-15,14-5-45 16,12-10-84-16,4-15-47 16,7-13-6-16,4 0 3 0,-7-21-106 15,-11-19-9 1,-9-8 144-16,-11-4 30 0,-12 3 56 16,-7 8 19-16,0 6 69 15,0 18 136-15,0 17 65 16,-3 0-61-16,-1 17-79 15,4 28 8-15,0 6-3 16,0 10-35-16,0-4-51 16,0-1 8-16,0-13-57 15,7-8-10-15,17-21-67 16,-5-14-447-16,-3 0-325 0</inkml:trace>
  <inkml:trace contextRef="#ctx0" brushRef="#br0" timeOffset="694">5100 516 1780 0,'0'0'426'16,"0"0"-426"-16,0 0-238 16,0 0-266-16</inkml:trace>
  <inkml:trace contextRef="#ctx0" brushRef="#br0" timeOffset="866">4130 120 2433 0,'0'0'549'0,"0"0"-531"15,0 0-17-15,0 0-1 16,341 69-27-16,-202-32-310 15,-7-2-673-15</inkml:trace>
  <inkml:trace contextRef="#ctx0" brushRef="#br0" timeOffset="-1814">525 268 201 0,'0'0'1328'16,"0"0"-1117"-16,0 185-88 0,-16-84 24 15,5 1 45-15,-5 5-63 16,9-8-36-16,-2-9 11 15,6-12-61-15,3-12 11 16,0-14-12-16,0-18-26 16,0-10 29-16,0-7-45 15,0-13-16-15,0-4-28 16,0-4-181-16,-4-19-348 0</inkml:trace>
  <inkml:trace contextRef="#ctx0" brushRef="#br0" timeOffset="-1436">158 175 1622 0,'0'0'299'0,"0"0"-130"15,0 0 73-15,0 0 0 16,0 0-54-16,0 0-63 15,213-141-40-15,-151 121-19 16,7 10-21-16,7 6 18 16,4 4-53-16,5 7 23 15,1 30 3-15,3 18-25 16,-6 14 22-16,-3 11-21 16,-11 12-2-16,-10 1 34 15,-22 8-44-15,-18-6-14 16,-19-2 13-16,0-7 2 0,-39-3-5 15,-21-9 4-15,-13-6 0 16,-12-7 7-16,2-14-7 16,0-8-1-16,10-17-5 15,8-8 12-15,11-10-21 16,5-4-62-16,19-30-255 16,7-5-431-16</inkml:trace>
  <inkml:trace contextRef="#ctx0" brushRef="#br0" timeOffset="-1239">0 634 1960 0,'0'0'275'15,"0"0"-188"-15,0 0 42 16,215 36-29-16,-90-33-100 15,90-3-77-15,-36-7-203 16,-14-10-611-16</inkml:trace>
  <inkml:trace contextRef="#ctx0" brushRef="#br0" timeOffset="-833">1529 839 1820 0,'0'0'268'0,"0"0"-206"16,0 0 33-16,0 0-32 16,0 0 10-16,218 62-35 15,-142-62-30-15,1 0-1 16,-5-24-7-16,-12-6 0 15,-17-6-3-15,-20-2 14 16,-19-3-8-16,-4 4 7 16,-16 1 12-16,-29 9 79 15,-10 9-26-15,-8 18-11 16,-3 0 10-16,-3 28-47 16,9 28 17-16,10 5-9 15,15 5-20-15,21 3 38 0,14-4-53 16,0-4 10-16,10-5-10 15,29-11-9-15,7-14 9 16,7-11-85-16,4-15-105 16,5-5-21-16,5-29-158 15,-8-13-32-15,-22-2-1242 0</inkml:trace>
  <inkml:trace contextRef="#ctx0" brushRef="#br0" timeOffset="-636">1701 214 1646 0,'0'0'268'16,"0"0"-180"-16,0 0-78 16,0 0-9-16,0 0 32 15,209-98-33-15,-159 98-35 16,-1 0-53-16,-6 0-178 15,-16 7-666-15</inkml:trace>
  <inkml:trace contextRef="#ctx0" brushRef="#br0" timeOffset="-517">2277 52 1605 0,'0'0'263'0,"0"0"-146"15,0 0-64-15,221 0-53 16,-128 2-17-16,-1 9-308 0</inkml:trace>
  <inkml:trace contextRef="#ctx0" brushRef="#br0" timeOffset="2019">6880 598 1726 0,'0'0'480'16,"0"0"-403"-16,0 0 154 16,0 0-4-16,0 0-62 15,-221-39-43-15,162 58-99 16,3 17-23-16,2 13 30 16,5 3-12-16,10-1 6 0,16 5-24 15,9-8 9-15,10-1-13 16,4-5 4-16,0-5 0 15,11-10-8-15,19-2-11 16,2-11 2-16,5-7-36 16,2-7-16-16,2 0 49 15,5-10-44-15,3-21-3 16,10-11 7-16,8-10-29 16,6-10-10-16,12-9-28 15,2-12 14-15,5-6 18 16,0-6 1-16,-4-6 51 0,-11 8 37 15,-21 4 12-15,-22 13 15 16,-14 14 41-16,-20 16 60 16,0 13 62-16,-8 15-34 15,-22 16 31-15,-12 2-24 16,-4 0-106-16,0 38 14 16,0 13-27-16,8 11-19 15,3 14 47-15,12 5-55 16,12 6 8-16,4 2-1 15,7-2-12-15,0-2 11 16,0-2-17-16,0-8 0 16,0-6 15-16,7-11-15 15,-3-5-12-15,-1-13 10 16,-3-9-34-16,0-11 27 16,0-10-15-16,0-10-15 0,0 0 29 15,0 0-29-15,4-23-45 16,5-15 14-16,8-10-20 15,15-5 63-15,6 0-43 16,11 1-27-16,4 4 37 16,6 10-24-16,-10 10 30 15,-3 22 39-15,-12 6 15 16,-4 6 33-16,-10 37 31 16,-4 14 10-16,-6 12 69 15,-1 6-50-15,2-2-9 16,5-9-26-16,1-3-41 15,15-18 23-15,6-9-40 16,8-16-1-16,0-18 0 16,3 0-41-16,1-18 4 0,0-27-43 15,-1-9-25-15,-3-3 38 16,-9-4-19-16,-5 7 51 16,-9 5 35-16,-8 19 2 15,-7 10 13-15,-4 20 16 16,-4 0-1-16,3 14 20 15,5 27-21-15,11 3 15 16,11 8 13-16,20-1 48 16,15-6-33-16,19-10-48 15,11-12 33-15,1-15-25 16,-4-8-31-16,-19 0-12 16,-17-10 11-16,-25-22-5 0,-19-7 6 15,-12-8 0-15,0-5 12 16,-46-6 67-16,-16 3-49 15,-18 0-7-15,-3 9-23 16,-32 6-48-16,19 16-119 16,9 7-545-16</inkml:trace>
  <inkml:trace contextRef="#ctx0" brushRef="#br0" timeOffset="3129">9954 832 2707 0,'0'0'535'15,"0"0"-535"-15,0 0 6 0,0 0 20 16,0 0-26-16,0 0-38 15,0 0-526-15,16 69-144 16</inkml:trace>
  <inkml:trace contextRef="#ctx0" brushRef="#br0" timeOffset="3244">9951 1475 2609 0,'0'0'361'0,"0"0"-361"15,0 0-136-15,0 0-628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5:42.4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416 1003 1984 0,'0'0'256'16,"0"0"-188"-16,0 0 110 16,0 0 94-16,0 0-126 15,0 0-113-15,-227-96 35 16,177 135-59-16,1 21 16 16,12 21-1-16,5 5-12 15,14 6 46-15,18-6-51 16,0-10-6-16,11-15 37 15,31-13-38-15,15-18 0 16,15-16-57-16,14-14-91 16,62-10-110-16,-22-24-424 0,-16-4-628 15</inkml:trace>
  <inkml:trace contextRef="#ctx0" brushRef="#br0" timeOffset="741">1259 1023 2027 0,'0'0'476'0,"0"0"-386"16,0 0 95-16,0 0 76 16,-244-20-89-16,187 30-58 0,2 28-102 15,14 10 0 1,15 8 3-16,10 2-9 0,16 2-3 15,0-2-3-15,23-15-27 16,23-8-19-16,7-17-127 16,13-18-29-16,-3 0-14 15,3-22-52-15,-9-22 28 16,-8-12 93-16,-13-1 72 16,-13 2 75-16,-13 17 24 15,-10 13 157-15,0 19 76 16,0 6-47-16,0 6-63 15,0 32-93-15,-3 14 12 16,3 1 13-16,0 0-70 16,7-8-8-16,28-14-1 15,11-11-62-15,8-12-2 0,-1-8 23 16,-4 0-24-16,-3-32 23 16,-5-12-10-16,-9-8 23 15,-5-2 17-15,-8 1 12 16,-8 16 12-16,-4 13 11 15,-7 14 27-15,0 10 76 16,0 6-86-16,0 32-33 16,0 14 14-16,0 1-21 15,0 0 24-15,12-13-24 16,18-4 0-16,4-19 33 16,1-9-33-16,-1-8-47 15,-2 0 14-15,-2-32-25 16,-3-12 43-16,-1-9-19 0,1-1 22 15,-4-2 0 1,-4 5 12-16,-4 11 0 0,-7 15 0 16,-4 11 0-16,-1 14 37 15,1 3-35-15,0 35 79 16,-1 14 10-16,2 10-63 16,-1-2-5-16,10-2 0 15,2-15 31-15,4-8 11 16,-6-14-65-16,-2-11-2 15,-5-10-11-15,-3 0-61 16,-4 0-78-16,0-31-138 16,0-4-290-16,-7 2-460 0</inkml:trace>
  <inkml:trace contextRef="#ctx0" brushRef="#br0" timeOffset="989">751 776 1872 0,'0'0'310'16,"0"0"-233"-16,0 0 84 15,0 0 31-15,0 0-116 0,198-189-58 16,-152 176-18-16,-3 9-3 15,-6 4-91-15,18 0-185 16,-14 0-238-16,-6 0-1212 0</inkml:trace>
  <inkml:trace contextRef="#ctx0" brushRef="#br0" timeOffset="1125">1408 337 990 0,'0'0'1330'0,"0"0"-1154"15,0 0-30-15,0 0-12 16,0 0-77-16,222 71-57 16,-90-28-139-16,-16-13-483 15,-8-3-621-15</inkml:trace>
  <inkml:trace contextRef="#ctx0" brushRef="#br0" timeOffset="1444">3490 340 2045 0,'0'0'350'0,"0"0"-266"0,0 0 157 16,-7 182 33-16,-6-96-111 16,6 7-105-16,-2 10 14 15,6-3 27-15,-1 2-93 16,1-6-6-16,-1-3 6 16,-3-8-6-16,-2-11-98 15,2-9-194-15,4-20-282 16,-1-21-232-16</inkml:trace>
  <inkml:trace contextRef="#ctx0" brushRef="#br0" timeOffset="1726">3153 1089 2080 0,'0'0'227'15,"0"0"-178"-15,0 0-9 16,0 0 85-16,234-41-79 16,-147 34-37-16,2 2 25 15,-6 5 30-15,-11 0 99 16,-13 25-66-16,-15 13-31 16,-12 7 55-16,-14 6-79 15,-6 2-3-15,-8-3 22 16,-4-2-60-16,0-9-1 15,0-7-51-15,0-17-149 16,0-7-184-16,0-8-353 0</inkml:trace>
  <inkml:trace contextRef="#ctx0" brushRef="#br0" timeOffset="1862">3814 794 1783 0,'0'0'188'16,"0"0"-188"-16,0 0-151 16,0 0-574-16</inkml:trace>
  <inkml:trace contextRef="#ctx0" brushRef="#br0" timeOffset="2747">4039 1124 1731 0,'0'0'337'0,"0"0"-196"0,0 0 179 16,0 0-17-16,0 0-148 15,0 0-99-15,69 199-42 16,-62-176 10-16,-7-3-24 16,0-8-28-16,0-5-74 15,0-7-20-15,0 0 4 16,0-14-104-16,0-24-56 15,9-10 53-15,14-3-2 0,4 0 7 16,3 5 60 0,0 16 159-16,6 10 1 0,-10 12 178 15,8 8 22 1,-4 3 27-16,9 27 49 0,3 16-61 16,-4 1-41-16,-3 6-48 15,-5-2 20-15,-3-4-92 16,-11-1-18-16,-2-11-6 15,-7-5-29-15,-2-4-1 16,-5-13 0-16,0-3-6 16,0-8-2-16,0-2-19 15,4 0-12-15,6-2-49 16,10-26-60-16,14-20 2 0,12-14 1 16,23-18-29-1,16-23 2-15,14-10-20 0,0-9-91 16,-3 4-127-16,-9 4 410 15,-18 14 3-15,-23 22 197 16,-20 19 97-16,-15 19 49 16,-11 14 22-16,0 16-70 15,0 7-2-15,-11 3-118 16,-12 3-81-16,-7 28-43 16,-2 17-32-16,2 10 46 15,4 13-62-15,3 4 1 16,3 11 22-16,10 0-29 15,2 4 0-15,3 5-1 16,2-2 2-16,3-11 10 16,0-7-11-16,0-14 0 0,0-15 3 15,0-18-3 1,0-11-1-16,0-10-31 0,0-7-23 16,0 0 40-16,0-10-61 15,8-25 7-15,16-6 40 16,2-6-11-16,8 1 1 15,8 5-5-15,-1 17 44 16,5 17 6-16,-3 7-5 16,-1 14 54-16,-8 29 59 15,1 10-17-15,-8 9-22 16,-4-5-16-16,-5-4-19 16,1-5 38-16,-3-13-57 0,-5-10-13 15,1-6 14-15,-5-12-22 16,-3-4 12-16,-4-3-12 15,0 0 0-15,0-14-36 16,0-16-95-16,0-35-62 16,0 3-332-16,-7-4-493 0</inkml:trace>
  <inkml:trace contextRef="#ctx0" brushRef="#br0" timeOffset="2937">3890 295 2806 0,'0'0'129'16,"0"0"-129"0,0 0-148-16,0 0 148 0,291-196-16 15,-192 145-236-15,-14 3-1484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5:40.6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1685 0,'0'0'378'16,"0"0"-249"-16,0 0-15 15,0 0 128-15,0 0-129 16,0 0-73-16,4 31 56 16,31 14 13-16,2 6-3 15,10 11-57-15,-1 4-19 16,0-1 62-16,-6-4-70 15,-1 0-7-15,0-11-4 16,-12-5-5-16,0-8 4 16,-4-3-10-16,-6-9-84 0,6-8-64 15,13-17-304-15,-6 0-144 16,-7 0-607-16</inkml:trace>
  <inkml:trace contextRef="#ctx0" brushRef="#br0" timeOffset="269">849 124 1579 0,'0'0'559'16,"0"0"-408"-16,0 0-65 16,0 0 196-16,0 0-61 15,-82 232-115-15,42-136 6 16,-10 13-58-16,-12 11-9 15,-7 4-9-15,-4 2-34 0,-3-1 22 16,4-11-24-16,8-15 0 16,2-13 24-16,16-19-24 15,16-14-27-15,14-18-63 16,16-28-156-16,0-7-258 16,19 0-458-16</inkml:trace>
  <inkml:trace contextRef="#ctx0" brushRef="#br0" timeOffset="1089">893 835 1709 0,'0'0'376'0,"0"0"-301"16,0 0-35-16,0 0 133 15,0 0-54-15,0 0-45 16,0 0-36-16,78 81-18 0,-33-79 0 15,4-2-20 1,6 0 0-16,-5 0-1 0,-1-17 2 16,-12-10-10-16,-10-5 9 15,-11-2 0-15,-12 0 21 16,-4-3-21-16,0 2 0 16,-20 4 45-16,-10 3 20 15,-7 15 32-15,-9 6-44 16,0 7-21-16,0 3 17 15,3 35-49-15,0 17 1 16,10 17 0-16,10 11 7 16,9 3 11-16,14 3-19 15,0-7 0-15,0-9 17 16,33-18-17-16,10-10-11 0,10-22-38 16,11-15-28-16,1-8 43 15,8-8-76-15,-4-33 2 16,-9-14 56-16,-5-11-52 15,-10-2 58-15,-10 0 46 16,-8 9 0-16,-8 15 50 16,-12 16 34-16,-3 21 2 15,-4 7 17-15,0 10-67 16,0 35-5-16,0 13 21 16,0 5-43-16,12 1 20 15,11-12-29-15,14-14-23 16,13-13 1-16,15-25-14 15,8 0-12-15,3-22-5 16,-7-29-7-16,-12-11-22 0,-11-6 26 16,-12 5 45-1,-15 9 11-15,-6 15 45 0,-10 19 74 16,-3 20 2-16,0 0-56 16,0 27-18-16,0 25-47 15,0 9 0-15,0 9 20 16,0-5-20-16,0-3-1 15,0-15-13-15,18-8-66 16,17-22-105-16,-8-12-410 16,-8-5-1104-16</inkml:trace>
  <inkml:trace contextRef="#ctx0" brushRef="#br0" timeOffset="1332">1085 306 1976 0,'0'0'294'16,"0"0"-231"-16,0 0 81 15,0 0 66-15,221-192-67 16,-159 180-50-16,-5 12-69 15,-4 0-24-15,5 61-48 0,-13-4-286 16,-6 3-661-16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5:46.31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74 1532 0,'0'0'322'0,"0"0"-192"15,0 0-54-15,0 0 120 16,0 0-2-16,0 0-75 16,0 0-5-16,182 20-3 15,-93-17-12-15,17 4 28 16,20-3-63-16,46-4-22 16,56 0 24-16,63 0-54 15,39-14-1-15,1-3-11 16,-18-3 1-16,-34 6 22 15,-15 7-23-15,-16 0 0 16,-4 4 23-16,4-4-23 16,0 4 23-16,2-4-2 15,2 2-15-15,3 5 40 16,9 0-46-16,-9 0 0 0,-18 0 42 16,-15 8-41-16,-11 9 14 15,-13 4-5-15,-26-4-10 16,-23-5 45-16,-30 3-45 15,3-5 0-15,23 4 38 16,18 0-29-16,25-4 21 16,-6-7-16-16,-1 2-14 15,-5-5 40-15,-8 0-40 16,-9 0 0-16,-1 0 33 16,-13 0-32-16,-8-8 0 15,-15 1 6-15,-7 4-6 16,-12-4 30-16,-7 4-25 15,-4 3-6-15,-9-4 39 0,-7 4-33 16,-10 0 5 0,-17-3-11-16,-15 3 0 0,-11 0-6 15,-10 0-30 1,-13 0-78-16,0 0-50 0,-13 0-420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6:01.96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356 502 1152 0,'0'0'294'16,"0"0"-121"-16,0 0-50 16,0 0-24-16,0 0 64 15,0 0-41-15,-43 138 6 16,27-62 13-16,6 9-43 15,1 8 31-15,-2 3-46 16,8-2-11-16,-4-6 33 16,1-7-68-16,6-13-27 15,-3-7 19-15,-1-14-28 16,4-8 22-16,-3-7-23 16,3-12-41-16,0-13-117 15,0-4-349-15,0-3-325 0</inkml:trace>
  <inkml:trace contextRef="#ctx0" brushRef="#br0" timeOffset="472">0 650 1512 0,'0'0'331'0,"0"0"-179"0,0 0 49 16,0 0 15-16,0 0-48 15,0 0-28-15,62-196-65 16,-29 162-9-16,6-5 7 16,2 9-45-16,2 2 8 15,3 5-35-15,0 8 10 16,0 5 23-16,7 10-33 15,0 0-1-15,4 0 12 16,5 10-2-16,2 20 14 16,-2 13-24-16,-2 2 0 15,-5 6 16-15,-14 0-16 16,-6 1 0-16,-12 4-7 16,-23-5 16-16,0 1 0 0,-16-4-9 15,-37-1 0-15,-13-6 31 16,-10-3-31-16,-7-7 0 15,-2-6-1-15,5-5 12 16,8-9 1-16,15-4-12 16,14-4 0-16,17-3-26 15,19 0 2-15,7 0-142 16,33-7-325-16,10-15-173 0</inkml:trace>
  <inkml:trace contextRef="#ctx0" brushRef="#br0" timeOffset="841">1711 358 1415 0,'0'0'689'15,"0"0"-573"-15,0 0 31 16,0 0 41-16,0 0-12 16,0 0-20-16,-202 8-94 15,147 32-33-15,-1 21 14 16,-1 14 17-16,-1 23 42 16,4 9-54-16,14 6-2 15,4 0 20-15,13 0-45 0,16-7 9 16,7-8-17-16,0-13-7 15,4-13 17-15,29-9-23 16,6-15-21-16,7-10 15 16,8-11-72-16,2-13-111 15,33-14-336-15,-20 0-100 16,-9-14-1269-16</inkml:trace>
  <inkml:trace contextRef="#ctx0" brushRef="#br0" timeOffset="2057">3024 0 1622 0,'0'0'304'16,"0"0"-215"-16,0 0 15 15,0 0 146-15,0 0-45 16,0 0-108-16,0 0-2 15,151 149 33-15,-91-92-35 16,13 9-8-16,-1 6-29 0,5 11-16 16,2-1 53-16,-6 7-52 15,-4 4 3-15,-16 2 10 16,-10 3-40-16,-20 2 14 16,-23 0-8-16,0 1-19 15,-30 4 29-15,-29-6-30 16,-1-6-30-16,-2-11 15 15,5-13-36-15,11-14-34 16,13-14-166-16,9-18-418 16,16-15-867-16</inkml:trace>
  <inkml:trace contextRef="#ctx0" brushRef="#br0" timeOffset="2311">4557 933 2388 0,'0'0'377'15,"0"0"-348"-15,0 0 42 16,0 0 75-16,244-5-85 15,-144 2-11-15,6 3-50 0,9 0-79 16,0 3-101-16,-28 22-476 16,-34 2-307-16</inkml:trace>
  <inkml:trace contextRef="#ctx0" brushRef="#br0" timeOffset="2500">4511 1503 2167 0,'0'0'629'0,"0"0"-565"15,0 0 119-15,0 0 20 16,205 27-140-16,-97-27-51 16,22 3-12-16,72-3-145 15,-27 0-455-15,-24 0-807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6:36.19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680 60 1175 0,'0'0'536'0,"0"0"-383"16,0 0 59-16,0 0-12 15,0 0 22 1,0 0-52-16,-76-55-39 0,53 52-15 16,-7 3-74-16,-13 0-1 15,-6 10 30-15,-8 24-48 16,-9 21-5-16,-3 14 13 16,0 21-11-16,12 13 44 15,4 6-63-15,11 5 10 16,15-1 16-16,8-6-26 15,19-10 5-15,0-9-6 16,0-7 0-16,32-17 7 0,12-9-7 16,14-20-19-16,15-15-1 15,3-20-29-15,7 0 37 16,2-37-14-16,-5-26 26 16,-11-11 12-16,-12-14 5 15,-14-7-1-15,-17-12 23 16,-12 1-24-16,-14-4 44 15,0 6-49-15,0 8 6 16,-10 21 13-16,-6 16-29 16,5 22-5-16,4 15 4 15,2 22-33-15,5 0-29 16,0 14-89-16,42 48-114 16,8 0-275-16,-8-7-236 0</inkml:trace>
  <inkml:trace contextRef="#ctx0" brushRef="#br0" timeOffset="243">1119 1280 1932 0,'0'0'546'0,"0"0"-409"16,0 0 133-16,0 0-3 0,0 0-136 16,0 0-104-1,0 0-27-15,16-27-53 0,25 10-182 16,2 3-405-16,-10 4-582 0</inkml:trace>
  <inkml:trace contextRef="#ctx0" brushRef="#br0" timeOffset="675">1823 616 1633 0,'0'0'294'0,"0"0"-219"16,0 0 73-16,0 0 65 15,0 0-48-15,133-206-97 16,-94 152-35-16,-2-4 61 16,-2-1-23-16,-8 5-15 15,-9 0 51-15,-6 17-45 16,-5 9 24-16,-3 11-11 15,-1 14-39-15,-3 3 41 16,0 0-77-16,6 14 0 16,1 35 21-16,0 19-14 0,2 18 11 15,-6 14 6-15,-3-1-23 16,0 1 30-16,0-11-31 16,0-3 0-16,0-14 7 15,0-6-7-15,0-7-34 16,-9-12-27-16,9 5-134 15,0-13-261-15,0-14-251 0</inkml:trace>
  <inkml:trace contextRef="#ctx0" brushRef="#br0" timeOffset="1420">2696 266 1245 0,'0'0'765'0,"0"0"-568"16,0 0-15-16,0 0 70 16,0 0-13-16,36-175-137 15,-18 150-29-15,8 5-43 16,2 8-8-16,6 2 32 15,5 5-48-15,-2 5 3 16,6 0 3-16,-6 7-3 16,2 16 23-16,-2 8-32 0,-5 0 0 15,-9 7 37 1,-9 5-28-16,-10 4 9 0,-4 5 5 16,0 3-17-16,-27 6 56 15,-6 4-62-15,-13 1 1 16,-4-1 26-1,-3 0-21-15,0-6-4 0,3-4-2 16,0-7 0-16,11-3 5 16,2-11-5-16,9-7 0 15,5-3 7-15,5-7-7 16,6-6 0-16,1-3 0 16,8-5 8-16,-3-3 7 15,6 0-15-15,0 0 0 16,0 0 19-16,0 0-11 0,0 0-1 15,6 0-5 1,8 0 5-16,12 0 17 0,6 0-24 16,2 0 0-16,5 0 9 15,2 0-7-15,8 0 7 16,1 0-9-16,3 0 0 16,5 0 23-16,-8 0-17 15,0 0-6-15,-13 0 25 16,-9 0-25-16,-7 0 33 15,-8 0-13-15,-6 0-7 16,-7 0 49-16,3 0-62 16,-3 0 29-16,0 0 2 15,0 0-30-15,0 0 39 16,0 0-40-16,0 0 6 16,0 0-6-16,0 0 0 0,0 0-10 15,0 0-28-15,0 2-80 16,0 6-4-16,0-3-422 15,0 2-597-15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7:07.68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 0 1642 0,'0'0'281'0,"0"0"-142"0,0 0 89 15,0 0 28 1,0 0-116-16,0 0-94 0,0 0 18 16,0 96 105-16,0-20-102 15,7 16-9-15,-2 18 50 16,-5 10-37-16,4 2-20 16,-4-2-26-16,0-6-3 15,0-13 50-15,0-7-71 16,0-19 6-16,0-7 23 15,0-15-24-15,0-13-6 16,0-4-9-16,-9-11 9 16,2-10 0-16,0 0-56 15,7-6-68-15,0-2-141 16,0 0-457-16,0-7-475 0</inkml:trace>
  <inkml:trace contextRef="#ctx0" brushRef="#br0" timeOffset="412">645 305 1536 0,'0'0'283'16,"0"0"-135"-16,0 0 15 15,0 0 42-15,0 0 0 16,0 0-83-16,0 0 21 15,0 210-43-15,0-124-10 16,0 4 30-16,0 3-71 16,0-7-8-16,0-7-4 15,0-11-35-15,0-10 38 16,0-9-40-16,-7-10-22 16,-2-9 8-16,2-3-121 15,3-6-159-15,1-3-320 0,3-11-199 0</inkml:trace>
  <inkml:trace contextRef="#ctx0" brushRef="#br0" timeOffset="1156">535 420 1707 0,'0'0'345'16,"0"0"-206"-16,0 0 50 16,0 0 59-16,0 0-51 0,0 0-82 15,0 0-97-15,41-100 36 16,-2 85-5-16,3 3-31 16,8 4 30-16,-1 1-48 15,4 0 14-15,4 7 16 16,5 0-20-16,-5 0-11 15,3 0 1-15,2 12 0 16,-5 10 20-16,1 6-20 16,-13 0 0-16,-10 2 19 15,-8 5-10-15,-11-1-7 16,-13 4-2-16,-3 1 1 16,0-2 23-16,-35-3-24 15,-11 1 0-15,-8-4 0 0,-6-3 1 16,-5-4-1-1,8-7 0-15,-2 0 6 0,19-7 7 16,10-3-13-16,7-5 0 16,14-2 12-16,9 5-11 15,0-5-2-15,0 0-4 16,16 0 5-16,17 0-14 16,10 0 14-16,6 0 0 15,5 0 5-15,-1 3-5 16,5 7-1-16,-1 4 1 15,5 3 0-15,-2 7-9 16,2-1 9-16,-5 6 0 16,-11 3 15-16,-16 1-14 15,-14 2-1-15,-12-2 8 16,-4 5-7-16,-4-4 19 0,-35 1-11 16,-3 1-9-1,-12-3 25-15,1-5-13 0,0-3 6 16,0-10 0-16,-2 0 3 15,2-5 12-15,0-6-13 16,3-4-20-16,4 0 13 16,3 0-13-16,10 0 8 15,6-7-7-15,4-7 9 16,7-1-10-16,9 2-78 16,7 8-22-16,4-10-133 0,28 1-431 15,1 4-377-15</inkml:trace>
  <inkml:trace contextRef="#ctx0" brushRef="#br0" timeOffset="1622">1623 103 1577 0,'0'0'218'0,"0"0"-106"0,0 0 134 16,0 0-9-16,0 0-67 15,0 0-85-15,0 0 12 16,175 21 54-16,-129 27-60 15,4 10-25-15,3 7-26 16,5 11 22-16,3 8 31 16,4-2-39-16,-8 4-33 15,-4 0 32-15,-14-1-33 16,-12 1 2-16,-17-5-14 16,-10 3-7-16,-7-9 44 15,-35 0-45-15,-15-4 0 16,-12-5 9-16,0-10-8 15,1-4-1-15,6-7-8 16,13-12 8-16,6-8-7 0,13-4-43 16,11-11-25-16,12-3-80 15,7-7-201-15,3 0-354 16,20-2-1292-16</inkml:trace>
  <inkml:trace contextRef="#ctx0" brushRef="#br0" timeOffset="1884">2918 914 2067 0,'0'0'464'0,"0"0"-412"16,0 0 247-16,0 0-87 15,0 0-130-15,0 0-10 16,0 0-72-16,205-10 9 16,-139 10-9-16,3 0-39 15,7 10 7-15,11 22-174 16,-18-5-433-16,-23 0-178 0</inkml:trace>
  <inkml:trace contextRef="#ctx0" brushRef="#br0" timeOffset="2088">2891 1412 2244 0,'0'0'469'15,"0"0"-432"-15,0 0 121 16,0 0 43-16,0 0-80 15,271 0-59-15,-187 0-62 16,45 18-32-16,-24 6-203 16,-15 0-677-16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7:02.32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553 203 1362 0,'0'0'308'16,"0"0"-203"-16,0 0 31 15,0 0 63-15,0 0 14 16,0 0-63-16,-31-69-61 16,28 69 2-16,3 0-8 0,0 0-7 15,-4 0 15 1,-5 17-89-16,6 31 58 0,-1 20 26 16,1 18-18-16,3 18 8 15,0 8-23-15,0 6 4 16,0-1 25-16,0-11-82 15,0-9 24-15,3-11-2 16,1-11-22-16,-4-13 27 16,0-9-27-16,0-13 0 15,0-9 0-15,0-3-48 0,9-9-103 16,-2-5-201 0,0-7-419-16,-3-7-652 0</inkml:trace>
  <inkml:trace contextRef="#ctx0" brushRef="#br0" timeOffset="579">0 408 1635 0,'0'0'246'15,"0"0"-127"-15,0 0 33 16,0 0 101-16,0 0 0 16,0 0-150-16,0 0-29 15,49-174 41-15,-15 146-59 16,9 4-12-16,6-4-14 15,8 4-6-15,5 4 45 16,7 3-68-16,2-1-1 16,7 4 33-16,-2 7-32 15,0 0 11-15,-7 7-11 16,-5 0 0-16,-2 0 29 16,-2 11-29-16,-7 14-1 0,-3 5 32 15,-7 4-22 1,-13 1-9-16,-2 2 8 0,-17 3-7 15,-11 3 36-15,0-2-38 16,-11 4 0-16,-31 0 16 16,-12 1-15-16,-11-7 17 15,-1 0-7-15,-1-9-11 16,-2-2 7-16,3-8-7 16,1-2 0-16,12-8-1 15,3-8 7-15,13-2-18 16,10 0 12-16,8 0-8 15,6 0 8-15,13 0-101 0,0 0-94 16,50-15-186-16,8-7-255 16,-4 2-401-16</inkml:trace>
  <inkml:trace contextRef="#ctx0" brushRef="#br0" timeOffset="982">1844 0 1560 0,'0'0'267'0,"0"0"-144"15,0 0 142-15,0 0 4 16,0 0-132-16,0 0-40 16,0 0-45-16,-106 12 45 15,63 30 24-15,-6 17-57 16,-4 17-1-16,3 9 17 16,0 19-28-16,4 12 45 15,7 8-80-15,9-1 5 16,7 1 23-16,7-6-33 15,13-11-3-15,3-15-7 16,0-16-1-16,19-11 22 16,15-9-23-16,5-13-47 0,10-3-62 15,21 3-161 1,-14-13-469-16,-13-8-1355 0</inkml:trace>
  <inkml:trace contextRef="#ctx0" brushRef="#br0" timeOffset="4626">2082 1296 1305 0,'0'0'286'15,"0"0"-184"-15,0 0 33 0,0 0 90 16,0 0-104 0,0 0-24-16,0 0-5 0,-23-3 15 15,23-7 3-15,0-5-22 16,10-6-38-16,13-6-12 15,7-8-20-15,6-6-18 16,5-3 13-16,1-5-12 16,1-2-2-16,3-8 10 15,-9-3-9-15,5-6 0 16,-8-4 3-16,5-4-3 16,-5 2 1-16,5 3 5 15,-6 3 38-15,3 14-44 16,-10 1 23-16,1 15 47 15,-4 7-63-15,-9 11 28 16,2 5-4-16,-3 5-20 0,-6 7 50 16,3 3-61-16,-1 0 1 15,2 0 52-15,5 20-32 16,1 25 30-16,6 17-17 16,6 18-8-16,-8 12 53 15,2 11-79-15,4 0 6 16,-4 0 39-16,0-6-45 15,-4-7 0-15,4-11 0 16,-7-15 12-16,-5-6-12 16,1-4 0-16,-8-14-42 15,-1-9 21-15,-3-4-73 0,0-2-64 16,0-2-184-16,0-6-293 16,0-9-102-16</inkml:trace>
  <inkml:trace contextRef="#ctx0" brushRef="#br0" timeOffset="4884">2455 927 1647 0,'0'0'383'16,"0"0"-236"-16,0 0 65 15,0 0 6-15,0 0-70 0,0 0-27 16,0 0-59 0,87-25-9-16,-28 25-7 0,1-2-27 15,13 2 4-15,-1 0-23 16,4 0-29-16,27 0-145 16,-14 14-415-16,-17-4-745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7:26.39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687 150 1159 0,'0'0'291'0,"0"0"-214"15,0-7 102-15,0-3 44 16,0 3 7-16,0-3-42 16,0 3-65-16,0 4 5 15,0-5 16-15,0 1-45 16,-4 2-20-16,-5-3-7 15,-1 4-33-15,-10-3 33 16,-3 7-72-16,-7 0 0 0,-9 0-2 16,-2 0 2-16,-13 0-1 15,0 14-5-15,1 11 6 16,-3 5 3-16,6 6-3 16,0 8 0-16,4 3 22 15,4 9-22-15,12 5 0 16,3 5 8-16,4 3-8 15,11-1 44-15,8 3-44 16,4-11 0-16,0 2 8 16,0-8-8-16,12-1-1 0,11-8-5 15,11-7 6 1,0-8-8-16,8-3 8 0,4-8-30 16,4-14 15-16,3 0-9 15,4-5 0-15,5 0-5 16,3-25 29-16,-8-14-2 15,0-7-7-15,-8-10-1 16,-10-10 10-16,-12-5 0 16,-8-10-3-16,-11 4 15 15,-8-7-12-15,0 8 28 16,-4 8-15-16,-15 10-13 16,-1 13 12-16,6 15-10 15,-2 9 11-15,9 11-12 16,3 6-1-16,4 4 0 15,0 0-149-15,0 10-26 0,7 45-105 16,13-6-309-16,-1 2-1222 16</inkml:trace>
  <inkml:trace contextRef="#ctx0" brushRef="#br0" timeOffset="247">999 1082 1950 0,'0'0'490'16,"0"0"-432"-16,0 0 108 0,0 0 73 15,0 0-136-15,0 0-103 16,0 0-27-16,-4 0-134 15,17 0-116-15,13 0-286 16,1 0-1298-16</inkml:trace>
  <inkml:trace contextRef="#ctx0" brushRef="#br0" timeOffset="990">2081 226 1618 0,'0'0'250'16,"0"0"-114"-16,0 0 54 15,0 0 41-15,0 0-74 16,0 0-128-16,-39-182 33 16,13 162 7-16,-8 7 2 15,-5 5-11-15,-3 8-48 16,-8 0 1-16,0 0 13 16,-3 21-17-16,4 6 16 0,2 10-8 15,10 5-17 1,5 2 52-16,15 5-52 0,8-2 0 15,9 2 30-15,0-5-30 16,12-3 0-16,22-6-1 16,5-4-30-16,10-9 30 15,1-12-106-15,3-7 5 16,0-3 59-16,-3 0-21 16,-4-21 24-16,-7-7 22 15,-5-4 18-15,-11-1-2 16,-4-2 13-16,-5 5 11 15,-5 3 71-15,-5 9-25 16,-1 7 7-16,-3 9-12 0,0 2-21 16,0 0 19-1,0 5-61-15,0 27 0 0,0 12 48 16,0 11-48-16,0 8 7 16,0 6 12-16,0 3-18 15,0-4 22-15,0 5-1 16,0-5-22-16,0-2 42 15,0-11-41-15,-7-5 14 16,-16-8-3-16,0-10-10 16,-9-5 48-16,2-10-50 15,-3-3 0-15,-6-4 28 16,5-2-22-16,-2-8-6 16,6 0 0-16,4 0 0 15,3 0 3-15,3-8-3 16,10-12-47-16,3-1-31 0,7-1-80 15,0-3-111 1,17 3-242-16,10 1-209 0</inkml:trace>
  <inkml:trace contextRef="#ctx0" brushRef="#br0" timeOffset="1952">3001 278 1393 0,'0'0'292'16,"0"0"-163"-16,0 0-25 16,0 0 147-16,0 0-65 15,0 0-81-15,0 0 14 16,-16-162-35-16,2 137-25 16,-9 5 43-16,-4 0-45 15,-3 5 17-15,-5 5-33 0,1 5-34 16,-9 5 51-1,6 0-49-15,-2 0-9 0,0 5 59 16,2 17-41-16,-2 8 7 16,5 3-2-16,4 6-23 15,7 3 40-15,4-1-40 16,6 4 0-16,13-4 23 16,0 0-23-16,0 0 0 15,13-8 0-15,20 0 0 16,6-8-12-16,7-7-21 15,4-6-6-15,0-9 16 16,-4-3-25-16,0 0 12 16,-5-3-1-16,-2-22 24 0,-2-2-1 15,2-4-14 1,-6-4 13-16,3 1 15 0,-6 0 0 16,-7 3 0-16,0 4 8 15,-9 7-2-15,-1 2 46 16,-6 8-46-16,-7 6 19 15,0 4 20-15,0 0-9 16,0 0 24-16,0 0-48 16,0 0 23-16,0 0-11 15,0 0-15-15,0 14-9 16,0 4 19-16,0 5-18 16,0 5 46-16,0 2-45 15,0 4-2-15,0 4 40 16,0 4-40-16,0 2 0 0,0 1 1 15,0 6 8-15,0 2 6 16,0 5-15-16,0 4 0 16,0 2 24-16,0-1-18 15,12-2-6-15,-1-5 0 16,1-4 9-16,-8-8-7 16,-4-5-2-16,0-9 0 15,-13 1 34-15,-17-6-33 16,-7-10-1-16,-9-1 0 15,-9-3 1-15,5-8 47 16,-3-3-38-16,0 0-8 16,3 0 53-16,1 0-54 15,10-14 8-15,5 0-9 16,8 4 1-16,6 5-10 0,6-2-6 16,9 7-66-16,5 0-70 15,0 2-547-15,0 8-775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7:40.26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417 328 649 0,'0'0'973'0,"0"0"-795"15,0 0-117-15,0 0-29 16,0 0 169-16,0 0-52 16,0-18-73-16,-3 18 12 15,3 0-40-15,0 0 32 0,-4 0 21 16,4 0-54 0,0 0-7-16,0 15-7 0,0 15 56 15,0 16 31-15,0 12-89 16,0 11 23-16,0 9 33 15,-9 8-59-15,6 1 20 16,-4 2-4-16,3-7-19 16,1-3 27-16,-3-6-52 15,6-11 1-15,-3-4 33 16,-1-9-32-16,4-9 7 16,-3-9-9-16,-4-4 0 15,1-2-11-15,-1-8-13 16,0-3-58-16,7-6-17 0,0-1-143 15,0-7-212-15,4 0-83 16,6 0-946-16</inkml:trace>
  <inkml:trace contextRef="#ctx0" brushRef="#br0" timeOffset="554">44 640 963 0,'0'0'847'0,"0"0"-747"15,0 0-39-15,0 0 115 16,0 0 52-16,-43-185-74 15,43 146-62-15,0-1-13 16,20-1 3-16,6-1-32 16,8 2 30-16,5-2-30 15,7 5-23-15,7 2 34 16,0 7-60-16,9 3 18 16,2 10 10-16,5 4-23 15,0 7 3-15,4 4-9 16,-9 0 1-16,1 7 18 15,-8 16-19-15,-8 9 0 0,-3 7 4 16,-7 5-3-16,-8 8-1 16,-12 0 0-16,-12 2 1 15,-7-2 8-15,0 4-9 16,-14-6 0-16,-25-2 39 16,-7 0-39-16,-11-3 0 15,-1-7 0-15,-2 0 0 16,-3-11 14-16,10-3-14 15,4-7 0-15,3-7 3 16,8-2-3-16,3-6-1 16,8-2-17-16,1 0-18 15,12 0 24-15,8 0-117 16,6 0-134-16,20-5-311 16,15-10-606-16</inkml:trace>
  <inkml:trace contextRef="#ctx0" brushRef="#br0" timeOffset="1101">1915 78 1265 0,'0'0'271'0,"0"0"-129"16,0 0-20-16,0 0 17 16,0 0 46-16,0 0-58 15,0 0-29-15,-222 79 16 16,183-35-15-16,5 10 34 16,-5 9-52-16,6 12-14 0,-1 11 37 15,8 8-59-15,-1 1 5 16,8 5-9-16,3-3-9 15,8-4 22 1,5-7-48-16,3-5-6 0,0-1 37 16,0-9-37-16,0-5 0 15,14-7 0-15,2-7 1 16,0-9 24-16,-2-1-25 16,2-11 0-16,-2-4-18 15,9-9-20-15,9-4-74 16,28-14-138-16,2 0-138 15,-5 0-351-15</inkml:trace>
  <inkml:trace contextRef="#ctx0" brushRef="#br0" timeOffset="1488">2565 459 1654 0,'0'0'399'0,"0"0"-237"16,0 0-57-16,0 0 143 0,0 0-39 15,0 0-90-15,0 0-59 16,-29 120-9-16,29-41 28 16,-3 7-39-16,-1 4 1 15,1-8 16-15,-1-3-44 16,4-10 10-16,0-3-22 16,0-16 0-16,0-5 20 15,0-11-21-15,0-10-85 16,0-6-41-16,14-8-222 15,6-6-304-15,-8-4-175 0</inkml:trace>
  <inkml:trace contextRef="#ctx0" brushRef="#br0" timeOffset="2197">2460 396 1393 0,'0'0'603'0,"0"0"-512"16,0 0 13-16,0 0 142 15,0 0-47-15,0-178-76 16,27 151-70-16,12 0-23 16,7 2 43-16,4 8-59 15,6 3 7-15,6 11 9 0,-5 3-14 16,3 0-1-1,-1 0-15-15,-10 20 7 0,-3 4 13 16,-8 11-10-16,-3-1-10 16,-12 11 10-16,-12-1-2 15,-8 8-5-15,-3 3 4 16,0 0-4-16,-33 4 14 16,-6-5-11-16,-8 2-6 15,3-12 1-15,-2-5 0 16,4-9 4-16,3-9 4 15,12-3-6-15,4-8 1 16,12-3 2-16,4-4-6 16,2-1 0-16,5-2 0 15,0 0 8-15,0 0-8 16,0 0 0-16,0 0 0 0,0 0-2 16,12 0 1-16,15 0-10 15,7 5 11-15,5 5-3 16,7 7 3-16,3 7 0 15,1 3-9-15,7 11 24 16,-4 2-16-16,-11 3 1 16,-6 0 0-16,-15 8 9 15,-12-4-9-15,-9 1 0 16,-4 0 17-16,-35 0-16 16,-14-2 4-16,-12-6 11 15,-8-4-1-15,0-11 63 16,1-4-61-16,-1-11 4 0,9-6 46 15,2-4-25-15,5 0-15 16,4-14-11-16,7-12-5 16,7-2 17-16,6 0-28 15,10 3 0-15,7 10 9 16,9 3-9-16,7 5-55 16,23 7-134-16,26 0-264 15,4 0-292-15</inkml:trace>
  <inkml:trace contextRef="#ctx0" brushRef="#br0" timeOffset="2807">4073 101 1635 0,'0'0'320'0,"0"0"-202"15,0 0 88-15,0 0 39 16,0 0-114-16,0 0-51 15,0 0-31-15,0 83 60 16,0-17 20-16,-7 14-59 16,3 18 26-16,-5 5-34 15,2 6-19-15,0-1 44 16,-2-2-68-16,2-7-7 0,3-5 29 16,4-8-40-1,-3-12 15-15,-1-8-2 0,-1-14-13 16,-2-10 16-16,3-12-17 15,-3-9 0-15,-1-4 15 16,0-7-14-16,5-2-2 16,-1-6-4-16,-1 1-8 15,5-3 11-15,0 0-82 16,0 0-67-16,16 0-333 16,11-5-387-16</inkml:trace>
  <inkml:trace contextRef="#ctx0" brushRef="#br0" timeOffset="3541">4780 1256 1687 0,'0'0'308'16,"0"0"-213"-16,0 0-61 16,0 0 218-16,0 0-23 15,0 0-92-15,0 0-92 16,-36 0-20-16,36-24 4 16,20-8-29-16,6-8 0 15,6-8-1-15,2-7-1 16,3-7-19-16,2-14-6 15,0-6-13-15,-2-11 39 0,2-8-31 16,-9-4 27 0,0 2-4-16,-3 6 17 0,0 12-16 15,-4 11 16-15,0 20-5 16,-4 12 85-16,-3 15-42 16,-5 10 18-16,1 14 19 15,2 3-32-15,2 0 16 16,-2 13-15-16,6 16-7 15,-1 8 21-15,4 12-49 16,0 5 4-16,0 14 11 16,0 8-9-16,1 10 5 15,-1 1-16-15,-9 1 12 16,2-5 6-16,0-4-21 16,-2-3-9-16,2-11 12 0,-2-6-11 15,5-8 11-15,4-6-12 16,-3-4 13-16,-6-9-2 15,2-13-11-15,-9-2-15 16,2-2-27-16,-9-13-47 16,0 1-11-16,4-3-139 15,6 0-95-15,-1 0-286 16,2-10-389-16</inkml:trace>
  <inkml:trace contextRef="#ctx0" brushRef="#br0" timeOffset="3843">5031 782 1704 0,'0'0'303'15,"0"0"-193"-15,0 0 61 16,0 0 86-16,0 0 29 16,0 0-167-16,0 0-77 15,-33-31 19-15,66 31-5 16,17 0-1-16,7 0-35 16,5 0-19-16,3 0 1 0,-1 0-2 15,28 0-119-15,-16 0-184 16,-14 0-469-16</inkml:trace>
  <inkml:trace contextRef="#ctx0" brushRef="#br0" timeOffset="4255">5864 0 1758 0,'0'0'517'0,"0"0"-428"16,0 0 22-16,0 0 111 15,0 0-47-15,0 0-75 16,0 0-5-16,142 98-54 15,-100-37 14-15,-5 20 17 16,2 14-43-16,2 15-5 16,-2 10 25-16,-2 4-18 15,2-1 44-15,-12-2-61 16,-4-7-13-16,-16-1 19 16,-7-10-9-16,0-7-13 15,-18-10 2-15,-14-13-10 0,-1-15 1 16,3-10-56-16,3-17-24 15,8-6-36-15,11-25-174 16,3 0-273-16,5 0-293 0</inkml:trace>
  <inkml:trace contextRef="#ctx0" brushRef="#br0" timeOffset="4511">7212 868 2083 0,'0'0'389'0,"0"0"-259"16,0 0 107-16,0 0-43 15,0 0-40-15,238-24-140 16,-166 24-1-16,5 0-13 15,-1 0-34-15,-4 14-76 16,5 13-262-16,-24-3-285 16,-18 0-1270-16</inkml:trace>
  <inkml:trace contextRef="#ctx0" brushRef="#br0" timeOffset="4715">7281 1359 1886 0,'0'0'720'0,"0"0"-601"15,0 0 87-15,0 0 14 16,206-2-57-16,-130-16-130 16,6 4-33-16,1 4-36 15,23 6-268-15,-21 4-469 16,-24 0-1324-16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1.5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170 170 1722 0,'0'0'402'0,"0"0"-249"15,0 0-95 1,0 0 130-16,0 0-6 0,0 0-72 16,0 0-26-16,142 61-33 15,-86-3-24-15,-14 0 42 16,-5 7-69-16,-15 1 0 16,-12 0 29-16,-10-6-28 15,0-12-1-15,-25-10 2 16,-19-7 10-16,-10-11 13 15,-4-20-25-15,-4 0 0 16,-1-27 0-16,9-28 0 16,3-15-1-16,14-11-15 15,15-5 10-15,22 1-3 0,0 9 18 16,31 14-9-16,19 20 0 16,16 5 11-16,7 17-1 15,7 11-10-15,-1 2 0 16,2 4 24-16,-5 3-14 15,-3 0 22-15,-4 0-8 16,-3 19-24-16,-6 1 27 16,-3-5-27-16,-3-11 0 15,-6 1 3-15,-1-5-3 16,-3-5-98-16,3-43-159 16,-10 2-358-16,-11 1-452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7:55.49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294 155 1213 0,'0'0'320'16,"0"0"-208"-16,0 0 19 15,0 0 55-15,0 0 12 16,0 0-36-16,-13-35-58 16,13 35-34-16,-3 0 30 15,3 5-71-15,0 25 43 16,-4 21 47-16,4 20-10 15,-3 14-37-15,3 14 6 16,0 8-12-16,-4 2 28 16,-1-3-83-16,5-2 14 15,0-14-4-15,0-8-10 0,0-13-11 16,0-14 6-16,0-14-6 16,0-8 0-16,0-7-12 15,0-9-54-15,0-2-99 16,9-12-185-16,-6-3-308 15,-3 0-617-15</inkml:trace>
  <inkml:trace contextRef="#ctx0" brushRef="#br0" timeOffset="489">0 357 1631 0,'0'0'246'16,"0"0"-177"-16,0 0 82 15,0 0 53-15,0 0-66 16,0 0-27-16,86-191-87 15,-47 163 32-15,8 5 29 16,2 1-46-16,4 5-5 16,0 3-14-16,4 6-8 15,5 6 40-15,-5 2-52 16,1 0 6-16,-1 14 33 0,-4 13-29 16,-3 8 3-16,-4 3-12 15,-4 2 4 1,-11 2 18-16,-12 1-23 0,-12 3 0 15,-7-1 12-15,0-4-11 16,-34-3 11-16,-20-3-12 16,-10-2 9-16,-5-8 9 15,-4-4-17-15,4-7-1 16,9-7 0-16,10-4 1 16,7-3 5-16,10 0-6 15,17 0-78-15,16 0-141 16,0 0-352-16,0 0-463 0</inkml:trace>
  <inkml:trace contextRef="#ctx0" brushRef="#br0" timeOffset="909">1702 0 810 0,'0'0'920'0,"0"0"-821"0,0 0-32 16,0 0 96-16,0 0 17 15,0 0 5-15,-248 59-96 16,188 2 12-16,-2 20 36 16,-3 9-13-16,8 15-13 15,4 13-47-15,7 1 0 16,15-2 22-16,8 0-71 16,20-7 9-16,3-6-17 15,0-16-7-15,14-13 10 16,18-11-4-16,9-17-3 15,1-13-3-15,1-7-78 16,3-9-158-16,7-7-145 16,-12-8-190-16,-9-3-619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00.63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 1654 1470 0,'0'0'233'0,"0"0"-138"15,0 0-78-15,0 0 89 16,0 0 73-16,0 0-91 16,0 0-38-16,-19-50-19 15,51 14-9-15,2-9 30 16,8-10-46-16,-1-9-6 15,1-9 32-15,4-10-31 16,-3-5 23-16,-6-10 9 16,2-3 13-16,-9-3 44 15,6 1-41-15,-6 0-7 0,0 10 28 16,4 10-13 0,-3 15 1-16,-4 12-9 0,-4 15 4 15,0 17 38-15,-9 14-72 16,6 10-11-16,-1 0 1 15,8 23 3-15,-1 26 21 16,5 12-14-16,-1 20 23 16,-2 7 14-16,-5 12-47 15,4 0 0-15,-10-5 7 16,6 3-10-16,-7-9 21 16,0-11-27-16,-9-5 0 15,0-8 0-15,-7-10-14 16,4-6-35-16,-4-8-71 0,0-6-157 15,0-2-181 1,0-6-121-16,0-12-1153 0</inkml:trace>
  <inkml:trace contextRef="#ctx0" brushRef="#br0" timeOffset="244">369 1138 1704 0,'0'0'327'0,"0"0"-188"16,0 0-23-16,0 0 61 16,0 0-6-16,0 0-47 0,0 0-89 15,161-40-29-15,-84 36-6 16,2 4-79-16,33 0-106 15,-25 0-305-15,-11 0-233 0</inkml:trace>
  <inkml:trace contextRef="#ctx0" brushRef="#br0" timeOffset="577">1546 338 1743 0,'0'0'394'0,"0"0"-260"16,0 0-30-16,0 0 101 16,0 0 6-16,0 0-10 15,0 0-125-15,-4 223-22 16,4-133 63-16,0 6-74 15,0 4 2-15,0-1-3 16,0-6-27-16,0-9 36 16,0-7-51-16,0-11 0 15,-3-8 13-15,-6-10-13 16,2-10-1-16,0-7-62 16,7-11-34-16,0-6-60 15,7-7-422-15,16-7-107 0</inkml:trace>
  <inkml:trace contextRef="#ctx0" brushRef="#br0" timeOffset="897">2214 444 1888 0,'0'0'543'0,"0"0"-424"16,0 0 24 0,0 0 114-16,0 0-97 0,0 0-115 15,0 0 45-15,0 154-48 16,0-67 22-16,0 6 12 16,0 0-75-16,-4-3 25 15,1-9-19-15,-1-8 4 16,4-9-22-16,-3-5-1 15,3-13-67-15,0-9-26 16,0-6-208-16,0-11-188 16,7-9-79-16,3-11-1188 0</inkml:trace>
  <inkml:trace contextRef="#ctx0" brushRef="#br0" timeOffset="1488">2146 505 1640 0,'0'0'364'16,"0"0"-109"-16,0 0 25 15,0 0-85-15,0 0-102 16,0 0-19-16,0 0-27 16,140-116-25-16,-74 116-7 15,-1 0-3-15,-1 18 26 16,-2 9-38-16,-9 7 0 15,-15 1 13-15,-10 3-13 16,-17 1 15-16,-11 0-15 16,0 3 0-16,-7-5 18 15,-25 2-18-15,-9-5 0 0,-5-2 9 16,-4-10-9-16,1 0 7 16,3-8 8-16,12-4-15 15,11-8 21-15,7 3-13 16,12-5-8-16,4 0 0 15,0 0 9-15,0 0-8 16,0 0-1-16,23 0 0 16,11 2-10-16,5 6 5 15,2 7-1-15,5 7 6 16,0 9 0-16,0 4-3 16,4 9 3-16,-1 8 0 15,-6 4 21-15,-13-1-15 16,-7-5-5-16,-16-4 13 0,-7-2-13 15,0-2 74-15,-34-8-65 16,-12-2 11-16,-10-6 40 16,-10-6-37-16,-3-6 2 15,-4-4-13-15,6-10-11 16,1 0 46-16,10 0-48 16,4-10 0-16,11-14-15 15,11-2 15-15,7-2-57 16,11 4-66-16,12 3-125 15,16 3-253-15,14 8-350 0</inkml:trace>
  <inkml:trace contextRef="#ctx0" brushRef="#br0" timeOffset="2095">2680 89 1735 0,'0'0'367'16,"0"0"-199"-16,0 0 65 16,0 0-16-16,0 0-38 15,0 0-60-15,0 0-72 16,125-23 6-16,-59 53-4 0,7 16-14 16,3 9 43-16,0 14-72 15,-3 6 12-15,3 13 7 16,-3 13-4-16,-8 5 15 15,-8 12-8-15,-11 6-7 16,-20 2 18-16,-17-2-33 16,-9 3-6-16,-16-10 1 15,-30-11-1-15,-10-12 17 16,-6-25-17-16,8-15-5 16,5-19-1-16,6-14-46 15,17-11-17-15,6-10-93 16,10 0-326-16,6-3-458 0</inkml:trace>
  <inkml:trace contextRef="#ctx0" brushRef="#br0" timeOffset="3153">4430 461 1324 0,'0'0'335'0,"0"0"-155"15,0 0-13-15,0 0 101 16,0 0-37-16,0 0-118 16,0 0-25-16,0 4 1 15,0 65 41-15,0 16-13 16,0 15-72-16,4 6 9 16,-1 8-2-16,4-6-32 15,2-7 37-15,-2-8-57 0,0-13 0 16,2-11 18-1,-9-13-17-15,0-17-2 0,0-11-7 16,0-10-69-16,0-8-31 16,0-10-234-16,0 0-342 15,0-20-368-15</inkml:trace>
  <inkml:trace contextRef="#ctx0" brushRef="#br0" timeOffset="3513">4258 444 1642 0,'0'0'307'15,"0"0"-166"-15,0 0 42 16,0 0 49-16,0 0-63 16,0 0-11-16,176-183-94 15,-107 160 8-15,7 3-8 16,0 2-10-16,4 15 1 15,0 3-46-15,-8 0 21 16,-3 10 19-16,-12 21-48 16,-14 7-1-16,-17 9 15 15,-17 9-15-15,-9 2 15 16,-12 5-3-16,-38-2-12 16,-19 4 6-16,-11-6-6 15,1-7-9-15,-3-15-4 0,11-8-4 16,16-14 2-16,15-8-30 15,16-7-12-15,12 0-26 16,12 0-149-16,27-7-266 16,12-6-236-16</inkml:trace>
  <inkml:trace contextRef="#ctx0" brushRef="#br0" timeOffset="3846">5766 279 1713 0,'0'0'383'15,"0"0"-238"-15,0 0 105 16,0 0-28-16,-202 100-40 15,146-28-55-15,6 18-45 16,0 12-5-16,11 9-23 16,13 2-12-16,10 4 34 15,12-7-72-15,4-11 4 16,0-6-4-16,27-9-4 16,12-16-3-16,7-7-68 15,3-14-52-15,28-4-118 16,-8-15-305-16,-13-16-176 0</inkml:trace>
  <inkml:trace contextRef="#ctx0" brushRef="#br0" timeOffset="4694">6252 629 1837 0,'0'0'481'0,"0"0"-441"16,0 0 190-16,0 0 75 15,0 0-133-15,-13 249-61 0,3-161-36 16,-1-2 31-16,2 0-74 16,6-11-32-16,3-4 31 15,0-17-25-15,0-12-9 16,0-12 3-16,0-9-33 15,0-11 24-15,0-5-68 16,0-5 6-16,0 0 43 16,0-25-104-16,0-16-19 15,0-11 42-15,0-10-8 16,-4-11 53-16,-3-9-32 16,2-11 36-16,-6-10 60 15,4-4-13-15,-5-3 13 16,4 7 0-16,8 11 0 15,0 18 92-15,0 24-27 0,31 22 13 16,11 15 5-16,8 13-14 16,10 0 13-1,2 0-43-15,4 27 6 0,-3 4 22 16,-1 2-61-16,-9 6 14 16,-10 3-4-16,-13 4-5 15,-10-7 17-15,-17 2-26 16,-3 1 16-16,-3-3 9 15,-33-6-17-15,-10-5-10 16,-11-1 0-16,-5-7 11 16,-1-2-10-16,1-4 0 15,12-7-1-15,16 0 11 16,15-7-11-16,12 0-11 0,7 0 5 16,0 0-24-1,0 0 30-15,26 0-36 0,17 0 35 16,1 0-23-16,11 0 31 15,2 0-14-15,-8 17 7 16,1 10 0-16,3 4-2 16,-3 7 2-16,-1 7 0 15,1 6 47-15,-7 2-46 16,-10-3 5-16,-13-2 5 16,-11 0-5-16,-9 1 48 15,0-5-54-15,-32-2 0 16,-14-5 52-16,-8-6-31 15,-6-7-9-15,2-7 10 0,1-9 1 16,7-8 28 0,1 0-51-16,6-3 0 0,10-19-9 15,2-6 6-15,8 1-69 16,15-3-81-16,8-16-185 16,0 6-321-16,12 2-548 0</inkml:trace>
  <inkml:trace contextRef="#ctx0" brushRef="#br0" timeOffset="5709">7104 69 1136 0,'0'0'311'0,"0"0"-90"16,0 0-41-16,0 0 48 15,0 0 41-15,0 0-106 16,0 0-51-16,0-61 7 16,0 56-11-16,0 2 29 15,3 3-90-15,8 0-1 0,5 0 5 16,4 0-20 0,3 0-4-16,3 0-21 0,1 8 0 15,-1 4 12-15,1 6-18 16,-1-1 0-16,-3 2 6 15,1 1-6-15,-1 4 0 16,-4 0 7-16,4 4-4 16,-5 2-3-16,5 1 6 15,0-1-6-15,-4 1 0 16,4-2 6-16,-7-7-6 16,-1 3 0-16,-3-4 0 15,-5-1 16-15,-3 0-10 16,-1 6-4-16,1 1-1 15,-4 8 5-15,5-1 18 16,-2 7-23-16,5 0-1 0,-1-3 60 16,2-4-60-16,1 0 0 15,-3-6-6-15,2-2 13 16,-2-4 22-16,0 3-29 16,-1-1 0-16,-3 0 14 15,1 3-14-15,-4 0 8 16,0 2 2-16,0-2-10 15,0 0 28-15,0 0-28 16,0 1 0-16,0 7 22 16,0-2-22-16,0 5 0 15,0-1-1-15,0 6 2 16,0-5 2-16,-7-4-3 16,-2-2 0-16,-2-5 21 15,-1-3-20-15,-2 1-2 0,-6-3-4 16,-3-1 5-16,-7 3 21 15,-6-4-21-15,-1 5 0 16,-2-1 3-16,2 1-2 16,-2-3-1-16,5 0 0 15,8-8 0-15,6-1-6 16,1-1 5-16,3-7-25 16,5 5-13-16,4 8-55 15,2 0-168-15,1-5-605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10.92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40 57 208 0,'0'0'1094'0,"0"0"-842"16,0 0-23-16,0 0-81 15,0 0 15-15,0 0-19 16,0 0-99-16,-40-55 8 15,40 53-9-15,23 2 8 16,0 0 37-16,7 0-31 16,0 0-20-16,4 0 39 15,1 0-43-15,8 0 11 16,-3 0-15-16,6 5-18 16,0 0 37-16,4 0-48 15,3 0-1-15,0-3 45 16,2 1-45-16,2 5 0 0,0-1 8 15,1 0 1-15,2 3 21 16,2 1-30-16,-1-5 0 16,4 6 39-16,-5-7-39 15,10 2 0-15,-5 1 0 16,-1-6 0-16,1-2 18 16,-4 3-18-16,1-3 0 15,-6 0 9-15,3 0-7 16,-6 0-4-16,4 0 1 15,-4 0 1-15,0 0 15 16,2 0-15-16,-2 0-3 16,0 0 3-16,0 0 1 15,6 0-1-15,-2 0 0 16,8 0 0-16,-5 0 13 16,9 0-13-16,-8 0 0 0,4 0-2 15,-8 5 2-15,-4 2-6 16,-3-4 12-16,1 4-6 15,-1 0 0-15,3-4-2 16,4 1 2-16,-1-1-1 16,10-3 10-16,3 0 0 15,4 0-9-15,3 0 0 16,0 0 15-16,0 0-15 16,-3 0-1-16,-8 0 0 15,-8 4 1-15,-7 4-9 16,-4-1 9-16,-4-2 0 15,4 3 11-15,4-3-11 16,3 3 0-16,7-4-6 0,6-1 6 16,3-3 7-16,0 4-7 15,-2-1 0-15,-1 0-6 16,-6 1 6-16,-1-1 0 16,-6 1 0-16,0 3 1 15,0-4 6-15,6 4-7 16,-3-4 0-16,10 2 3 15,1-5-3-15,6 2-7 16,5-2 5-16,-7 5 2 16,7-5 14-16,-6 3-14 15,1-1 0-15,-2 6 3 16,1-3 4-16,6 2-7 0,-1 0 0 16,-1 0 0-1,3-3 3-15,1-1-3 0,-4 1 0 16,2-1 12-16,-7-3-11 15,2 3-2-15,0 1-10 16,4-1 11-16,-6-3 6 16,7 5-6-16,-5-5 0 15,3 2 5-15,0-2-4 16,1 5-2-16,2-5 2 16,-3 0-1-16,1 3 10 15,1-3-10-15,-11 0 0 16,2 0-2-16,-3 0 2 15,-3 0-3-15,6 0 4 0,1 0-1 16,-1 0 0-16,0 0-1 16,-2-3 1-16,6-4 0 15,-1 2 0-15,-3-2-5 16,1 1 6-16,-1 2-1 16,-9-3 4-16,2 4-4 15,-2 3-1-15,-1-4 1 16,1 4 0-16,5-3 8 15,-1 3-8-15,5-4 0 16,0 4-9-16,1 0 10 16,-7 0-1-16,6 0 0 15,-3 0 0-15,0 0 2 16,-3 0-2-16,3-2 0 0,3 2 7 16,-2 0-7-1,2-5-4-15,4 5-2 0,0-3 12 16,-1 3 3-16,1 0-9 15,0 0 0-15,-1 0-5 16,1-2 17-16,-4 2-18 16,0 0 6-16,-2-5 0 15,6 5-1-15,0-3 1 16,3 1 0-16,0 2-2 16,2-3 8-16,-2-2-7 15,0 3 1-15,-3-3 0 16,0 5-15-16,-4-3 16 15,4 3-1-15,-6-2 8 16,-2-3-8-16,4 5 0 16,-5-3-11-16,-2 3 11 0,4-4 13 15,-6 4-13 1,2-3 0-16,2-1-1 0,1 1 1 16,-4 3 9-16,-3 0-9 15,-5 0 0-15,4 0 8 16,5 0-8-16,11 0 0 15,3 0 51-15,4 0-45 16,-1 0 22-16,3 0-28 16,-2 0 0-16,-4 0 1 15,3 0 0-15,1 0-1 16,-2-4 0-16,2 1 8 16,-4 0 25-16,-3-1-32 15,3 1-1-15,-3-1 54 0,-1 1-39 16,4 3 10-16,-3-5-13 15,0 5-12-15,-1-3 18 16,-3 3-18-16,-5 0-16 16,-5 0 15-16,4 0-102 15,-13 0-195-15,-27 0-578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18.6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344 443 758 0,'0'0'305'16,"0"0"-155"-16,0 0 11 15,0 0 76-15,0 0-59 16,0 0-20-16,-23-93-29 16,16 78 35-16,3 0 37 15,4 5-58-15,-5-1-33 16,5 4-1-16,0 4-14 0,0 0 19 15,0 3-85 1,0 0 12-16,0 0 7 0,0 20-31 16,0 22 8-16,0 20 4 15,0 16 11-15,0 11 23 16,0 6-55-16,0 3 5 16,-4-2 9-16,1-2-13 15,-4-13 8-15,0-5-17 16,-2-10 11-16,5-11-10 15,-3-11 0-15,4-11-1 16,-3-8 0-16,3-4-10 16,-1-6-11-16,4-5-93 15,0-5-119-15,0 0-259 0,0-2-141 16,-3-3-1164-16</inkml:trace>
  <inkml:trace contextRef="#ctx0" brushRef="#br0" timeOffset="479">0 457 1582 0,'0'0'336'0,"0"0"-219"0,0 0 82 15,0 0 65-15,0 0-83 16,0 0-51-16,11-185-73 16,17 157 14-16,6-3 22 15,0 4-50-15,12 2 7 16,0 8-16-16,0 3-22 16,7 14 39-16,0 0-42 15,2 0-9-15,-2 18 35 16,-3 15-35-16,-4 6 4 15,-9 5-4-15,-7 9 0 16,-10-2 13-16,-8 4-13 16,-12 0 0-16,0 0 14 15,-5-1-5-15,-29-1-3 16,-3-9-5-16,-6-10-1 0,1-4 12 16,-1-8-6-16,3-12-6 15,1-3 8-15,5-7-8 16,-2 0 0-16,13 0-8 15,6 0 0-15,4 0-8 16,10 0-100-16,3 0-80 16,7 0-335-16,28 0-8 15,-1 10-1288-15</inkml:trace>
  <inkml:trace contextRef="#ctx0" brushRef="#br0" timeOffset="1374">1379 0 1228 0,'0'0'336'0,"0"0"-151"15,0 0-58-15,0 0 56 16,0 0 20-16,0 0-87 16,0 0-17-16,-156 20 26 15,117 26-27-15,-7 15 56 16,5 18-61-16,-5 18-33 16,7 15 41-16,5 13-48 15,11 7-2-15,4 5-20 16,12-7-11-16,3-3 25 15,4-10-45-15,0-10 0 16,0-21 20-16,0-15-20 0,14-12 0 16,6-17-39-1,6-9-24-15,28-9-58 16,-8-9-340-16,-4-12-202 0</inkml:trace>
  <inkml:trace contextRef="#ctx0" brushRef="#br0" timeOffset="2341">1963 378 1174 0,'0'0'373'15,"0"0"-196"-15,0 0-39 16,0 0 111-16,0 0 42 16,0 0-150-16,0 0-62 15,-23-38 0-15,13 76 1 16,-10 19 32-16,-6 19-38 0,-4 22 2 15,-9 4 14-15,-4 11-66 16,6-2 33-16,-2-5-18 16,5-5-23-16,4-15 31 15,7-14-41-15,7-18 5 16,4-12 4-16,5-15-9 16,7-13-6-16,0-11 0 15,0-3 1-15,0 0 8 16,0-13-9-16,7-28-18 15,16-15 9-15,9-9-24 16,-6-14-15-16,4-7 3 16,-3-7-25-16,0-12 50 0,3-10-56 15,2-4 1-15,-2-2 57 16,3 4-13-16,-1 14 17 16,-2 13 14-16,0 21 1 15,-3 21 84-15,-4 23-65 16,0 15 30-16,0 10 43 15,4 10-28-15,-1 36-10 16,4 9-5-16,-3 16-3 16,5 10 43-16,-6 1-79 15,1 4 14-15,0-5 14 16,-4-1-22-16,-4-9-8 16,-5-3-2-16,2-11 4 15,-5-8 8-15,-2-8-19 16,-6-4-16-16,1-3-10 0,-4-5-25 15,0-6-25-15,0-2-129 16,0 1-101-16,0-7-180 16,-4-5-159-16</inkml:trace>
  <inkml:trace contextRef="#ctx0" brushRef="#br0" timeOffset="2569">1735 763 1859 0,'0'0'562'0,"0"0"-446"16,0 0 4-16,0 0 70 16,0 0-23-16,0 0-91 15,0 0-50-15,172 24-26 16,-93-17-9-16,37 10-79 15,-21-7-386-15,-15 3-517 0</inkml:trace>
  <inkml:trace contextRef="#ctx0" brushRef="#br0" timeOffset="2941">2895 196 2049 0,'0'0'351'0,"0"0"-305"15,0 0 113-15,0 0 100 16,0 0-111-16,16 219-76 16,-9-115 4-16,-7 6-8 15,0 6 36-15,0-1-93 0,0-3 10 16,0-8 13-16,0-8-14 16,-3-13-17-16,-4-11-3 15,-2-21-15-15,5-13-29 16,4-10-132-16,0-18-113 15,4-7-328-15,15-3-248 0</inkml:trace>
  <inkml:trace contextRef="#ctx0" brushRef="#br0" timeOffset="3207">3487 402 849 0,'0'0'1395'0,"0"0"-1155"0,0 0-125 15,0 0 165-15,0 183-53 16,-7-100-111-16,-5 7-17 16,5 1-74-16,3-5 0 15,1-11 7-15,3-7-32 16,0-7-17-16,0-14-53 15,0-8-101-15,0-9-108 16,0-14-321-16,3-5-108 0</inkml:trace>
  <inkml:trace contextRef="#ctx0" brushRef="#br0" timeOffset="3724">3365 338 1733 0,'0'0'477'0,"0"0"-362"16,0 0 54-16,0 0 41 15,0 0-15-15,0 0-105 16,230-56-14-16,-173 56-68 16,-4 21 20-16,-10 11-4 15,-17 4-13-15,-12 5 9 16,-8 4-19-16,-6-1 16 15,-9 5-11-15,-25-7 12 16,-5-8-18-16,-2-2 0 0,6-10 1 16,5-8-13-16,10-4 8 15,10-6 4-15,10-4 0 16,0 0-39-16,0 0-15 16,14 0 24-16,18 0 30 15,5 7-26-15,9 6 18 16,4 12 8-16,3 6-3 15,9 6 21-15,-2 15-6 16,2 0 4-16,-12 5-8 16,-9 2 52-16,-13 0-45 15,-21-5-15-15,-7-1 60 16,-4-5-28-16,-38-8 13 16,-15-5-11-16,-8-7-9 0,-4-8 50 15,-1-12-64 1,7-8-5-16,4 0 24 0,10-20-30 15,8-16 0-15,5-4-27 16,13-2-68-16,23-13-63 16,0 14-437-16,6 3-485 0</inkml:trace>
  <inkml:trace contextRef="#ctx0" brushRef="#br0" timeOffset="4055">4137 148 1842 0,'0'0'532'0,"0"0"-463"15,0 0 128-15,0 0 58 16,240 50-109-16,-159 1-28 15,6 13-79-15,5 11 31 16,4 11 45-16,-13 7-83 16,-10 8 8-16,-18 4-21 15,-29 7-18-15,-22 3 36 16,-4 2-37-16,-23-6-3 16,-23-12-9-16,-11-13-12 0,2-14-50 15,5-17-41-15,1-7-129 16,19-13-260-16,7-20-306 0</inkml:trace>
  <inkml:trace contextRef="#ctx0" brushRef="#br0" timeOffset="4631">5504 410 535 0,'0'0'1644'15,"0"0"-1449"-15,0 0-67 16,0 0 130-16,0 0-19 16,35 253-106-16,-35-150-54 15,0 11-14-15,0-2 44 16,0-1-72-16,0-11-10 15,0-11-16-15,0-15-11 16,0-20-27-16,0-17-48 16,0-17-38-16,0-8-28 15,0-12-109-15,-4 0-11 16,1-32-2-16,-2-16 29 16,5-10 97-16,-4-18-3 15,-3-13 55-15,-5-11 79 0,-3-6 6 16,-4-11 70-16,3-8 12 15,2 3-23-15,5 2 7 16,9 15 76-16,0 24 65 16,0 20-14-16,32 15-60 15,9 19-20-15,8 17 0 16,13 10-35-16,7 0 30 16,0 12-69-16,8 27-18 15,-5 6 40-15,-12 10-44 16,-6-1 4-16,-23 8-8 15,-20 1-12-15,-11 1 38 16,-19-1-39-16,-38-6-5 16,-19 1-5-16,-9-9-37 0,-2-7-43 15,11-8-76 1,7-10-129-16,23-9-169 0,19-12-251 16</inkml:trace>
  <inkml:trace contextRef="#ctx0" brushRef="#br0" timeOffset="4955">6662 134 2082 0,'0'0'478'0,"0"0"-309"15,0 0 37-15,0 0 27 16,0 0-59-16,0 0-77 16,-241 268-22-16,183-159-22 15,8 13 16-15,10 8 12 16,13-1-63-16,11-4 1 16,16-3-19-16,0-13 0 15,11-10-6-15,24-16-45 16,8-14-52-16,6-18-8 15,8-13-100-15,26-18-80 16,-14-5-442-16,-16-15-191 0</inkml:trace>
  <inkml:trace contextRef="#ctx0" brushRef="#br0" timeOffset="5706">7033 443 2145 0,'0'0'367'0,"0"0"-276"15,0 0 35-15,0 0 152 16,0 217-58-16,0-119-111 16,0 14-47-16,0-2 65 15,-4-7-88-15,4-7-25 16,0-13 11-16,0-15-25 0,0-20-1 15,0-13-41-15,0-18-10 16,0-13 26-16,0-4-67 16,0-4-10-16,0-35-50 15,0-12-7-15,0-14-12 16,0-10 17-16,0-11 24 16,0-7 47-16,0-6-14 15,0-4 64-15,0-1 29 16,0 5 5-16,0 12 10 15,0 18 57-15,14 19 58 16,16 21 17-16,9 13-54 16,11 11 45-16,3 5-28 15,13 0-50-15,-6 18 26 16,5 14-54-16,-11 5 24 0,-8 4 0 16,-13 0-44-16,-13 2 22 15,-17-3 1-15,-3-2-18 16,-10-4 38-16,-33-3-42 15,-10-8-8-15,-4-3 7 16,-5-8-7-16,9-5-9 16,11-7-21-16,8 0 7 15,15 0 2-15,8 0-8 16,11 0-7-16,0 0 15 16,3 0-19-16,28 7 34 15,2 10-5-15,10 6 11 16,6 13 8-16,5 9-8 15,4 6 0-15,-1 10 66 0,5 0-42 16,-6 5 15-16,-2-7-15 16,-8 0 6-16,-16-11 43 15,-18-7-56-15,-12-6 5 16,0-5 40-16,-35-6-29 16,-26-2-15-16,-15-7-18 15,-9-3 6-15,-2-9-12 16,-1-3-15-16,8 0-30 15,7 0-23-15,11-10-95 16,22-15-326-16,11 2-353 0</inkml:trace>
  <inkml:trace contextRef="#ctx0" brushRef="#br0" timeOffset="6035">7353 148 1217 0,'0'0'1275'0,"0"0"-1100"16,0 0-111-16,0 0 190 15,202 38-17-15,-129 10-132 16,7 10-23-16,5 18-22 0,2 6 3 15,1 11 46-15,-8 4-94 16,-7 1 15-16,-11 6 32 16,-13-7-55-16,-19-2 4 15,-26-5-11-15,-4 1-33 16,-30-4 32-16,-36-3-119 16,-14-6-24-16,-38 18-92 15,22-18-569-15,13-17-1340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25.91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0 467 1832 0,'0'0'498'16,"0"0"-421"-16,0 0-6 15,0 0 173-15,0 0-47 16,0 0-95-16,195 0-41 15,-109 0-28-15,10 0-25 16,0-6-8-16,-4 6-14 16,11 0-86-16,-27 0-278 15,-27 0-330-15</inkml:trace>
  <inkml:trace contextRef="#ctx0" brushRef="#br0" timeOffset="238">450 0 2015 0,'0'0'368'0,"0"0"-198"16,0 0-16-16,0 195 96 15,0-111-110-15,0 1-77 16,0 5-35-16,0-8-27 15,0 1-2-15,0-8-2 16,0-4-121-16,0 5-150 16,0-15-373-16,0-18-531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27.6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1199 1617 0,'0'0'258'0,"0"0"-103"0,0 0 15 16,0 0 52-1,0 0-87-15,0 0 3 0,0 228 37 16,7-106-105-16,5 10-17 16,-1-2 26-16,-2-6-54 15,1-10-2-15,-3-22-22 16,2-13 7-16,-2-21-16 15,0-16 4-15,2-15-77 16,-2-12-91-16,4-13-126 16,5-2-55-16,-9-30-24 15,-4-15-406-15,-3-6-270 0</inkml:trace>
  <inkml:trace contextRef="#ctx0" brushRef="#br0" timeOffset="268">23 1199 1333 0,'0'0'307'0,"0"0"-141"0,0 0-47 16,0 0 92-16,138-197 16 15,-81 172-23-15,8 6-130 16,2 13 11-16,6 6-1 16,-7 0-8-16,-1 13-6 15,-12 22-10-15,-12 10-9 16,-13 3-3-16,-24 11-39 15,-4-2 4-15,-16 5-10 16,-34 4 3-16,-10-4-12 16,-9-7-13-16,4-11-4 0,15-13-20 15,16-11-169-15,22-20 6 16,12 0-253-16,0 0-316 0</inkml:trace>
  <inkml:trace contextRef="#ctx0" brushRef="#br0" timeOffset="539">1282 849 1602 0,'0'0'562'15,"0"0"-431"-15,0 0-2 0,0 0 88 16,0 0 21-16,-202 258-96 15,146-136-63-15,3 20 57 16,14 9-74-16,16 1-1 16,19-8-10-16,4-6-42 15,11-19-9-15,31-19-30 16,11-19-91-16,47-17-110 16,-15-20-486-16,-13-23-314 0</inkml:trace>
  <inkml:trace contextRef="#ctx0" brushRef="#br0" timeOffset="959">1615 2162 1862 0,'0'0'330'16,"0"0"-228"-16,0 0 18 16,0 0 29-16,0 0-52 15,8-234-97-15,15 158 6 16,0-9-11-16,7-8 19 16,2-7-14-16,-2-7 0 0,-4 4 1 15,4 3 39 1,1 11-27-16,-5 21 48 0,6 17 50 15,-2 22-63-15,4 23 7 16,5 6-10-16,-2 24 18 16,6 34 43-16,-1 17-79 15,-5 15 14-15,2 10 29 16,0 4-40-16,-2-9-17 16,-1-2-13-16,1-7 2 15,-3-14-4-15,-6-15-35 16,-10-4-36-16,-6-15-89 15,-12 0-194-15,0-10-232 16,-3-11-161-16</inkml:trace>
  <inkml:trace contextRef="#ctx0" brushRef="#br0" timeOffset="1157">1623 1709 2125 0,'0'0'378'0,"0"0"-270"16,0 0-61-16,0 0 68 15,230 0-58-15,-131 0-57 16,7 0-85-16,27-3-225 16,-25-2-223-16,-24 0-1276 0</inkml:trace>
  <inkml:trace contextRef="#ctx0" brushRef="#br0" timeOffset="1414">2868 938 1945 0,'0'0'572'15,"0"0"-430"-15,0 0 28 16,0 0 81-16,0 0-34 15,16 244-130-15,-16-136-17 16,4 8 34-16,-4-3-62 16,3-4-17-16,-3-5-25 15,4-11-13-15,-1-7 12 0,6-3-105 16,2-11-20 0,15-4-158-16,1-17-626 0,-4-16-579 15</inkml:trace>
  <inkml:trace contextRef="#ctx0" brushRef="#br0" timeOffset="1665">3662 1313 2284 0,'0'0'310'15,"0"0"-158"-15,0 0 123 0,0 0-58 16,0 239-44-16,-7-153-120 16,-4 2-7-16,2-3-28 15,6-2-18-15,3-11-28 16,0 1-76-16,0-13-87 16,0-1-281-16,7-14-144 15,5-17-563-15</inkml:trace>
  <inkml:trace contextRef="#ctx0" brushRef="#br0" timeOffset="2160">3651 1199 1945 0,'0'0'531'0,"0"0"-392"0,0 0 33 16,0 0 29-16,0 0-76 15,0 0-78-15,215-37 19 16,-143 57-66-16,1 4 13 16,-13 7 29-16,-14 7-36 15,-16 0 0-15,-17 3-6 16,-13-4 1-16,-5 5 29 16,-36-3-28-16,-18-10-2 15,-1 2 22-15,-2-6-22 16,5-8-9-16,11-3-20 15,16-7 29-15,14-4-15 16,16 4-24-16,0 1-20 16,23 2 46-16,27 5 13 0,8 11-8 15,3 6 8-15,8 11 0 16,0 9 34-16,-5 6-34 16,-2 7 42-16,-16-3-6 15,-16 1-10-15,-14-6 36 16,-16-5-51-16,0-8 37 15,-29-5 13-15,-20-9-60 16,-12-5 23-16,-8-1-20 16,0-17 4-16,2 0-7 15,8-7-1-15,10 0-24 16,12 0 17-16,5-14-113 16,14-30-93-16,6 9-390 0,5-1-463 0</inkml:trace>
  <inkml:trace contextRef="#ctx0" brushRef="#br0" timeOffset="2510">3487 886 1921 0,'0'0'469'16,"0"0"-354"-16,0 0 57 15,0 0 62-15,0 0-23 16,0 0-111-16,264-47-50 15,-158 39 2-15,5 1-34 16,-4 4 18-16,-15 3-23 16,-12 0-13-16,-24 0-42 15,-4 13-91-15,-26 19-209 16,-12-4-453-16</inkml:trace>
  <inkml:trace contextRef="#ctx0" brushRef="#br0" timeOffset="3587">5003 652 1602 0,'0'0'380'16,"0"0"-138"-16,0 0 15 16,0 0 46-16,0 0-102 15,0 0-130-15,0 0 34 16,27 42-31-16,15 20-5 15,8 13 19-15,7 21-40 16,-1 11 4-16,6 16-10 16,-9 12-15-16,-6 10 72 15,-8 9-64-15,-13 1-28 16,-19 3 41-16,-7-10-48 0,0-8 1 16,-42-19 2-16,-15-15 6 15,-9-20-18-15,-3-12-7 16,2-16-62-16,5-11-6 15,-2-2-144-15,15-14-512 16,13-11-1420-16</inkml:trace>
  <inkml:trace contextRef="#ctx0" brushRef="#br0" timeOffset="4502">6196 1131 1739 0,'0'0'393'15,"0"0"-269"-15,0 0-44 16,0 0 159-16,0 184 1 16,0-86-103-16,0 11-54 15,0 2-27-15,0-1-17 16,0-8 30-16,0-12-68 15,0-11-1-15,0-14 23 16,0-17-17-16,0-20-6 16,0-11-14-16,0-14 10 15,0-3-16-15,0-3-19 16,0-35-43-16,-13-17 12 16,3-13-20-16,1-15-7 15,-2-17-12-15,-1-9 46 0,1-12 42 16,-1-10-43-16,5 1 56 15,0 7 8-15,7 16 0 16,0 17 24-16,10 28-23 16,29 21 47-16,11 16 15 15,6 20-31-15,6 5 32 16,8 0-11-16,-7 22 6 16,3 20 25-16,-9 2-54 15,-11 5-1-15,-13 3 20 16,-17-1-43-16,-16 4 18 15,0-3-23-15,-30 0 7 0,-19-8-16 16,-10-2-5 0,6-11-90-16,12-11-74 0,6-13-131 15,15-2-300-15,13-5-1211 16</inkml:trace>
  <inkml:trace contextRef="#ctx0" brushRef="#br0" timeOffset="4790">7409 914 2038 0,'0'0'467'0,"0"0"-359"0,0 0 176 16,-187 176-59-16,119-71-83 15,3 15 0-15,11 9-83 16,16 1-1-16,20-8-22 16,12-12-22-16,6-5-14 15,13-15-33-15,24-16-47 16,13-15-7-16,5-11-116 16,28-13-254-16,-10-14-156 15,-13-11-78-15</inkml:trace>
  <inkml:trace contextRef="#ctx0" brushRef="#br0" timeOffset="5508">7822 1157 1430 0,'0'0'1000'0,"0"0"-874"16,0 0 29-16,-7 214 130 15,-5-109-84-15,1 7-75 16,-1-1-74-16,8-11-21 16,4-12 14-16,-3-12-45 15,3-20 0-15,0-16 17 16,-4-17-17-16,-5-9-20 16,2-14 7-16,-4 0-8 0,-8-17 12 15,-1-28-82 1,1-9 19-16,1-15 3 0,2-10-12 15,0-7-15 1,6-10 30-16,3-5-25 0,1-1 57 16,6 2-47-16,0 17 38 15,9 14 43-15,25 28 0 16,15 18 9-16,13 23 4 16,6 0 25-16,10 11 30 15,-2 22-57-15,0 11 22 16,-7 1 13-16,-9 4-19 15,-10-1-3-15,-20-3 4 16,-10-7 7-16,-17-6 23 16,-3-3-57-16,0-5 45 15,-26-11 7-15,-8-3-25 0,-5-2 4 16,2-8-25 0,-2 0 11-16,12 0-9 0,11 0-7 15,13 0-2-15,3 0 0 16,0 0-39-16,26 0 38 15,20 10-15-15,8 15 16 16,11 5-11-16,4 12 7 16,7 12 4-16,-3 6 12 15,0 8-11-15,-17-3 34 16,-10 1-35-16,-15-12 12 16,-19-2 35-16,-12-11-40 15,-4-10 39-15,-42-4-4 0,-12-7-19 16,-15-5 31-16,-6-8-48 15,-5-7-5-15,12 0 26 16,3 0-27 0,15-22-18-16,8-8-27 0,13-11-70 15,13-34-95-15,8 10-475 16,8-1-528-16</inkml:trace>
  <inkml:trace contextRef="#ctx0" brushRef="#br0" timeOffset="5757">7842 797 2015 0,'0'0'490'16,"0"0"-488"-16,0 0 68 15,0 0 149-15,0 0-53 16,262-39-53-16,-170 34-83 16,7 5 2-16,-7 0-32 15,27 0-60-15,-27 10-187 16,-21 11-466-16</inkml:trace>
  <inkml:trace contextRef="#ctx0" brushRef="#br0" timeOffset="6064">9078 584 578 0,'0'0'1766'0,"0"0"-1561"16,0 0 27-16,0 0 12 15,0 0-60-15,257 220-21 16,-181-120-79-16,4 13-2 16,-4 12 46-16,-6 4-76 15,-14 9-4-15,-17-5-6 0,-25 6-18 16,-14-9 9-16,-14-3-33 16,-44-6-49-16,-18-5-26 15,-20-10-72-15,-60 25-123 16,23-25-532-16,5-18-1549 0</inkml:trace>
  <inkml:trace contextRef="#ctx0" brushRef="#br0" timeOffset="7650">1920 166 1239 0,'0'0'333'16,"0"0"-159"-16,0 0-47 15,0 0 72-15,0 0-85 16,0 0-61-16,0 0 18 16,-23-22-18-16,23 22 8 15,0 0 7-15,6 0 29 16,15 0 26-16,7 0-76 15,6 0 32-15,8 0 16 16,8 0-41-16,3 0-7 16,7-3-24-16,6-4 7 0,7 0 27 15,3 0-49-15,3-3-8 16,10 2 18-16,7-2-17 16,3 3-1-16,0 0 1 15,0 1 1-15,1-1-1 16,-1 3 7-16,0 1-8 15,-7-4 0-15,4 3 7 16,-9 1-1-16,5 0 3 16,0-4-9-16,0 2 0 15,7 5 6-15,1-3-6 16,6 3 0-16,-3-2 6 16,5 2-9-16,-9 0 4 15,-3 0-1-15,-6 0 15 0,-1 0-13 16,3 0-2-1,-2 0 0-15,6 0 1 0,3 0 0 16,0 0-1-16,6 0 0 16,1 0 21-16,-3 0-21 15,0 0-12-15,-8 0 11 16,-3 0 2-16,-3 0 2 16,-2 0-3-16,-2 0 0 15,-2 0 0-15,0 0 9 16,-1 0-11-16,-2 0 2 15,-1 0 0-15,1 0-12 16,2 0 12-16,1 0 0 0,2 0 11 16,-2 0-11-1,-3 0-2-15,5 0-4 0,-5 0 6 16,-1 0 14-16,1 0-14 16,2 0 0-16,-6 0 1 15,-4 0-1-15,1 0-6 16,-4 0 5-16,-5 0 2 15,2 0-2-15,-6 2 1 16,2 1 0-16,-5 2 0 16,-4-2 0-16,9 4-1 15,-2-4 1-15,13 1 2 16,8-1 37-16,2-3-18 16,-3 0-21-16,2 4 0 0,-6-4 6 15,-9 0 10 1,-5 3-7-16,-12-3-8 0,-8 0 7 15,-8 4 14-15,-4-4-16 16,-7 0 5-16,-3 0-11 16,-4 0 27-16,-6 0-26 15,-6 0-1-15,-4 0 0 16,0 10-24-16,-27 5-127 16,-10-5-784-16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8:44.78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207 109 1472 0,'0'0'292'0,"0"0"-184"15,0 0-86-15,0 0 147 16,0 0 42-16,0 0-93 15,-16-3-12-15,16 3-46 16,0 0 12-16,0 3 7 16,0 21 0-16,0 17 69 15,0 15-76-15,0 16-8 0,6 7 36 16,-6 7-52 0,3 0-6-16,-3 0-4 0,0-7-32 15,0-11 38-15,0-2-44 16,0-10 0-16,0-16 11 15,0-4-11-15,-3-14-6 16,3-8-69-16,0-11-154 16,7-3-287-16,7 0-226 0</inkml:trace>
  <inkml:trace contextRef="#ctx0" brushRef="#br0" timeOffset="817">58 140 1590 0,'0'0'301'0,"0"0"-143"15,0 0-8-15,0 0 84 16,0 0-3-16,0 0-97 15,0 0-30-15,-39-72-47 16,39 66-24-16,6-5 42 16,20 0-51-16,8-1 3 15,5 4 1-15,10 1-17 0,5 0 42 16,2 7-53 0,6 0 0-16,-1 0 18 0,1 0-18 15,-6 0 0 1,-6 17-1-16,-4 0 8 0,-12 8 2 15,-4 4-9-15,-7 1 0 16,-4 3 21-16,-12 4-19 16,-1 5-2-16,-6-3 0 15,0-2 1-15,0-1 39 16,-20-3-39-16,-10 2 8 16,-5-8 33-16,1 0-30 15,-5-6 9-15,2 0-9 16,5-9-2-16,5 0 22 15,13-2-32-15,2-7 0 0,8 1 2 16,4-4 4-16,0 3-7 16,0-3 1-16,0 0 0 15,0 0-9-15,23 4 1 16,7-1 1-16,9 1 7 16,-1-4 0-16,1 3-4 15,3 0 4-15,-5 4 0 16,6 3-2-16,-4 5 2 15,2 5 0-15,-3 8-6 16,-4 3 15-16,2 3-9 16,-10 4 0-16,-8 6-7 15,-6 3-10-15,-8 4 17 16,-4-1-5-16,0-2 4 0,-11 0 2 16,-21-3 2-1,-8-7-3-15,-7 0 0 0,-2-11 30 16,-4-6-29-16,-2-6 12 15,-2-10 11-15,7 0-10 16,1-5 53-16,3 0-65 16,9-10-1-16,-2-12 59 15,12 1-54-15,4 1-4 16,7 2-2-16,5 8-20 16,11 7 19-16,0 3-112 15,20 0-162-15,17 0-445 16,6 0-1488-16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9:14.47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611 0 1930 0,'0'0'331'16,"0"0"-211"-16,0 0-111 15,0 0 84-15,0 0 66 16,0 0-45-16,-178 150-4 16,139-99-53-16,-8 12 4 15,-2 21 45-15,-1 6-56 16,1 25-2-16,-1 0 9 15,4 7-20-15,9 3 30 16,7-6-43-16,7-1-22 16,10-12 49-16,13-7-41 15,0-13 2-15,0-10-12 16,16-10 2-16,18-13-1 0,8-11-1 16,8-11-52-16,10-10-42 15,45-21-255-15,-18 0-340 16,-8-21-587-16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9:15.3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131 352 1950 0,'0'0'364'16,"0"0"-195"-16,0 0-129 15,0 0 109-15,0 0 12 16,0 0-52-16,-13 207-21 15,13-108-61-15,0 11 6 16,0-4 34-16,0 1-29 16,0-7 16-16,-3-14-54 15,-1-11 0-15,4-23 7 0,0-14-7 16,0-15-81-16,0-15-36 16,0-8-128-16,0-3 23 15,0-46-115-15,0-17 29 16,0-15 88-16,0-16-17 15,0-11-7-15,0-4-101 16,0-13 98-16,-7 2 247 16,-9 2 172-16,9 15 93 15,2 18 74-15,5 20-61 16,0 7-98-16,8 17-9 16,26 10-10-16,9 3 24 15,10 10-60-15,4 4-15 16,8 17-10-16,8 0-2 0,-1 0-28 15,5 24-26-15,-1 8-8 16,-7 1 49-16,-7 12-72 16,-21 0 7-16,-15 6 8 15,-22 12-5-15,-4-9 14 16,-22 12-36-16,-32-4 13 16,-10-7 7-16,-5-4-21 15,0-9 0-15,8-15 2 16,15-7 7-16,16-9 10 15,14-8-9-15,9-3-9 16,7 0-2-16,0 0-1 16,18 0-49-16,21 0 29 15,14 0 22-15,4 0-15 16,8 25 15-16,4 5-5 16,4 16-7-16,-4 1 12 0,-5 11-1 15,-11 0 1-15,-14 6 0 16,-20-3 0-16,-11 1 0 15,-8-12 0-15,-11 2 24 16,-35-3-7-16,-23-8 10 16,-11-3 18-16,-19-7-11 15,-13-9 44-15,2-7-48 16,-5-7-11-16,12-8 23 16,11 0-28-16,16-21-5 15,19-3-9-15,18-7-9 16,20 0 1-16,22-27-131 15,36 9-211-15,7 5-420 0</inkml:trace>
  <inkml:trace contextRef="#ctx0" brushRef="#br0" timeOffset="1427">1707 707 1739 0,'0'0'390'15,"0"0"-254"-15,0 0-31 16,0 0 142-16,0 0-28 15,0 0-116-15,0 0-21 16,-129-169-24-16,94 169 17 0,-6 0-9 16,-9 21-42-16,1 29-16 15,-1 23-8-15,4 20 10 16,11 1 12-16,15-4-22 16,20 1-8-16,0-13 7 15,0-13-5-15,36-13 6 16,6-18-34-16,8-24-35 15,3-10-5-15,-4-5-96 16,1-37 79-16,-16-17 55 16,-4-6 8-16,-11-8 28 15,-6-6 0-15,-10 4 19 16,-3 7 48-16,0 13 32 16,0 17-11-16,0 15 14 15,0 15-21-15,0 8 32 0,0 8-80 16,0 32-24-16,0 19 26 15,7 4-35-15,9 4 0 16,11 2-1-16,7-7 1 16,12-16-8-16,3-16 8 15,4-13-31-15,6-17 29 16,-2 0-74-16,-8-24 15 16,-10-16 17-16,-5-11 5 15,-11 11 33-15,-7 1-4 16,-9 17 10-16,-7 4 10 15,0 18-1-15,0 0 18 16,3 10-15-16,4 28-4 0,9 3 7 16,7 11-15-1,11-13 0-15,16-2 14 0,8-20-13 16,6-10-1-16,5-7-31 16,-3-10-26-16,-10-29 20 15,-6-12-17-15,-11-4 21 16,-12-8 26-16,-4 2 7 15,-13 0 7-15,-3 9 26 16,-1 14 16-16,-6 10 49 16,0 18-40-16,0 10 18 15,0 0-10-15,0 23-48 16,0 38 8-16,0 17-25 16,0 17-1-16,0 16 23 15,0 3-23-15,7-1 0 16,3 4 7-16,6-12-6 0,4-1 29 15,-10-14-30-15,-1-8 0 16,-9-13 24-16,0-13-24 16,-9-16 1-16,-21-4 3 15,-3-21 5-15,-10 0 6 16,-3-15-15-16,-4 0 0 16,4 0 0-16,4-15 6 15,8-22-7-15,11-9 1 16,9-8-37-16,14-1 31 15,0-2-32-15,18 1-11 16,28 4 29-16,19 11-38 16,11-11-8-16,17 10-16 15,13-11-1-15,16-6 59 0,7-3-28 16,6-16 12-16,-2-5 26 16,-11 0-5-16,-10-3 11 15,-29 10 7-15,-21 9 2 16,-28 4 44-16,-27 15-7 15,-7 7 36-15,-11 9 10 16,-28 5 0-16,-10 10 17 16,-12 7-30-16,-4 10-43 15,-1 5 29-15,3 37-55 16,6 20 14-16,11 14 17 16,10 13-16-16,17 11 22 15,12 1-15-15,7-9-9 16,0-11 7-16,19-10-21 0,19-24-1 15,13-13 0-15,6-16-21 16,6-18-20-16,15 0-59 16,6-31-62-16,41-55-169 15,-22 6-436-15,-11 2-643 0</inkml:trace>
  <inkml:trace contextRef="#ctx0" brushRef="#br0" timeOffset="1819">4553 602 2410 0,'0'0'515'16,"0"0"-406"-16,0 0 90 0,0 0 8 16,0 0-111-16,-241-13-72 15,184 13 16-15,4 24-29 16,11 4 2-16,15-1-13 15,11 12 8-15,16-6-8 16,0 12 0-16,13 0-8 16,24-1-1-16,12 1 3 15,4-5-3-15,10 6 2 16,-7-9 7-16,3-2 6 16,-10 1-6-16,-8-3 0 15,-14 2-8-15,-15-13 16 16,-12 10-1-16,0-3-1 15,-39 1 5-15,-14-3 16 0,-16 2-27 16,1-6 0 0,-4-13-1-16,3-3-4 0,7-7 4 15,9 0-96-15,26-10-47 16,11-20-165-16,16-9-621 0</inkml:trace>
  <inkml:trace contextRef="#ctx0" brushRef="#br0" timeOffset="2215">4767 118 2405 0,'0'0'356'0,"0"0"-298"15,0 0 129-15,0 0 73 16,0 0-130-16,0 0-46 16,0 0-25-16,163 76-2 15,-97-24 45-15,3 13-54 16,0 13-3-16,-5 8 15 0,-2 10-42 15,-16 11 25 1,-16 8-26-16,-19 4-8 0,-11 11 9 16,-18-5-18-16,-44 5 0 15,-14-9-8-15,-7-8-26 16,-2-20-7-16,5-14-88 16,-9-18-84-16,17-16-316 15,15-20-817-15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00.25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83 175 1558 0,'0'0'279'0,"0"0"-58"16,0 0 71-16,0 0-32 15,0 0-80-15,0 0-42 0,0 0-29 16,-7 140-24-16,4-70-29 16,-6 11 34-16,2 10-53 15,0 1-7-15,-2 1 31 16,5-7-31-16,-3-6-12 16,4-9-9-16,-1-9-1 15,-5-9 2-15,6-13-10 16,-4-4-43-16,3-14-13 15,4-12-159-15,0-5-276 16,0-5-298-16</inkml:trace>
  <inkml:trace contextRef="#ctx0" brushRef="#br0" timeOffset="331">783 502 1883 0,'0'0'522'16,"0"0"-431"-16,0 0 186 15,0 0-24-15,0 0-123 16,0 0-45-16,0 0-13 0,0 157 1 15,0-88-29 1,-3-1-26-16,-3 3 19 0,3-6-37 16,3-4 0-16,0-9-9 15,0-3 8-15,0-12-40 16,0-13-141-16,12-7-68 16,6-17-134-16,1 0-312 15,-3-7-378-15</inkml:trace>
  <inkml:trace contextRef="#ctx0" brushRef="#br0" timeOffset="901">764 433 998 0,'0'0'787'16,"0"0"-518"-16,0 0-39 0,0 0 62 15,0 0-41-15,0 0-132 16,0 0-47-16,3-100-45 15,43 96-11-15,7 4 32 16,4 0-40-16,5 0-2 16,-5 0-5-16,5 4 0 15,-9 13 42-15,-3 8-43 16,-8 2 0-16,-12 4 43 16,-7-1-20-16,-12 5 2 15,-11-4 1-15,0 4-16 16,-7-1 27-16,-23-3-37 15,-13-1 0-15,1-2 18 16,1-7-18-16,5-4 2 0,10-7-2 16,12-3 0-1,5-7 6-15,5 0-6 0,4 0-8 16,0 0 7-16,0 3-21 16,23 1 16-16,7 3 6 15,9 0 0-15,-1 6-3 16,4 2 3-16,4 5-1 15,0 8-5-15,0 5 12 16,-5 3-3-16,-5-2-2 16,-10 0-1-16,-15-2 49 15,-8-2-43-15,-3-3 14 16,-3-3 4-16,-31 1-15 0,-8-8 33 16,-8 0-41-1,-7-7-1-15,4-3 44 0,-2-2-43 16,6-5-1-16,4 0 0 15,6 0 4-15,6-8-13 16,10-9-75-16,10-24-113 16,6 6-174-16,7-1-574 0</inkml:trace>
  <inkml:trace contextRef="#ctx0" brushRef="#br0" timeOffset="1286">813 113 1627 0,'0'0'486'15,"0"0"-336"-15,0 0 135 16,0 0 19-16,0 0-151 16,0 0-70-16,0 0-3 15,34 0-47-15,16-4 30 0,12 4-42 16,7 0-9-16,3 0 41 15,4 0-53-15,-3 11 0 16,0 7 0-16,-6 2-65 16,2-3-157-16,-16-3-458 15,-14-7-1019-15</inkml:trace>
  <inkml:trace contextRef="#ctx0" brushRef="#br0" timeOffset="1726">1963 0 1864 0,'0'0'495'16,"0"0"-400"-16,0 0 74 15,0 0 154-15,0 0-138 16,0 0-132-16,0 0-28 16,50 72 16-16,-13-28 28 0,2 11-41 15,3 11 0-15,5 7 32 16,-7 7-24-16,-1 11-3 15,-5 2-10-15,-7-1 8 16,-12 5 10-16,-15-1-34 16,0-8-5-16,-12-2 5 15,-29-5 1-15,-17-8 8 16,-6-16-16-16,-1-9-39 16,8-10 9-16,7-15-72 15,15-5-90-15,24-18-160 16,11 0-335-16,0-18-723 0</inkml:trace>
  <inkml:trace contextRef="#ctx0" brushRef="#br0" timeOffset="1972">2826 710 1861 0,'0'0'327'16,"0"0"-219"-16,0 0 76 15,0 0 81-15,202-5-98 16,-133 5-125-16,4 0-3 16,3 0-39-16,0 0-52 15,4 0-114-15,-22 0-531 16,-24 0-856-16</inkml:trace>
  <inkml:trace contextRef="#ctx0" brushRef="#br0" timeOffset="2143">2982 993 2270 0,'0'0'307'0,"0"0"-224"15,0 0 151-15,0 0-118 16,268 0-116-16,-166 0-266 16,-6 0-559-16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1.8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0 137 1892 0,'0'0'399'16,"0"0"-242"-16,0 0 84 15,0 0-17-15,0 0-88 16,237-121-39-16,-165 114-55 16,-2 7-12-16,-18 0 21 15,-20 19-34-15,-22 20 1 16,-10 14-2-16,-17 10 0 0,-38 1 39 16,-3-4-55-16,-1-10 0 15,15-15 7-15,19-11-7 16,21-11 0-16,4-13-39 15,34 0-13-15,93 0 4 16,-7-21-275-16,-3-5-486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9:58.40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261 168 1662 0,'0'0'284'15,"0"0"-221"-15,0 0-51 16,0 0 171-16,0 0 10 16,0 0-100-16,-66 199 25 15,63-123-39-15,-1 6 23 16,-3 4 0-16,2 0-33 16,-2-6 10-16,3-1-54 15,-3-11-23-15,2-9 40 16,-2-7-42-16,3-7 0 15,0-12 0-15,1-9-9 0,3-5-30 16,0-19-234-16,0 0-219 16,0-8-146-16</inkml:trace>
  <inkml:trace contextRef="#ctx0" brushRef="#br0" timeOffset="349">0 103 1579 0,'0'0'278'15,"0"0"-188"-15,0 0 49 16,0 0 112-16,0 0-45 16,0 0-123-16,0 0-20 0,248-100 22 15,-172 100-4-15,2 0 17 16,2 17-42-16,-7 15-28 15,-4 9 29-15,-16 4-45 16,-16 2 13-16,-14 5 5 16,-14-1-22-16,-9 1 43 15,-12-5-48-15,-41 4 7 16,-13-8-8-16,-7-4-2 16,-3-14-8-16,7-3 7 15,16-12-12-15,19-6 4 16,15-4-30-16,15 0-91 15,15 0-133-15,31-14-419 16,8-3-194-16</inkml:trace>
  <inkml:trace contextRef="#ctx0" brushRef="#br0" timeOffset="640">1623 69 1761 0,'0'0'341'15,"0"0"-190"-15,0 0 18 16,0 0 43-16,-228 106 8 16,171-30-99-16,7 10-51 15,8 15 21-15,15-1-49 0,15 5 3 16,12-5 0-16,0-8-33 15,16-6 3-15,17-12-14 16,10-10-1-16,7-10-12 16,8-11-114-16,18-6-218 15,-15-13-325-15,-8-14-512 0</inkml:trace>
  <inkml:trace contextRef="#ctx0" brushRef="#br0" timeOffset="1114">2048 1137 1753 0,'0'0'301'0,"0"0"-223"16,0 0 129-16,0 0 84 15,0 0-150-15,0 0-56 16,0 0 40-16,41-24-87 16,-9-9-20-16,2-9-4 15,5-9-14-15,-2-4 14 16,5-9-14-16,-4-4 0 16,1-3 25-16,-6-1-24 0,-1 3 10 15,-5 6 19 1,-4 15-29-16,-5 14 71 0,1 14-48 15,1 10-12-15,-1 10 30 16,1 0-18-16,1 0 19 16,7 13-22-16,-1 14 5 15,3 14 37-15,0 10-62 16,0 13 21-16,6 9 23 16,-10 3-25-16,4 1-4 15,-7-5-11-15,0-3 1 16,-7-3-12-16,-5-13-23 15,1 0-106-15,-8-15-58 16,-4-14-309-16,0-10-185 16,0-11-711-16</inkml:trace>
  <inkml:trace contextRef="#ctx0" brushRef="#br0" timeOffset="1340">2293 787 1631 0,'0'0'661'0,"0"0"-562"16,0 0-34-16,0 0 142 16,0 0 66-16,0 0-155 15,0 0-77-15,198 44 13 0,-118-44-54 16,42 0-65-1,-19 0-233-15,-11 0-510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18.3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835 203 1043 0,'0'0'124'0,"0"0"-53"16,0 0 91-16,0 0 19 16,0 0-66-16,0 0-67 15,-184-82 4-15,143 70 11 16,-5 7-23-16,-4 5 23 16,-3 0 10-16,-5 0-26 15,-2 23 40-15,-2 5-34 16,5 10 5-16,0 3 32 15,6 7-40-15,7 6-4 16,8 6 0-16,13 2-28 0,12 0 30 16,11-2-44-16,0-1-2 15,8-7 28-15,31-6-30 16,14-13 0-16,12 0 1 16,3-13 0-16,4-10 11 15,1-7-12-15,-1-3 0 16,-2 0 15-16,-1-28-14 15,-9-10-2-15,-2-10 1 16,-8-10 0-16,-13-8 18 16,-10-5-18-16,-11-5 0 15,-13-4 43-15,-3 8-9 16,0 1 18-16,-3 13 1 16,-13 9-13-16,2 12 11 0,1 12-51 15,6 14 0-15,7 11-94 16,0 24-160-16,23 18-134 15,7 4-402-15</inkml:trace>
  <inkml:trace contextRef="#ctx0" brushRef="#br0" timeOffset="211">1289 893 1810 0,'0'0'353'15,"0"0"-155"-15,0 0-10 0,0 0-83 16,0 0-105-16,0 0-41 16,0 0-324-16,49-98-855 0</inkml:trace>
  <inkml:trace contextRef="#ctx0" brushRef="#br0" timeOffset="712">2332 148 1687 0,'0'0'233'0,"0"0"-109"16,0 0 22-16,0 0 97 16,0 0-83-16,0 0-81 15,-207-79-39-15,163 106 36 16,-2 18-20-16,0 7-13 15,0 11-6-15,12 4-19 16,-2 6 11-16,13 2-23 16,13-6 6-16,6 3 0 0,4-10-12 15,4-4 0-15,33-6 0 16,9-13 6-16,16-12-16 16,-2-10 1-16,9-17-18 15,-8 0 21-15,-3-10-33 16,-12-24 26-16,-16-15 12 15,-10-10 2-15,-13-5 12 16,-7-12-13-16,0 1 1 16,-20-6 7-16,-10 8-8 15,-3 9 1-15,1 13-2 16,18 15-10-16,10 16 4 16,8 20-274-16,33 0-345 15,9 0-223-15</inkml:trace>
  <inkml:trace contextRef="#ctx0" brushRef="#br0" timeOffset="1118">2795 547 1543 0,'0'0'277'0,"0"0"-182"16,0 0 37-16,0 0 97 15,0 0-90-15,0 0-86 0,0 0 10 16,163-148-8-16,-117 102 10 16,-4-1 13-16,-4-1-11 15,-3-3 60-15,-5-1-55 16,-7 6-13-16,-3 6 42 15,-6 4-46-15,-5 16-11 16,-6 10 19-16,1 7-34 16,-1 3 9-16,1 10-32 15,1 28-5-15,-1 21 44 16,-4 14-39-16,0 8 12 16,0 4 2-16,0 6-19 15,-4-5 14-15,-5 3-15 16,6 18-36-16,3-21-131 0,-4-18-622 15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9:34.172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263 1388 849 0,'0'0'1019'0,"0"0"-847"15,0 0-94-15,0 0 86 0,0 0 50 16,0 0 4-16,0 0-124 16,-60 13-38-16,60-13 60 15,0 0-57-15,0 2 8 16,0-2-19-16,0 5-23 15,0-5 53-15,14 3-55 16,13 4 7-16,12-3 38 16,7-1-54-16,10 0-1 15,10 1 4-15,10-1-10 16,4-3 16-16,0 4-23 16,5-4 0-16,-6 0-5 0,-6 0 22 15,-7 0-26-15,-17 0 9 16,-8 3 0-16,-15-3 3 15,-2 4-3-15,-12-4-32 16,-5 3 8-16,-3-3-71 16,-4 0-18-16,0 0-158 15,0 0-190-15,0 0-153 0</inkml:trace>
  <inkml:trace contextRef="#ctx0" brushRef="#br0" timeOffset="527">167 2006 1577 0,'0'0'302'16,"0"0"-173"-16,0 0 0 16,0 0 51-16,0 0 74 15,0 0-135-15,0 0-31 0,-42 28 20 16,42-28-1-1,0 0-1-15,0 0-23 0,0 0-47 16,16 0 48-16,7 0-68 16,11 0 8-16,5 2 28 15,10 1-41-15,4-3 28 16,9 5-26-16,2-5-1 16,12 0 23-16,6 2-35 15,-2-2 0-15,3 5-2 16,-2-5 14-16,-13 0 5 15,-6 0-17-15,-20 0 0 16,-12 0 7-16,-14 0-7 16,-5 0 0-16,-8 0 0 0,-3 0-32 15,0 0 17-15,0-7-114 16,0-6-227-16,0 3-320 16,0-2-1501-16</inkml:trace>
  <inkml:trace contextRef="#ctx0" brushRef="#br0" timeOffset="5892">8135 1030 2076 0,'0'0'510'0,"0"0"-438"0,0 0-35 15,0 0 179-15,0 0 22 16,0 0-178-16,0 0-43 16,34 38 44-16,-2-15-13 15,-2 5 27-15,7 9-38 16,6 2-23-16,-1 1 41 15,4-1-49-15,-9-2-6 16,-1-2 0-16,-6-8-10 16,-10-4 8-16,-1-1-140 15,-8-12-72-15,-1-10-141 16,-1 0-363-16,-5-6-111 0</inkml:trace>
  <inkml:trace contextRef="#ctx0" brushRef="#br0" timeOffset="6084">8541 951 1798 0,'0'0'530'15,"0"0"-425"-15,0 0 35 16,0 0 186-16,0 0-80 16,0 0-137-16,-154 230 15 15,97-161-109-15,-5 4-15 16,-2-5 0-16,-1-3-21 0,1-3-185 15,14-17-486 1,19-17-1618-16</inkml:trace>
  <inkml:trace contextRef="#ctx0" brushRef="#br0" timeOffset="3667">3720 215 1277 0,'0'0'379'0,"0"0"-257"15,0 0-27-15,0 0 27 16,0 0 56-16,0 0-32 16,-23-17-64-16,7 2 29 15,-2 0-31-15,-8 0 7 16,-3 2 11-16,-4 6-58 15,-10 0 36-15,-1 4-41 16,-8 3-22-16,-8 0 49 16,-5 19-62-16,-3 22 0 15,-4 8 49-15,3 13-31 16,3 7-3-16,6 10 30 0,10 10-45 16,11 4 51-1,13 4-51-15,10-5 0 0,16-3 26 16,0-3-26-16,0-6 0 15,32-9-1-15,12-8 1 16,11-5 3-16,12-12-3 16,15-17 0-16,8-8 0 15,6-21 0-15,-1 0-18 16,-3-17 9-16,-3-26 9 16,-9-23-19-16,-16-18 19 15,-15-12 0-15,-13-10 12 16,-17-12-2-16,-19-4 20 0,0-5 12 15,-23 2-7-15,-27 8 56 16,-8 18-91-16,-2 16 0 16,3 28 25-1,11 18-23-15,14 18-2 0,14 17-17 16,18 2-66-16,0 17-84 16,57 63-156-16,3-9-271 15,6-2-191-15</inkml:trace>
  <inkml:trace contextRef="#ctx0" brushRef="#br0" timeOffset="3884">4381 1242 751 0,'0'0'1851'0,"0"0"-1524"0,0 0-124 15,0 0 32-15,0 0-130 16,0 0-48-16,0 0-57 16,-43-22-33-16,43 14-27 15,36-19-275-15,13 1-509 16,-3 1-725-16</inkml:trace>
  <inkml:trace contextRef="#ctx0" brushRef="#br0" timeOffset="4619">5699 277 1729 0,'0'0'359'0,"0"0"-178"16,0 0 79-16,0 0 27 16,0 0-62-16,0 0-113 15,0 0-13-15,-96-189-10 16,54 172-51-16,-4 10 41 16,-7 4-79-16,-8 3 6 15,-8 0 15-15,-3 17-21 0,-1 21 0 16,4 6-1-16,12 4 7 15,11 10-3-15,16 6-3 16,18 4 0-16,12-4-23 16,0 2 23-16,42-5 0 15,15-8-6-15,15-12-3 16,5-13-3-16,2-15-49 16,-1-13 28-16,-5 0 8 15,-16-20 11-15,-8-14 1 16,-6-8 13-16,-13-2 0 15,-7-2 22-15,-9 1-13 16,-1 7-5-16,-10 11 73 16,-3 7-47-16,0 10 12 0,0 6-15 15,0 4-26-15,0 0 29 16,4 4-30-16,8 29 0 16,2 19 13-16,2 10-12 15,7 17 3-15,4 11-4 16,-1 2 0-16,1 4 27 15,0 0-27-15,-8-3 0 16,-8-10 9-16,-11-3-3 16,0-11 25-16,0-11-29 15,-34-7 4-15,-12-9 42 16,-11-8-48-16,-5-7 0 16,-2-9 20-16,-5-6-7 15,4-7 12-15,4-5-25 0,8 0 0 16,7 0-7-1,11-20 7-15,8-5-20 0,13 1-25 16,9-8-75-16,5 2-19 16,23-21-359-16,19 2-298 15,1 1-1206-15</inkml:trace>
  <inkml:trace contextRef="#ctx0" brushRef="#br0" timeOffset="5480">6879 418 1590 0,'0'0'285'0,"0"0"-166"15,0 0 135-15,0 0 38 16,0 0-119-16,0 0-94 16,0 0 34-16,11-134-47 0,-11 109 12 15,0-2 0-15,0 3-39 16,0-6 42-16,-20 1-32 15,-10-2-16-15,-4 6 54 16,-8 0-87-16,-4 7 16 16,0 8 4-16,-7 7-10 15,3 3 11-15,0 0-21 16,1 20 0-16,3 16 11 16,5 8-11-16,-2 10-5 15,13 9-1-15,2 1 12 16,10 2 5-16,9 2-11 15,9-7 0-15,0 0-2 16,6-7 3-16,24-9-1 16,12-4 0-16,12-10-2 15,6-11-14-15,2-10-41 0,2-10 9 16,-2 0 33-16,-9-3-21 16,-4-24 14-16,-10-4 14 15,-5-3 8-15,-11-4 2 16,-4 0-2-16,-4 3 0 15,-12 8 22-15,3 1-6 16,-6 11 32-16,0 7-15 16,0 6-21-16,0 2 51 15,0 0-63-15,0 0 0 16,0 20 8-16,0 21-1 16,10 18-2-16,6 10-5 15,2 11 0-15,5 8 36 16,5 1-36-16,-10-3 0 15,-6 0 4-15,-12-7 5 0,0-7 14 16,-3-6-2-16,-33-11-6 16,-13-14 52-16,-8-4-65 15,-9-12-2-15,-3-8 32 16,2-3-25-16,1-14 29 16,10 0-36-16,1 0 0 15,14 0 14-15,6-18-14 16,12-2 0-16,12 2-1 15,4 5-26-15,7-1 20 16,0 0-109-16,67-16-118 16,6-2-256-16,-4 2-457 0</inkml:trace>
  <inkml:trace contextRef="#ctx0" brushRef="#br0" timeOffset="7076">11255 370 1202 0,'0'0'591'16,"0"0"-477"-16,0 0-2 16,0 0 139-16,0 0-48 15,0 0-24-15,0 0-50 16,-23-187-28-16,16 182 53 16,-9 0-80-16,-7 5-17 15,-14 7 47-15,-16 38-104 16,-16 24-1-16,-7 24 1 15,3 13 0-15,8 15 9 16,15 1-9-16,20-4 0 16,14-4 21-16,16-9-21 0,0-7-1 15,26-12 1 1,29-15 0-16,6-16 18 0,11-13-18 16,4-18-9-16,1-17-15 15,-5-7 20-15,-6-14 2 16,-6-35-11-16,-5-12 26 15,-11-17-14-15,-5-12 1 16,-9-14 0-16,-7-8-12 16,-10-10 12-16,-13 3-1 15,0 4 0-15,0 14 1 16,-23 21 55-16,-4 24-54 16,-1 23 6-16,7 22 19 15,1 11-26-15,1 11-26 16,15 37-79-16,4 41-94 0,23-6-164 15,11-11-401-15</inkml:trace>
  <inkml:trace contextRef="#ctx0" brushRef="#br0" timeOffset="7292">12138 1459 2273 0,'0'0'324'0,"0"0"-236"15,0 0 203 1,0 0-98-16,0 0-138 0,0 0-55 16,0 0-126-16,96-44-102 15,-61 17-548-15</inkml:trace>
  <inkml:trace contextRef="#ctx0" brushRef="#br0" timeOffset="7658">13001 836 995 0,'0'0'1092'0,"0"0"-959"16,0 0-44-16,0 0 53 16,141-237 48-16,-102 169-66 15,-1-4-78-15,-12 4 41 16,-3 7 13-16,-7 8 12 16,-12 15 22-16,-4 17-79 15,0 14 26-15,0 7-2 16,0 7-73-16,0 41 32 15,0 21-38-15,-7 22 0 16,-2 14 23-16,5 6-23 16,4-5 0-16,0 0-1 15,0-9 13-15,9-8-33 0,18-13-41 16,-1-11-132-16,20-16-151 16,-5-19-446-16,-9-16-152 0</inkml:trace>
  <inkml:trace contextRef="#ctx0" brushRef="#br0" timeOffset="8065">13800 279 1590 0,'0'0'543'15,"0"0"-376"-15,0 0 6 16,0 0 113-16,255-137-93 15,-174 135-95-15,6 2 7 16,5 0-6-16,1 20-15 0,-10 18-24 16,-11 6-21-16,-18 12 61 15,-15 6-77-15,-20 14-1 16,-19 1 40-16,-5 14-22 16,-48 2 11-16,-17-5-37 15,-9 2-5-15,-1-7 24 16,11-14-33-16,9-8 0 15,14-10-9-15,15-9 25 16,12-6-22-16,10-6 6 16,9-6-7-16,0 1-16 15,23-5 2-15,23-4 21 16,13-2 0-16,13-4 18 16,12-7-37-16,8-3 17 0,-2 0-73 15,-5 0-6-15,2-33-178 16,-18 3-378-16,-30-2-744 15</inkml:trace>
  <inkml:trace contextRef="#ctx0" brushRef="#br0" timeOffset="9752">2216 2039 1540 0,'0'0'253'0,"0"0"-144"16,0 0 30-16,0 0-16 0,0 0 1 16,0 0-4-16,0 0-14 15,90-3 29-15,-24 6-71 16,6 9 14-16,8-2 65 16,9 4-95-16,10-4-3 15,4 2-5-15,3-7-34 16,9 5 45-16,7-2-51 15,4-1 0-15,12-4 33 16,11-3-31-16,7 0 22 16,5 0-23-16,8 0 10 15,-1 0 2-15,4-8-13 16,3 1 0-16,4-1 11 16,0-2-10-16,-2-2-1 0,-5 2 0 15,0 3 0 1,-9 0 3-16,5 0-3 0,4 4 0 15,0-2 4-15,7 3-3 16,2-3-1-16,5 2 0 16,28-2 2-16,38-10 7 15,31 1-9-15,8-3 0 16,-56 3 0-16,-54 3 12 16,-62 9-7-16,-9-3-4 15,19 2-1-15,25 1 43 16,25-1-37-16,0-4-6 15,9-1 31-15,3 6-29 16,-1-5 41-16,1 0-43 16,1 0 9-16,3 0 3 0,26 0-1 15,27 0-11-15,-26-1 0 16,-24 5 9-16,-26 1-6 16,-34-3-3-16,18 5 0 15,25 0 1-15,-2 0 7 16,-7 0-9-16,3 0 1 15,-7 0 0-15,1 0 13 16,-10 0-13-16,2 0 0 16,-8 0 18-16,-1 0-12 15,0 0-6-15,-1 0 0 16,-7 0 2-16,1 0 1 16,0 0-3-16,-3 0 0 15,-4 0 36-15,-9 0-35 0,-3 0 0 16,0 0 2-16,-4 0 3 15,-3 0 27-15,3 0-33 16,-7 0 0-16,-1 0 9 16,1 0-9-16,0 0 0 15,-1 0 0-15,4 5 8 16,1 0 5-16,3 3-13 16,4-1 0-16,3-3-4 15,-1 2 14-15,1-2 1 16,-7-1-11-16,-6-3 0 15,-10 0 17-15,-10 0-17 16,-20 0-2-16,-19 0-20 16,-18 0-5-16,-16 0-18 0,-23 0-114 15,-4-7-355 1,-31-10-1033-16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9:59:46.590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718 251 750 0,'0'0'795'0,"0"0"-655"15,0 0-44-15,0 0 89 0,0 0 8 16,0 0-17-16,-46-181-33 15,39 163-27-15,-5 5 4 16,1 3-44-16,-12 5-2 16,-3 5 27-16,-8 0-87 15,-12 0-8-15,-4 28-6 16,-12 17 1-16,-2 13 1 16,-1 18-2-16,-1 10 0 15,10 14 26-15,6 6-25 16,8 8 4-16,11-4 1 15,12-4 0-15,12-9 45 16,7-5-51-16,0-10 0 16,3-9 23-16,27-4-22 0,13-16-2 15,10-4-4 1,4-15 5-16,8-9 4 0,8-22-4 16,0-3 0-16,3-25 3 15,0-32 5-15,-3-22-6 16,-8-17-2-16,-15-10 0 15,-16-15 9-15,-22 0-2 16,-12-5-7-16,-4 5 32 16,-38 7-7-16,-8 14 13 15,-6 22-11-15,6 23 6 16,11 19-2-16,12 28-31 16,20 8-48-16,14 44-159 15,31 18-123-15,8 4-313 0</inkml:trace>
  <inkml:trace contextRef="#ctx0" brushRef="#br0" timeOffset="222">1227 1252 1520 0,'0'0'1256'0,"0"0"-1080"16,0 0-118-16,0 0 65 16,0 0-3-16,0 0-120 15,0 0-116-15,-12-33-133 16,51 11-471-16,3-2-972 0</inkml:trace>
  <inkml:trace contextRef="#ctx0" brushRef="#br0" timeOffset="782">2083 131 2186 0,'0'0'269'15,"0"0"-175"-15,0 0-30 16,0 0 124-16,0 0 5 0,0 0-114 16,-234-124-55-16,188 156-24 15,5 31 13-15,2 15-13 16,16 10 0-16,12 3 0 16,11-6 22-16,7-6-22 15,36-16 0-15,14-16-6 16,8-16-12-16,8-21-6 15,-6-10-86-15,-1-7 13 16,-13-30 82-16,-14-15-26 16,-13-6 28-16,-10-1 13 15,-12 1 1-15,-4 7 100 16,0 9-30-16,0 18-4 16,0 11 41-16,0 13-59 0,0 0-29 15,0 40-20-15,0 23 0 16,0 22 44-16,11 11-44 15,5 11 0-15,3 3 37 16,-5-3-28-16,-7-1 13 16,-7-3-22-16,0-3 0 15,-3-7 29-15,-43-4-29 16,-11-10 0-16,-12-10 16 16,-11-14-15-16,0-13-2 15,4-22-13-15,11-15-22 16,15-5 3-16,31-46-115 15,15-20-211-15,4-3-467 0</inkml:trace>
  <inkml:trace contextRef="#ctx0" brushRef="#br0" timeOffset="1367">3094 234 2041 0,'0'0'361'15,"0"0"-261"-15,0 0 106 16,0 0 61-16,-49-182-120 0,15 154-38 16,-12 15-85-1,-9 13-22-15,2 0 50 0,-4 30-52 16,4 31 0-16,14 9-6 15,16 6 20-15,20 3-17 16,3-3 3-16,23-11 0 16,30-13-23-16,12-15 23 15,8-16-40-15,0-18-29 16,-4-3-8-16,-13-20 76 16,-10-21-31-16,-15-8 32 15,-8-2-11-15,-16 0 28 16,-4 6-4-16,-3 14 52 15,0 11-13-15,0 13 64 16,0 7-93-16,0 7-21 16,0 44 14-16,-3 25-8 0,-1 19-2 15,1 16-5-15,3 6 0 16,0-2 30-16,0 3-31 16,0-4 0-16,0-8 9 15,0-9-3-15,-4-9 7 16,-19-15-12-16,-19-11 4 15,-12-9 31-15,-11-20-36 16,-11-5 0-16,-11-19 2 16,-2-4 13-16,10-5-17 15,6-5 2-15,20-25-12 16,14-7-3-16,32-12-136 16,33-44-144-16,43 12-317 15,8 4-307-15</inkml:trace>
  <inkml:trace contextRef="#ctx0" brushRef="#br0" timeOffset="1604">3816 794 1932 0,'0'0'336'15,"0"0"-210"-15,0 0 8 16,0 0 100-16,122 188 21 15,-80-132-152-15,8 6-29 16,3 1-17-16,0-5-56 0,2 1 26 16,-9-5-27-1,-9-6-63-15,2-10-44 0,2-10-350 16,-9-10-191-16,-5-16-529 0</inkml:trace>
  <inkml:trace contextRef="#ctx0" brushRef="#br0" timeOffset="1821">4374 884 1870 0,'0'0'547'0,"0"0"-477"16,0 0 42-16,0 0 171 0,0 0-135 15,-195 213-78 1,122-123-40-16,-7 6-24 0,-3 3-9 15,-2-5 3-15,9-8-79 16,10-14-121-16,10-11-149 16,17-21-240-16,17-14-938 0</inkml:trace>
  <inkml:trace contextRef="#ctx0" brushRef="#br0" timeOffset="2298">5635 276 2378 0,'0'0'311'15,"0"0"-252"-15,0 0-11 16,0 0 98-16,-200 137-20 16,127-50-68-16,2 14-29 15,6 11 65-15,15-7-65 16,20-2-13-16,21-7 26 16,9-13-42-16,13-3 0 15,40-16-1-15,16-8 1 0,11-19 12 16,8-19-12-1,3-18-31-15,-6 0 30 0,-13-40-13 16,-11-16 14-16,-15-16 0 16,-16-11 1-16,-14-9 4 15,-16-14 22-15,0-9-27 16,-16 1 16-16,-21 8-2 16,-13 13-4-16,0 25-10 15,4 22 0-15,7 31 3 16,9 15-3-16,11 5-80 15,15 37-49-15,4 26-227 16,16-7-323-16,14-5-1054 0</inkml:trace>
  <inkml:trace contextRef="#ctx0" brushRef="#br0" timeOffset="2506">6062 1355 2388 0,'0'0'645'0,"0"0"-593"15,0 0 58-15,0 0 87 16,0 0-108-16,0 0-37 16,0 0-52-16,43-40-111 15,-10 5-152-15,1-3-684 0</inkml:trace>
  <inkml:trace contextRef="#ctx0" brushRef="#br0" timeOffset="2869">6704 919 1629 0,'0'0'881'15,"0"0"-738"-15,0 0-142 16,0 0 56-16,0 0 122 16,187-224-88-16,-140 152-35 15,-7-1-50-15,-1-2 19 16,-9 3 92-16,-7 10-78 0,-10 14 7 16,-6 13 30-16,-7 21-23 15,0 14 37-15,0 0-78 16,0 44-12-16,-16 22 60 15,-7 17-45-15,5 10 0 16,2 0-15-16,4 0 10 16,12-8-10-16,0-5 0 15,0-8-18-15,0-10 11 16,5-5-89-16,13-11-100 16,17-19-114-16,-5-14-265 15,-3-13-117-15</inkml:trace>
  <inkml:trace contextRef="#ctx0" brushRef="#br0" timeOffset="3431">7582 102 1964 0,'0'0'531'0,"0"0"-433"15,0 0 23-15,0 0 110 16,0 0-56-16,0 0-148 16,0 0-1-16,176-98 20 15,-127 98-19-15,5 0 41 16,-1 25-42-16,-7 16 10 16,-11 14 51-16,-15 12-72 15,-20 14 18-15,0 10-7 16,-39 6-19-16,-27 3 41 15,-10 3-48-15,-11-8 0 16,2-1 27-16,9-11-27 0,10-14 0 16,17-19-1-1,19-15 2-15,19-11 4 0,8-10-5 16,3-4 0-16,0 0-3 16,3-2 4-16,24-1-1 15,6-2 0-15,6 3 14 16,11-4-1-16,3-1-13 15,13-3-25-15,10 0-10 16,46 0-124-16,-16-7-184 16,-14-13-812-16</inkml:trace>
  <inkml:trace contextRef="#ctx0" brushRef="#br0" timeOffset="3756">9011 825 2378 0,'0'0'571'16,"0"0"-571"-16,0 0 74 15,0 0 129-15,0 0-94 16,0 0-19-16,0 0-90 16,260-7 0-16,-173 7 60 0,1 0-58 15,5 0-2-15,-3 0 0 16,2 0 10-16,-7 0-35 16,-9 0-86-16,-3 0-183 15,-27 0-296-15,-19 0-197 0</inkml:trace>
  <inkml:trace contextRef="#ctx0" brushRef="#br0" timeOffset="3974">9615 341 2412 0,'0'0'548'16,"0"0"-499"-16,0 0-9 15,-30 184 229-15,17-93-126 16,3 6-68-16,1 5-10 16,2-1-64-16,3-5-2 15,4-8-26-15,-3 5-156 16,-1-27-432-16,-5-18-1273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36.00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225 83 1949 0,'0'0'365'0,"0"0"-287"15,0 0 154-15,0 0 11 16,0 0-84-16,0 0-53 16,0 0-54-16,129 126 50 15,-83-84-78-15,4-4-24 16,3 3 71-16,2-6-71 16,-6-1 0-16,-8-5 0 15,-5-6-39-15,-10-2 6 16,-6-8-142-16,-10 1-85 15,-6-6-110-15,-4-1-144 16,0-7-87-16</inkml:trace>
  <inkml:trace contextRef="#ctx0" brushRef="#br0" timeOffset="202">756 0 1113 0,'0'0'761'0,"0"0"-513"16,0 0 3-16,0 0 8 16,0 0-5-16,-198 79-144 15,122-10-41-15,-13 7-5 16,0 3-64-16,6 3 0 16,-13 22-83-16,24-19-277 15,19-16-580-15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34.559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883 312 1505 0,'0'0'252'15,"0"0"-186"-15,0 0-11 16,0 0 118-16,0 0-42 16,0 0 39-16,-27-196-121 15,8 168 7-15,-1 1 60 16,-6 4-56-16,-5 1-18 15,-8 9 13-15,-7 10 6 16,-3 3-1-16,-15 0-60 16,-5 30 0-16,-7 22 10 15,-6 20-10-15,2 18 0 0,4 12 7 16,16 14-1 0,5 3 62-16,21-4-67 0,11-4 7 15,16-12 19-15,7-11-21 16,0-17-6-16,34-9-6 15,16-13 6-15,8-13 16 16,6-12-16-16,12-17 0 16,6-7-7-16,1-7-7 15,-7-36 14-15,-3-19-18 16,-11-14 18-16,-13-17 9 16,-19-14-9-16,-15-13 0 15,-15-7 0-15,0 0 15 16,-27 7-3-16,-10 13-12 15,-2 24 0-15,5 21-3 16,8 24 3-16,13 20-4 0,13 18 2 16,0 5-99-16,13 39-56 15,43 36-300-15,-3-5-72 16,-7-10-1134-16</inkml:trace>
  <inkml:trace contextRef="#ctx0" brushRef="#br0" timeOffset="205">1264 1368 1795 0,'0'0'380'0,"0"0"-240"15,0 0 72-15,0 0-61 16,0 0-86-16,0 0-65 15,0 0-109-15,-34-115-241 16,34 105-457-16</inkml:trace>
  <inkml:trace contextRef="#ctx0" brushRef="#br0" timeOffset="734">2387 322 1654 0,'0'0'250'15,"0"0"-58"-15,0 0-36 16,0 0 28-16,0 0 64 16,-237-130-124-16,173 130-58 15,-9 8-4-15,-3 36-32 16,0 20 63-16,3 19-77 16,11 14 5-16,12 6 51 15,17 2-60-15,13-1-12 0,20-10 5 16,0-9 7-1,16-9 9-15,29-14-21 0,17-6 0 16,14-20-12-16,7-9 12 16,13-20-32-16,-1-7 5 15,-2-7-1-15,-14-33-1 16,-13-15 11-16,-17-14 11 16,-15-14 6-16,-11-12 1 15,-19-17 0-15,-4-4 13 16,0 0-12-16,-30 2 32 15,-4 17-33-15,-2 22 0 16,10 21-8-16,6 26 8 16,13 21-19-16,7 7-217 0,0 35-374 15,20-1-127-15</inkml:trace>
  <inkml:trace contextRef="#ctx0" brushRef="#br0" timeOffset="1117">2988 811 1602 0,'0'0'203'0,"0"0"-113"0,0 0 4 15,0 0 68-15,175-181 9 16,-118 114-128-16,-1-5-24 15,-1-4 42-15,-10 0 12 16,-10 5 73-16,-15 13-42 16,-10 9-16-16,-6 17 36 15,-4 17-39-15,0 10 7 16,0 5-31-16,0 27-50 16,0 32 68-16,-11 22-54 15,-5 11-23-15,0 9 41 16,6 0-31-16,2-2 8 15,5-6-20-15,3-7 0 16,0-4-1-16,0-8 1 16,0-6-59-16,0-6-53 15,27 0-241-15,-1-15-252 0,4-19-265 16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44.50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972 139 430 0,'0'0'1145'0,"0"0"-958"15,0 0-126-15,0 0 39 16,0 0 120-16,0 0-43 16,-15-55-20-16,7 41-69 15,0 5-21-15,-6-10 15 16,-9 7-14-16,-9 1 0 16,-5 1-44-16,-16 3 19 0,-9 7 26 15,-11 0-59-15,-10 7 10 16,-6 26 10-16,-6 19-20 15,8 17 47-15,2 14-38 16,12 16 11-16,17 15 26 16,17 6-47-16,16-3 13 15,15-2-7-15,8-9-9 16,0-14-4-16,39-10-2 16,11-17 0-16,14-12 19 15,8-20-19-15,14-16-6 16,0-17 5-16,6 0 2 15,1-29-5-15,-10-30 4 16,-7-14 0-16,-14-13 6 16,-9-9-6-16,-14-11-2 15,-12-9 2-15,-13-2 0 0,-14 0 32 16,0 5-32-16,-11 4 0 16,-19 19 26-16,-2 23-26 15,9 26-7-15,16 23 7 16,7 17-45-16,0 17-57 15,39 61-172-15,7-5-269 16,4-5-159-16</inkml:trace>
  <inkml:trace contextRef="#ctx0" brushRef="#br0" timeOffset="175">1374 1098 2000 0,'0'0'507'0,"0"0"-358"16,0 0 91-16,0 0-123 15,0 0-117-15,0 0-487 16,0 0-702-16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0:50.32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435 312 859 0,'0'0'216'0,"0"0"-151"0,0 0 56 16,0 0 21-16,0 0-91 16,0 0-31-16,0 0-19 15,0 0 0-15,0 0 47 16,0 0 3-16,0 0 38 15,0-7 5-15,0 2-25 16,0-10-3-16,0 2 20 16,0-8 26-16,0-1 6 15,0 2-18-15,0 0-8 0,0-4-9 16,0-3-16 0,0 2 31-16,0-2-46 0,-5 4 5 15,-13 1 42-15,-13 5-84 16,-3 3 14-16,-5 8-14 15,-2 6-13-15,-1 0 16 16,-4 0-18-16,-1 13 0 16,7 15-8-16,1 5 8 15,12 5-7-15,8 7 1 16,12 8 6-16,7-2-14 16,0-1 13-16,14 8 1 15,18-9 6-15,1-5-6 16,6 2-6-16,2-6 6 15,2-1 0-15,-1 0-2 0,-1-5 2 16,1 2 0-16,-3 6 2 16,-1 0-2-16,-7-1 0 15,-4 4 0-15,-13 3 0 16,-5-3-4-16,-9 0 4 16,0-5 0-16,-5 1 12 15,-22-6-12-15,-7-7 0 16,1-3-1-16,-6-12 9 15,0-8-4-15,2-5-4 16,1 0 0-16,6 0 6 16,4-15-6-16,2-17 2 15,5-10-1-15,8-12 7 16,8-8-4-16,3-7-4 0,0-10-12 16,14 0 11-1,21 0 1-15,3 0-12 0,4 8 9 16,4 0 3-16,-3 10 0 15,-6 10 19-15,-2 10-19 16,-12 9 12-16,-8 8-11 16,-8 14 18-16,-2 3-19 15,-5 7-9-15,4 0-22 16,3 0-205-16,0 24-221 16,2-3-138-16</inkml:trace>
  <inkml:trace contextRef="#ctx0" brushRef="#br0" timeOffset="832">1504 312 1625 0,'0'0'229'0,"0"0"-88"15,0 0 90-15,0 0 49 16,0 0-87-16,-14-192-84 16,-15 165-38-16,-4 0-3 0,-6 2-48 15,-6 5-4-15,3 6 4 16,-4 7-19-16,3 7 9 15,6 0-10-15,-2 0 0 16,5 10 9-16,8 15-9 16,3 8-6-16,3 3 4 15,10 3 2-15,1 3-19 16,9-1 19-16,0 1 0 16,0 0 6-16,0-1-6 15,16-4 0-15,7 4-6 16,0-4 13-16,3 2-8 15,-6-5 1-15,-2-2 0 16,1-8 4-16,-3-4-4 0,-2-5 0 16,2 2-1-16,-5-7 1 15,1 4-1-15,4 3 1 16,-2-5 0-16,2 6 19 16,4-1-19-16,-6 0 0 15,2 2 9-15,-5-4-8 16,4 0 17-16,-4 5-18 15,5 1 0-15,0 4 15 16,-2 5 3-16,6 6 4 16,-1-3-17-16,1 4 1 15,-3 5 16-15,3-3-22 16,-4 1-4-16,-9-2 3 16,-4-5 2-16,-3 3 11 15,0-4-11-15,0-9 16 16,-19-3 2-16,-8-6-18 0,-3-11-1 15,-3-3 20-15,-6 0-19 16,1-14 17-16,-1-19-18 16,6-16 17-16,1-8 35 15,14-17-52-15,9-7 8 16,9-6-1-16,0-6 2 16,27 0 10-16,15 4-19 15,4 7 0-15,4 9 6 16,0 11-6-16,-11 14-1 15,-13 14 1-15,-12 14-6 16,-1 16-4-16,-10 4-117 16,-3 21-255-16,0 4-422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1:04.06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9 2248 0,'0'0'372'15,"0"0"-292"-15,0 0-54 16,0 0 23-16,0 0 112 15,0 0-99-15,140 0-44 16,-71 0 31-16,7 0-49 16,2 0 0-16,-7 0 0 15,2 0-12-15,4 30-153 16,-16-4-368-16,-22-4-281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1:04.296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0 423 0,'0'0'2007'16,"0"0"-1731"-16,0 0-253 15,0 0 13-15,0 0 122 16,0 0-92-16,260 25-23 16,-157-25-43-16,57 0-129 15,-22 0-214-15,-23 0-738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2.14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 2524 0,'0'0'382'16,"0"0"-306"-16,0 0 75 15,0 0-26-15,0 0-36 16,245 0-80-16,-150 0-3 15,7 0-12-15,-1 0-53 16,16 16-206-16,-26 4-473 16,-25 1-742-16</inkml:trace>
  <inkml:trace contextRef="#ctx0" brushRef="#br0" timeOffset="190">146 392 2549 0,'0'0'627'0,"0"0"-565"15,0 0 11-15,0 0 71 16,0 0-72-16,201 39-72 16,-52-28 0-16,-17-1-188 15,-16-10-849-15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10:01:04.81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773 248 1945 0,'0'0'343'0,"0"0"-253"16,0 0 91-16,0 0 37 15,0 0-10-15,0 0-111 16,-229-149-31-16,173 149 34 16,-10 0-67-16,-3 26-10 15,-7 29 14-15,3 21-36 16,4 24 20-16,12 14-6 15,15 6-14-15,15 4 20 16,24-11-21-16,3-6 0 16,30-12-1-16,32-16 11 15,21-13-17-15,20-18 7 0,8-23-53 16,5-19 40 0,-7-6-47-16,-6-27 27 0,-14-25 32 15,-20-14-11-15,-16-15 12 16,-23-16 11-16,-17-18-5 15,-13-3 55-15,-6-11-36 16,-35 6-2-16,-13 14 7 16,-7 21-29-16,5 27-2 15,6 26-4-15,15 35-144 16,12 0-215-16,19 20-540 0</inkml:trace>
  <inkml:trace contextRef="#ctx0" brushRef="#br0" timeOffset="211">1529 1167 2543 0,'0'0'556'15,"0"0"-403"-15,0 0-22 16,0 0-39-16,0 0-38 15,0 0-54-15,0 0-60 16,-19-89-127-16,51 71-527 16,-2 5-472-16</inkml:trace>
  <inkml:trace contextRef="#ctx0" brushRef="#br0" timeOffset="827">2802 309 2029 0,'0'0'360'0,"0"0"-235"15,0 0-11-15,-116-210 164 0,70 161-43 16,-7 18-106-1,-4 16-20-15,-12 15-70 0,-3 0-20 16,-1 32 28-16,4 19-41 16,9 12-6-16,14 5 0 15,23 8 18-15,23-3-23 16,0-2 5-16,33-9-34 16,33-14 22-16,19-13-89 15,9-21-9-15,10-14-37 16,-8 0-61-16,-13-31 114 15,-14-18-6-15,-15-3 66 16,-15-4 34-16,-13 3 19 16,-15 1 56-16,-4 11 87 15,-7 14-17-15,0 9 32 16,0 11-66-16,0 7-32 0,0 0-5 16,0 22-59-1,0 29 0-15,0 25-1 0,0 12-13 16,0 15 37-16,0 8-37 15,9-1-1-15,-2-6 26 16,-4-13-20-16,-3-8 18 16,0-7-14-16,-23-13-2 15,-17-16 50-15,-12-6-58 16,-8-14 1-16,0-6 17 16,-2-14-6-16,1-7-6 15,10 0-6-15,7-17-2 16,12-18-16-16,9-9-48 0,23-6-63 15,12-45-95-15,38 16-579 16,7 9-1153-16</inkml:trace>
  <inkml:trace contextRef="#ctx0" brushRef="#br0" timeOffset="1479">3363 248 1899 0,'0'0'609'16,"0"0"-457"-16,0 0-47 0,0 0 101 15,0 0 18-15,0 0-131 16,0 0-64-16,30-166-13 15,20 149-16-15,12 6 47 16,5 11-40-16,6 0-7 16,-4 0 27-16,-7 13-20 15,-9 19 8-15,-10 1 6 16,-17 7-15-16,-19 6 38 16,-7 6-39-16,0 0-4 15,-33 3 14-15,-17-4-9 16,-8 1 12-16,1-11-12 15,4-6-6-15,7-12 16 16,7-5-16-16,12-8 0 0,13-7-6 16,5-3 12-16,9 0 2 15,0 0-8-15,0 0 0 16,0 0-12-16,13 0-2 16,17 0 1-16,9 0 12 15,5 7 1-15,6 10 2 16,8 11-2-16,-1 9 0 15,5 5-12-15,-2 10 13 16,-7-1-1-16,-10 1 22 16,-13-1-21-16,-14 0 37 15,-13-2-31-15,-3-5-6 16,-16 1 55-16,-30-7-44 16,-10-3 0-16,-10-8 7 0,-5-3-19 15,-7-9 41-15,2-10-41 16,3-5 0-16,10 0 13 15,4 0-12-15,9-23-2 16,17-5-14-16,13-7-92 16,20-31-20-16,36 12-367 15,8-1-469-15</inkml:trace>
  <inkml:trace contextRef="#ctx0" brushRef="#br0" timeOffset="1936">4478 669 1952 0,'0'0'387'16,"0"0"-287"-16,0 0 99 15,0 0 17-15,0 0-56 16,203-189-72-16,-169 137-32 15,0 4 55-15,-8 0-29 16,-6 7-22-16,-8-2 34 16,-5 10-52-16,-3 5 11 15,-4 3 10-15,0 5-33 16,0 7 39-16,0 2-46 0,0 1-22 16,3 4 36-1,-3-1-37-15,4 4 0 0,-4-2 0 16,5 5 6-16,-5 0 4 15,0 0-10-15,0 0 0 16,0 28 30-16,4 19-22 16,-4 24 8-16,0 18 10 15,0 13-25-15,0 12 55 16,0 2-56-16,0 2 9 16,0-9 9-16,0-1-18 15,0-13 0-15,0-5-19 16,0-7-65-16,19 2-26 15,-1-19-200-15,2-18-585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27.8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0 196 1958 0,'0'0'373'16,"0"0"-309"-16,0 0 16 15,0 0 92-15,76-171 3 16,-32 154-45-16,12 17-79 0,-2 0 20 15,3 24-21 1,-4 29-25-16,-14 19 49 0,-17 17-74 16,-19 9 0-16,-3 4 44 15,-17-8-44-15,-20-12 0 16,1-22-11-16,6-21-25 16,8-26 14-16,12-13-91 15,10-19-174-15,32-84-222 16,24 5 109-16,1 0-367 0</inkml:trace>
  <inkml:trace contextRef="#ctx0" brushRef="#br0" timeOffset="170">675 22 914 0,'0'0'925'0,"0"0"-563"16,0 0-76-16,0 0 2 16,0 0-51-16,0 0-108 15,-168 233-50-15,124-144 41 0,19-4-53 16,22-9-20-16,3-14-43 15,28-10 5-15,35-12-18 16,20-15-24-16,71-25-95 16,-24 0-181-16,-13-16-571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26.2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 0 1647 0,'0'0'310'0,"0"0"-128"15,0 0 8-15,0 0 69 16,0 0-46-16,0 0-115 16,0-21 4-16,0 21-74 0,0 25-27 15,0 26 65-15,0 17-41 16,0 21-1-16,0 16 5 16,0 10-22-16,0 6 52 15,-15-3-53-15,-4-5 0 16,5-18 52-16,3-20-58 15,0-16 34-15,8-20-18 16,3-13-14-16,0-9 46 16,0-7-48-16,0-4 0 15,20 0 13-15,14-6 4 16,10 0-16-16,7 0 2 16,6 0 5-16,6 0 22 0,3 0-30 15,0 0 0-15,-5-2 10 16,-5 2-9-16,-9 0-2 15,-3 0-18-15,-5 0-51 16,1 6-45-16,18 4-191 16,-6-3-511-16,-9-7-488 0</inkml:trace>
  <inkml:trace contextRef="#ctx0" brushRef="#br0" timeOffset="944">1162 700 1446 0,'0'0'733'0,"0"0"-526"16,0 0-43-16,0 0 108 16,0 0-94-16,0 0-37 15,0 0-26-15,-127-65-83 16,97 65 1-16,-6 11-14 15,-4 19-10-15,4 12 15 16,-1 3-24-16,11 8 0 16,8 3-14-16,14-2 14 15,4 0-13-15,0-8 12 16,29-6-57-16,12-14 40 16,3-13-94-16,7-13 13 15,-1 0 32-15,-2-27-51 16,-8-15 65-16,-8-8 23 0,-10 2 30 15,-10-2 38-15,-8 11-1 16,-4 9 17-16,0 14 82 16,0 9-39-16,0 7 8 15,0 0-48-15,0 0-51 16,0 7-6-16,0 15-7 16,10 5 7-16,5 0-20 15,4-4 20-15,3-8-33 16,3-8-15-16,0-7-12 15,1 0 54-15,2-10-43 16,3-20 40-16,-2-2-6 16,-4-1 16-16,0 7-1 15,-6 10 0-15,-6 9 0 0,-1 7-9 16,-5 0 9 0,5 23 0-16,1 14 31 0,-1 1-30 15,2 1 0-15,-2-2 3 16,-6-6 4-16,1-17 10 15,2-4-18-15,-6-6 0 16,0-4 16-16,1 0-15 16,4-14 14-16,-1-14-15 15,12-16-3-15,6-1-16 16,7-8-7-16,9 6 8 16,3 9-7-16,-5 15 25 15,-2 17-14-15,-5 6 7 0,-7 9 7 16,-3 35 40-1,-7 4-32-15,-4 8-1 0,-3-1 44 16,-8-9-31-16,0-10-19 16,0-13 18-16,0-9-19 15,0-14 52-15,0 0-44 16,0-3 8-16,0-31 13 16,0-11-29-16,0-14-20 15,14-13 13-15,16-1 7 16,9 9-23-16,-2 6 23 15,-1 27-3-15,-3 17 3 16,-4 14 0-16,5 16 25 16,-2 37 5-16,4 19 4 15,1 13 40-15,4 4-74 16,-6-3 0-16,-1-11 37 0,-2-13-37 16,-3-16-18-16,-4-13-24 15,6-27-103-15,-15-6-158 16,-4 0-465-16</inkml:trace>
  <inkml:trace contextRef="#ctx0" brushRef="#br0" timeOffset="1141">1191 67 2707 0,'0'0'217'0,"0"0"-217"0,0 0 0 16,220 34-8-16,-24 14 8 15,-17-1-706-15,-18-5-1357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29.8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193 0 2650 0,'0'0'452'16,"0"0"-417"-16,0 0-8 15,18 188 46-15,-21-116-40 16,-34 10-33-16,-29 26-163 16,11-23-530-16,5-20-1529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0.4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 1877 0,'0'0'480'0,"0"0"-455"0,0 0-25 16,0 0 120-16,0 0 47 15,78 170-99-15,-61-81-10 16,-2 10 1-16,-3-11-40 16,-5-6 7-16,-1-22-25 15,-6-18 0-15,0-18 20 16,0-22-5-16,0-2-1 15,0-29 6-15,0-31-15 16,-6-17 24-16,6-16-30 16,0-2 12-16,0-1 50 15,13 18-47-15,14 13 48 16,-1 23-21-16,2 18-41 16,16 18-1-16,10 6-6 0,67 22-74 15,-8 15-165-15,-12-1-519 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0.9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0 992 1594 0,'0'0'861'0,"0"0"-861"16,0 0 1-16,269-85 27 16,-166 25 47-16,-1-5-48 15,-8-11-16-15,-6-5-11 16,-12-8 0-16,-13-4-15 15,-19 2 8-15,-25-1 14 16,-16 7 1-16,-3 9 24 16,-12 18-17-16,-27 21 69 15,-8 28 23-15,-9 9-31 16,-1 46 14-16,-6 38-32 0,9 28 22 16,7 20 17-1,13 9-58-15,15 4-6 0,19-12 10 16,0-9-42-16,9-15 25 15,26-23-26-15,12-18-51 16,16-25-49-16,47-33-206 16,-15-10-201-16,-9 0-290 0</inkml:trace>
  <inkml:trace contextRef="#ctx0" brushRef="#br0" timeOffset="666">1284 727 2230 0,'0'0'570'16,"0"0"-451"-16,0 0 19 0,0 0 60 15,-237 31-32-15,178 15-99 16,8 8-50-16,14 7 16 16,15 2-33-16,19-3 0 15,3-8-1-15,18-10-55 16,30-16-1-16,11-15-76 15,5-11-48-15,2-14-57 16,-10-31-17-16,-9-8 117 16,-18 0 78-16,-11 1 60 15,-7 8 27-15,-11 20 99 16,0 10 104-16,0 14 11 16,0 3-143-16,0 37-45 15,0 8 20-15,0 8-47 0,0-3 14 16,0-3-40-1,25-18 0-15,12-9-7 0,2-23-39 16,5 0-5-16,-3-17 10 16,3-29-16-16,-9-6 44 15,-1 0-16-15,-5 2 29 16,-11 11 5-16,-8 18 10 16,-1 19-9-16,-9 2 46 15,0 19-44-15,0 27 41 16,0 7-40-16,0 3-1 15,0-6 11-15,0-12-19 16,0-8-9-16,0-16 8 0,0-14 2 16,-5 0-24-16,1-19 23 15,1-30-25-15,3-5 25 16,0-15-54-16,15 3 17 16,14 5 16-16,3 11 21 15,-1 21 4-15,1 19 13 16,-7 10 31-16,4 10 52 15,-7 32-61-15,0 17 7 16,0 10 1-16,-4-1-26 16,1-1 12-16,0-12-33 15,-2-9-11-15,-2-16-4 16,-5-14-149-16,-10-16-151 16,0 0-313-16,-10-7-852 0</inkml:trace>
  <inkml:trace contextRef="#ctx0" brushRef="#br0" timeOffset="892">966 512 1979 0,'0'0'350'0,"0"0"-287"16,0 0 64-16,0 0 30 15,201-130-32-15,-140 114-85 16,-5 8-39-16,-5 8-1 16,-4 0-55-16,4 13-124 15,-7 10-343-15,-12-9-564 0</inkml:trace>
  <inkml:trace contextRef="#ctx0" brushRef="#br0" timeOffset="1013">1647 276 2543 0,'0'0'321'16,"0"0"-209"-16,0 0-57 16,0 0-13-16,256 73-42 15,-165-34-354-15,-6-3-1049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28.51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1000 1088 0,'0'0'1302'15,"0"0"-1279"-15,0 0 41 16,0 0-13-16,0 0 31 0,240-147-62 16,-156 77-20-16,1-4-4 15,-5-13-32-15,-14 0-22 16,-23-9 6-16,-17 1 51 15,-26 0-23-15,0 4 24 16,-19 18 39-16,-25 17 27 16,-10 32 40-16,-5 24-16 15,1 20-7-15,-4 59 52 16,-1 54-75-16,16 4 17 16,15 17 24-16,17 0-43 15,15-23-5-15,0 4-21 16,25-14-31-16,19-27-1 15,15-17-2-15,14-23-95 16,47-40-74-16,-14-14-390 16,-11 0-185-16</inkml:trace>
  <inkml:trace contextRef="#ctx0" brushRef="#br0" timeOffset="682">1053 817 1938 0,'0'0'748'16,"0"0"-605"-16,0 0 11 16,-214 27 54-16,138 18-57 15,1 14-37-15,14 7-108 16,17 1 0-16,22 1 31 16,22-5-37-16,0-12-2 15,32-11-44-15,28-14-38 16,12-20 6-16,8-6-121 15,-2-20-78-15,-6-25 30 0,-18-11 42 16,-13 3 140-16,-16 4 65 16,-9 14 10-16,-13 11 171 15,-3 17 33-15,0 7 21 16,0 4-77-16,-3 27-102 16,-9 13-10-16,5 2-19 15,7-3-15-15,0-10-12 16,3-14-3-16,19-9-67 15,0-10 19-15,4 0-21 16,-1-33 17-16,0-12 31 0,4-12 16 16,-3 5-13-1,1 6 14-15,-10 12 7 0,-6 23 4 16,-4 11 22-16,0 0 11 16,-2 39-2-16,-5 10-9 15,0 6 42-15,0 2-68 16,0-8 0-16,0-14 14 15,0-12-14-15,0-13-8 16,0-10 0-16,0 0 8 16,0-33 0-16,0-16-79 15,0-9 25-15,14-12 19 16,14-2-13-16,6 6 17 16,7 12 9-16,-2 17 22 15,-6 24 30-15,0 13 14 16,-1 6 28-16,-5 41 6 0,2 11-11 15,-1 11 4-15,4 4 16 16,-1-8-50-16,-2-6-16 16,-4-13-21-16,-6-15-24 15,-9-10-40-15,-2-14-83 16,-8-7-67-16,-5 0-359 16,-20-10-469-16</inkml:trace>
  <inkml:trace contextRef="#ctx0" brushRef="#br0" timeOffset="900">737 633 1750 0,'0'0'307'15,"0"0"-251"-15,0 0 31 16,117-175 117-16,-56 133-67 15,1 9-81-15,-1 14-44 16,-2 12-12-16,-4 7-135 16,10 0-108-16,-14 20-32 15,-10-3-405-15</inkml:trace>
  <inkml:trace contextRef="#ctx0" brushRef="#br0" timeOffset="1022">1363 323 2061 0,'0'0'609'15,"0"0"-515"-15,0 0 83 0,0 0 21 16,0 0-144-16,242-9-54 16,-115 9-59-16,-14 14-216 15,-12 5-470-15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2.35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485 150 1048 0,'0'0'1155'0,"0"0"-946"15,0 0-123-15,0 0 90 16,0 0 73-16,-117 256-64 16,95-141-105-16,7 8 4 15,5-6-27-15,10-8-37 16,0-18 13-16,0-15-33 16,19-21-27-16,9-15-17 15,20-28-166-15,-8-8-256 16,-8-4-149-16</inkml:trace>
  <inkml:trace contextRef="#ctx0" brushRef="#br0" timeOffset="184">0 695 2250 0,'0'0'619'0,"0"0"-619"16,0 0 8-16,0 0 128 15,208-13-84-15,-102-1-45 16,14-3-7-16,58-5-136 16,-31 2-208-16,-23 4-517 0</inkml:trace>
  <inkml:trace contextRef="#ctx0" brushRef="#br0" timeOffset="429">1407 0 2324 0,'0'0'546'0,"0"0"-537"16,0 0-3-16,0 0 198 16,-44 203-58-16,12-98-73 15,-6 12-21-15,0 2-28 16,-3 3 38-16,0-7-62 0,3-7 0 15,4-7-1 1,8-9-34-16,16 4-125 0,10-23-206 16,0-29-456-16</inkml:trace>
  <inkml:trace contextRef="#ctx0" brushRef="#br0" timeOffset="1254">1977 609 1894 0,'0'0'384'0,"0"0"-322"15,0 0 33-15,0 0 195 16,0 0-48-16,-227 59-80 15,168 11-86-15,8 12 13 16,16 3-7-16,13 0-61 16,18-9 10-16,4-10-31 15,32-15-19-15,31-18-10 16,17-22-92-16,7-11-47 16,5-13-80-16,-6-32-54 15,-5-13 49-15,-15-5 38 16,-15 2 133-16,-19 2 82 15,-10 15 0-15,-19 16 138 16,-3 18 147-16,0 10-35 0,0 13-44 16,-6 36-77-1,-4 9-1-15,10 10 7 0,0-4-103 16,20-5-31-16,27-16-1 16,9-13-13-16,-2-21 11 15,0-9-56-15,-17 0-5 16,-11-35 63-16,-14-14-31 15,-12-8 31-15,-5-4 0 16,-31 2 6-16,-15 2-3 16,1 16-3-16,2 7-20 15,11 14 19-15,18 11-42 16,19 9-9-16,0 0-118 16,41 0 102-16,16 5 61 0,16 9-51 15,2 2-16-15,-6 2 73 16,-8 6-22-16,-10 10 12 15,-11 2 10-15,-14 10 2 16,-11 3 47-16,-12-2-32 16,-3-5-8-16,0-7 33 15,-3-8-39-15,-12-14 5 16,1-9 6-16,-5-4-12 16,4-7 39-16,8-25-40 15,4-8 0-15,3-10-16 16,0-2 4-16,25 0-7 15,16 5 19-15,1 8 0 16,11 13 13-16,-6 17-1 16,0 9 66-16,-4 7 83 0,-9 31-82 15,-6 15 10-15,-6 5-25 16,-6 2-47-16,0 2 16 16,3-9-33-16,10-6-114 15,27-16-156-15,-2-11-409 16,-4-17-718-16</inkml:trace>
  <inkml:trace contextRef="#ctx0" brushRef="#br0" timeOffset="1702">3646 840 2345 0,'0'0'481'15,"0"0"-273"-15,0 0 6 0,0 0-47 16,-189 107-63-16,163-51-86 15,14-3 19-15,12-1-37 16,0-5 0-16,34-14-18 16,9-11-24-16,6-16-54 15,1-6-2-15,-2-2-43 16,-9-34 51-16,-6-7 11 16,-11-3 61-16,-8 0 18 15,-14 10 33-15,0 9 77 16,0 13 24-16,0 12-39 15,0 2 10-15,0 19-88 16,-3 36-16-16,3 25 64 16,0 18-59-16,8 11 9 15,21 6-1-15,6 3-13 16,6 4 40-16,-1-8-41 0,-11-9 0 16,-14-13 33-16,-15-20-22 15,0-16-10-15,-30-20 37 16,-9-19-31-16,-13-17 64 15,4 0-59-15,6-17-2 16,8-28 2-16,12-15-12 16,12-18-46-16,10-16-52 15,10-55-103-15,24 21-277 16,-12 6-737-16</inkml:trace>
  <inkml:trace contextRef="#ctx0" brushRef="#br0" timeOffset="1938">2366 396 1776 0,'0'0'277'16,"0"0"-170"-16,0 0 139 15,0 0 63-15,237-147-38 16,-175 140-171-16,1 7-79 16,6 50-21-16,-18 6-266 15,-7 2-713-15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40.4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 1852 0,'0'0'619'15,"0"0"-548"1,0 0 85-16,0 0 94 0,0 0-24 16,0 0-123-16,221 129 6 15,-167-73-14-15,2 4-53 16,-5-9-2-16,-7-2-28 15,-8-3-6-15,-6-10-12 16,-8-3-49-16,0-10-125 16,-9-13-203-16,3-3-444 15,-10-7-709-15</inkml:trace>
  <inkml:trace contextRef="#ctx0" brushRef="#br0" timeOffset="177">451 0 1506 0,'0'0'714'16,"0"0"-482"-16,0 0-41 16,0 0 134-16,0 0-78 15,-54 180-118-15,29-103-78 16,-9 0-2-16,2 0-49 16,1-5-51-16,-1-4-107 15,10-16-454-15,0-18-452 0</inkml:trace>
  <inkml:trace contextRef="#ctx0" brushRef="#br0" timeOffset="322">39 292 2472 0,'0'0'313'0,"0"0"-253"15,0 0-35-15,328 0-25 16,-171 12-143-16,-11 1-888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9.4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18 2114 0,'0'0'352'0,"0"0"-206"15,0 0 148-15,0 0-89 16,0 0-6-16,0 0-105 15,214 151-31-15,-161-93 5 16,1-3-23-16,3 0-9 16,3-4-14-16,-6-10-20 15,-7-7 29-15,-13-8-31 16,-15-9-28-16,-9-8 1 16,-10-2-74-16,0-3-44 15,0-4-216-15,-10 0-537 16,-9-20-1090-16</inkml:trace>
  <inkml:trace contextRef="#ctx0" brushRef="#br0" timeOffset="203">504 0 2194 0,'0'0'478'0,"0"0"-316"15,0 0 45-15,0 0 62 16,0 0-161-16,0 0-53 15,-85 227-10-15,53-152-28 16,-2 0-17-16,2-5-2 16,6-8-79-16,1-12-59 15,-2-12-365-15,7-11-271 16,-2-18-1146-16</inkml:trace>
  <inkml:trace contextRef="#ctx0" brushRef="#br0" timeOffset="340">0 342 2326 0,'0'0'385'0,"0"0"-179"16,0 0 108-16,0 0-179 15,218 0-93-15,-76 3-42 16,-14 17-82-16,-23-8-664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3.1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125 594 905 0,'0'0'1090'15,"0"0"-787"-15,0 0-220 16,0 0 73-16,-37 207 75 0,33-101-76 16,4 8-85-1,0-5-29-15,0-12-18 0,0-8 14 16,0-20-37-16,0-15 0 15,0-26 5-15,0-14-4 16,0-14 4-16,0 0-5 16,0-38-2-16,0-17-4 15,0-20-31-15,0-18 21 16,0-3 15-16,0-14 2 16,0 3 3-16,-3 1-4 15,0 4 0-15,3 9-10 16,0 26 9-16,28 17 1 15,16 20 15-15,14 18-14 16,8 8 7-16,6 4-2 16,8 0 3-16,-2 0-6 0,-2 4-3 15,0 1-27-15,19 0-143 16,-14-5-173-16,-24 0-230 0</inkml:trace>
  <inkml:trace contextRef="#ctx0" brushRef="#br0" timeOffset="215">248 942 1888 0,'0'0'466'0,"0"0"-404"0,0 0 34 16,0 0 93-16,0 0-101 15,230-7-55-15,-157-2-33 16,22 9-68-16,-22 0-159 16,-16 0-413-16</inkml:trace>
  <inkml:trace contextRef="#ctx0" brushRef="#br0" timeOffset="412">0 1381 2053 0,'0'0'610'15,"0"0"-490"-15,0 0-39 0,0 0 91 16,0 0-58-16,0 0-93 16,233 41-12-16,-123-41-9 15,54 0-111-15,-25-4-398 16,-19-6-562-16</inkml:trace>
  <inkml:trace contextRef="#ctx0" brushRef="#br0" timeOffset="686">1527 476 2018 0,'0'0'572'0,"0"0"-378"16,0 0-78-16,0 0 67 16,-196 187-12-16,145-83-82 15,7 17 9-15,15 3-88 16,14-1 2-16,12-4 21 16,3-7-33-16,6-11-7 15,28-8-23-15,10-15-86 16,7-16-27-16,40-32-319 15,-11-21-236-15,-11-9-1234 0</inkml:trace>
  <inkml:trace contextRef="#ctx0" brushRef="#br0" timeOffset="911">1886 719 2068 0,'0'0'617'15,"0"0"-477"1,0 0 13-16,0 0 76 0,0 0-45 16,101 178-118-16,-50-96 10 15,8 12-58-15,7 2 5 16,3-4-5-16,4-4-12 16,3-15-12-16,-7-5-59 15,4 4-97-15,-15-16-134 0,-21-9-594 16</inkml:trace>
  <inkml:trace contextRef="#ctx0" brushRef="#br0" timeOffset="1140">1848 1516 2347 0,'0'0'548'0,"0"0"-484"15,0 0 93-15,0 0 22 16,114-183-79-16,-42 114-87 16,4-4 18-16,2 6-30 15,-8 4-2-15,-10 14-30 16,-9 9-74-16,5 7-145 0,-12 13-397 16,-12 3-383-16</inkml:trace>
  <inkml:trace contextRef="#ctx0" brushRef="#br0" timeOffset="1421">2633 276 1737 0,'0'0'400'15,"0"0"-202"-15,0 0 12 16,0 0 28-16,0 0-38 15,0 0-43-15,189-146-116 0,-167 146-4 16,-15 9 43 0,-7 30-25-16,-3 13-9 0,-38 13-20 15,-9 6-26-15,-1-2 38 16,7-11-38-16,15-12 0 16,26-10-6-16,3-8-33 15,42-18-60-15,86-10-109 16,-14 0-431-16,-3 0-377 0</inkml:trace>
  <inkml:trace contextRef="#ctx0" brushRef="#br0" timeOffset="1704">3318 361 2015 0,'0'0'568'0,"0"0"-410"0,0 0-92 16,0 0 53-16,0 0 82 16,0 0-101-16,85 191-80 15,-57-96 62-15,-2 16-19 16,-1 11-5-16,-3 12 5 16,-7 7-28-16,-15 3 5 15,0 5-40-15,-5-9 0 16,-27-8-13-16,-5-21 2 15,1-15-44-15,3-31-64 16,16-22-155-16,5-21-437 0,12-17-818 0</inkml:trace>
  <inkml:trace contextRef="#ctx0" brushRef="#br0" timeOffset="1887">3978 1316 1073 0,'0'0'1284'0,"0"0"-996"15,0 0-200-15,252-12 120 16,-148 5-105-16,47 7-103 16,-28 0-178-16,-16 0-684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8.68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84 1964 0,'0'0'593'0,"0"0"-536"15,0 0 139-15,0 0 79 16,0 0-86-16,0 0-160 16,0 0-29-16,168-77-18 15,-102 77-131-15,-4 0-354 16,-1 0-385-16</inkml:trace>
  <inkml:trace contextRef="#ctx0" brushRef="#br0" timeOffset="162">1022 7 2002 0,'0'0'839'16,"0"0"-737"-16,0 0-102 16,0 0-17-16,0 0-77 15,0 0-287-15,218-7-479 0</inkml:trace>
  <inkml:trace contextRef="#ctx0" brushRef="#br0" timeOffset="309">1742 84 1881 0,'0'0'583'0,"0"0"-507"16,0 0 196-16,0 0-50 15,0 0-166-15,0 0-56 16,256-9-261-16,-179-1-841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7.81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69 30 1778 0,'0'0'522'16,"0"0"-379"-16,0 0 42 15,0 0 90-15,0 0-96 16,0 0-27-16,0 0-9 15,120 117-93-15,-67-68-17 0,-6 4 16 16,4-7-47 0,-7-4-2-16,-5-3-2 0,-2-9-80 15,7-7-102-15,-12-6-444 16,-7-14-190-16</inkml:trace>
  <inkml:trace contextRef="#ctx0" brushRef="#br0" timeOffset="185">362 0 1430 0,'0'0'1029'15,"0"0"-754"-15,0 0-118 16,0 0 82-16,0 0-62 16,-139 229-107-16,105-157-35 15,6 1-35-15,2-8-20 16,8-10-34-16,7-5-245 0,8-18-405 15,0-16-302-15</inkml:trace>
  <inkml:trace contextRef="#ctx0" brushRef="#br0" timeOffset="317">0 327 2116 0,'0'0'508'0,"0"0"-433"15,0 0 153-15,0 0 25 16,267-51-203-16,-77 40-50 15,-23 4-113-15,-18 1-853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6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101 0 362 0,'0'0'1629'0,"0"0"-1289"16,0 0-237-16,0 0 115 0,0 0 103 15,0 0-131-15,0 0-83 16,154 171-24-16,-122-107-30 15,0 2 8-15,-1-1-60 16,-3-14 6-16,-2-8-7 16,-1-10-96-16,12-23-110 15,-8-8-380-15,-3-2-226 0</inkml:trace>
  <inkml:trace contextRef="#ctx0" brushRef="#br0" timeOffset="169">328 16 1655 0,'0'0'697'16,"0"0"-553"-16,0 0-15 15,-164 174 98-15,104-104-68 16,13-4-141-16,7-5-18 16,23-15-101-16,17-10-225 15,0-16-248-15,0-13-226 0</inkml:trace>
  <inkml:trace contextRef="#ctx0" brushRef="#br0" timeOffset="290">6 301 1631 0,'0'0'687'0,"0"0"-466"15,0 0 1-15,0 0 71 16,0 0-118-16,212-66-112 0,-96 55-63 16,93-6-31-1,-32 0-330-15,-13 1-1226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5.94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0 1614 0,'0'0'948'16,"0"0"-729"-1,0 0-153-15,0 0 85 16,0 0 85-16,0 0-106 0,0 0-59 15,179 162 19-15,-135-97-65 16,-1 5 10-16,1-9-35 16,0-2 12-16,-7-6-27 15,-5-11-17-15,-3-12-71 16,1-11-119-16,-8-8-498 16,-8-11-79-16</inkml:trace>
  <inkml:trace contextRef="#ctx0" brushRef="#br0" timeOffset="185">438 30 1920 0,'0'0'788'16,"0"0"-567"-16,0 0-125 0,0 0 109 16,-101 174-30-16,64-98-109 15,-4-1-14-15,2-3-52 16,2-6-24-16,8-10-22 15,4-7-218-15,10-13-377 16,4-20-116-16</inkml:trace>
  <inkml:trace contextRef="#ctx0" brushRef="#br0" timeOffset="320">0 423 461 0,'0'0'2105'15,"0"0"-1759"-15,0 0-234 0,0 0 107 16,0 0-31-16,0 0-168 15,274-19-20-15,-150 19-82 16,-11 0-528-16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35.1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287 0 1899 0,'0'0'573'15,"0"0"-417"-15,0 0-121 16,0 0 165-16,0 0-24 16,0 0-89-16,26 3 19 15,11 36-46-15,2 17-3 16,2 14 9-16,-4 5-45 0,-5 0 39 16,-7-3-59-1,-3-14-1-15,-3-4 27 16,-4-12-27-16,-1-12-26 0,-6-8-29 15,2-11-114-15,5-11-138 16,2-5-275-16,-1-23-136 0</inkml:trace>
  <inkml:trace contextRef="#ctx0" brushRef="#br0" timeOffset="189">649 26 1809 0,'0'0'576'15,"0"0"-462"-15,0 0 114 16,0 0 30-16,0 0-90 0,-150 175-50 16,102-106-104-16,-6-1-1 15,7-2-13-15,0-7-36 16,13-11-45-16,5-1-227 16,10-17-317-16,3-11-312 0</inkml:trace>
  <inkml:trace contextRef="#ctx0" brushRef="#br0" timeOffset="332">0 448 1903 0,'0'0'547'0,"0"0"-508"16,0 0 147-16,0 0 55 16,0 0-127-16,247-6-72 0,-68-9-42 15,-18-2-172 1,-12 8-452-16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44.9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 1713 0,'0'0'213'16,"0"0"-178"-16,0 0 57 15,0 0 66-15,0 0-16 0,0 0-51 16,91 103-29 0,-57-64 33-16,-2 1-40 0,6 0-32 15,-3-1 42-15,9-4-32 16,0 2 6-16,7-2-8 15,3-2-29-15,8 2 34 16,8-12-36-16,2 1 0 16,13-4 5-16,6-10-5 2968,368-13 26-2968,-339-11-25 0,2-2-1 0,-6 0 60 0,1 7-46 16,-5-1-2-16,1 3 13 0,4 5-24 0,-1-3 54 0,1 2-48 0,9290-428 426 0,-9287 431-433 0,-3 0 0 0,-1 0 6 0,-2 0 3 0,-4 0-9 0,-9 0 0 0,-6 0 13 16,-4 8-12-16,-11 1-1 0,715 11 120 0,-736-20-120 0,-12 0 0 0,0 0 1 0,-8 0-2 0,-1 0 1 0,-1 0 0 0,-5 0 2 0,-3 0-2 0,4 0 0 0,0 0 19 0,4 0-19 0,-5 0 8 0,0-7-10 0,-7 4 11 0,-3 0 5 0,-6 3-14 0,-6-4 0 0,-2 4 7 15,-1 0-7-15,-4 0 0 0,1 0-13 0,4 0-19 0,-1 0 20 0,0 0-28 0,5 0-14 0,6 0 53 0,8 0-95 0,24 0-60 0,-2 0-313 0,-13-6-987 0</inkml:trace>
  <inkml:trace contextRef="#ctx0" brushRef="#br0" timeOffset="2984">14296 112 1440 0,'0'-3'294'0,"-3"-4"-202"16,-4 0 28-16,-1 0 114 15,4 2-58-15,4 0-123 16,0 5 11-16,0 0 31 16,0 0-34-16,0 0-19 15,0 0-17-15,0 0-19 0,0 0 54 16,0 0-50-16,0-2 15 15,0 2 29-15,0 0-2 16,0-2 22-16,0-3-14 16,-3-2-23-16,0 1 23 15,-1-4-60-15,-1 3 0 16,-2-2 30-16,4 2-23 16,-4-2 2-16,4 4-9 15,-2 2 0-15,1 1 2 16,4 2-2-16,0 0 0 15,0 0-2-15,0 0 2 16,0 0-1-16,0 0-8 16,0 0 9-16,0 0 6 0,0 0-6 15,0 0-6 1,0 0 6-16,0 2 0 0,0 18 0 16,16 4 6-16,-3 4 4 15,2 9 53-15,4-1-51 16,0 6-12-16,-6 5 36 15,6-1-19-15,-7 3-4 16,1 0-9-16,-1-3 2 16,-2-3 32-16,2-1-38 15,-2-10 0-15,0-8 25 16,-1-4-23-16,-3-10 4 16,-2-3-12-16,-4-5 13 15,3-2 5-15,-3 0-12 16,5 0 0-16,2 0 23 15,0-16-4-15,5-16-19 16,5-4 0-16,1-7 1 16,1 0-5-16,3-3 4 0,3 6-5 15,1 0-4-15,2 5 9 16,6 3-1-16,-2 3-17 16,5 2 18-16,2 4-8 15,2 6 8-15,3 4 0 16,0 3-1-16,3 7 1 15,1-1 0-15,6 4-9 16,5 0 9-16,2 0 6 16,5 0-6-16,0 0 0 15,0 0 7-15,3 0-7 16,4 0-9-16,-4 0 3 16,4 0 6-16,0 0 10 15,-1 0-10-15,-6 0 0 0,4 0 12 16,-4 0-12-16,3 0 0 15,0 0-1-15,7 0 8 16,0 0 7-16,9 0-14 16,3 0 0-16,2 4 28 15,4-1-28-15,3 1-7 16,-8-2 5-16,6 5 4 16,-7-2 16-16,3 0-18 15,-6 2 0-15,1 0 7 16,-1-4-5-16,3-1 5 15,-5 2-7-15,4-1 0 16,1 1 25-16,0-4-25 0,2 0 0 16,5 3 36-16,4-3-34 15,3 0 5-15,5 0-7 16,-3 0 11-16,-2 0 10 16,4 0-21-16,-8 0 0 15,4 0 30-15,-2 0-30 16,-2 0 14-16,3 0-14 15,2 0 1-15,-1 0 22 16,-1 0-23-16,6 0 0 16,-6 3 14-16,3 1-13 15,-6-2-2-15,-4 2 1 16,-2-1 0-16,-6 4 4 16,-1-3-4-16,-1 5 0 0,2-1 23 15,2 1-23-15,7-4 0 16,8 3 3-16,-1-2 7 15,8-3 7-15,1 1-17 16,3-1 0-16,-4 1 9 16,-6-2-2-16,-4 5-7 15,-10 0 0-15,-2-1 2 16,-4 4 13-16,-1 0-15 16,5 0 0-16,0 3 12 15,3-3-12-15,1-1-1 16,2 2 0-16,-2-2 1 15,2-1-5-15,1 1 5 16,0 1 0-16,0-3 19 0,3 2-19 16,0-2 0-1,0 2-15-15,5 3 15 0,-1-3-7 16,4 3 7-16,-1-2 0 16,5 0 21-16,-2 0-21 15,-1-3 0-15,3 2-1 16,-2-6 1-16,2 4 6 15,-4-3-6-15,-8-2 0 16,-3 1 13-16,-4 4-13 16,-4 0-7-16,-3 3 6 15,1-3 2-15,-6 2 4 16,6-2-5-16,-6-1 0 0,1 1 10 16,4-7-10-1,1 3 1-15,5-3-2 0,-2 0 8 16,3 5 1-16,-6-5-8 15,-3 2 0-15,-4 2 24 16,-5-1-24-16,-9 2 0 16,6 0-6-16,-1-3 15 15,0 1 4-15,1 1-13 16,-1-2 0-16,-7-2 12 16,-4 0-12-16,-6 0 0 15,-13 0 4-15,-1 0 5 16,-6 0 42-16,1 0-45 15,-7 0-1-15,3-2 34 16,-4-5-39-16,-3 0 17 16,0 2-17-16,-3-2 9 0,-1 0 31 15,-1-3-39-15,2-3-1 16,3 4 21-16,-4-8-21 16,4 0 0-16,0-3 0 15,4-5 0-15,2-4 0 16,4-8 0-16,6-6-9 15,6-2-29-15,6-5-91 16,23-16-49-16,-10 13-127 16,-13 8-971-16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1:04.2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2129 384 1490 0,'0'0'259'0,"0"0"-196"0,0 0 12 16,0 0 115-16,0 0-23 15,0 0-68-15,0-29-46 16,0 29 42-16,0-5-1 16,0 2-33-16,0-3 22 15,0 3-32-15,0-4-12 16,-9-2 19-16,6 2-22 16,-7-2-11-16,3-2-2 15,-5 2-14-15,2-4 30 16,-2 4-39-16,-2-6 0 15,-4 2 15-15,-1-3-15 16,-3-3 8-16,-3 2-8 0,-7-3 1 16,-2 4 10-16,2-3-11 15,-9 2 0-15,4 0 15 16,-2 1-15-16,-5-2-9 16,4 7 2-16,-1-2 14 15,2 2 4-15,2 4-11 16,1 2 0-16,-4-2 12 15,3 3-12-15,-2 4-2 16,1 0-4-16,-2 0 6 16,4 0 6-16,-4 0-6 15,-1 0 0-15,2 0 3 16,-1 0-3-16,2 0-1 16,3 4 1-16,-6 3 0 0,6 2-4 15,-2-2 4-15,-1 3 0 16,6 2 1-1,-3-3-1-15,1 9-1 0,5-2 1 16,-5 1 0-16,2 3 5 16,0-4-5-16,2 7 0 15,1-3 0-15,0 4 0 16,4 1-3-16,-1 1-3 16,4 3 12-16,4-2-6 15,-1-2 0-15,1 2 0 16,1 0 5-16,-2-1-5 15,0 7-13-15,-3-1 13 16,0 1 0-16,4 6 3 0,-2-1-3 16,1 3 0-1,0-5 4-15,1 4-3 0,-1-1-1 16,2 0 0-16,-1 0 0 16,2 2 15-16,6-3-15 15,-5 6 0-15,5-9 16 16,1 4-16-16,-1-2 13 15,4-1-11-15,-6 0 4 16,5 0 35-16,0 3-41 16,-1 2 0-16,4-3 44 15,-2 3-43-15,2 0 20 16,-1 0-7-16,2 1-13 16,-1-2 48-16,4-2-49 0,0 5 2 15,0-7 11-15,0 3-4 16,0-2 0-16,0-4-9 15,0-2 2-15,0 3 30 16,12-6-32-16,-5 0 8 16,0 2 25-16,1 2-12 15,-1 2-11-15,3-4 7 16,2 7-11-16,1-1 31 16,3 1-37-16,-1-2 8 15,7-2 8-15,-5 1-15 16,8 2 11-16,-3-7-12 15,0 3 6-15,0-2 0 16,0-1-6-16,0-2 0 16,0 0 46-16,3-5-45 0,1 4 11 15,3-2-6-15,4-2-4 16,0 2 32-16,4 1-34 16,-2 0 2-16,6-3 36 15,3-3-37-15,-4 1-1 16,4-4 15-16,-1 1-13 15,1-5 17-15,0 2-19 16,3-4 0-16,4-4 30 16,-4 1-29-16,9-3-1 15,-5-4 6-15,3 0 4 16,-4 0 2-16,3 0-12 16,-2 0 0-16,-1 0 17 15,1 0-8-15,3 0-10 16,2-7 1-16,2-3 0 0,-3 0-11 15,3 0 11-15,-7-1 0 16,1 2 14-16,-5-4-14 16,-4 1 0-16,-3 1 0 15,-3-5 1-15,-1 2 7 16,-2-2-8-16,-5 1 0 16,3-3 21-16,-2-1-21 15,2-2-8-15,-3 0 1 16,0-6 14-16,1 3-5 15,-4 0-2-15,-4-3 0 16,3 1 17-16,0-7-17 0,1 3-6 16,2-3 5-1,-2 1 2-15,-4-1-1 0,0 3 0 16,0-3 0-16,-4 4 3 16,-4 0-3-16,1-4 0 15,-3 3 0-15,-2-7 8 16,-3 5-5-16,5-4-3 15,-2-4 0-15,2 3-1 16,-2-1 10-16,-2-1-9 16,-4 3 0-16,-1-5 1 15,-3 6-6-15,0-2 5 16,0-1 0-16,0 1 12 16,0 1-6-16,0 4-7 15,0-3 1-15,0-2 0 16,-3 1-1-16,-1-4 1 15,-1 1 0-15,-2 2 2 0,1-1-2 16,-10-3-1-16,-2 3 0 16,-7-8 1-16,-4-1-3 15,0-4 3-15,-8-3 0 16,1 2-1-16,-4-1 2 16,-1 1-1-16,2 3 0 15,-1 0 6-15,2 6-12 16,3 5 7-16,-2 3-1 15,1 12 0-15,-11 23-40 16,6 0-131-16,4 0-467 0</inkml:trace>
  <inkml:trace contextRef="#ctx0" brushRef="#br0" timeOffset="843">940 3065 1617 0,'0'0'302'0,"0"0"-155"15,0 0 83-15,0 0 52 0,0 0-57 16,0 0-109-16,0 0-59 16,3 29 57-16,-3 93-65 15,-14 61 14-15,-33 68 23 16,-15 33-13-16,-15 8-10 16,0-3-26-16,7-23-1 15,9-4 21-15,6-15-57 16,16-21 6-16,8-42 27 15,14-40-14-15,5-43 7 16,2-21-7-16,-2 2-4 16,2 0 48-16,-2-10-63 15,2-23 0-15,4-16 18 16,-3-17-17-16,6-6-1 16,3-10-5-16,0 0-44 15,0 0-14-15,0-3-147 0,0-18-367 16,0 0-350-16</inkml:trace>
  <inkml:trace contextRef="#ctx0" brushRef="#br0" timeOffset="1142">3 6030 2083 0,'0'0'538'16,"0"0"-449"-16,0 0-2 0,0 0 139 16,0 0-53-16,0 0-37 15,0 0-79-15,-4 198 20 16,8-135-19-16,11-2-28 16,2-5 31-16,1-13-60 15,4-9 5-15,4-22 42 16,8-12-47-16,4 0 11 15,22-46-12-15,9-16-25 16,14-11-2-16,45-18-117 16,-19 19-313-16,-13 18-599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1:05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176 933 1465 0,'0'0'821'0,"0"0"-708"16,0 0-103-16,0 0 4 15,0 0 134-15,0 0-76 16,214-16-54-16,-112-27 20 16,15-13-37-16,3-14 12 15,0-7-13-15,-14-12-1 16,-23-6-8-16,-20-4-13 0,-35 0 22 16,-19 8 12-16,-9 12-11 15,-15 18 34-15,-21 17 77 16,-8 30-17-16,-3 14 15 15,-1 34-52-15,-4 72-9 16,13 14 64-16,2 21-65 16,12 13 8-16,14-23-26 15,3 10-19-15,8-19 10 16,0-19-21-16,12-21-11 16,20-20-4-16,12-23-100 15,10-23-90-15,41-16-290 16,-14-6-152-16,-12-22-994 0</inkml:trace>
  <inkml:trace contextRef="#ctx0" brushRef="#br0" timeOffset="647">1495 775 1377 0,'0'0'758'16,"0"0"-526"-16,0 0 35 15,0 0 38-15,0 0-100 16,0 0-51-16,-230-55-96 15,186 83-28-15,8 9 33 16,11 8-54-16,10 6 1 16,15 1-10-16,0-4-35 15,25-8 10-15,19-9-84 16,3-17-22-16,7-14 31 16,-3 0-88-16,-7-9 86 15,-10-24 62-15,-12 0 40 0,-15 4 1 16,-7 9 60-1,0 7 71-15,0 10 22 0,-4 3-79 16,-7 0-29-16,4 23-41 16,7 8 7-16,0-3-11 15,0 2-1-15,25-14-34 16,9-7 7-16,5-9-53 16,5 0 27-16,3-19 18 15,-6-17 16-15,-1-2 4 16,-11-3 28-16,-4 12-13 15,-9 10 65-15,-10 12-36 16,-2 7 28-16,-4 0-10 16,0 29-19-16,0 14 20 15,0 0-42-15,0 3-6 16,0-7 5-16,0-13 11 0,0-7-17 16,-4-12 1-16,4-7 0 15,-3 0 44-15,3-26-44 16,0-17 0-16,0-6-11 15,10-10-2-15,19 3 2 16,8 7 2-16,4 13 9 16,-2 13-18-16,5 20 20 15,0 3-2-15,-4 20 49 16,-8 29-31-16,2 9 10 16,-8 13-1-16,-8 1-25 0,-1-7 17 15,-2-9-19 1,-5-14-30-16,-1-9-38 0,-9-13-153 15,0-10-255-15,0-10-169 0</inkml:trace>
  <inkml:trace contextRef="#ctx0" brushRef="#br0" timeOffset="881">1065 667 1987 0,'0'0'499'16,"0"0"-457"-16,0 0 16 15,0 0 119-15,0 0-59 0,98-184-69 16,-37 146-35-16,-2 4-13 16,-1 11-2-16,-6 15-27 15,-4 8-123-15,9 0-133 16,-6 14-291-16,-11 3-866 0</inkml:trace>
  <inkml:trace contextRef="#ctx0" brushRef="#br0" timeOffset="1006">1841 231 1721 0,'0'0'717'0,"0"0"-591"15,0 0-99-15,0 0-9 16,225 23-18-16,-118 17-273 15,-6-5-602-15</inkml:trace>
  <inkml:trace contextRef="#ctx0" brushRef="#br0" timeOffset="1284">3242 195 2076 0,'0'0'540'0,"0"0"-522"15,0 0 49-15,0 0 194 16,0 0-80-16,10 250-83 0,-10-149-53 16,0 7 26-16,0-6 1 15,0-11-64-15,-3-5-16 16,3-11-16-16,0-12-103 15,0-8-204-15,0-19-495 16,0-19-1175-16</inkml:trace>
  <inkml:trace contextRef="#ctx0" brushRef="#br0" timeOffset="1469">2939 657 2613 0,'0'0'374'0,"0"0"-269"16,0 0-47-16,0 0 31 0,0 0-49 15,255-16-40-15,-140 12-87 16,46 1-166-16,-29 0-411 16,-19 0-1459-16</inkml:trace>
  <inkml:trace contextRef="#ctx0" brushRef="#br0" timeOffset="1698">4302 30 2442 0,'0'0'502'15,"0"0"-467"-15,0 0 22 0,-120 224 131 16,61-107-58-16,1 8-74 15,-4 0-2-15,8-2 21 16,3-16-75-16,7-5 0 16,10-11-2-16,12-11-91 15,22-6-152-15,0-21-469 16,5-19-424-16</inkml:trace>
  <inkml:trace contextRef="#ctx0" brushRef="#br0" timeOffset="2546">4908 707 1624 0,'0'0'927'0,"0"0"-825"16,0 0-42-16,0 0 180 15,-190-31 13-15,135 41-166 16,0 27-33-16,8 12 16 16,10 6-38-16,15 6-13 15,18 0-19-15,4-2-7 16,19-4-8-16,35-8-129 16,12-14-57-16,15-17-111 0,2-9-235 15,2-7 190-15,-9-10-352 16,-10-27-467-16,-15-11 1176 15,-11-8 671-15,-18 3 33 16,-18 11-310-16,-4 12-13 16,0 17 100-16,0 13-188 15,-12 0-135-15,2 23-29 16,3 19-82-16,7 7-34 16,0 2 10-16,0-9-23 15,25-2-45-15,4-16-23 16,0-10-8-16,-1-14 49 15,-6 0-43-15,-6-19 70 16,-13-21-3-16,-3-6 9 16,0-3 3-16,-19 0 13 15,-16 7-1-15,-2 6 13 0,1 13-34 16,-1 9-31-16,15 8 30 16,15 6-60-16,7 0-108 15,4 0 46-15,28 0 58 16,8 6 7-16,11 4-34 15,0-3 66-15,5 6 16 16,-9 1 20-16,-3 5-10 16,-9 7 33-16,-9 6 44 15,-11 8 57-15,-8 7-62 16,-7-2-12-16,0 1 37 16,0-7-30-16,0-8-44 15,-4-12-8-15,-6-10-14 16,-5-9-2-16,8 0-45 0,-1-3-76 15,8-27 10-15,0-12-5 16,0-7 28-16,18-7 12 16,16 0 51-16,2 4 16 15,8 8 10-15,0 16 0 16,-4 14 46-16,-1 11 18 16,-2 3 36-16,-11 10 16 15,3 23-16-15,-7 6 14 16,3 6-84-16,0 6-30 15,6-3 0-15,1-2-65 0,5-3-144 16,17-2-96 0,-6-10-264-16,-13-14-1218 0</inkml:trace>
  <inkml:trace contextRef="#ctx0" brushRef="#br0" timeOffset="3018">6347 959 622 0,'0'0'1727'16,"0"0"-1430"-16,0 0-144 16,0 0 70-16,0 0-76 15,0 0-84-15,0 0-16 16,-183 160-47-16,183-120-18 16,9-10-42-16,23-11-60 15,5-12-52-15,2-7-31 0,-5 0 17 16,-5-30 107-16,-7-10 79 15,-7-5 3-15,-8-3 104 16,-7 4 82-16,0 6 53 16,-4 4-89-16,-18 15-29 15,7 11 29-15,1 8-77 16,6 0-40-16,5 40-27 16,3 16-9-16,0 13 36 15,0 13-36-15,0 3 0 16,11 4 9-16,3-8-8 15,5 2-2-15,-9-8-4 16,2-9 5-16,-6-7-3 16,-2-13 3-16,-4-10 0 0,0-13 11 15,-7-10-10 1,-15-5-1-16,-3-8 6 0,-4 0-5 16,4 0 30-16,3-27-31 15,3-9-38-15,12-11 8 16,7-5-91-16,0-39-183 15,0 12-471-15,10 0-1349 0</inkml:trace>
  <inkml:trace contextRef="#ctx0" brushRef="#br0" timeOffset="3261">4783 590 2378 0,'0'0'346'0,"0"0"-345"15,0 0 32-15,132-185 152 16,-56 125-92-16,8 4-22 16,-8 14-44-16,-13 16 30 15,-16 17 29-15,-18 9-86 16,-4 45-48-16,-9 14-325 15,-6 0-1091-15</inkml:trace>
  <inkml:trace contextRef="#ctx0" brushRef="#br0" timeOffset="4683">390 1845 1594 0,'0'0'372'0,"0"0"-188"16,0 0-28-16,0 0 70 16,0 0-101-16,0 0-52 15,0 0 28-15,-55 250-62 16,44-155 34-16,0 4-8 16,4-8-52-16,-3-5-7 15,1-11 0-15,2-10 2 16,1-9-5-16,-3-10 5 15,6-13-8-15,-1-14 0 0,4-9-20 16,0-10-24-16,4 0-28 16,21-3-7-16,12-33 61 15,11-10-19-15,9-10 21 16,13-12 15-16,11-8-75 16,7-6 66-16,6-4 4 15,-2 1 6-15,-13 7 5 16,-13 5-5-16,-18 11 0 15,-23 9 19-15,-15 14-19 16,-10 11 60-16,0 4 41 16,-32 8-13-16,-12 5 2 15,-7 11-53-15,0 0 14 16,1 0 18-16,6 16-57 16,3 19 14-16,12 6-25 15,7 12 10-15,11 10-8 0,4 9-3 16,3 7 0-16,4-2-6 15,0 5-33-15,0-3 27 16,0-7 0-16,0-5-3 16,0-8 6-16,0-14-9 15,0-12 18-15,0-13 0 16,7-13-39-16,0-7 15 16,8 0 11-16,11-30 13 15,2-14-15-15,13-4 25 16,3-8-10-16,0 3 0 15,3 8-1-15,-6 11 1 16,-12 15 6-16,-4 16-4 16,-6 3 38-16,-9 27-4 0,2 21-15 15,-6 15 0-15,10 3-3 16,0 2-16-16,10-8 6 16,8-14-7-16,6-15-2 15,2-14-11-15,2-17-2 16,7 0 4-16,-2-19-40 15,-6-24 34-15,-6-6 8 16,-9-1 8-16,-9 5 0 16,-4 6 20-16,-11 12 11 15,-4 11 52-15,0 12-35 16,0 4 20-16,0 7-39 16,0 30-29-16,6 12 21 0,10 0-20 15,9 2-1-15,7-4 0 16,9-14-12-16,6-10-14 15,4-20-15-15,-4-3-3 16,1-10 29 0,-8-30-9-16,-4-6 24 0,-11-3 14 15,-6 2-14-15,-11 3 43 16,-4 15-1-16,-4 12 1 16,0 11 38-16,0 6-19 15,0 0-41-15,0 28 1 16,0 16-10-16,0 4-12 15,0 2 0-15,0-1-7 16,18-4 6-16,2-5-68 16,11-8-30-16,1-1-95 15,-3-8-454-15,-11-14-68 0</inkml:trace>
  <inkml:trace contextRef="#ctx0" brushRef="#br0" timeOffset="4892">2041 2342 2093 0,'0'0'311'15,"0"0"-190"-15,0 0 95 16,0 0 18-16,0 0-105 16,0 0-71-16,195-14-19 15,-185 49-22-15,-7 5-17 16,-3 4-95-16,0 16-216 0,-10-13-350 15,-5-12-161-15</inkml:trace>
  <inkml:trace contextRef="#ctx0" brushRef="#br0" timeOffset="5022">2479 2120 1855 0,'0'0'617'0,"0"0"-502"16,0 0-39-16,193-144 74 15,-102 122-150-15,-15 8-149 16,-10 11-717-16</inkml:trace>
  <inkml:trace contextRef="#ctx0" brushRef="#br0" timeOffset="5311">0 2311 2381 0,'0'0'498'0,"0"0"-498"16,0 0-21-16,189-27 21 16,9 24 0-16,-24 1-263 15,-10 2-1581-15</inkml:trace>
  <inkml:trace contextRef="#ctx0" brushRef="#br0" timeOffset="5877">2861 2452 1810 0,'0'0'975'15,"0"0"-913"-15,0 0-44 0,0 0 80 16,0 0 86-16,0 0-97 16,0 0-45-16,85 145 6 15,-85-80 7-15,0 7 32 16,0-3-85-16,0-7 16 16,0-12 24-16,0-9-33 15,-4-21 1-15,1-7-4 16,-5-8-4-16,4-5 62 15,1-5-56-15,-1-27-8 16,4-13 28-16,0-18-26 16,0-12 2-16,14-4-4 15,16 4 0-15,6 2 18 16,8 11-16-16,0 15-2 0,3 16 27 16,4 13-21-16,5 16-6 15,1 2-14-15,35 25-90 16,-16 22-112-16,-10 0-641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1:36.1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6121 29 1341 0,'0'0'240'15,"0"0"-134"-15,0 0 52 16,0 0 66-16,0 0 8 16,0 0-77-16,-7-27-62 15,4 27 36-15,-12 0-78 16,-4 0-33-16,-10 13 28 16,-10 26-45-16,-8 11 5 15,-12 15-6-15,-7 14 0 0,-3 7 3 16,-1 13-3-1,-2 5 0-15,2 11 6 0,4 13-6 16,2 10-8-16,5 11 8 16,-7 33 1-16,12-14 38 15,0 3-39-15,1-1 0 16,6-25 45-16,-4 14-33 16,-3 2 3-16,-9 17 9 15,-13 26-12-15,7-18 49 16,3-17-44-16,5-23-16 15,9-21 60-15,-6 19-21 16,-4 17 4-16,7-3-13 16,8-4-22-16,3-4 47 15,9-5-56-15,1-7 1 16,8-9 30-16,4-9-20 0,7-11 9 16,2-10 6-16,6-11-25 15,2-10 52-15,5-13-53 16,0-10 0-16,0-10 34 15,0-13-34-15,0-2 0 16,0-7-1-16,0 1 1 16,0-7-3-16,0 4 3 15,0-1-40-15,0-3-13 16,0-1-176-16,0-6-289 16,5-7-192-16</inkml:trace>
  <inkml:trace contextRef="#ctx0" brushRef="#br0" timeOffset="324">3912 4714 1428 0,'0'0'1001'16,"0"0"-815"-16,0 0-61 15,0 0 116-15,0 0-36 16,0 0-84-16,0 0-112 15,-37 19 3-15,59 34 31 16,8 10-17-16,-1 9 41 16,0 3-65-16,5 1 4 15,-9-7 24-15,4-10-21 0,-7-6-8 16,-3-15 0 0,-3-11 0-16,0-13 22 0,-1-14-23 15,14 0 0-15,11-34 27 16,18-21-27-16,21-24-45 15,21-10-32-15,52-27-105 16,-23 22-360-16,-24 20-1494 0</inkml:trace>
  <inkml:trace contextRef="#ctx0" brushRef="#br0" timeOffset="1899">3875 6482 2399 0,'0'0'370'15,"0"0"-364"-15,0 0 40 16,0 0 96-16,220-170-45 16,-141 104-97-16,3-6 0 15,-6-2-7-15,-10 2 7 16,-19-1-45-16,-15-1 18 16,-20 13 27-16,-12 2-15 15,0 13 15-15,-19 13 0 16,-14 24 51-16,-6 9-40 0,-5 26 12 15,0 39 0-15,0 27-1 16,3 15 64-16,12 16-59 16,11-5-14-16,11-3 41 15,7-12-53-15,0-13-1 16,25-14 0-16,13-20-69 16,9-17-42-16,36-29-197 15,-10-10-288-15,-7 0-203 0</inkml:trace>
  <inkml:trace contextRef="#ctx0" brushRef="#br0" timeOffset="965">751 6174 1864 0,'0'0'505'0,"0"0"-433"15,0 0-23-15,0 0 102 16,0 0-6-16,0 0-87 16,0 0-16-16,48 174 40 15,-38-92-44-15,-2-3-8 16,-1-5-7-16,0-11-21 15,-7-13 28-15,5-18-30 0,-5-11 0 16,0-18 30-16,0-3 0 16,0-10 42-16,0-36-32 15,3-18-40-15,11-23 24 16,8-5-24-16,12-3 0 16,10 5 10-16,3 13-10 15,7 17 0-15,0 15-1 16,5 22 2-16,-1 16 10 15,4 7-11-15,-4 4-29 16,4 26 22-16,23 29-128 16,-16-12-236-16,-14-3-444 0</inkml:trace>
  <inkml:trace contextRef="#ctx0" brushRef="#br0" timeOffset="1187">1692 6401 2331 0,'0'0'324'0,"0"0"-255"15,0 0-33-15,0 0 70 16,211 9-106-16,-98-9-97 15,-11 0-244-15,-18 0-304 0</inkml:trace>
  <inkml:trace contextRef="#ctx0" brushRef="#br0" timeOffset="1479">2662 6348 1536 0,'0'0'235'0,"0"0"-105"16,0 0 183-16,87-229 41 15,-57 160-164-15,-8 13-75 16,-5 13 42-16,-5 14-51 16,-2 19-4-16,-7 10-47 0,2 6-34 15,-1 39 49-15,-1 24-57 16,-3 18-12-16,0 11 45 15,0 2-46-15,0-4 21 16,7-3-21-16,0-11-15 16,8-16 0-16,14-2-147 15,-4-17-340-15,2-21-298 0</inkml:trace>
  <inkml:trace contextRef="#ctx0" brushRef="#br0" timeOffset="2545">4937 6240 2215 0,'0'0'357'15,"0"0"-230"-15,0 0 103 16,-201 52 20-16,147-22-117 15,10 6-96-15,18 0 1 16,15 0-38-16,11 0-24 16,8-2 22-16,31-9-80 15,17-8-12-15,5-14-68 16,5-3-31-16,-7-6 41 16,-8-24 0-16,-16-1 72 15,-8 0 74-15,-13 11 12 0,-11 6 58 16,-3 11 88-1,0 3 0-15,0 0-46 0,0 12-106 16,0 16 0-16,9 3 14 16,7-6-14-16,6-6-41 15,12-12-26-15,2-7-31 16,8 0 44-16,3-31-38 16,0-10 75-16,1-6 11 15,-4-2 12-15,-10 7-6 16,-14 12 24-16,-5 18 16 15,-12 12 57-15,-3 0-39 16,0 42-5-16,0 18 36 16,0 5-41-16,-6 7-13 15,-1-8-31-15,7-3 4 16,0-15 23-16,0-18-31 16,0-13 0-16,0-15-7 0,0 0 7 15,0-34-21-15,0-19-9 16,10-12 9-16,9-7 9 15,3 0 3-15,6 6-3 16,5 17 12-16,-3 13 0 16,-1 23 39-16,0 13-1 15,-7 0 11-15,-4 39 27 16,1 13-53-16,-2 6-22 16,5 2 29-16,8 0-24 15,6-11-12-15,8-5-92 16,6-12-190-16,-12-13-256 0,-16-12-451 15</inkml:trace>
  <inkml:trace contextRef="#ctx0" brushRef="#br0" timeOffset="2775">4824 6053 2061 0,'0'0'261'0,"0"0"-261"16,0 0 0-16,0 0 49 15,186-194 66-15,-124 155-115 0,-4 11-72 16,-11 13-22-16,-9 15-75 16,-6 0-20-16,-7 27-127 15,-6-1-338-15</inkml:trace>
  <inkml:trace contextRef="#ctx0" brushRef="#br0" timeOffset="2875">5527 5797 1664 0,'0'0'566'15,"0"0"-470"-15,0 0-64 16,193 0-32-16,-105 9-11 16,-3 5-802-16</inkml:trace>
  <inkml:trace contextRef="#ctx0" brushRef="#br0" timeOffset="3226">7313 5582 1914 0,'0'0'747'0,"0"0"-641"16,0 0-84-16,0 0 96 16,-16 169 78-16,10-70-91 0,3 11-12 15,0 6-53-15,-1 2 0 16,1-7 37-16,0-6-64 15,3-9-13-15,-6-19-12 16,6-16-79-16,0-19-50 16,0-29-361-16,0-8-213 15,0-5-1197-15</inkml:trace>
  <inkml:trace contextRef="#ctx0" brushRef="#br0" timeOffset="3390">6891 6245 2357 0,'0'0'599'0,"0"0"-551"0,0 0-13 15,189 0-6-15,-86 0 34 16,14-12-63-16,44 0-85 16,-31-2-223-16,-20 1-398 0</inkml:trace>
  <inkml:trace contextRef="#ctx0" brushRef="#br0" timeOffset="3650">8149 5573 2385 0,'0'0'594'16,"0"0"-549"-16,0 0-3 0,-85 226 148 15,46-116-61-15,-5 1-33 16,7 4-84-16,2-5-2 16,4-7 39-16,6-4-48 15,3-10-2-15,5-5-21 16,2-11-38-16,5-11-9 16,1-9-138-16,9-21-168 15,0-12-279-15,0-17-352 0</inkml:trace>
  <inkml:trace contextRef="#ctx0" brushRef="#br0" timeOffset="4610">8587 6264 1938 0,'0'0'552'0,"0"0"-448"16,0 0-28-16,0 0 172 15,0 0-75-15,0 0-90 16,0 0-25-16,-201-129-50 16,147 139-1-16,3 32 19 15,7 20-14-15,10 11 35 16,17 10-47-16,17-1 0 16,0-5-8-16,32-6 8 15,31-20-54-15,13-14-30 16,15-25-91-16,1-12-66 15,-1 0-104-15,-8-31 43 16,-10-17 191-16,-18-7 49 0,-12-4 62 16,-13-1 82-16,-16 8 106 15,-6 16 66 1,-8 10-73-16,0 20 58 0,0 6-21 16,0 0-128-16,-8 37-54 15,8 7-12-15,0 8-24 16,0 6 33-16,25-7-33 15,19-9-28-15,3-9 16 16,4-13-15-16,-4-20-36 16,-9 0 19-16,-13-13 1 15,-13-27 41-15,-12-11-33 16,-5-5 27-16,-31-2-8 16,-15 4 16-16,-8 5-15 15,5 12-32-15,3 15-59 16,18 8 75-16,19 8-17 0,14 6 11 15,0 0-12-15,47 0 4 16,11 0 0-16,15 0 4 16,4 0 14-16,-4 0 10 15,0 6 3-15,-12 8 14 16,-9 8 25-16,-9 8 16 16,-13 7 38-16,-8 8-1 15,-9 3 28-15,-4 4 1 16,-9-4-78-16,0-12-8 15,0-6 19-15,0-11-39 16,-9-12-1-16,-4-7-23 16,1 0-61-16,2-23 2 15,7-15-42-15,3-17 22 0,0-3 51 16,6-8 11 0,23 7 15-16,5 6 24 0,-2 15 1 15,0 15 78-15,2 23 16 16,-9 0 46-16,1 19 51 15,-8 30-97-15,4 8-43 16,0 4-30-16,7-2-21 16,7-1 0-16,11-6-76 15,26-8-223-15,-7-14-260 16,-11-13-267-16</inkml:trace>
  <inkml:trace contextRef="#ctx0" brushRef="#br0" timeOffset="5060">10402 6326 1991 0,'0'0'622'15,"0"0"-479"-15,0 0 46 16,0 0 42-16,-215 58-58 16,171-15-99-16,22 8-13 15,19-4-61-15,3-3 0 16,22-9-6-16,25-7-51 15,4-16-33-15,-1-12-68 16,3 0-53-16,-14-7 81 16,-5-26-9-16,-12-2 115 0,-9-2 24 15,-10 6 79 1,-3 11 53-16,0 10 16 0,0 10 13 16,-10 0-39-16,-5 45-108 15,8 22-13-15,4 24 37 16,3 13-31-16,0 8 4 15,32 6 2-15,15 0-5 16,13-3 55-16,-3-10-50 16,-6-13-11-16,-14-13 25 15,-12-20-18-15,-13-20 0 16,-12-19-8-16,0-15 24 16,-15-5 45-16,-22-14-68 15,-2-30-2-15,2-15 0 16,1-13-21-16,14-20-47 15,7-49-101-15,12 19-335 0,-6 8-326 16</inkml:trace>
  <inkml:trace contextRef="#ctx0" brushRef="#br0" timeOffset="5306">8717 5902 1781 0,'0'0'242'0,"0"0"-175"16,0 0 184-16,227-180 58 16,-151 150-22-16,-3 20-117 15,-7 10-146-15,0 21-24 16,13 63-226-16,-13-7-367 15,-15-3-1528-15</inkml:trace>
  <inkml:trace contextRef="#ctx0" brushRef="#br0" timeOffset="6128">296 7661 1618 0,'0'0'397'0,"0"0"-258"16,0 0-37-1,0 0 82-15,0 0 6 0,0 0-74 16,14 229-35-16,-14-92-7 15,0 8 0-15,0 4-25 16,0-18-18-16,0-14-13 16,0-15-10-16,3-29-8 15,12-14-20-15,7-27-83 16,11-32-204-16,-3 0-310 16,-10-3-1299-16</inkml:trace>
  <inkml:trace contextRef="#ctx0" brushRef="#br0" timeOffset="6554">0 8396 2089 0,'0'0'254'15,"0"0"-254"-15,0 0 0 16,0 0 69-16,0 0 67 15,200-60-84-15,-144 47-34 16,-12 11-11-16,-5 2 59 16,-9 0-29-16,-5 22-4 15,-3 24-2-15,-8 13-18 16,1 13 7-16,-5 4-20 16,2 2 0-16,-2-8 12 15,2-11-12-15,-2-14 0 16,2-11 0-16,-9-18-7 0,1-13-6 15,-4-3-8-15,0-10 21 16,0-28 0-16,3-22-3 16,1-10 3-16,7-4 6 15,8 1-6-15,6 1-7 16,8 16-2-16,-1 13 9 16,12 24 0-16,3 12-5 15,0 7 5-15,13 7-11 16,2 24-13-16,21 37-123 15,-10-13-382-15,-14-5-601 0</inkml:trace>
  <inkml:trace contextRef="#ctx0" brushRef="#br0" timeOffset="7176">1164 8550 1864 0,'0'0'495'0,"0"0"-393"16,0 0-62-16,0 0 147 16,0 0-44-16,0 0-101 15,-85 203-37-15,89-161-4 16,25-2-2-16,11-8-11 16,4-11-98-16,3-8 41 15,4-13-8-15,-7 0-26 16,-12-24-4-16,-5-14 43 0,-20-11 64 15,-7-4-10-15,-3-3 29 16,-34 5-17-16,-4 7 48 16,2 15 42-16,2 6 9 15,8 9-37-15,17 11-31 16,12 3-30-16,0 0-3 16,19 0-15-16,25 0-16 15,15 10-24-15,2 3 9 16,5 4 11-16,0 2 24 15,-9 11 3-15,-9 5-32 16,-8 5 40-16,-18 9 1 16,-7 5 12-16,-11-3 5 15,-4-1 3-15,0-8-9 0,0-12 4 16,0-17-4 0,-9-6-12-16,6-7 22 0,3 0 2 15,0-30-17-15,0-12-7 16,0-17 0-16,25-3-1 15,13-9 1-15,6 9 0 16,6 7 0-16,1 16 11 16,0 16 50-16,-7 16-39 15,-10 7 47-15,-9 21 4 16,-12 17-49-16,-1 12 17 16,-8 5-26-16,-1 1-14 15,-3 0-1-15,7-17-33 0,5-4-85 16,23-11-125-1,-1-11-283-15,-2-9-565 0</inkml:trace>
  <inkml:trace contextRef="#ctx0" brushRef="#br0" timeOffset="7678">2520 8497 2121 0,'0'0'485'0,"0"0"-426"15,0 0 166-15,0 0-39 16,-160 174-87-16,141-115-38 16,16 1-60-16,3-8-1 15,10-12-19-15,30-15-125 16,4-5-48-16,4-20 41 16,-1 0-24-16,-11-16 42 0,-6-20 7 15,-13-7 104-15,-5-3 22 16,-12 0 62-16,0 8 98 15,0 1 23-15,0 13-11 16,0 15 3-16,0 9-60 16,0 9-46-16,0 38-47 15,0 22-10-15,0 20-12 16,22 22 0-16,3 4 0 16,4 10 17-16,5 0-10 15,-5-1 17-15,-4-7 24 16,-7-8-47-16,-11-20 10 15,-7-24-2-15,0-15-9 0,0-21 48 16,-22-12-28-16,-10-17 11 16,-5 0 1-16,1-7-17 15,-4-29-14-15,3-17-1 16,11-6-13-16,13-15 11 16,13-10-61-16,35-44-89 15,31 21-302-15,4 11-482 0</inkml:trace>
  <inkml:trace contextRef="#ctx0" brushRef="#br0" timeOffset="8560">5893 8750 2174 0,'0'0'625'15,"0"0"-625"-15,0 0 0 16,0 0 30-16,250-92 125 0,-165 40-80 16,3-14-63-16,-2-6 28 15,-2-2-40-15,-14-6 0 16,-16-2 19-16,-17 0-19 16,-18-3 0-16,-19 3 0 15,0 6 1-15,-9 7 30 16,-20 21-30-16,-8 14 19 15,2 24 82-15,-2 10-59 16,-7 44 5-16,5 37-38 16,1 31-8-16,6 22 31 15,10 8-23-15,10 2-10 16,9-7 30-16,3-12-22 16,0-17-14-16,12-26 6 0,10-16-3 15,7-23-12-15,3-23-59 16,15-20-48-16,34-7-28 15,-11-30-366-15,-9-2-318 0</inkml:trace>
  <inkml:trace contextRef="#ctx0" brushRef="#br0" timeOffset="9250">7136 8593 2162 0,'0'0'673'0,"0"0"-531"16,0 0 1-16,0 0 34 16,0 0-18-16,-208-31-135 0,174 59-18 15,12 9 10-15,12 7-15 16,10 6-2-16,0-4-17 16,18-1-41-16,21-11 22 15,5-8-89-15,4-16-46 16,-8-10-9-16,-3 0 60 15,-8-19 57-15,-7-18 47 16,-12-3 17-16,-1 4 79 16,-9 7-4-16,0 10 20 15,0 8 46-15,0 11-38 16,0 0-62-16,0 18-41 16,7 13 0-16,8 2-11 15,2-1 11-15,8-5-33 0,0-13 32 16,6-7-53-16,-2-7 19 15,3-7 13-15,2-27 22 16,-2-11-26-16,-3-6 26 16,1 6 0-16,-8 1 5 15,0 10 5-15,-9 20-7 16,-1 14 17-16,-5 0-19 16,-4 33 77-16,-3 17-78 15,0 4 0-15,0 6 39 16,0-4-38-16,0-16 0 15,0-11-1-15,0-12 1 16,0-14-13-16,0-3 12 0,0-7-24 16,0-30 23-1,0-8-41-15,16-6 24 0,6-9 0 16,6 10 18-16,5 1-7 16,-3 17 7-16,-1 18 0 15,-7 14 51-15,-4 0 4 16,-4 36 20-16,-7 14-42 15,-2 11-21-15,1 6 48 16,-2-4-45-16,3-11-14 16,1-8 11-16,2-13-12 15,2-11-48-15,-2-11-79 16,2-9-45-16,-5 0-309 16,-7-2-473-16</inkml:trace>
  <inkml:trace contextRef="#ctx0" brushRef="#br0" timeOffset="9503">6950 8416 1947 0,'0'0'475'0,"0"0"-447"15,0 0 3-15,0 0 125 16,138-197-7-16,-90 158-29 16,-1 19-48-16,-3 3-30 15,-8 17-42-15,4 0-26 0,8 10-129 16,-4 9-415-16,-12-2-540 16</inkml:trace>
  <inkml:trace contextRef="#ctx0" brushRef="#br0" timeOffset="9624">7613 8107 2734 0,'0'0'372'0,"0"0"-285"15,0 0-35-15,0 0-19 16,281 53-33-16,-190-31-573 16,-12-2-1918-16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7:10:49.3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1798 958 1994 0,'0'0'203'15,"0"0"-196"-15,0 0 85 16,193-63 77-16,-114 19-62 15,13-12-92-15,-1-9 1 0,4-10-16 16,-14-2 0-16,-12-5 0 16,-22-4 0-16,-21 2 1 15,-16 1 15-15,-10 8-5 16,-3 13 5-16,-35 9 84 16,0 20 14-16,-10 20-22 15,1 13-21-15,-4 7-12 16,7 44 36-16,0 21-49 15,4 24-8-15,11 16 28 16,3 9-46-16,8 3 15 16,11 2-13-16,-1-9-21 15,8-4 30-15,0-14-31 16,0-13 0-16,0-13-1 0,15-15-14 16,3-20 7-16,4-15-10 15,4-12-59-15,6-11-28 16,34-8-162-16,-4-21-119 15,-11-6-307-15</inkml:trace>
  <inkml:trace contextRef="#ctx0" brushRef="#br0" timeOffset="759">2924 891 1719 0,'0'0'549'15,"0"0"-394"-15,0 0-25 16,0 0 153-16,0 0-70 0,0 0-105 16,-201-58-10-16,147 79-47 15,3 16-1-15,4 11-11 16,13 5-38-16,12 0-1 16,19 2 0-16,3-7-14 15,18-5-13-15,26-13-70 16,14-17-15-16,1-13 4 15,4 0-71-15,-6-16 74 16,-10-24 35-16,-9-7 40 16,-10-1 30-16,-14 5 31 15,-9 8 53-15,-5 12 86 16,0 13-31-16,0 10-21 16,-9 3-55-16,3 30-33 0,6 9-10 15,0 4-14-15,0-3-5 16,10-4-1-16,17-9-12 15,2-11-18-15,3-15-4 16,2-4-8-16,1 0 36 16,6-37 0-16,3-9 6 15,-5-9-5-15,5-3 5 16,-7-2 0-16,-2 14 1 16,-13 12 0-16,-6 23 36 15,-10 11-19-15,-6 11 8 16,0 40 37-16,0 11-56 15,0 10 3-15,-10-4 16 16,-2-3-17-16,2-12 4 0,7-10-7 16,-1-18-6-1,-1-14 30-15,2-11-21 0,0 0-3 16,-4-16 2-16,0-20-8 16,7-16-7-16,0-7-25 15,0-11 19-15,10 3-1 16,16-3-20-16,2 11 15 15,3 13 18-15,-3 16 2 16,-2 13 0-16,-4 17 1 16,0 0 17-16,0 10 40 15,-5 27-41-15,5 6 13 16,-7 7 8-16,4-2-24 16,-1 5-7-16,-1-8-8 15,5-6 0-15,0-9 0 0,-3-7-90 16,-4-11-55-16,-15-12-230 15,0 0-377-15,0 0-1258 0</inkml:trace>
  <inkml:trace contextRef="#ctx0" brushRef="#br0" timeOffset="1026">2562 744 1573 0,'0'0'247'15,"0"0"-174"-15,0 0 9 16,0 0 236-16,126-173-45 16,-72 137-97-16,-4 6 19 15,6 14-91-15,-5 10-43 16,-7 6-27-16,-2 0-34 15,2 20-55-15,12 19-223 16,-9-10-404-16,-8-5-564 0</inkml:trace>
  <inkml:trace contextRef="#ctx0" brushRef="#br0" timeOffset="1151">3335 312 2152 0,'0'0'610'0,"0"0"-560"0,0 0 12 15,0 0 38-15,0 0-100 16,259 82-238-16,-178-35-549 16</inkml:trace>
  <inkml:trace contextRef="#ctx0" brushRef="#br0" timeOffset="-212764.03">102 659 1585 0,'0'0'273'0,"0"0"-132"16,0 0 89-16,0 0-33 15,0 0 5-15,0 0-18 16,-102-16-81-16,102 0 26 16,0 0-92-16,0-8-27 0,10 1 65 15,17-2-63 1,5 4-1-16,12 2-5 0,4 6-5 15,6 10 26-15,5 3-27 16,2 0 0-16,-5 22 17 16,-2 18-17-16,-10 10 0 15,-12 13 0-15,-13 1 2 16,-16 9 26-16,-3 2-28 16,-3 1 0-16,-35-1 26 15,-9-6-26-15,-7-11 0 16,0-5 1-16,3-13 8 15,4-10 27-15,10-11-36 16,4-5 7-16,6-12 7 16,14-2-14-16,6 0-18 15,7-13-34-15,0-16-139 0,69-34-117 16,-1 10-283 0,-2 8-50-16</inkml:trace>
  <inkml:trace contextRef="#ctx0" brushRef="#br0" timeOffset="-212464.03">908 686 1152 0,'0'0'854'0,"0"0"-635"15,0 0 6-15,0 0 38 0,0 0-64 16,0 0-42-16,0 0-96 15,-113 0-20-15,76 30 40 16,-2 12-54-16,-2 12 16 16,4 8 9-16,2 6-20 15,9 4 32-15,8 4-44 16,11-7-1-16,7-3 23 16,0-10-42-16,42-14 0 15,27-12-1-15,31-19 0 16,27-11-35-16,78-28-119 15,-28-25-495-15,-26 1-1694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6.1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29 639 1285 0,'0'0'657'15,"0"0"-533"-15,0 0 21 0,-3 249 62 16,-1-130 55-16,-4 5-119 16,1-1-40-16,0-6-27 15,7-15-50-15,0-16 2 16,0-18-28-16,0-19 0 16,0-19 6-16,0-23-6 15,0-7-7-15,0-7-12 16,7-39 5-16,8-20-46 15,-4-19-12-15,4-9 11 16,-8-19 61-16,-4-1-33 16,-3-8 33-16,0-6-6 15,0 1 6-15,0 8 0 0,0 16 0 16,0 29 1-16,0 21 65 16,29 26-45-16,11 20 7 15,14 7 52-15,9 0-46 16,10 18 8-16,3 1-32 15,8 2-8-15,4-19 20 16,-1-2-22-16,-3 0-1 16,-4 0-57-16,1 0-146 15,-24 0-251-15,-16 0-167 0</inkml:trace>
  <inkml:trace contextRef="#ctx0" brushRef="#br0" timeOffset="229">222 1053 1343 0,'0'0'930'16,"0"0"-797"-16,0 0-64 15,0 0 99-15,0 0 20 16,186-4-103-16,-120-6-67 15,3 3-18-15,-3 7-6 16,14 0-130-16,-18 10-333 16,-18 17-273-16</inkml:trace>
  <inkml:trace contextRef="#ctx0" brushRef="#br0" timeOffset="445">156 1670 1943 0,'0'0'621'0,"0"0"-572"15,0 0 42-15,0 0 157 16,0 0-105-16,0 0-86 16,0 0-52-16,245 6 1 15,-169-6-12-15,12-13-98 16,39 1-275-16,-20 2-278 15,-16-7-1249-15</inkml:trace>
  <inkml:trace contextRef="#ctx0" brushRef="#br0" timeOffset="728">1494 515 1991 0,'0'0'595'16,"0"0"-523"-16,0 0 68 15,0 0 95-15,-149 183-81 16,95-75-55-16,6 8-40 0,4 9-38 16,7 2 56-16,19-2-49 15,11-5-22-15,7-3 5 16,0-12-11-16,34-21-20 15,16-9-61-15,16-22-82 16,36-19-157-16,-11-18-345 16,-15-16-409-16</inkml:trace>
  <inkml:trace contextRef="#ctx0" brushRef="#br0" timeOffset="995">1874 531 2116 0,'0'0'536'0,"0"0"-479"15,0 0 183-15,0 0-12 16,43 210-83-16,-10-128-27 16,11 6-65-16,7-2-31 15,3 0-5-15,9-5-16 16,3-5 14-16,3 3-15 15,-8-14-18-15,-9-6 12 16,-9-3-51-16,-6-10-52 16,-2-10-105-16,-4-13-279 15,-9-16-179-15</inkml:trace>
  <inkml:trace contextRef="#ctx0" brushRef="#br0" timeOffset="1223">2575 729 1918 0,'0'0'577'15,"0"0"-468"-15,0 0 1 16,0 0 154-16,-144 202-63 16,86-108-87-16,-11 2-71 15,0 6-33-15,-1 0 17 16,8-12-27-16,14-13-39 15,16-8-58-15,29-3-150 16,3-23-359-16,0-17-369 0</inkml:trace>
  <inkml:trace contextRef="#ctx0" brushRef="#br0" timeOffset="1530">2786 524 2008 0,'0'0'522'16,"0"0"-460"-16,0 0 136 16,0 0 52-16,0 0-84 15,228 227-46-15,-184-132-60 0,0 7-15 16,-7 13 24-16,-11-6-54 15,-13 8 24-15,-13-6-39 16,0 5 1-16,-13-18-9 16,-28-13 8-16,-6-13-43 15,3-13-20-15,3-21-91 16,9-38-96-16,14 0-316 16,7 0-177-16</inkml:trace>
  <inkml:trace contextRef="#ctx0" brushRef="#br0" timeOffset="1817">3209 62 1945 0,'0'0'486'0,"0"0"-358"16,0 0 60-16,0 0 64 15,215-59-119-15,-171 59-70 16,-9 9 5-16,-10 31-28 16,-13 16 8-16,-12 9-14 15,0 12-17-15,-22-3 16 16,-7-8-33-16,4-10 0 16,10-14-11-16,15-13 7 15,0-11-53-15,91-18-78 0,1 0-218 16,2 0-510-16</inkml:trace>
  <inkml:trace contextRef="#ctx0" brushRef="#br0" timeOffset="2099">4550 1049 2460 0,'0'0'264'16,"0"0"-193"-16,0 0 71 15,0 0 29-15,0 0-60 16,252 0-95-16,-183 0-16 15,1 0-11-15,-1 14-142 16,-18 2-368-16,-19 5-377 0</inkml:trace>
  <inkml:trace contextRef="#ctx0" brushRef="#br0" timeOffset="2278">4418 1355 2429 0,'0'0'647'0,"0"0"-576"16,0 0 28-16,0 0 28 15,189 0-63-15,-97 0-64 16,36 0-103-16,-23 0-420 16,-17 0-1975-16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6:09.0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56 249 1302 0,'0'0'308'16,"0"0"-183"-16,0 0 7 16,0 0 36-16,0 0-15 15,0 0-23-15,-51-23-37 16,48 17 44-16,3-5-54 16,0-5 5-16,0 0 21 0,0-4-36 15,0-2-23-15,6 1 2 16,13 2-37-16,6-1 33 15,1 8-48-15,-1 5 2 16,2 7-1-16,-7 0 5 16,2 0-6-16,-3 26 0 15,-4 10 12-15,-5 16-1 16,-6-2-11-16,-4 10 0 16,0-2-1-16,0 1-8 15,0-11 9-15,-10-1 5 16,-9-9-4-16,0-8-2 15,-3-2 10-15,9-19-4 0,-2-4 7 16,4 0-12-16,8-5-14 16,3 0-57-16,0-5-137 15,3-20-111-15,36-17-39 16,2 5 56-16,-7 1-284 0</inkml:trace>
  <inkml:trace contextRef="#ctx0" brushRef="#br0" timeOffset="294">458 105 1340 0,'0'0'344'0,"0"0"-187"16,0 0 39-16,0 0 71 16,0 0-94-16,0 0-54 15,0 0-41-15,-88-14-19 0,63 44 26 16,3 10-28-16,3 6-20 15,1-4 40-15,8 3-71 16,6 5 0-16,4 3 33 16,0-7-38-16,0-4-1 15,4 0-3-15,18-12 3 16,3 1 13-16,4-12-13 16,3-3-99-16,12-3-31 15,3-6-87-15,19-7-128 16,-7 0-44-16,-16 0-723 0</inkml:trace>
  <inkml:trace contextRef="#ctx0" brushRef="#br0" timeOffset="536">837 397 810 0,'0'0'914'0,"0"0"-794"16,0 0-33-16,0 0 133 15,0 0-58-15,0 0-17 16,0 0-84-16,44 48-9 16,-12-40 9-16,5 1-61 0,28 5-76 15,-10 2-191-15,-4-10-360 16</inkml:trace>
  <inkml:trace contextRef="#ctx0" brushRef="#br0" timeOffset="894">1399 387 1674 0,'0'0'316'0,"0"0"-196"16,0 0 11-16,0 0 10 15,0 0-33-15,0 0-81 0,60-187 41 16,-38 141 31 0,-3 3-47-16,-4 7 55 0,-5 0 14 15,-3 16-31-15,-2 10-12 16,-5 1-27-16,4 9 3 15,-4 0 17-15,0 0-70 16,0 32-1-16,0 21 37 16,0 11-22-16,0 9-7 15,0 7-8-15,0-1 0 16,0-5-2-16,0-2-125 16,0 10-124-16,6-15-359 15,6-18-428-15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45.3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2826 0,'0'0'312'16,"0"0"-312"-16,0 0 0 15,0 0 0-15,0 0 0 16,0 0-563-16,0 0-221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45.4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1335 0,'0'0'1356'0,"0"0"-1109"15,0 0-123-15,0 0-22 0,0 0-102 16,0 0-341 0,0 0-2275-16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44.1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130 68 1770 0,'0'0'375'16,"0"0"-288"-16,0 0-61 15,0 0 194-15,0 0-48 16,0 0-79-16,9 69 13 0,19-3-24 16,13 27 30-1,1 18-54-15,6 19-11 0,-1 10 49 16,-3 0-66-16,-4 0 4 16,-2-9-16-16,-6-12-11 15,-3-17 46-15,-7-20-53 16,-4-17 0-16,-3-22 26 15,-4-20-19-15,-1-14-1 16,1-9-5-16,11-14 19 16,11-47 59-16,26-53-79 15,10-51 0-15,7-48 17 16,-6-20-4-16,-20 10-13 16,-21 45 0-16,-14 58 0 0,-5 38-28 15,-4 29 26-15,0 14-40 16,-2 13 27-16,-1 16-84 15,6 10-128-15,1 65-267 16,2 7-159-16,-2 3-1039 0</inkml:trace>
  <inkml:trace contextRef="#ctx0" brushRef="#br0" timeOffset="565">1549 371 1204 0,'0'0'1158'0,"0"0"-914"0,0 0-49 15,0 0 10-15,0 0-21 16,0 0-116-16,0 0-28 16,22 199 69-16,-8-97-91 15,4 6 8-15,-6 8 14 16,2-8-31-16,-3-7 8 15,0-12-17-15,-3-17 0 16,-5-24 14-16,-3-17-14 16,4-18-9-16,-4-13 1 15,0 0 16-15,0-13-16 16,-4-27 8-16,-11-23-4 0,0-14-20 16,1-21 16-16,-1-18-8 15,5-9 14 1,-5-5-13-16,5-2 5 0,-2 11 8 15,5 15 2-15,7 28 0 16,0 18 0-16,3 25-1 16,26 16 1-16,19 14 0 15,7 5 9-15,15 19-3 16,2 34-5-16,8 17 34 16,-4 8-35-16,2 15 0 15,-9-1 33-15,-8 3-27 16,-14 3 36-16,-13-3-22 15,-24 4-11-15,-10 3 51 16,-6-7-59-16,-38-11 10 16,-7-5 1-16,-8-16-3 0,-7-11-6 15,2-13-3-15,-9-12-62 16,-2-8-11-16,-29-15-188 16,19-4-542-16,9 0-1516 0</inkml:trace>
  <inkml:trace contextRef="#ctx0" brushRef="#br0" timeOffset="968">0 2068 2199 0,'0'0'474'0,"0"0"-450"15,0 0 42-15,0 0 189 16,0 0-117-16,0 0-80 16,0 0-7-16,247-8-13 15,-122-5 54-15,12 0-54 16,10 3-17-16,34 0 42 15,39 1-36-15,35-5 21 16,-21 4-2-16,-48 1-35 16,-63 6 52-16,-40 3-63 0,2 0 1 15,-1 0 14-15,-8 0-15 16,-22 0 0-16,-16 3-2 16,-16 3-31-16,-12-3 18 15,-2-3-87-15,13 0-61 16,-3-26-165-16,4-11-589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0.6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550 177 1766 0,'0'0'347'0,"0"0"-226"0,0 0-2 16,0 0 71-16,0 0 9 15,-17 204-100-15,17-130-41 16,-5 3 41-16,5-5-66 16,-4-4 26-16,4-1-14 15,-3-9-44-15,-4-1 44 16,4-8-45-16,-6-7 0 15,6-10-10-15,3-1-4 16,0-15-123-16,0-12-141 16,0-4-251-16,7 0 41 0</inkml:trace>
  <inkml:trace contextRef="#ctx0" brushRef="#br0" timeOffset="224">0 0 1761 0,'0'0'290'15,"0"0"-209"-15,0 0 55 16,0 0 92-16,0 0-40 16,0 0-47-16,269 7-74 15,-156-7 11-15,16 0-78 16,8 0-12-16,45 9-40 0,-31 8-276 15,-34 3-327-15</inkml:trace>
  <inkml:trace contextRef="#ctx0" brushRef="#br0" timeOffset="953">1322 378 1207 0,'0'0'862'0,"0"0"-697"16,0 0-31-16,-44 173 59 15,41-97 44-15,0 3-137 16,3-4-44-16,0-6-50 16,3-14 1-16,28-8 5 0,1-19-12 15,12-14-34-15,0-14 20 16,6 0-25-16,-2-36 4 15,-1-14 6-15,-3-8 7 16,-5-8-6-16,-5 0 14 16,-12 6 14-16,-4 9 4 15,-7 15-3-15,-8 20 14 16,-3 16 13-16,0 0-22 16,0 26 32-16,0 20-28 15,0 13-10-15,0 4 36 16,0-5-36-16,12-5-7 15,5-10 5-15,10-11 2 16,1-11 5-16,1-14-5 16,0-7-69-16,1-5 33 15,-1-27-4-15,3-8-11 0,2-9 1 16,-5 7-2-16,-4 1 52 16,-3 17-61-16,-3 12 36 15,-9 12 17-15,-3 7-3 16,-7 29 11-16,0 10 1 15,0 7 13-15,0-8 32 16,-4-1-46-16,-6-16 0 16,2-7 4-16,4-15-3 15,1-6 14-15,0 0 20 16,3-24-29-16,0-14 19 0,0-10-25 16,0-13-12-1,22 3 10-15,6-5-22 0,10 9 23 16,0 10-26-16,3 15 27 15,0 15-14-15,-6 14 13 16,-1 5 1-16,-2 33 16 16,2 15 53-16,-2 5 22 15,-7 1-39-15,1 0 2 16,-1-7 1-16,-6-2-55 16,3-15-8-16,-4-7 6 15,4-12-185-15,10-16-57 16,-3 0-317-16,-7-3-553 0</inkml:trace>
  <inkml:trace contextRef="#ctx0" brushRef="#br0" timeOffset="1433">2909 604 1230 0,'0'0'663'15,"0"0"-364"-15,0 0-57 16,0 0-58-16,0 0-14 15,0 0-67-15,0 0-24 16,-161 198-23-16,143-146-50 16,11-11 32-16,7-3-38 15,0-15-62-15,25-11-27 16,9-12-78-16,2 0 12 16,1-16-10-16,-5-21 4 15,-7-2 99-15,-6 0 26 16,-9 4 36-16,-5 5 65 0,-2 9 70 15,-3 14 53-15,0 7-55 16,0 5-100-16,0 34 32 16,0 16 0-16,0 17-21 15,0 14 45-15,0 12-68 16,22 5 79-16,4 1 8 16,6-2-83-16,2-8 55 15,-12-5-55-15,-15-9-24 16,-7-11 77-16,0-14-58 15,-34-16 5-15,-9-9 7 16,-9-9-23-16,1-16 66 16,1-5-75-16,-1 0 0 0,7-29 34 15,7-17-34-15,11-10-7 16,16-9-37-16,10-8-46 16,32-41-28-16,24 18-424 15,5 8-310-15</inkml:trace>
  <inkml:trace contextRef="#ctx0" brushRef="#br0" timeOffset="1751">3878 607 1905 0,'0'0'525'0,"0"0"-496"15,0 0 147-15,0 0 76 16,0 0-86-16,147 190-16 16,-100-124-108-16,8 0-29 15,-1-1 78-15,5 0-71 16,-5-7-5-16,2-10-15 15,-9-9-22-15,-5-9-2 16,-4-10-188-16,2-20-322 16,-11 0-87-16,-10-24-1252 0</inkml:trace>
  <inkml:trace contextRef="#ctx0" brushRef="#br0" timeOffset="1946">4360 722 1914 0,'0'0'378'0,"0"0"-241"16,0 0 104-16,-205 207 48 15,133-135-84-15,6 0-119 16,12-14-31-16,13-7-55 16,19-15-27-16,19-13-82 15,6-20-228-15,31-3-352 16,6 0-812-16</inkml:trace>
  <inkml:trace contextRef="#ctx0" brushRef="#br0" timeOffset="2178">4768 807 2378 0,'0'0'275'0,"0"0"-171"16,0 0 134-16,59 168-41 16,-30-110-68-16,11 5-111 15,11-4-11-15,3-1 14 16,2-5-21-16,5-6-89 0,13-12-158 16,-13-8-305-16,-14-14-241 15</inkml:trace>
  <inkml:trace contextRef="#ctx0" brushRef="#br0" timeOffset="2382">5334 831 2232 0,'0'0'378'15,"0"0"-284"-15,0 0 148 16,0 0 32-16,-189 238-169 15,114-155-56-15,-1-1-49 0,4-3 13 16,9-10-29-16,12-7-162 16,22-16-481-16,14-24-1271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3.84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0 423 1647 0,'0'0'284'0,"0"0"-262"16,0 0 17-16,241 0 137 16,-120-5-65-16,43-3-47 15,50 2 8-15,42 3-3 16,-23-4 14-16,-47 4-78 16,-62 3-4-16,-43-3 36 0,-5 0-36 15,-7-1-1 1,-11 1 16-16,-24-7 17 0,-24 0 114 15,-10-7 9-15,0-5-52 16,-26-7 10-16,-18-7-49 16,-6-4 8-16,-8-3-34 15,-4 1-12-15,-1 2 52 16,12 3-77-16,7 13 8 16,19 6 34-16,15 8-28 15,10 10-16-15,3 0-4 16,41 4 4-16,20 23 7 15,14 12-7-15,8 4-7 16,-1 2-2-16,-9 1 18 0,-13-3-18 16,-13 3 9-16,-16-3 0 15,-20-1 5-15,-14 0-3 16,-7 1-4-16,-40 10-4 16,-16-2-75-16,-35 19-85 15,10-14-406-15,9-18-677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4.8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1582 0,'0'0'309'0,"0"0"-171"16,0 0 46-16,0 0 66 15,0 0-70-15,0 0-86 16,0 0 53-16,139 175-77 16,-56-121-21-16,23 9 53 15,14 6-53-15,16 7 16 16,6-1-22-16,7-1-42 15,8 3 57-15,-3-5-58 16,-2-4 0-16,-13-5 15 16,-19-10-15-16,-22-7 0 0,-20-14 0 15,-24-4 1 1,-26-17 8-16,-12-3-9 0,-16-8 0 16,0 0 57-16,-4-5-14 15,-26-24-20-15,-6-10-19 16,-8-3-2-16,-6-12 35 15,2 6-37-15,1-5 0 16,0 8 44-16,6 5-43 16,9 7 23-16,10 14-6 15,7 5-12-15,11 11 55 16,4 3-61-16,0 0 0 16,26 7-9-16,14 24 10 0,11 13-2 15,6 2 0 1,3 7 1-16,-6-1 12 0,-7 1-12 15,-10-5 0-15,-15 2 8 16,-15-7-2-16,-7-3-12 16,-10-1 6-16,-37-3 0 15,-13-5-14-15,-6-1-40 16,-3 0-93-16,22-13-119 16,15-7-743-16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7.8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2467 0,'0'0'15'0,"0"0"-15"16,0 0-62-16,0 0 53 0,0 0-739 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7.9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62 2514 0,'0'0'532'0,"0"0"-491"16,0 0 91-16,0 0-37 15,0 0-95-15,0 0-18 16,0 0-264-16,136-62-532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8.4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614 39 2155 0,'0'0'216'15,"0"0"-163"-15,0 0 175 16,0 0 39-16,0 0-74 0,0 0-94 16,-223-62-56-1,166 101 56-15,-3 17-78 0,-1 23-14 16,2 14 59-16,9 11-43 15,9 7 5-15,9 1-10 16,10-1-18-16,15-5 51 16,7-5-51-16,3-9 0 15,41-7 3-15,22-6-1 16,10-14-4-16,16-15-8 16,3-14 10-16,-8-17-14 15,-7-19 14-15,-17 0 0 16,-16-5-6-16,-18-32 17 15,-23-3 5-15,-6-8 11 16,-32-5-6-16,-37 5 47 16,-19 0-68-16,-14 9-35 0,-7 19 4 15,21 7-143-15,27 10-497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6:43:59.1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381 726 1597 0,'0'0'238'15,"0"0"-97"-15,0 0-32 16,0 0 82-16,0 0 28 15,-190-81-54-15,140 81-10 16,2 38-70-16,8 24-2 16,11 15-22-16,10 17-36 15,16-6 31-15,3 1-32 16,7-10-8-16,40-14 2 16,19-25-18-16,25-14-13 15,18-26-131-15,60-16-211 16,-24-31-252-16,-21-4-513 0</inkml:trace>
  <inkml:trace contextRef="#ctx0" brushRef="#br0" timeOffset="922">1015 89 1751 0,'0'0'527'16,"0"0"-440"-16,0 0 141 15,0 0 36-15,-62 233-122 16,48-134-45-16,2 2-46 16,9 1-14-16,3 0 13 15,0-15-38-15,0 0-12 16,0-6 0-16,0-16-1 0,0-4 1 16,0-23-52-16,7-5-25 15,8-16 4-15,10-17-24 16,9 0 25-16,8-33-6 15,14-22-25-15,5-17 25 16,8-18-40-16,9-12 27 16,5-5 84-16,5-12-3 15,3 5 10-15,-8 2 0 16,-14 14 11-16,-16 19 84 16,-28 13-25-16,-21 21 24 15,-4 15 61-15,-12 12-30 16,-27 18-18-16,-8 0-28 15,-9 24-28-15,-2 29 22 0,-1 11-55 16,8 16-17 0,7 4 29-16,16 9-29 15,6-1 5-15,15 3-6 0,3-7 0 16,4-3-12-16,0-6-27 16,0-12-25-16,0-15 23 15,14-14-23-15,1-11-14 16,7-24-3-16,4-3-7 15,9-9 87-15,6-24-37 16,3-6 20-16,3 3 17 16,-3 3 2-16,-9 20-8 15,-4 3 7-15,-6 10 0 16,-3 0 56-16,-5 30-50 0,5 6 11 16,5 3 66-1,2-9-81-15,0-1-2 0,3-13 0 16,2-9-66-16,1-7 44 15,2 0-19-15,-4-33 7 16,4-7 34-16,-8-6-20 16,-4 1 19-16,-6 6 2 15,-4 6-1-15,-9 19 100 16,-2 14-11-16,-4 0-29 16,0 28-2-16,0 17-32 15,7 13 11-15,8 9-37 16,14-9 1-16,15-5-5 15,10-14 4-15,8-20-35 16,1-12 23-16,-2-7-88 0,-9-7-4 16,-10-25 18-16,-4-11 24 15,-16 1 62-15,-4-5 0 16,-11 12 21 0,0 8 33-16,-2 7 34 0,-5 18 33 15,3 2-54-15,-3 0-56 16,7 10 31-16,0 19-33 15,5 7-9-15,1 3 0 16,9-1-54-16,34-7-143 16,-5-4-65-16,-4-10-444 0</inkml:trace>
  <inkml:trace contextRef="#ctx0" brushRef="#br0" timeOffset="1150">3173 850 1862 0,'0'0'516'16,"0"0"-403"-16,0 0 187 15,0 0-25-15,0 0-101 16,-186 196-87-16,176-143-44 16,10 3-8-16,0-3-35 15,19-17-17-15,16-8 1 16,6-7-68-16,6-11-88 15,0-10-144-15,-6 0-311 16,-19-7-838-16</inkml:trace>
  <inkml:trace contextRef="#ctx0" brushRef="#br0" timeOffset="1359">2715 490 1864 0,'0'0'376'16,"0"0"-274"-16,0 0 88 16,0 0 80-16,0 0-104 15,0 0-81-15,0 0-64 16,142-4-15-16,-139 40-12 16,-3 10-34-16,0 16-268 15,-3-9-351-15,-12-10-714 0</inkml:trace>
  <inkml:trace contextRef="#ctx0" brushRef="#br0" timeOffset="1495">3104 332 1510 0,'0'0'754'0,"0"0"-563"16,189-181-24-16,-116 115-73 16,-10 21-17-16,-19 15-77 15,-7 20-98-15,-17 10-393 16,-8 0-269-16</inkml:trace>
  <inkml:trace contextRef="#ctx0" brushRef="#br0" timeOffset="1704">646 479 2424 0,'0'0'338'15,"0"0"-293"-15,268-9-24 16,-109-5-21-16,-9 5-383 0</inkml:trace>
  <inkml:trace contextRef="#ctx0" brushRef="#br0" timeOffset="2372">4712 267 1415 0,'0'0'342'16,"0"0"-125"-16,0 0-2 15,0 0-15-15,0 0 35 16,0 0-59-16,-18 238-58 16,14-119-10-16,4-7-62 15,0 2 2-15,0-19-11 0,0-5-37 16,0-18 22 0,7-14-22-16,8-13-24 0,0-15-97 15,2-23-248-15,2-7-291 16,-12 0-684-16</inkml:trace>
  <inkml:trace contextRef="#ctx0" brushRef="#br0" timeOffset="2761">4369 775 1635 0,'0'0'218'16,"0"0"-82"-16,0 0 65 0,0 0 67 15,186 35-113 1,-98-35-69-16,0 0-41 0,-2 0 4 16,-5-2 31-16,-11 2-46 15,-13 0-13-15,-6 2 18 16,-17 38-26-16,-9 5 8 16,-10 13-1-16,-8 6-10 15,-4 2 4-15,-3-4-14 16,0-7-24-16,0-11 18 15,0-16-27-15,0-18 1 16,0-10 16-16,0 0 16 16,0-14 3-16,0-30-3 15,-3-15-23-15,3-13 22 16,0-4 2-16,7-5 6 0,18 8-7 16,6 18-3-16,8 15-5 15,8 20-63-15,4 13-87 16,30 7-101-16,-12 14-124 15,-11 9-363-15</inkml:trace>
  <inkml:trace contextRef="#ctx0" brushRef="#br0" timeOffset="3371">5754 830 1478 0,'0'0'321'0,"0"0"-165"16,0 0 100-16,0 0-31 15,0 0-60-15,0 0-65 0,0 0-54 16,-142 144 12 0,142-91-58-16,8-4 0 0,25-7-9 15,11-8 9-15,6-14-16 16,1-11-14-16,0-9 30 16,-2-3 9-16,-14-42-9 15,-13-12 0-15,-15-8 28 16,-7-10-20-16,-3-4 11 15,-33 6-17-15,-8 6 4 16,0 16 24-16,0 22-30 16,12 16 10-16,14 13 11 15,11 0-21-15,7 9-15 16,10 24 8-16,31 0-23 16,13-1 30-16,8-1-33 15,3-2 2-15,4-7 9 0,-3 8-28 16,-4 5 49-1,-11 3-15-15,-14 8 12 0,-11 3-4 16,-13 3 8-16,-4-1 0 16,-9-7 0-16,0-7-31 15,0-11 19-15,-12-10-23 16,2-16 30-16,-2 0 5 16,8-6 0-16,4-30-1 15,0-10-8-15,0-10-27 16,22-10 21-16,7 3-17 15,12 8 23-15,-1 9 9 16,8 17 10-16,-4 17 41 0,-2 12 2 16,-5 0-14-1,-11 35 32-15,-4 10-14 0,-11 12-42 16,-4 1 19-16,0 1-34 16,5-14 0-16,1 6-26 15,25-15-126-15,-3-7-148 16,2-19-217-16</inkml:trace>
  <inkml:trace contextRef="#ctx0" brushRef="#br0" timeOffset="3843">7144 850 1739 0,'0'0'396'0,"0"0"-272"16,0 0 143-16,0 0 11 0,0 0-88 15,-138 191-84-15,126-136-35 16,12-6-38-16,0-8-24 16,0-6 1-16,18-12-10 15,11-14-39-15,5-9 9 16,2 0-9-16,-6-16 8 16,-1-26 19-16,-7-4 12 15,-9-4 13-15,-4-3-5 16,-6 8 1-16,0 8 52 15,-3 18-7-15,0 10 11 16,0 9-30-16,4 17-34 16,4 28 48-16,-1 27-41 15,7 23-2-15,1 17 15 0,7 16-12 16,0 10 25-16,-4 2-34 16,-4-2 6-16,-11-5 14 15,-3-16-20-15,0-22 0 16,-20-16 14-16,-21-27-13 15,-9-22 7-15,-10-18-8 16,0-12 7-16,0 0 13 16,13-35-20-16,10-15 0 15,20-13 0-15,17-8-10 16,0-9-43-16,86-50-70 16,2 24-345-16,-3 8-451 0</inkml:trace>
  <inkml:trace contextRef="#ctx0" brushRef="#br0" timeOffset="4526">1397 2320 1631 0,'0'0'283'0,"0"0"-163"16,0 0-2-16,0 0 57 16,-203-75 11-16,144 75-76 15,2 0-59-15,4 17 28 16,14 18-20-16,14 7-32 15,17 18 9-15,8-1-28 16,0 6-7-16,30 1 0 16,9-1-1-16,1-15 13 15,-2 3-13-15,-10-12-6 16,-9-1 6-16,-19-3 0 0,0-8 14 16,-12 0-5-16,-28-3-8 15,-11-2 38-15,-3-17-39 16,0-7-13-16,10 0 7 15,32-20-135-15,12-19-171 16,0-2-344-16</inkml:trace>
  <inkml:trace contextRef="#ctx0" brushRef="#br0" timeOffset="4991">1609 2671 1467 0,'0'0'310'0,"0"0"-227"16,0 0 45-16,194-157 95 16,-136 101-79-16,-4-10-55 15,-7-6-2-15,-13 4-17 16,-19-2 37-16,-11 0-14 16,-4 8-33-16,-9 10 50 15,-23 10-51-15,-8 19 29 16,-8 20 8-16,1 3-63 15,-7 52-3-15,3 27-6 16,7 26-12-16,10 5 35 16,17 13-32-16,17 1-3 15,0-15-4-15,10-5 7 16,31-15-30-16,6-20-2 0,7-23-44 16,9-27 36-16,-2-19-40 15,1 0-13-15,-7-28 26 16,0-23-9-16,-11 3 34 15,-5 2 6-15,-8 3 21 16,-14 21 13-16,-6 15 14 16,-4 7 13-16,-7 0-13 15,4 36 3-15,-4 3 13 16,0 8-43-16,3-3-21 16,9 0-2-16,6-9-155 15,15-8-329-15,-5-7 119 16,-6-20-1554-16</inkml:trace>
  <inkml:trace contextRef="#ctx0" brushRef="#br0" timeOffset="5124">2243 2553 1741 0,'0'0'487'16,"0"0"-481"-16,0 0-6 15,0 0-84-15,0 0-152 16,0 0-1589-16</inkml:trace>
  <inkml:trace contextRef="#ctx0" brushRef="#br0" timeOffset="5795">3021 2684 1743 0,'0'0'594'16,"0"0"-388"-16,0 0 80 15,0 0-35-15,-233-88-72 16,173 88-76-16,10 0-48 16,2 29-41-16,20 7 19 15,9 7-33-15,19 10-3 16,0-7-9-16,19 3-8 16,19-13-25-16,15-7-34 15,-2-13-45-15,3-9 25 16,-4-7-115-16,-6-7 57 15,-3-32 29-15,-9-10 27 0,-6-17 43 16,-1-13 36 0,-6-9 22-16,-1-10 30 0,4-8 4 15,-3 2 36-15,3 2 17 16,-9 17-17-16,-1 25 24 16,-5 29 36-16,-7 26-37 15,0 5 0-15,0 33-72 16,0 33 36-16,0 16 9 15,0 13-47-15,0 0 2 16,0 1-18-16,0-12 9 16,0-2 0-16,0-15-12 15,15-9-1-15,7-15-11 16,7-13-77-16,11-14 10 16,11-9 13-16,7-7-78 15,4-14 58-15,4-25-19 0,0-13-1 16,-2-4 19-16,-8-9 24 15,-5-3 53-15,-19 10 10 16,-13 6 30-16,-16 16 103 16,-3 7-7-16,-19 15 9 15,-19 14 8-15,-10 0-67 16,-4 14 9-16,4 25-29 16,10 11-14-16,12 1 37 15,11 8-54-15,15-3-1 16,0-3-13-16,19-4-11 15,25-4-20-15,16-8-102 16,18-2-118-16,49-4-147 16,-17-18-120-16,-19-4-162 0</inkml:trace>
  <inkml:trace contextRef="#ctx0" brushRef="#br0" timeOffset="6027">4296 2612 1568 0,'0'0'604'16,"0"0"-330"-16,0 0 19 15,0 0-19-15,0 0-77 16,0 0-49-16,0 0-92 16,-164-89-32-16,164 119-24 15,0 6 0-15,37 7-1 16,11 9 1-16,2-5 0 16,5 1 0-16,-8-11 0 0,-13 2 1 15,-21-4 1 1,-13 2 4-16,-28-2 6 0,-38 9-12 15,-51 1-95-15,15-8-165 16,8-12-761-16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5.6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434 114 1485 0,'0'0'262'15,"0"0"-171"-15,0 0-2 0,0 0 7 16,-237-104-12-1,179 104 57-15,8 0-124 0,6 0-6 16,18 26 46-16,11 8-55 16,15 7 16-16,0 4-14 15,19 8 12 1,25 1-2-16,3-7-14 0,7 2 0 16,0-5-14-16,-10-6 16 15,-10-3-2-15,-12-6 0 16,-22 0 6-16,0 1 43 15,-22-4-44-15,-25 0-4 16,-9-3 35-16,2-6-36 16,10-11 0-16,15-6-79 15,29-3-131-15,0-23-76 16,0-3-1059-16</inkml:trace>
  <inkml:trace contextRef="#ctx0" brushRef="#br0" timeOffset="345">594 128 1622 0,'0'0'318'0,"0"0"-246"16,0 0-12-16,0 0 155 16,0 0-71-16,0 203-62 15,0-144-46-15,9-7-35 16,26-5 31-16,13-18-32 15,11-13-27-15,5-16 27 16,6 0-62-16,-1-21 8 0,-7-28 32 16,-11-2 22-16,-10-8-27 15,-12 4 28-15,-14 5-1 16,-12 15 89-16,-3 8-2 16,0 13 43-16,0 14-32 15,-15 0-63-15,5 17-8 16,3 26-27-16,7 3 0 15,0 3-15-15,20 4-70 16,40-1-128-16,-6-9-300 16,-7-14-573-16</inkml:trace>
  <inkml:trace contextRef="#ctx0" brushRef="#br0" timeOffset="624">1799 108 1659 0,'0'0'320'16,"0"0"-106"-16,0 0 4 16,0 0-6-16,-212 62-55 15,178-23-27-15,9 8-97 16,15-2 9-16,1 5 10 15,9-4-25-15,0-1-3 16,26-2-24-16,14-6 5 0,20-8-5 16,12-9-172-1,48-20-114-15,-18 0-250 0,-14 0-484 16</inkml:trace>
  <inkml:trace contextRef="#ctx0" brushRef="#br0" timeOffset="1261">2658 65 1627 0,'0'0'360'0,"0"0"-171"16,0 0 15-16,0 0-5 0,-186-33 10 15,138 33-116-15,1 0-25 16,5 10 18-16,1 18-85 16,4 4 21-16,8 8-22 15,4 2 12-15,10 2 6 16,11 3-18-16,4 0 0 16,0 1-3-16,0 2 15 15,19-6-13-15,6 0 1 16,7-4 0-16,9-3-8 15,6-8 8-15,7-10-22 16,9-2 8-16,6-14-51 16,4-3 8-16,8 0-37 0,-5-7-27 15,4-16 51-15,1-3-60 16,-5-7 66-16,0-4 54 16,-10-5-39-16,-7-2 37 15,-11-7 5-15,-13 5 7 16,-13 1 83-16,-15 5-7 15,-7 5 47-15,0 4 64 16,-14 6-59-16,-19 4-19 16,-6 9-17-16,-5 5-59 15,-7 7 66-15,-1 0-82 16,1 26-16-16,3 13 36 16,5 11-23-16,10 6-14 15,15 4 0-15,8-6 6 0,10 5 6 16,0-7-12-16,17-5 0 15,16-4-5-15,11-11 5 16,4-4-25-16,9-14-15 16,9-6-47-16,7-8-23 15,11 0-245-15,40-18-112 16,-23-10 268-16,-16-2-1175 0</inkml:trace>
  <inkml:trace contextRef="#ctx0" brushRef="#br0" timeOffset="1613">3989 121 1681 0,'0'0'515'0,"0"0"-299"16,0 0 56-16,0 0-57 15,0 0-28-15,-186-23-147 16,150 39-39-16,6 12 49 15,10 7-50-15,11 2 0 16,9-2-1-16,0 7-5 16,25-2-15-16,19-1-12 15,7-3-19-15,2 0 44 16,-3 1-21-16,-2-1 6 16,-13 0 16-16,-9-2 7 0,-11-5 19 15,-15 3-8 1,0-1-5-16,-22-3 73 0,-22-5-57 15,0-5-10-15,0-9-12 16,12-9-22-16,17 0-13 16,15-30-222-16,37-9-330 15,10-4-134-15</inkml:trace>
  <inkml:trace contextRef="#ctx0" brushRef="#br0" timeOffset="1923">4398 224 1681 0,'0'0'352'0,"0"0"-121"15,0 0 63-15,0 0-71 16,0 0-106-16,0 0-92 0,0 0-24 16,-84 55 16-16,84-12-17 15,28 8 0-15,6 9 9 16,2-1-8-16,1 4 13 15,-5-4-4-15,-7-6-10 16,-9-4 14-16,-16-7 4 16,0-9-18-16,-29-3 28 15,-22-14-13-15,-5-6 6 16,-1-10-21-16,6 0 0 16,10 0 0-16,16-19-96 15,25-25-132-15,0 6-365 16,17-3-1437-16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2.61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0 583 2431 0,'0'0'237'16,"0"0"-219"-16,0 0 16 16,0 0 146-16,197 0-60 15,-121 0-81-15,15 0 85 16,12 8-106-16,6 8 27 16,4-3-40-16,7 1 1 0,-3-2-12 15,-11 5-208-15,-14-1-121 16,-35 1-235-16,-28-4-722 15</inkml:trace>
  <inkml:trace contextRef="#ctx0" brushRef="#br0" timeOffset="219">251 877 2307 0,'0'0'318'15,"0"0"-238"-15,0 0-11 16,0 0 106-16,0 0-42 16,0 0-115-16,255 63-17 15,-160-52 44-15,0 2-45 0,-4-2-17 16,4 2-23-16,18-3-172 16,-22 0-275-16,-18-10-403 0</inkml:trace>
  <inkml:trace contextRef="#ctx0" brushRef="#br0" timeOffset="475">795 224 1558 0,'0'0'884'0,"0"0"-736"16,0 0-93-16,0 0 200 15,-59 186-12-15,41-92-66 16,-8 20-124-16,4 4 18 16,0 2 5-16,5-5-47 15,6-3-9-15,4-9-20 16,-2-17-14-16,9-7-8 16,0 1-154-16,0-25-290 15,5-22-338-15</inkml:trace>
  <inkml:trace contextRef="#ctx0" brushRef="#br0" timeOffset="935">2333 0 1964 0,'0'0'500'0,"0"0"-328"15,0 0 92-15,0 0-12 16,-244 10-102-16,172 39-47 15,-10 21-4-15,6 14-59 0,3 18 17 16,14 3-3-16,20 3-31 16,21-6 27-16,18-4-50 15,7-7 0-15,43-7 20 16,20-12-20-16,14-14-20 16,1-15 13-16,-6-18-7 15,-9-20-2-15,-13-5 16 16,-16-12 0-16,-16-29 25 15,-16-4-19-15,-9-12-4 16,-12 2-2-16,-36 3 9 16,-18 8-21-16,-17 19-18 15,-48 18-84-15,17 7-223 16,16 0-1514-16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2.17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11 1972 0,'0'0'841'16,"0"0"-715"-16,0 0-98 16,0 0 47-16,0 0-75 15,0 0-199-15,0 0-475 16,80-11-532-16</inkml:trace>
  <inkml:trace contextRef="#ctx0" brushRef="#br0" timeOffset="148">80 361 2097 0,'0'0'550'0,"0"0"-367"15,0 0 58-15,0 0-102 16,0 0-139-16,0 0-3 16,0 0-262-16,121-40-628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8:59.3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580 600 1618 0,'0'0'269'0,"0"0"-135"0,0 0 61 16,0 0 18-16,0 0-75 15,0 0-30-15,-218-92-85 16,174 105-2-16,7 37 8 16,4 15-11-16,8 24 53 15,10 16-60-15,8 9-10 16,7 8 25-16,0-8-25 15,0-2-1-15,3-2 0 16,1-14 11-16,-1-3 0 16,-3-14-11-16,0-15-101 15,0 0-75-15,0-25-389 16,0-13-435-16</inkml:trace>
  <inkml:trace contextRef="#ctx0" brushRef="#br0" timeOffset="192">0 1178 1776 0,'0'0'371'0,"0"0"-297"15,0 0-55-15,186-40 74 16,-69 24-93-16,-14 7-36 15,-9-1-269-15</inkml:trace>
  <inkml:trace contextRef="#ctx0" brushRef="#br0" timeOffset="820">1226 830 1713 0,'0'0'281'0,"0"0"-98"16,0 0 21-16,0 0-34 0,-201-112-7 15,150 110-91-15,0 2-21 16,1 0 4-16,6 28-27 15,3 16 38-15,9 4-66 16,13 12 0-16,19 1 20 16,0-2-20-16,29 0 0 15,30-9-42-15,11-11-91 16,12-9 69-16,6-17-142 16,0-13-31-16,-5 0 36 15,-14-13 52-15,-9-24 80 16,-25-5 44-16,-13-7 25 15,-15 4 60-15,-7 1 57 16,0 9 70-16,-3 8 34 0,-11 13-46 16,2 14-18-1,2 0-70-15,7 11-64 0,3 26 28 16,0-2-51-16,3 2 0 16,29-2-15-16,9-9 12 15,3-5-50-15,3-16-15 16,-3-5-8-16,-5 0 69 15,-5-12-44-15,-9-18 36 16,-3-2 15-16,-12 1 0 16,-6 12 27-16,-4 1 40 15,0 15 36-15,0 3 0 16,0 0-102-16,0 33-1 16,0 9 35-16,0 6-29 15,0 0-5-15,0 3-1 16,0-9-67-16,8 1-95 0,14-18-366 15,0-8 152-15</inkml:trace>
  <inkml:trace contextRef="#ctx0" brushRef="#br0" timeOffset="1007">1791 527 2043 0,'0'0'336'0,"0"0"-248"16,0 0-72-16,0 0-2 15,0 0-14-15,0 0-242 0,0 0-495 16</inkml:trace>
  <inkml:trace contextRef="#ctx0" brushRef="#br0" timeOffset="2273">2144 1220 1862 0,'0'0'322'0,"0"0"-303"0,0 0 3 16,0 0 92-16,0 0-31 15,0 0-61-15,237-107 5 16,-164 56-17-16,3-8-10 16,9-9 8-16,-1-18-8 15,-4-9-6-15,-11-11-27 16,-18-1-43-16,-17-5 63 16,-24 4-18-16,-10 9-9 15,0 14 25-15,-19 20-15 16,-13 18 30-16,-5 28 53 15,-2 19-13-15,-9 7 26 16,4 48-39-16,-3 28 22 16,3 24 52-16,10 18-52 0,6 10 7 15,9 0-1 1,12-7-31-16,7-10 37 0,0-10-61 16,19-9 1-16,13-15-3 15,5-7 2-15,11-22-86 16,2-16-29-16,1-22-90 15,5-17 51-15,-5 0 19 16,-7-27 56-16,-6-15 64 16,3-10-33-16,-12-6 39 15,-1 4 9-15,-9 5 0 16,-4 9 98-16,-8 15-12 16,-7 10 22-16,0 15 16 15,0 0-100-15,0 19-5 16,0 19 9-16,0 2-26 15,9 1 20-15,4-1-22 0,12-7-21 16,4-3 20-16,12-16-17 16,3-6 5-16,0-8-39 15,-4 0 10-15,-4-9 23 16,-7-21-59-16,-2-3 44 16,-14 4 14-16,-1-1 40 15,-9 7 0-15,-3 11 59 16,0 5-8-16,0 7 40 15,0 0-106-15,4 9 12 16,-1 17-15-16,9 4-1 0,-2-2-1 16,12 0 0-1,7-7-50-15,15-9 49 0,3-10-26 16,7-2-13-16,2 0-20 16,-8-14-11-16,-5-21 2 15,-10 0 22-15,-8-9 47 16,-6 2 7-16,-4 3 12 15,-8 7 68-15,-7 5 54 16,0 10-10-16,0 11-15 16,0 6-4-16,0 0-65 15,0 0 1-15,0 25-48 16,0 14 0-16,0 1 2 16,0 7 5-16,10-5-7 15,5-2 0-15,0-4 0 16,2-5 1-16,2-7-1 15,-7-4 0-15,-6-10-9 16,-6-6 9-16,4-4-7 16,-4 0 7-16,0 0 0 0,0-11 6 15,0-1-6-15,0-2 0 16,0 5 26-16,0 2 3 16,-7 2 18-16,-2 5-17 15,3 0-23-15,-1 0 31 16,0 12-38-16,2 7 0 15,5-3 4-15,0-3-3 16,0 0-1-16,0-6 0 16,0-5 0-16,0-2 12 15,0 0-12-15,0 0 0 16,0-14 28-16,0-19-28 16,0-3 0-16,0-7-1 0,0-4 1 15,0-1 7-15,5 2-7 16,9-2 0-16,8 10 2 15,0 1-1 1,3 12-2 0,4 8-5-16,5 4 6 0,1 10-10 0,6 3 10 15,-1 0-23-15,4 0-53 16,-1 20-102-16,23 4-164 16,-7-2-157-16,-12-9-1307 0</inkml:trace>
  <inkml:trace contextRef="#ctx0" brushRef="#br0" timeOffset="2678">4504 1180 1957 0,'0'0'355'0,"0"0"-293"15,0 0-34-15,0 0 82 16,0 0 4-16,0 0-49 16,186 8-65-16,-117-8 0 15,7 0-1-15,0-3 4 16,-3-18-6-16,-10-2 3 0,-16-3 0 16,-18-3 0-1,-17-4 12-15,-12-5-12 0,0-3 37 16,-12 2 6-16,-20 5 44 15,-16 14-23-15,1 18 7 16,-9 2 21-16,5 22-48 16,7 31 7-16,12 9 24 15,10 4-41-15,19 0 38 16,3-3-57-16,3-7-14 16,38-8-1-16,10-12-7 15,21-6-72-15,70-17-198 16,-13-5-275-16,-6-8-109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5.97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252 444 1702 0,'0'0'765'16,"0"0"-661"-16,0 0-60 16,0 0 148-16,69-220-50 15,-28 161-58-15,0 4-20 16,-6 8 8-16,-6 12 10 15,-11 14-19-15,-6 14-15 16,-8 7 16-16,-1 20-58 16,-3 36 29-16,0 16 17 15,0 13-31-15,0 11 12 16,0-2-33-16,0 2-33 16,0-8-18-16,0-6-166 0,0 13-239 15,0-22-292-15,0-17-185 16</inkml:trace>
  <inkml:trace contextRef="#ctx0" brushRef="#br0" timeOffset="213">0 1214 1913 0,'0'0'594'0,"0"0"-469"16,0 0 139-16,0 0-40 15,0 0-56-15,198-28-47 16,-93 1-121-16,12 0 24 0,8 8-24 16,-2 2-13-1,4 8 5-15,42 9-185 0,-35 0-178 16,-21 0-456-16</inkml:trace>
  <inkml:trace contextRef="#ctx0" brushRef="#br0" timeOffset="609">967 1546 2078 0,'0'0'523'15,"0"0"-406"-15,0 0 191 16,0 0-101-16,-223 0-98 0,147 22-16 15,-12 15-77-15,-7 16 40 16,1 8-22-16,6 12-23 16,18 9 68-16,23-1-79 15,25 4 1-15,22 2 23 16,5-6-24-16,46-2 0 16,25-13 0-16,19-11-31 15,11-15 11-15,-1-17-10 16,-7-13-13-16,-13-10 29 15,-23 0-10-15,-19-29 17 16,-25-5-1-16,-18-4 8 16,0-6 30-16,-44 2-29 0,-20 2 10 15,-17 8 32-15,-14 11-43 16,-3 11-49-16,-15 10-50 16,28 10-216-16,24 11-800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5.0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30 118 1498 0,'0'0'387'0,"0"0"-200"16,0 0-29-16,0 0 28 16,-26 216 21-16,26-71-22 15,0 45-49-15,0-7 9 16,0-15-78-16,0-24-43 16,0-32 42-16,0 3-64 15,0 3 10-15,4-27-12 16,3-19 6-16,-2-18-8 0,5-25 2 15,5-19-99 1,-1-10-95-16,11-7-120 0,0-42-11 16,1-47-40-16,-4 8-199 15,-11 0-162-15</inkml:trace>
  <inkml:trace contextRef="#ctx0" brushRef="#br0" timeOffset="252">26 318 833 0,'0'0'504'15,"0"0"-293"-15,0-191 22 16,22 135-72-16,17 18 44 16,20 17-39-16,11 15-42 0,6 6 25 15,0 3-97-15,-2 26 0 16,-13 18 78-16,-10 5-51 16,-17 11-9-16,-15 1-8 15,-19 9-16-15,0 4 48 16,-34-5-73-16,-24 0-20 15,-11-11 43-15,-4-8-38 16,4-17-12-16,10-17-27 16,18-13-59-16,27-6-86 15,11-14-306-15,3-16-335 0</inkml:trace>
  <inkml:trace contextRef="#ctx0" brushRef="#br0" timeOffset="421">1346 354 1689 0,'0'0'279'16,"0"0"-203"-16,0 0-61 16,211 0-15-16,-148 0-104 15,-16 0-412-15</inkml:trace>
  <inkml:trace contextRef="#ctx0" brushRef="#br0" timeOffset="595">1029 714 1901 0,'0'0'513'0,"0"0"-412"0,0 0 40 16,0 0 71-16,0 0-110 15,186-1-102-15,-37-20-12 16,-13 1-175-16,-10 3-430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7.4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 0 1699 0,'0'0'238'0,"0"0"-157"16,0 0-23-16,0 0 109 15,0 0 30-15,0 0-57 16,0 0-58-16,48 103 83 15,-48-64-72-15,0 7-39 16,-16-2 6-16,-12-2-29 16,-5-3-10-16,6-6-21 15,17-10-38-15,10-9-89 16,22-11-253-16,10-3-275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08.0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73 292 166 0,'0'0'1531'0,"0"0"-1305"16,0 0-46-16,0 0 52 15,0 0-79-15,0 0-46 16,0 0-29-16,-22 135-14 16,22-72 48-16,0 4-60 15,0 1-16-15,3-10 7 0,13-6-31 16,-6-8-12-1,2-9 0-15,-6-9 12 0,-2-8-6 16,-1-10-6-16,-3-8 0 16,0 0 70-16,0 0-44 15,0-15-20-15,0-15-6 16,0-7 15-16,-3-12-23 16,3-7 8-16,0-9 0 15,0-8 6-15,8 3-6 16,9 2-1-16,9 8-5 15,7 13 6-15,0 8-8 16,7 6 8-16,1 10 0 16,3 7 2-16,-2 8-1 15,5 8-2-15,1 0-22 16,4 0-170-16,17 9-95 0,-8 9-363 16,-13-5-1198-16</inkml:trace>
  <inkml:trace contextRef="#ctx0" brushRef="#br0" timeOffset="314">1411 381 1870 0,'0'0'348'0,"0"0"-265"16,0 0 120-16,0 0-30 15,0 0-91-15,193-33-70 16,-134 28-3-16,-2 5-18 15,6 0-27-15,13 0-264 16,-17 7-229-16,-15 7-581 0</inkml:trace>
  <inkml:trace contextRef="#ctx0" brushRef="#br0" timeOffset="539">1353 882 2268 0,'0'0'478'0,"0"0"-471"16,0 0 186-16,0 0 60 16,0 0-150-16,0 0-69 15,237 5-34-15,-139-17-22 16,48 3-72-16,-21 1-540 15,-20 1-471-15</inkml:trace>
  <inkml:trace contextRef="#ctx0" brushRef="#br0" timeOffset="1487">63 114 864 0,'0'0'312'16,"0"0"-139"-16,0 0 33 15,0 0-30-15,0 0-33 16,0 0-30-16,0 0 22 16,-47-48 42-16,41 41-91 15,6 4 30-15,-3-1-16 16,3 1-39-16,0 3 31 15,0-2-40-15,0 2 10 16,0 0 32-16,0 0-67 16,0 0 4-16,0 0 6 15,0 0-20-15,0 0 41 16,0 0-43-16,0 0-13 0,0-4 41 16,0 1-41-16,0-5-2 15,0 2 0-15,0-4 19 16,-3 5 0-16,3-2-19 15,0 3 0-15,0 4 1 16,0 0 5-16,-4 4-6 16,4 32 0-16,0 12 1 15,0 15-28-15,0 43-78 16,10-20-254-16,6-7-379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11.0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530 61 869 0,'0'0'775'0,"0"0"-612"0,0 0-60 15,0 0 97-15,0 0 51 16,0 0-77-16,0 0-80 16,-19-61-33-16,7 84-1 15,-10 15 76-15,-7 15-53 16,-14 10-36-16,-15 12 24 15,-5 4-63-15,-3 3 37 16,6-6-26-16,0-4-17 16,16-13 41-16,16-9-42 15,9-15 13-15,12-12 5 16,7-9-17-16,0-4-2 16,26-10 17-16,14 0-16 0,11 0 52 15,6-5-45-15,6-14-7 16,3 0 14-16,3 2-14 15,-3 0-2-15,-1 7 0 16,-6 8 1-16,-8 2-25 16,-11 0 0-16,-8 0-47 15,-6 0 1-15,-8 7-147 16,-6 2-49-16,-2-9-193 16,-3 0 128-16,-7 0-238 0</inkml:trace>
  <inkml:trace contextRef="#ctx0" brushRef="#br0" timeOffset="229">694 288 1239 0,'0'0'362'0,"0"0"-144"16,0 0 45-16,0 0 22 16,0 0-56-16,0 0-41 15,0 0-36-15,-34 231 2 16,34-130-70-16,-3 7-1 15,-13 0-23-15,6-9-37 16,-5-7 34-16,1-6-57 16,6-14-16-16,5-11 4 15,3-4-205-15,3-21-511 16,16-16-1521-16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14.46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345 0 1795 0,'0'0'330'0,"0"0"-242"16,0 0-51-16,0 0 154 16,0 0 10-16,0 0-133 0,56 177 44 15,-17-81-21-15,1 7-37 16,4 6 8-16,0-2-22 15,-3-4 3-15,-5-12-19 16,-3-8-6-16,-7-14-18 16,-9-10 5-16,1-11 4 15,-3-8 1-15,-4-8-10 16,4-5-20-16,0-4-49 16,2-3-238-16,-5 0-221 15,-9-11-132-15</inkml:trace>
  <inkml:trace contextRef="#ctx0" brushRef="#br0" timeOffset="288">0 1180 1896 0,'0'0'573'0,"0"0"-520"16,0 0 14-16,0 0 96 16,0 0-14-16,152-242-26 15,-70 147-107-15,4-11 26 16,14-2 19-16,-2 0-52 16,3 6 11-16,-3 10-20 15,-6 14-15-15,-11 15-17 16,-20 24-132-16,-17 32-135 0,-19 7-290 15,-13 2-669-15</inkml:trace>
  <inkml:trace contextRef="#ctx0" brushRef="#br0" timeOffset="516">1370 845 2184 0,'0'0'341'15,"0"0"-261"-15,0 0 27 0,0 0 61 16,0 0-46-16,245-12-119 16,-175 5-3-16,19 7-136 15,-19 2-374-15,-15 19-234 0</inkml:trace>
  <inkml:trace contextRef="#ctx0" brushRef="#br0" timeOffset="714">1395 1230 2234 0,'0'0'535'0,"0"0"-482"16,0 0 38-16,0 0 110 0,0 0-141 16,198 3-35-16,-59-3-25 15,-22 0-173-15,-12 0-609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16.305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59 1833 0,'0'0'467'0,"0"0"-402"0,0 0 53 16,0 0 111-16,0 0-14 15,0 0-146-15,0 0-47 16,20 2 48-16,20-2 2 15,11 0 3-15,19 0-24 16,7 0-21-16,10 0 37 16,16 0-50-16,8 0-17 15,18 0 40-15,10 0-8 16,6-2 4-16,1-6-12 16,1 6-24-16,-14-1 30 15,-8-1-30-15,-20 4 0 16,-20-3 9-16,-24 3-9 15,-21 0 0-15,-14 0-1 16,-14 0 2-16,-9 0 5 0,-3 0-6 16,0 0-54-16,0 0 4 15,-9-14-101-15,-4 5-204 16,-6-7-532-16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22.7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384 641 772 0,'0'0'805'0,"0"0"-658"0,0 0-82 15,0 0 82-15,0 0 9 16,0 0-6-16,0 0-21 16,-186-86-77-16,139 90 35 15,3 24-5-15,0 10-13 16,12 6 34-16,10 14-91 15,15-3 8-15,7 7 45 16,0-6-49-16,3-2-9 16,30-13-7-16,4-5 0 15,10-12 17-15,4-15-17 0,8-9-31 16,5 0 25-16,2-14-31 16,7-21 4-16,0-12-36 15,5-8-13-15,-2-7 39 16,0-10-61-16,-7-7 33 15,-3-7 54-15,-12-3-11 16,-6 2 27-16,-8 1-6 16,-15 8 7-16,-6 4 70 15,-12 16-62-15,-7 5 40 16,0 15 55-16,0 11-33 16,-14 7 41-16,-13 16 6 15,-2 4-36-15,-3 0-13 16,-5 41-57-16,8 14-11 15,4 17 63-15,6 10-47 0,9 8-15 16,7 3 11-16,3 3-12 16,0-4 25-16,0-4-25 15,0-2 0-15,7-11-4 16,-1-6 4-16,1-13-47 16,-2-9 20-16,-1-18-16 15,-1-10 42-15,0-13-90 16,4-6 10-16,2-2 68 15,1-33-20-15,8-9-12 16,8-8 14-16,3-9-11 16,4 3 42-16,-1 6-43 15,6 9 22-15,-10 10 12 16,-2 20 9-16,-4 10 0 16,-7 3 26-16,-5 16 11 0,0 24 36 15,-1 4-61-15,-2 3-6 16,4-3 36-16,3-6-41 15,4-7 2-15,8-13-3 16,3-7-19-16,1-11 11 16,6 0-65-16,-3-16 14 15,3-18 42-15,-4-9-20 16,-2 5 10-16,-4-1 11 16,-13 8 16-16,-1 15-11 15,-8 12 31-15,-4 4-20 16,0 7 40-16,0 32-12 15,6 10-11-15,16 11-16 0,12-1 0 16,17 1 178 0,12-12-179-16,1-9 0 15,2-18-2-15,-12-12-7 0,-10-9-31 16,-10 0 23-16,-24-32 17 16,-10-8 81-16,0-10-39 15,-26-3 33-15,-24 2 13 16,-20-1-25-16,-6 9-18 15,-5 14-35-15,5 8 7 16,18 21-17-16,31 0-126 16,17 31-408-16,10-3-945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24.2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528 810 1405 0,'0'0'266'0,"0"0"-174"16,0 0-5-16,0 0 98 15,0 0-20-15,0 0-38 16,0 0-31-16,-76-152-17 16,39 152-12-16,-7 0-22 15,1 7 11-15,-4 24 11 16,3 10-58-16,10 4 21 16,5 8-15-16,11 3-14 15,11-3 5-15,7-3 9 16,0-5-15-16,0-6 0 15,25-9-40-15,1-11 7 16,3-8-34-16,1-11-10 0,2 0 17 16,5-20-4-16,-5-22 26 15,-3-19-17-15,2-4-53 16,-11-13 43-16,-1-12 17 16,-1-4 19-16,-8-8 22 15,-5-3 7-15,-1-3 7 16,-1 6 30-16,-3 11-12 15,4 19 81-15,-4 19 22 16,0 27-33-16,0 19 0 16,0 7-37-16,0 16 38 15,0 40 22-15,3 16-57 16,0 12-7-16,-3 16-17 16,5 5-28-16,2 3 40 15,0-3-47-15,0 0 19 16,5-3-21-16,-2-7 10 0,5-6-19 15,-3-10 9-15,1-7-33 16,6-17 32-16,-1-11-63 16,4-18 1-16,7-14 2 15,3-12-42-15,12 0 73 16,4-25-10-16,2-18-27 16,6-13 49-16,2-7-52 15,-8 0 55-15,-2-2 8 16,-11 6-16-16,-12 0 23 15,-14 9 6-15,-11 9 18 16,0 0 64-16,-4 10-42 16,-21 1 23-16,-7 9 46 15,-6 12-56-15,3 6 7 0,-2 3-15 16,5 0-26 0,3 29 41-16,10 8-66 0,7 12 9 15,12 0 22-15,0 7-31 16,0-4 0-16,31-6 0 15,4-3-27-15,6-11 26 16,3-8-88-16,3-14 25 16,1-10-22-16,-1 0-9 15,-3-7 37-15,-2-23 17 16,-5-2-6-16,-4-1 45 16,-6 5-22-16,-7 10 24 15,-8 15-4-15,-5 3 14 0,-7 9-10 16,0 27 40-16,0 7-32 15,0 0 26-15,0-7-34 16,0-9 0-16,0-8 30 16,0-12-30-16,0-7 18 15,0 0 43-15,0-24-43 16,0-15 12 15,0-14-30-31,8-2 0 0,12-4 23 0,7-1-23 0,5 6-5 16,6 8-2-16,4 10 14 15,5 12 2-15,9 18 3 16,-2 6 39-16,0 0 48 16,-6 32-45-16,-8 14 4 0,-2 7-8 15,-13 0-28-15,-3-1 38 16,-12-7-60-16,2-5 0 16,-9-13-7-16,-3-8 1 15,0-6-83-15,0-3-95 16,-6-7-140-16,-16-3-461 0</inkml:trace>
  <inkml:trace contextRef="#ctx0" brushRef="#br0" timeOffset="240">922 357 1825 0,'0'0'365'0,"0"0"-257"0,0 0 90 15,0 0 52-15,0 0-147 16,186-145-72-16,-142 132-31 16,-3 10-54-16,-9 3-73 15,3 7-157-15,-8 18-215 16,-5-3-180-16</inkml:trace>
  <inkml:trace contextRef="#ctx0" brushRef="#br0" timeOffset="367">1414 206 309 0,'0'0'1318'15,"0"0"-954"-15,0 0-108 0,0 0-28 16,0 0-43 0,146-177-129-16,-102 158-56 0,-4 9-46 15,8 10-103-15,-13 0-208 16,-13 0-597-16</inkml:trace>
  <inkml:trace contextRef="#ctx0" brushRef="#br0" timeOffset="572">0 350 2252 0,'0'0'315'16,"0"0"-315"-16,0 0-46 15,200-9 37-15,-94 9-150 16,-11 0-867-16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27.3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323 655 1877 0,'0'0'337'15,"0"0"-253"-15,0 0 54 16,0 0 208-16,0 0-153 15,0 0-100-15,0 0-15 16,-193-53-45-16,158 79-15 16,-3 7 11-16,10 6-28 15,9 4 12-15,9 4-13 16,10-3 0-16,0-2-12 0,0 2 12 16,20-11-60-16,11-3-8 15,1-14-24-15,5-13 5 16,-1-3-51-16,1-7 21 15,-2-28 60-15,-4-15-4 16,-6-12 6-16,0-13 55 16,-6-11 0-16,-9-9 6 15,-3-6 3-15,-4-5-9 16,-3 2 62-16,0 4-17 16,0 18-6-16,0 19 40 15,0 32 60-15,0 21 33 16,0 10-128-16,0 36 10 0,0 37 57 15,9 18-57-15,1 20-18 16,-2 6 6-16,-1 9-5 16,0-7 1-16,5-7-38 15,-2-16 0-15,2-12 6 16,-5-14-6-16,-1-14-55 16,-2-18-65-16,-4-9-85 15,0-12-308-15,0-15-145 0</inkml:trace>
  <inkml:trace contextRef="#ctx0" brushRef="#br0" timeOffset="196">17 290 2154 0,'0'0'464'0,"0"0"-452"15,0 0 16-15,0 0 36 16,0 0-41-16,230-4-23 16,-117 36-145-16,-15 2-319 15,-10 7-303-15</inkml:trace>
  <inkml:trace contextRef="#ctx0" brushRef="#br0" timeOffset="480">1108 655 1932 0,'0'0'519'0,"0"0"-431"16,0 0 149-16,0 0-16 15,0 0-59-15,-230-73-77 16,176 73-49-16,3 33-1 15,4 13 5-15,13 6-13 16,15 10 25-16,19 1-37 16,0-1-15-16,9-7 11 15,35-3-11-15,13-22-19 16,19-6-60-16,53-11-90 0,-21-9-139 16,-8-4-448-16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26.4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0 834 324 0,'0'0'1411'0,"0"0"-1191"15,0 0-165-15,0 0 24 16,0 0 113-16,0 0-129 16,0 0-36-16,113-63-27 15,-32 31 0-15,5-8-53 16,6-6 16-16,-4-3 25 16,0-7-3-16,-9-4-15 0,-6-5 27 15,-17-1 2-15,-17 1 2 16,-17 3 16-16,-16-1 10 15,-6 11 38-15,0 9 64 16,-20 11-80-16,-14 8 34 16,2 14 17-16,-8 10 1 15,-4 0-29-15,0 24-23 16,5 22 10-16,5 19 26 16,9 14-78-16,9 13 25 15,10 9-1-15,6 4-8 16,0 5-4-16,0-6-19 15,0-6 0-15,0-3 7 0,0-10-7 16,0-11 0 0,0-16-11-16,0-20 7 0,-4-10-8 15,-6-19 19-15,-5-9-7 16,0 0 6-16,-2-29-6 16,5-17-10-16,8-12-7 15,4-11-8-15,0-4 24 16,19 1-31-16,17 7 23 15,11 8-3-15,9 11-14 16,1 17 11-16,2 9 14 16,-4 11 1-16,-8 9-6 15,-15 0 9-15,-7 12-3 16,-13 11 19-16,-8 5 0 16,-4 0-19-16,0 2 20 15,-29-7-10-15,-5-1 14 0,-5-8-18 16,2-8 5-1,5-6-7-15,1 0 5 0,11 0-9 16,1 0 0-16,11 0 1 16,8 0-9-16,0 0-5 15,0 0 13-15,19 0-12 16,6 23-3-16,12 7 15 16,-5 3-1-16,9 3 0 15,-1 3-14-15,4-4-25 16,4 2 19-16,-1-8 1 15,4-5-19-15,-4-11 27 16,1-10-33-16,2-3-56 0,-2-6 44 16,-1-28-29-1,0-8 52-15,1-12 7 0,-4-9-39 16,3-9 48-16,0-8 2 16,1-4 15-16,-8-3 0 15,-1 2 2-15,-8 10 30 16,-9 9 26-16,-12 11-39 15,-7 15 40-15,-3 8 39 16,0 13 4-16,-13 4 22 16,-13 12-75-16,-4 3 20 15,1 0-17-15,-3 27-43 16,2 18 17-16,4 18-1 16,4 12-16-16,5 10 43 0,-5 10-42 15,4 4 0 1,3-1 6-16,-2-3-14 0,5-1-1 15,2-11 0-15,5-10 7 16,5-14-20-16,0-17-14 16,0-15-14-16,8-20-10 15,17-7-31-15,11-4 30 16,4-36 31-16,8-6-26 16,3-6 41-16,4-1-67 15,-4 8 45-15,0 8 28 16,-7 18 0-16,0 12 0 15,-9 7 72-15,-1 4-30 16,-5 25 62-16,-4 4-87 16,-3 4 35-16,0-5 14 15,0-6-64-15,-3-10 4 0,-2-6-6 16,5-10 15 0,-4 0-15-16,4-19 0 0,0-20 0 15,0-11-23-15,-3-8 14 16,-2 0 3-16,-2 4 6 15,-3 5 0-15,-5 15-16 16,-4 12 16-16,0 18 0 16,1 4-14-16,-4 14 32 15,5 30-6-15,-2 10 2 16,1 11-7-16,2-2 8 16,6 2-15-16,2-9 0 15,4-6-18-15,-2-11-31 16,-3-6-86-16,-1-13-229 15,-5-11-270-15,-4-9-500 0</inkml:trace>
  <inkml:trace contextRef="#ctx0" brushRef="#br0" timeOffset="153">2176 485 1967 0,'0'0'337'0,"0"0"-337"16,0 0 8-16,0 0-17 16,0 0-280-16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29.51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332 560 1565 0,'0'0'298'0,"0"0"-212"16,0 0-18-16,0 0 239 15,0 0-87-15,0 0-111 16,0 0-20-16,-113-91-59 16,71 91 4-16,-6 17-26 15,4 15-1-15,7 8 39 16,8 6-46-16,14 6 0 16,12-3 6-16,3 0-5 15,0-7-2-15,37-1-31 0,5-10-19 16,11-3 50-1,8-9-49-15,1-3 18 0,1-6 19 16,-9-1 5-16,-10 3 8 16,-15-3 0-16,-14 7 11 15,-15 2 64-15,0 4-30 16,-15 8 12-16,-26 0 14 16,-6-1-53-16,-4 0 18 15,4-5-16-15,6-10-19 16,16-2-2-16,11-12-43 15,14 0-116-15,0-14-115 16,29-15-266-16,3-7-107 0</inkml:trace>
  <inkml:trace contextRef="#ctx0" brushRef="#br0" timeOffset="271">625 651 1640 0,'0'0'329'0,"0"0"-207"15,0 0 207-15,0 0-61 16,0 0-78-16,0 213-71 16,0-151-58-16,0-1 7 15,25-5-68-15,11-9 0 16,8-8-2-16,0-16-23 16,0-15-11-16,-4-8-19 15,-8 0 55-15,-6-35-26 16,-8-9 25-16,-7-10 1 15,-11-5 23-15,0-4-23 0,0 5 0 16,-17 2-43-16,-31-4-122 16,11 15-161-16,0 9-486 15</inkml:trace>
  <inkml:trace contextRef="#ctx0" brushRef="#br0" timeOffset="549">672 260 1332 0,'0'0'735'0,"0"0"-610"15,0 0 134-15,0 0 45 16,193-132-106-16,-149 122-118 16,0 10-58-16,-8 0-22 0,-6 0 0 15,-10 20-24-15,-1 1-27 16,-7 0 20-16,-2-4-11 15,-7-8 6-15,6-5 5 16,1-4 31-16,5 0 0 16,10-20 0-16,8-11 0 15,11-6-1-15,40-13-95 16,-14 11-187-16,-1 6-318 0</inkml:trace>
  <inkml:trace contextRef="#ctx0" brushRef="#br0" timeOffset="1059">2622 319 1445 0,'0'0'722'0,"0"0"-676"0,0 0 123 15,0 0 200 1,0 0-130-16,0 0-132 0,0 0-51 15,-174-67 25-15,112 104 22 16,-4 15-73-16,0 11 24 16,8 9 0-16,2 10-21 15,14 0 6-15,8 2-38 16,21 5 9-16,13 1 1 16,0-6-11-16,17-5-30 15,35-10-3-15,9-9-26 16,12-18 8-16,4-16-12 15,-4-19 56-15,-12-7-9 16,-14-14 28-16,-21-22-12 16,-18-10 62-16,-8-3 12 0,-15 5-16 15,-39-3-16 1,-12 7-42-16,-41 17 0 0,18 14-208 16,11 2-615-16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17.1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682 831 1039 0,'0'0'225'15,"0"0"-153"-15,0 0 95 16,0 0-24-16,0 0-24 16,0 0-43-16,0 0-54 0,0-65 63 15,0 58 13 1,0 0-32-16,0 2 35 15,0-2-62-15,0 0 31 0,0 0 29 16,-4 1-66-16,-18-1-3 16,-7 1-30-16,-6 2 0 15,-6 4-12-15,-3 0 12 16,4 0 0-16,1 0-11 16,5 0 10-16,5 7 0 15,7 6 1-15,10 4-1 16,9 2-24-16,3 7 20 15,0 9 1-15,15 0-11 16,17 1 13-16,9 3-15 16,3-3-3-16,3-7 16 15,4 1-21-15,-7-2-5 16,-7-9 30-16,-8 0 2 0,-15-3-1 16,-9-3-1-16,-5 4 34 15,0-5 18-15,-34 5 25 16,-7-4-76-16,-10 0 1 15,1-3 48-15,6-3-49 16,5-5-1-16,5-2 0 16,15 0-24-16,19 0-47 15,0 0-259-15,22 0-497 0</inkml:trace>
  <inkml:trace contextRef="#ctx0" brushRef="#br0" timeOffset="338">908 805 1603 0,'0'0'402'16,"0"0"-302"-16,0 0-47 16,0 0 144-16,0 0-43 15,-15 217-43-15,30-172-99 16,14-5-12-16,5-8 31 15,1-5-31-15,2-10-7 16,-4-8-8-16,-3-9-10 16,-10 0 13-16,-4 0-6 15,-10-20 18-15,-1-13 25 0,-5-9-23 16,0-2 41 0,0-14 6-16,-18 2-12 0,-8 1 32 15,-4 2-69 1,-2 7-2-16,0 13-8 0,-2 14-157 15,-7 9-129-15,13 4-205 16,2 6-561-16</inkml:trace>
  <inkml:trace contextRef="#ctx0" brushRef="#br0" timeOffset="506">908 805 1056 0,'-7'-265'571'0,"26"232"-422"16,1-6 44-16,7-4 42 15,2 7-39-15,3 6-60 0,2 7-100 16,-2 10-36-16,0 10-37 16,-1 3-149-16,8 12-61 15,-9 18-88-15,-4-3-486 0</inkml:trace>
  <inkml:trace contextRef="#ctx0" brushRef="#br0" timeOffset="618">1346 389 1219 0,'0'0'534'0,"0"0"-426"15,0 0 26-15,0 0 18 16,130-197-59-16,-77 158-93 16,26 5-155-16,-13 12-85 15,-8 12-1521-15</inkml:trace>
  <inkml:trace contextRef="#ctx0" brushRef="#br0" timeOffset="1082">2410 950 1741 0,'0'0'342'0,"0"0"-327"16,0 0 19-16,0 0 0 15,0 0 53-15,0 0-50 16,208-100-37-16,-132 52 0 16,5-5-7-16,-1-2-2 0,-7-11-27 15,-7-3 11-15,-11-6 15 16,-12 0-4-16,-18-8-14 16,-10 5 28-16,-11 2 21 15,-4 10 20-15,0 14 17 16,-22 16 47-16,-7 18 20 15,-3 18 22-15,-9 0-120 16,-3 47 27-16,0 25 29 16,9 22-13-16,1 16-2 15,12 11-17-15,12 1 2 16,6-2 31-16,4-10-75 16,0-15 2-16,10-20 5 0,19-16-16 15,8-17-28 1,1-12-84-16,9-10-141 0,17-20-84 15,-8 0-309-15,-5 0-1072 16</inkml:trace>
  <inkml:trace contextRef="#ctx0" brushRef="#br0" timeOffset="1803">3548 738 1692 0,'0'0'520'0,"0"0"-338"16,0 0 94-16,0 0-22 0,0 0-73 16,0 0-96-16,-220 21-22 15,178 16 31-15,2 6-82 16,14 2 12-16,11 1-9 16,15-3-14-16,0-7-1 15,25-7-65-15,23-12-17 16,7-7-33-16,3-10-145 15,-4 0 6-15,-5-12 25 16,-10-16 60-16,-5-2 104 16,-17 8 51-16,-2 2 14 15,-12 6 124-15,1 14 10 16,-4 0 34-16,0 0-60 16,3 20-43-16,2 6-5 15,5 5-42-15,9-2 0 16,3-7-18-16,7-1 33 0,11-9-24 15,4-8-9 1,0-4-39-16,-1-4 39 0,-6-24-33 16,-5-12 15-16,-7 1 9 15,-6-4-11-15,-4 9 20 16,-8 12 28-16,-4 15 34 16,-3 7 8-16,4 7-69 15,-4 29 55-15,5 10-32 16,-5 3-24-16,0 2 0 15,0-2-1-15,0-11-4 16,0-9-3-16,0-5-13 16,0-19 21-16,0-5 0 0,0 0-31 15,0-26 20-15,6-13-10 16,1-13 8-16,5-7 1 16,5-1 5-16,10 2 7 15,-2 9-1-15,4 10-16 16,0 20 17-16,0 19 25 15,4 0 21-15,0 23 32 16,7 28-30-16,1 8 55 16,3 4-29-16,3-3-55 15,-5 1 14-15,2-12-16 16,-6-9-11-16,-10-11-12 16,-6-10-111-16,-15-3-81 15,-7-16-162-15,0 0-321 0,-10 0-1171 16</inkml:trace>
  <inkml:trace contextRef="#ctx0" brushRef="#br0" timeOffset="2036">3416 516 1500 0,'0'0'531'0,"0"0"-443"16,0 0-19-16,0 0 176 0,92-180-49 15,-48 153-132 1,0 12-52-16,-4 11-12 0,14 4-149 16,-13 14-217-16,-9 5-752 0</inkml:trace>
  <inkml:trace contextRef="#ctx0" brushRef="#br0" timeOffset="2180">4098 172 1577 0,'0'0'723'16,"0"0"-597"31,0 0-4-47,0 0-4 0,230 72-118 0,-149-28-125 0,-8-6-627 0</inkml:trace>
  <inkml:trace contextRef="#ctx0" brushRef="#br0" timeOffset="2765">5786 113 1568 0,'0'0'335'0,"0"0"-193"16,0 0 34-16,0 0 55 15,0 0 10-15,5 175-144 16,5-77-13-16,-3 13 36 15,1 4-59-15,2-7-3 16,-3-2-38-16,5-16-14 16,-2-11-12-16,2-12-18 15,-2-18-105-15,2-7-138 16,-2-12-370-16,-6-18-588 0</inkml:trace>
  <inkml:trace contextRef="#ctx0" brushRef="#br0" timeOffset="3581">5536 686 1594 0,'0'0'502'0,"0"0"-393"15,0 0-61-15,0 0 106 16,0 0 31-16,196-6-103 15,-120-13-51-15,5 2 17 16,-8 1 23-16,-7 13 59 0,-12 3-95 16,-7 0-1-16,-10 17 38 15,-8 16-42-15,-10 9 6 16,-6 9-17-16,-1 2-10 16,-5 4 6-16,0-5-15 15,8-9 0-15,0-12-1 16,10-6-26-16,4-16-46 15,8-9-11-15,2 0-39 16,5-22 11-16,-3-18-47 16,-1-9 40-16,-11-7 37 15,-3 5 30-15,-8 4 45 16,-8 12 7-16,-6 10 63 16,-4 15 75-16,0 10-53 0,0 0-9 15,0 17-20-15,0 15-38 16,0 15 14-16,0-3-20 15,8 0-6-15,14-9 9 16,4-4-15-16,2-11-36 16,4-10 4-16,6-10 10 15,2 0 6-15,-4-20-19 16,1-16 8-16,-2-7 19 16,-6-1-46-16,2 6 20 15,-6 12 33-15,-3 9-10 16,-8 17-1-16,-6 0-14 15,-1 20 26-15,0 22 31 16,-4 8-30-16,2 1-1 16,2 0 12-16,-1-6 102 0,3-10-114 15,-2-13 0-15,-1-9-6 16,-2-10 5-16,-1-3-40 16,2-3 14-16,-1-23 17 15,2-14 1-15,10-6 9 16,1-8-23-16,5 6 23 15,8 3-12-15,-1 5 8 16,-4 17 4-16,4 9 0 16,-4 14 22-16,-3 0 38 15,0 33 7-15,-3 13-2 16,6 7 25-16,-3 6 49 16,0-7-69-16,0-2-52 0,-3-11-17 15,-6-6-1-15,-1-13-47 16,-5-4-65-16,12-6-32 15,-6-7-186-15,-1-3-293 16</inkml:trace>
  <inkml:trace contextRef="#ctx0" brushRef="#br0" timeOffset="4130">7946 762 1577 0,'0'0'741'0,"0"0"-511"0,0 0 29 16,0 0 5-1,0 0-61-15,-224 88-52 0,199-47-127 16,10-2-9-16,15-3-3 16,0-3-12-16,18-7-1 15,23-6-81-15,10-8-2 16,-1-12-51-16,-2 0-139 15,-4 0 73-15,-7-19 45 16,-12-15 58-16,-11-4 71 16,-6-6 27-16,-8 2 50 15,0 2 96-15,0 8-7 16,0 13 64-16,-3 12-33 16,-9 7-48-16,5 10-34 0,1 38-67 15,6 23 33 1,0 11-3-16,0 13-39 0,0 7 4 15,0 1-16 1,20 13 9-16,10 1 51 0,2 5-58 16,1-8 23-16,-3-11-4 15,-11-11-3-15,-16-23-18 16,-3-17 5-16,-8-19 1 16,-31-14 18-16,-5-16-11 15,-7-3-8-15,-5-4 22 16,5-36-20-16,4-10-7 15,6-13 0-15,13-6 0 16,9-5-18-16,19-8-9 16,0 2-17-16,22 3-14 15,66-23-212-15,-3 22-353 0,-9 13-1070 16</inkml:trace>
  <inkml:trace contextRef="#ctx0" brushRef="#br0" timeOffset="14519">0 2941 1013 0,'0'0'1028'0,"0"0"-937"15,0 0-89-15,0 0 27 16,0 0 82-16,0 0 46 16,220-12-106-16,-144-24-14 15,8-7-4-15,3-13-23 16,-3-5-19-16,-1-12 9 0,-5-4-62 15,-17-4 53-15,-14 2-40 16,-16 3 49-16,-25 9 6 16,-6 2 1-16,0 17-7 15,-28 10 42-15,-10 14 10 16,3 14 65-16,-6 10-99 16,-3 16-7-16,-3 37 27 15,0 22-32-15,3 24 49 16,3 21-14-16,9 10-22 15,13 0 56-15,16-8-53 16,3-10-22-16,0-16 24 16,32-19-24-16,9-10-6 15,6-19-54-15,0-9-72 16,35-20-35-16,-18-8-343 0,-5-11-84 0</inkml:trace>
  <inkml:trace contextRef="#ctx0" brushRef="#br0" timeOffset="15225">1290 2815 1721 0,'0'0'523'0,"0"0"-378"16,0 0 51-16,0 0-30 15,0 0 2-15,-189 11-75 0,150 22-56 16,2 6 50-1,8 4-70-15,7-1-16 0,15 2 33 16,7-4-34-16,0-8-1 16,22-2-35-16,14-11-46 15,8-12 1-15,0-7-68 16,0 0 19-16,0-16 61 16,-5-15-32-16,-9-1 55 15,-5 4 12-15,-11 7 34 16,-2 11 25-16,-12 10-24 15,0 0 47-15,0 16 44 16,0 20-41-16,7 3-36 16,-1 4-5-16,6-2-4 15,7-12 22-15,-2-10-28 16,5-13-40-16,8-6 31 0,-1 0-19 16,0-30-7-1,3-12 18-15,2-3 12 0,-9-1-14 16,0 3 19-16,-6 10 0 15,-9 14-2-15,-7 11 11 16,3 8 14-16,-6 3 24 16,0 31 5-16,0 9-2 15,0 5-50-15,0-1 0 16,0 0 21-16,0-16-21 16,0-4-15-16,0-11 14 15,0-13 2-15,0-3 24 16,0 0-25-16,0-22-36 15,0-14 35-15,3-4-19 16,19-7 19-16,7 5-11 16,3 2 12-16,5 15 0 0,-1 5 0 15,4 17 0-15,1 3 24 16,3 3 8-16,-9 23 118 16,-1 10-84-16,-5 1-37 15,-11-1 3-15,-4 0-26 16,-2-9-6-16,-5-5 0 15,-4-9-55-15,0-7-144 16,-3-6-142-16,0 0-269 16,0 0-1159-16</inkml:trace>
  <inkml:trace contextRef="#ctx0" brushRef="#br0" timeOffset="15481">1072 2682 1825 0,'0'0'349'16,"0"0"-235"-16,0 0-96 16,0 0 91-16,0 0 83 15,117-203-131-15,-66 167-50 16,-1 3 9-16,-2 13-20 0,-8 11-79 15,-2 9-112 1,0 0-132-16,-4 6-46 0,-12 7-674 16</inkml:trace>
  <inkml:trace contextRef="#ctx0" brushRef="#br0" timeOffset="15601">1659 2259 373 0,'0'0'1493'16,"0"0"-1251"-16,0 0-103 15,0 0-21-15,0 0-42 16,212 43-76-16,-131 0-103 16,-5-7-374-16</inkml:trace>
  <inkml:trace contextRef="#ctx0" brushRef="#br0" timeOffset="17621">3464 2331 1523 0,'0'0'282'15,"0"0"-180"-15,0 0 59 16,0 0 120-16,0 0-123 15,0 210-70-15,0-132-3 16,0 5-25-16,0-1 25 16,0-7 0-16,-4-5-85 15,4-9 40-15,0-3-32 16,0-14-7-16,0-4 4 16,0-14 14-16,0-6-19 15,0-11 0-15,7-9-12 16,12 0-33-16,6-2 11 0,9-32 7 15,5-9 17 1,5-8-65-16,12-16 17 0,-2-6-24 16,8-9-57-1,-4-6 31-15,4-3-3 0,-8 2 40 16,-10 4 43-16,-11 9 28 16,-11 11 2-16,-14 9 29 15,-8 14 8-15,0 9 56 16,0 10 16-16,-15 13 22 15,-7 10 34-15,0 0-73 16,0 19-39-16,-4 24-3 16,1 10-52-16,3 12 39 15,7 1-18-15,5 6-21 0,6-3 9 16,1 0 6 0,-2-6-7-16,5-3-8 0,0-1-4 15,0-8 4-15,0-2 0 16,0-10-13-16,0-5 2 15,0-12-34-15,0-5 21 16,0-11-18-16,0-6-34 16,8 0 31-16,-1 0-4 15,8-26 10-15,4-10 38 16,1-6-33-16,11-5 33 16,-3 8 0-16,1 11-34 15,-3 7 35-15,-4 14 18 16,-4 7-3-16,-3 0 51 15,-4 28-21-15,0 10-7 0,-4 5-20 16,0 2-3-16,5 2-15 16,-2-5 0-16,8-10 1 15,8-5-4-15,-1-14 3 16,4-9-39-16,5-4-3 16,1 0-16-16,-1-23 31 15,-5-10-65-15,-4-4 59 16,-3 4 15-16,-7 5 5 15,-4 8 13-15,-5 5 9 16,-6 13 3-16,4 2 19 16,-4 0 6-16,0 30 14 15,0 5 14-15,8 2-59 16,-1 3-3-16,8-8 14 0,7-6-7 16,10-7 15-1,9-11-25-15,3-8 0 0,3 0-19 16,-8-22-9-16,-2-9-27 15,-8-8 55-15,-7-4-21 16,-3 5 19-16,-4-6-5 16,-5 12 7-16,-7 5 77 15,1 14-25-15,-1 6 43 16,-3 7 21-16,0 0-92 16,5 20 36-16,-1 15-18 15,2 5-30-15,-2-1 21 16,4 1-33-16,-1-8 0 15,0-8-1-15,0-4-4 16,4-10-41-16,-4-8-78 16,2-2-112-16,1 0-121 0,-3 0-173 15,-2-6-1251-15</inkml:trace>
  <inkml:trace contextRef="#ctx0" brushRef="#br0" timeOffset="17840">4981 2525 1681 0,'0'0'364'0,"0"0"-180"0,0 0 97 16,0 0-1 0,0 0-100-16,0 0-111 0,0 0 19 15,106 39-88-15,-106-13 1 16,0 7-10-16,-5 4-82 15,-20 5-153-15,3-9-287 16,8-12-247-16</inkml:trace>
  <inkml:trace contextRef="#ctx0" brushRef="#br0" timeOffset="17989">5290 2327 1603 0,'0'0'538'0,"0"0"-396"15,0 0 94-15,154-173 19 16,-103 130-106-16,-4 7-149 0,16 13-61 16,-16 10-273-16,-15 7-296 15</inkml:trace>
  <inkml:trace contextRef="#ctx0" brushRef="#br0" timeOffset="18247">3151 2684 2045 0,'0'0'515'16,"0"0"-514"-16,0 0-1 16,186-9 12-16,-78-1-12 15,-5 5-565-15</inkml:trace>
  <inkml:trace contextRef="#ctx0" brushRef="#br0" timeOffset="18867">7078 2150 1674 0,'0'0'361'16,"0"0"-288"-16,0 0 17 16,0 0 220-16,0 0-96 15,0 0-114-15,0 0-27 16,-44 106-20-16,0-40 43 15,-10 9-86-15,-5-3 11 16,1 0 34-16,2-6-35 16,12-11 4-16,16-8-11 0,9-14-13 15,9-14 38 1,10-5-38-16,0-9 0 0,0-5 41 16,29 0-17-16,15 0-6 15,3-9-9-15,4-10-2 16,3 4 0-16,2 6-7 15,-9 2 0-15,0 7-7 16,-11 0-63-16,1 0-97 16,-5 33-155-16,-6 0-307 15,-8-4-136-15</inkml:trace>
  <inkml:trace contextRef="#ctx0" brushRef="#br0" timeOffset="19085">7139 2384 1920 0,'0'0'718'15,"0"0"-622"-15,0 0 101 16,0 0 77-16,-4 167-107 16,16-81-41-16,-2 10-67 15,1-3-37-15,-6-2-2 16,-2 2-20-16,0 39-89 15,-3-24-131-15,0-16-642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1.4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 1731 0,'0'0'649'16,"0"0"-548"-16,0 0-33 16,0 0 36-16,0 0-44 15,0 0-60-15,0 0-240 16,99-77-291-16,-99 103-542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1.63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2013 0,'0'0'482'0,"0"0"-339"16,0 0 122-16,0 0-139 15,0 0-126-15,0 0-61 16,0 0-664-16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0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201 0 1746 0,'0'0'248'15,"0"0"-77"-15,0 0-131 0,0 0 127 16,0 0 3 0,0 0-102-16,66 75 77 0,-15 11-24 15,6 17-44-15,9 14 35 16,10 0-83-16,-3-4 11 16,5-11 7-16,-6-11-37 15,-6-12 2-15,-8-12-12 16,-7-7-5-16,-7-13-1 15,-4-12-122-15,-11-8-206 16,-11-11-337-16,-14-12-1183 0</inkml:trace>
  <inkml:trace contextRef="#ctx0" brushRef="#br0" timeOffset="313">0 1227 1679 0,'0'0'361'16,"0"0"-261"-16,0 0 86 15,0 0 36-15,0 0-39 16,0 0-37-16,0 0-107 15,84-223-2-15,-4 134 31 16,23-15-61-16,8-5 4 16,15-2 0-16,0 6-2 0,-6 14-1 15,-13 18-8 1,-19 20-34-16,-24 25 2 0,-16 28-164 16,-15 0-174-16,-19 11-277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2.6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376 96 1154 0,'0'0'287'0,"0"0"-159"0,0 0-20 16,0 0 23-1,0 0-24-15,0 0-10 16,0 0-42-16,18-96-15 0,-18 96 45 15,0 0-83-15,0 17 75 16,0 22 31-16,-3 15-49 16,-27 13-22-16,-13 9 9 15,-4 5-29-15,-9 1 42 16,5-8-47-16,1-4 15 16,9-14 28-16,9-9-36 15,10-15-2-15,7-10-5 16,11-4-5-16,4-11 11 15,0-7 4-15,0 0-22 16,22 0 51-16,16 0 4 16,12-7-16-16,8-6-4 0,4-4-16 15,4 5 19-15,-1 1-38 16,4 8 0-16,-6 0 6 16,-1 3-6-16,-8 0-17 15,-6 0-65-15,-8 17-54 16,-8 4-43-16,-6 12-159 15,-8-3-37-15,-11-11-268 0</inkml:trace>
  <inkml:trace contextRef="#ctx0" brushRef="#br0" timeOffset="233">606 481 1175 0,'0'0'388'16,"0"0"-202"-16,0 0 22 15,0 0 95-15,0 0-93 16,0 0-107-16,0 0-18 16,-29 28 10-16,29 50 56 15,4 11-105-15,2 10-4 16,-6-6 12-16,0 3-41 16,0-3-7-16,0-5-6 15,0-6-50-15,0 17-127 16,0-25-492-16,-3-13-614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16.55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19 2424 0,'0'0'464'16,"0"0"-464"-16,0 0-75 16,0 0 75-16,0 0 0 15,0 0-122-15,0 0-671 16,7-19-710-16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8.4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1639 0,'0'0'590'0,"0"0"-484"16,0 0-45-16,0 0-31 15,0 0-30-15,0 0-233 16,0 0-541-16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8.59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32 1672 0,'0'0'543'15,"0"0"-285"-15,0 0-10 16,0 0-98-16,0 0-150 16,200-20-77-16,-160 13-632 15,-4 2-1264-15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8.0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0 105 1837 0,'0'0'592'0,"0"0"-466"15,0 0 80-15,0 0 51 16,0 0-131-16,0 0-89 16,0 0-37-16,91-79 0 15,-72 79-51-15,-1 0-145 16,-8 14-418-16,0 2-301 0</inkml:trace>
  <inkml:trace contextRef="#ctx0" brushRef="#br0" timeOffset="185">707 72 1722 0,'0'0'632'16,"0"0"-466"-16,0 0-32 15,0 0 54-15,0 0-87 16,0 0-101-16,0 0-100 15,172-72-207-15,-143 72-391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7.51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741 91 1859 0,'0'0'354'0,"0"0"-116"15,0 0-57-15,0 0 95 16,0 0-57-16,0 0-105 15,-233-95-47-15,163 95-25 16,-2 23 13-16,2 12 36 16,4 12-90-16,4 12 11 15,11 8 26-15,10 13-29 16,13 2 8-16,12 4-17 0,13 2 0 16,3-2-12-1,3-4 12-15,35-7-6 0,6-3 0 16,10-6-35-16,5-10-17 15,2-12 13-15,1-16-8 16,-4-14 28-16,-2-14-53 16,-9 0 62-16,-11-31 10 15,-14-15 6-15,-19-1 0 16,-3-11 16-16,-14 3 14 16,-36 0 24-16,-20 1-33 15,-14 12-15-15,-4 12 21 16,5 11-27-16,10 15-3 15,14 4-51-15,23 11-85 16,25 48-175-16,11-5-348 16,0-1-176-16</inkml:trace>
  <inkml:trace contextRef="#ctx0" brushRef="#br0" timeOffset="276">1237 934 1862 0,'0'0'281'0,"0"0"-96"15,0 0 52-15,0 0 9 0,0 0-77 16,0 0-90-16,0 0-20 15,10 168-8-15,-54-124-51 16,-4 8-1-16,1-7-53 16,-7 17-169-16,13-16-271 15,9-7-179-15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5.93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135 997 1842 0,'7'0'313'0,"0"0"-226"16,8 4-18-16,0 22 30 15,-4 7 59-15,-1 11 0 16,-5 3-103-16,-5 6 26 15,0 10-23-15,-5-5-22 16,-24 5 3-16,-3-1-39 16,-9-4-20-16,6-1-80 15,4-1-171-15,9-13-274 16,12-20-629-16</inkml:trace>
  <inkml:trace contextRef="#ctx0" brushRef="#br0" timeOffset="823">1003 98 1698 0,'0'0'381'0,"0"0"-184"16,0 0-140-16,0 0 111 16,0 0 45-16,0 0-122 0,0 0-42 15,230-91 0 1,-169 91-34-16,5 0 21 0,0 6-36 16,-5 7 0-16,-5-2 35 15,-9-1-35-15,-15-6-17 16,-10 4 16-16,-10-1 2 15,-9-7-2-15,-3 0 15 16,0 0-14-16,-18 0 30 16,-20 0-23-16,-4 0-7 15,-10 0 8-15,-6-5-2 16,4-5 19-16,-8-1-12 16,2 1-13-16,3-1 71 15,-2 2-40-15,5 2 1 16,-1 4-2-16,5 3-17 15,6 0 49-15,7 0-62 0,4 7 0 16,11 12 39-16,7 6-32 16,8 13-1-16,7 1-5 15,0 3 0-15,0 3 22 16,4 5-23-16,14 0 0 16,1-5 12-16,-2-2 0 15,2 0-13-15,-4-10 1 16,-2-3 0-16,-1-4-14 15,-2-10 14-15,2-5 0 16,2-6 26-16,1 0-20 16,3-5-6-16,11 0 10 15,0 0-10-15,12 0 22 0,-1 0-22 16,8 0 0 0,-1 5 18-16,0 14-18 0,1 12-7 15,-1 7 7-15,-3 12 0 16,-5 6 6-16,-5 2-6 15,-12 4 0-15,-16 6 23 16,-6-7-22-16,0 2-2 16,-32-4-7-16,-8-6 8 15,-11-14 14-15,4-6-14 16,-4-14 0-16,3-5 42 16,1-14-31-16,3 0-10 15,4 0-1-15,-1-4 0 16,12-13 0-16,7 7-84 0,22 8-82 15,0 2-300 1,0 0-359-16</inkml:trace>
  <inkml:trace contextRef="#ctx0" brushRef="#br0" timeOffset="1074">2089 1092 1654 0,'0'0'360'0,"0"0"-48"15,0 0-30-15,0 0 12 0,0 0-109 16,0 0-119-16,132 194-33 16,-132-139-18-1,0 2-15-15,-26-1 0 0,-4-5-138 16,5-1-71-16,8 6-38 15,5-13-272-15,8-17-318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49.6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88 310 1633 0,'0'0'306'0,"0"0"-124"15,0 0-100-15,0 0 131 16,0 0-8-16,0 0-103 16,0 85 31-16,0 1-57 15,0 18-12-15,0 12 0 16,-3 1-44-16,3-6 12 16,-3-2-32-16,3-14 0 15,0-13-9-15,0-9 9 16,0-15-17-16,0-8 1 15,10-18-198-15,27-18-130 16,-5-10-269-16,-3-4-1202 0</inkml:trace>
  <inkml:trace contextRef="#ctx0" brushRef="#br0" timeOffset="344">0 248 1437 0,'0'0'623'16,"0"0"-455"-16,0 0-19 15,0 0 34-15,0 0-22 16,0 0-30-16,0 0-50 0,237-129-35 16,-152 129 11-16,6 0-49 15,0 11-8-15,1 18 47 16,-9 4-39-16,-11 8-1 15,-16 6-7-15,-24 5 0 16,-22 4 38-16,-10 3-38 16,-28 0 0-16,-30 0 24 15,-20-2-13-15,-4-15 1 16,0-10-12-16,6-11 6 16,15-15-11-16,14-6 5 15,17 0-61-15,30-16-63 16,0-5-245-16,11-1-387 0</inkml:trace>
  <inkml:trace contextRef="#ctx0" brushRef="#br0" timeOffset="674">1561 0 2022 0,'0'0'346'0,"0"0"-166"16,0 0-66-16,0 0 104 16,-248 96-95-16,182-7-20 15,-2 19-12-15,2 24-34 0,10 6-6 16,18 16-8-16,7-7-14 15,18 0 5-15,13-5-28 16,0-9-6-16,13-20 33 16,24-14-33-16,17-20-42 15,9-11-65-15,50-18-52 16,-18-18-196-16,-7-12-516 0</inkml:trace>
  <inkml:trace contextRef="#ctx0" brushRef="#br0" timeOffset="984">1905 446 2036 0,'0'0'540'15,"0"0"-476"-15,0 0-24 16,0 0 197-16,0 0-30 16,0 0-96-16,145 198-56 15,-94-105-3-15,3 6 49 16,-3 8-83-16,1-9 3 16,-1 2 9-16,-4-6-30 15,-3-12 0-15,-5-3-68 16,-8-7-56-16,-6 17-125 0,-6-24-473 15,-13-11-219-15</inkml:trace>
  <inkml:trace contextRef="#ctx0" brushRef="#br0" timeOffset="1257">1766 1507 2154 0,'0'0'476'0,"0"0"-409"15,0 0 51-15,0 0 40 0,0 0-14 16,0 0-59-16,178-242-58 16,-80 147-13-16,12-6-14 15,3-5 0-15,-8 7-1 16,-10 17-1-16,-18 7-35 15,-11 22-37-15,-8 21-186 16,-18 14-357-16,-11 14-337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51.8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79 1943 0,'0'0'303'16,"0"0"-188"-16,0 0-61 15,0 0 100-15,225-58 31 16,-140 43-134-16,3 9-51 15,17 6-21-15,-17 0-311 16,-22 21-318-16</inkml:trace>
  <inkml:trace contextRef="#ctx0" brushRef="#br0" timeOffset="224">102 450 2074 0,'0'0'557'0,"0"0"-431"16,0 0-74-16,0 0 127 16,0 0-43-16,0 0-97 15,201-56-39-15,-81 56-24 16,-18 0-175-16,-11 7-450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52.9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0 673 1781 0,'0'0'309'15,"0"0"-248"-15,0 0-61 0,0 0 100 16,0 0-15-16,216-64-33 15,-146 35-26-15,-6-5-24 16,2-2 30-16,-10-3-32 16,-9-6 0-16,-12-5 33 15,-13-7 24-15,-10-2 48 16,-12 0 6-16,0 7 17 16,-5-4 28-16,-24 18-71 15,-11 4-9-15,-7 21 25 16,-4 13-51-16,0 3-9 15,4 44-41-15,3 18 9 0,12 26 33 16,13 8-42 0,12 14 0-16,7 0 26 0,0 2-26 15,0-4-2-15,10-5-10 16,2-10 12-16,-5-9-1 16,-4-18-5-16,1-13 6 15,-4-18 18-15,0-10-16 16,0-18-2-16,0-10 0 15,0 0 8-15,0-10 13 16,0-27-21-16,0-14-6 16,0-12-6-16,12-3 4 15,16 1-10-15,16-1-27 16,4 6 6-16,6 15 38 0,5 16-55 16,-2 7 41-1,-2 14 4-15,-3 8 11 0,-8 0-9 16,-12 17 8-1,-7 12 1-15,-9 0 29 0,-13 0-16 16,-3-1 8-16,0-6 34 16,-8-2-29-16,-21-3 1 15,-7-8-27-15,-8-5 6 16,4-4 24-16,-4 0-30 16,5 0 0-16,2-13 10 15,11-6-10-15,8 1-12 16,11 5 12-16,4 6 0 15,3 5 3-15,0 2-3 16,10 0-8-16,19 2 7 0,8 18 2 16,7 10-2-16,0-1 0 15,3 2 1-15,-3-3 18 16,3-1-18-16,4 0 0 16,0-8 10-16,3-3-10 15,-3-10-34-15,-4 1-74 16,0-7-91-16,-13 0-306 15,-8 0-342-15</inkml:trace>
  <inkml:trace contextRef="#ctx0" brushRef="#br0" timeOffset="429">1106 38 1896 0,'0'0'612'0,"0"0"-491"16,0 0 112-16,0 0-61 15,0 0-15-15,0 0-72 16,0 0 0-16,133 39-14 16,-77-3-19-16,5 13 13 15,5 8 23-15,3 7-86 0,13 11 40 16,4 12 27-16,-2 4-24 16,-4 4-23-16,-18 10-16 15,-11 4 5 1,-22 6 13-16,-14 3-24 0,-15-2-8 15,0-6-23-15,-25-8-8 16,-16-17-15-16,2-9-62 16,-1-17-16-16,-11 6-92 15,14-19-514-15,8-13-736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54.1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84 1765 0,'0'0'601'0,"0"0"-407"16,0 0 24-16,0 0 32 0,0 0-60 16,0 0-148-16,252-64 13 15,-172 57-22-15,-1-1-33 16,-1 5 0-16,-5 3-8 15,-10 0-111-15,-9 30-158 16,-19 6-320-16,-16 0-78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29:54.36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30 1053 0,'0'0'1752'15,"0"0"-1513"-15,0 0-110 16,0 0 79-16,0 0-10 16,0 0-66-16,237-6-96 15,-142-9-35-15,11 6-1 16,40 9-100-16,-26 0-154 15,-20 6-560-15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10:03:54.284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0 2569 0,'0'0'374'16,"0"0"-294"-16,0 0-70 15,0 0 15-15,0 0-2 16,270 26-23-16,-99-26-42 16,-20 0-243-16,-13 0-521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16.72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0 109 2192 0,'0'0'490'0,"0"0"-437"16,0 0 236-16,0 0-92 16,0 0-96-16,0 0-101 15,0 0-57-15,0-65-471 16,16 21-2011-16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04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0 635 1114 0,'0'0'238'15,"0"0"-157"-15,0 0 89 0,0 0-33 16,0 0-73-16,120-43-8 16,-86 23-27-1,5 3-17-15,-2-9 42 0,7 1-48 16,3-8 11-16,1-4 28 16,-1-3-45-16,0-8 18 15,-11 2 12-15,-6-4 9 16,-13 5 76-16,-8 3-72 15,-9 2 34-15,0 3 33 16,0 8-55-16,0 3-15 16,-9 9 24-16,-4 5 0 15,-2 5 51-15,1 7-94 16,-1 7-20-16,-7 28 14 0,0 14-15 16,-4 11 0-1,4 8 9-15,4 2-9 0,4 5 1 16,-1-9-1-16,8-7 0 15,-1 1 25-15,1-12-25 16,0-5-10-16,4-4 1 16,-2-15 9-16,1-5-1 15,1-10 9-15,0-5-8 16,3-1 43-16,0-3-19 16,0 0 3-16,0 0-2 15,0 0-5-15,0 0 5 16,0 0-25-16,0 0 0 15,0 0 15-15,0 0-15 0,0-7-16 16,0-2 7-16,3-6 9 16,16 1-18-16,3-10 9 15,0-3 9-15,0 6 4 16,-5-16-4-16,5 6-8 16,-4 3 7-16,4-8 2 15,0 6-2-15,-3 7 1 16,3 0 0-16,-4 9 1 15,-1 2-1-15,-2 5-13 16,1 7-20-16,-6 0 33 16,-3 5-11-16,-2 17-4 15,-2 7 15-15,-3 2 18 16,0 4-16-16,0-6-2 16,-25 0 0-16,-6 1 8 15,3-7 8-15,-5-4-8 0,3-2-8 16,5-10 12-16,3-7 3 15,5 0-3-15,5 0-11 16,5 0 9-16,7 0-7 16,0 0-3-16,0-14 0 15,0 4-9-15,0 6 0 16,19-3 7-16,6-1-31 16,7 8 33-16,5 0 8 15,2 15-8-15,2 6-2 16,-1 9 2-16,-4 5 8 15,1-4-8-15,-1-4 10 16,-6-5-10-16,-1 1 0 0,0-7 0 16,-1 5-101-16,13-16-171 15,-4-1-337-15,-8-4-1241 0</inkml:trace>
  <inkml:trace contextRef="#ctx0" brushRef="#br0" timeOffset="406">1094 336 789 0,'0'0'1139'0,"0"0"-947"0,0 0-109 15,0 0 53 1,0 0 0-16,0 0-23 0,203-52-99 15,-144 52 8-15,4 0-12 16,-6 0-10-16,-2 0 0 16,-11 16-1-16,-7-4 2 15,-8 12 8-15,-14-1-2 16,-12 7 1-16,-3-1 60 16,0 7-26-16,-18 7 37 15,-15-4-10-15,-11 4-26 16,-3 1 44-16,-4-3-65 15,-4 4 4-15,4-8 35 16,3-2-59-16,8 3 14 16,4-8-16-16,8-1 11 15,9-7-22-15,4-8 7 16,11-5-76-16,4 4-66 0,0 1-147 16,22-11-180-16,4 0-75 0</inkml:trace>
  <inkml:trace contextRef="#ctx0" brushRef="#br0" timeOffset="652">1674 700 1633 0,'0'0'375'16,"0"0"-206"-16,0 0 48 0,0 0 39 15,0 0-137-15,-147 200-49 16,103-150-41-16,9 3-28 16,1-11-1-16,9-7-5 15,8-4-67-15,1-9-48 16,16 2-160-16,0-12-194 16,0-5-495-16</inkml:trace>
  <inkml:trace contextRef="#ctx0" brushRef="#br0" timeOffset="1058">2304 198 1781 0,'0'0'389'16,"0"0"-225"-16,0 0 15 16,0 0 12-16,0 0-7 15,0 0-83-15,0 0-62 16,-143 114 1-16,111-74-14 16,0-3 8-16,5-1 25 15,7-7-53-15,8 1-6 16,9-14 24-16,3-3-9 15,0 0-11-15,0-5-3 0,18-1-1 16,8-7 5-16,6 0 1 16,8 0-6-16,-4 0 10 15,8 0-9-15,-4 0-1 16,4 0-21-16,0 0-15 16,7 0-60-16,0 0-215 15,3 0 12-15,12 0 37 16,-10 0-400-16,-21 0-868 0</inkml:trace>
  <inkml:trace contextRef="#ctx0" brushRef="#br0" timeOffset="1279">2542 280 1532 0,'0'0'402'0,"0"0"-125"16,0 0-58-16,0 0-8 15,0 0 17-15,0 0-44 16,-19 204-105-16,19-125 5 16,0 9-36-16,-3-6-30 15,3 4-7-15,0-14-11 16,0 3-57-16,0 20-177 16,0-23-438-16,0-13-723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12.68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324 1041 1255 0,'0'0'700'16,"0"0"-545"-16,-8 182-3 16,5-77 84-16,3 9 41 15,0 9-120-15,0 2-64 16,0 0-7-16,0-8-18 0,6-7 22 16,6-16-66-16,-2-15 1 15,-5-15 36-15,-1-3-49 16,-4-16 9-16,0-3-21 15,0-12 9-15,0-7 5 16,0-9-14-16,0-4-62 16,0-10-17-16,0 0-102 15,0-8-154-15,0-24-326 16,0 0-836-16</inkml:trace>
  <inkml:trace contextRef="#ctx0" brushRef="#br0" timeOffset="424">0 1283 1751 0,'0'0'362'15,"0"0"-200"-15,0 0-12 16,0 0 80-16,0 0-10 15,54-207-62-15,-14 164-103 16,11 7 2-16,7 7 35 16,8 9-50-16,6 10-3 15,13 10 1-15,0 0-28 16,-3 0 45-16,3 28-57 16,-9 3 0-16,-10 15 34 15,-8 3-28-15,-21 7 8 0,-12 2-14 16,-22 5 0-16,-3 0 32 15,-18 3-32-15,-26-1 0 16,-17-4 14-16,-5-3-14 16,-7-9 0-16,1-5 0 15,6-16 1-15,0-4 9 16,8-15-10-16,6-4-19 16,9-5 19-16,10 0-39 15,11-19-44-15,22-47-122 16,0 4-390-16,18 0-435 0</inkml:trace>
  <inkml:trace contextRef="#ctx0" brushRef="#br0" timeOffset="1264">1158 0 1603 0,'0'0'352'0,"0"0"-223"16,0 0 81-16,0 0 109 15,0 0-131-15,0 0-78 16,0 0-12-16,0 3-34 16,-22 26 8-16,-13 9-30 15,-13 20-2-15,-11 5 20 16,-7 11-43-16,2-8 1 15,5 0 2-15,8-7-14 16,14-9 21-16,8-12-26 16,10-11-1-16,9-10 12 15,7-12-11-15,3-5-1 0,0 0 0 16,0 0 0-16,13 0 26 16,18 0-26-16,4-13 6 15,9-3 16-15,0 3-16 16,0-8-7-16,0 11 1 15,4 1 0-15,-4 9-6 16,-5 0 6-16,1 0 0 16,-3 9 5-16,-1 9-5 15,-7-2-6-15,1 1-30 16,-5-8-51-16,-3 2-1 16,-8-9-40-16,-6-2-21 15,-4 0 73-15,-4-2 13 16,0-22 17-16,0-8 14 0,0-4 22 15,-12-5 4 1,2 3 6-16,-5-1 0 0,4 3 16 16,0 6 10-16,4 2 33 15,0 6 20-15,2 9 10 16,2 6 33-16,-1 5-39 16,4 2-46-16,0 0 29 15,0 9-51-15,0 26 16 16,0 16 11-16,0 11-16 15,0 10 29-15,0 0-46 16,4 3-8-16,4-5 35 16,-1-5-36-16,0-5-1 0,-4-18 0 15,5-7-22 1,-4-11 1-16,-1-14-144 0,-3-10-286 16,0 0-382-16</inkml:trace>
  <inkml:trace contextRef="#ctx0" brushRef="#br0" timeOffset="2556">2104 1348 1677 0,'0'0'326'0,"0"0"-263"15,0 0 42-15,0 0 109 16,0 0-98-16,0 0-49 15,0 0-33-15,42 12 57 16,5-37 7-16,9-8-57 16,5-9 8-16,2-9-3 15,3-3-22-15,-9-9 32 16,-4 4-56-16,-15-6 6 16,-4 6 48-16,-17 9-23 0,-2 10 31 15,-11 12-17-15,-4 14 0 16,0 1 25-16,0 13-33 15,0 0-26-15,0 27 24 16,0 32-34-16,0 20 16 16,-7 16-17-16,0 6 7 15,-5 4-2-15,9-7-5 16,0-6 0-16,-1-12 3 16,4-12-3-16,0-9-8 15,0-11-41-15,0-20-126 16,22-19-135-16,10-9-310 15,0 0-282-15</inkml:trace>
  <inkml:trace contextRef="#ctx0" brushRef="#br0" timeOffset="2753">3066 1360 1837 0,'0'0'337'15,"0"0"-121"-15,0 0 29 16,0 0 2-16,0 0-129 16,0 0-88-16,237 0-14 15,-171 0-16-15,35-4-193 16,-13-6-262-16,-12-1-390 0</inkml:trace>
  <inkml:trace contextRef="#ctx0" brushRef="#br0" timeOffset="3315">4050 1120 1916 0,'0'0'534'0,"0"0"-457"15,0 0 74-15,0 0 98 16,0 0-85-16,-8 208-44 15,8-96-37-15,0 13-1 16,0 6-40-16,0 2-26 16,0-2 29-16,-3-8-45 15,-1-10 0-15,1-12 1 0,3-13-1 16,0-16 7-16,0-20-7 16,0-15 0-16,0-24-17 15,0-10-4-15,-4-3 6 16,1-3 14-16,-2-33-34 15,2-16 25-15,-1-21-22 16,1-12 16-16,3-13 10 16,-7-17-24-16,-1-11 18 15,-6-33 11-15,2 0-18 16,2 5 17-16,3 8-13 16,7 33 15-16,0 7 4 15,4 31-4-15,31 30-7 0,13 32 6 16,7 13 1-16,10 0 21 15,1 29-6-15,-4 17 3 16,-4 9 31-16,-14 13-48 16,-7-10 35-16,-15 7 0 15,-15 1-27-15,-7-7 33 16,-11 6-36-16,-29-12 2 16,-11-4 13-16,-5-10-21 15,6-12-24-15,6-11-18 16,8-16-69-16,17-9-79 15,13-27-389-15,6-17-467 0</inkml:trace>
  <inkml:trace contextRef="#ctx0" brushRef="#br0" timeOffset="3606">4669 574 2300 0,'0'0'282'15,"0"0"-155"-15,0 0 116 16,0 0-11-16,0 0-48 16,220 217-121-16,-169-136-6 15,0 20-7-15,-4 5-25 16,-6 10 37-16,-13 8-62 0,-9-1 6 15,-19 8-12 1,0-5-14-16,-19-5-50 0,-25-2-70 16,-35 5-137-16,10-28-272 15,-4-24-350-15</inkml:trace>
  <inkml:trace contextRef="#ctx0" brushRef="#br0" timeOffset="4486">2263 439 1355 0,'0'0'333'0,"0"0"-158"0,0 0-19 15,0 0 91-15,-247 128-43 16,181-39-52-16,0 19-12 16,12 24 3-16,6 34-20 15,15 38-39-15,12-13-23 16,9-28 5-16,12-18-19 15,0-29-34-15,19 1 17 16,22 1-30-16,9-10-1 16,16-22-35-16,51-1-97 15,-12-23-211-15,-10-23-567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23.33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0 617 1669 0,'0'0'286'0,"0"0"-148"0,0 0 81 15,0 0 3-15,0 0-80 16,0 0-114-16,0 0 29 15,61 3 29-15,-14-22-59 16,12-9 4-16,2 0-26 16,2-2-4-16,3-6 5 15,-9-3-6-15,-4-1 0 16,-14-6 6-16,-6 1-6 16,-16-1-1-16,-5-3 1 15,-12 2 0-15,0 3 13 16,0 6-13-16,-3 6 0 15,-16 6 50-15,-3 12-7 16,0 4 8-16,-3 10-15 16,0 0-14-16,-4 10 38 0,-2 23-40 15,3 13-10-15,6 6 29 16,0 11-27-16,8 3 8 16,2 6-16-16,5-3 2 15,1-1 5-15,6-2-11 16,0-4 0-16,0-6 13 15,-5-7-12-15,5-6-1 16,-4-9 0-16,1-10 0 16,-1-3 11-16,1-12-11 15,0-2 0-15,3-7 4 16,0 0-2-16,0 0 17 0,0 0-19 16,0-10 6-16,0-12-1 15,0-7-5-15,0-5-14 16,22 0 5-16,6 2-6 15,1 6 14-15,8 3-16 16,-1 6 15-16,1 4-20 16,-1 10 16-16,-6 3-8 15,-5 0 14-15,-11 0-12 16,-2 10 11-16,-12 11-8 16,0 4 9-16,0 1 26 15,-31 0-26-15,-1-2 0 16,-8-4 5-16,1-8-4 15,-2-5 9-15,4-7-10 16,8 0 0-16,4 0 11 16,6 0-11-16,9-19-1 0,7-1 0 15,3 1 2 1,0 1-4-16,0-2 3 0,22 7 0 16,10 4-1-16,0 9 1 15,5 0-1-15,-1 0 0 16,-2 13 2-16,1 16 17 15,-1 0-18-15,-5-1 0 16,-1 5 16-16,3-5-16 16,-6-1 0-16,1-3 0 15,-4-10 8-15,0 0-7 16,0-4-1-16,-1-10-56 16,5 0-73-16,9-16-233 15,-6-20-318-15,2-1-893 0</inkml:trace>
  <inkml:trace contextRef="#ctx0" brushRef="#br0" timeOffset="366">1067 607 1709 0,'0'0'624'16,"0"0"-447"-16,0 0 13 15,0 0 118-15,0 0-136 16,0 0-95-16,0 0-37 16,110-6-19-16,-59-1 19 15,0 0-40-15,4 3-10 16,-1 4 8-16,38-5-159 16,-16 0-389-16,0-4-372 0</inkml:trace>
  <inkml:trace contextRef="#ctx0" brushRef="#br0" timeOffset="856">2527 0 1781 0,'0'0'353'15,"0"0"-291"-15,0 0 85 16,0 0 156-16,0 0-105 15,-88 167-87-15,40-115-30 16,1 2-4-16,-4-2 34 16,7-3-66-16,4-4-22 15,8-5 24-15,5-10-35 16,10-4-1-16,8-6-7 16,6-7 2-16,3-2 15 15,0-6-21-15,0 4 0 16,15-9 31-16,14 0-24 0,3 0 13 15,9 0-20-15,6 0 1 16,0 0 11-16,1 0-12 16,2 0-13-16,-2 0-4 15,-8 0-82-15,1 0-88 16,-1 5-183-16,-7-2-321 16,-11-3-567-16</inkml:trace>
  <inkml:trace contextRef="#ctx0" brushRef="#br0" timeOffset="1086">2555 183 2080 0,'0'0'390'0,"0"0"-266"16,0 0 207-16,0 169-45 15,0-71-122-15,-8 13-45 16,1 7-64-16,-3 3-13 16,2-12-42-16,1 19-34 15,7-30-125-15,-4-16-571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30.7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1131 183 1435 0,'0'0'326'0,"0"0"-244"15,0 0-2-15,0 0 161 16,0 0-70-16,0 0-77 15,0-5-26-15,0-4 27 16,0-3 8-16,0 3-49 16,0-1 13-16,0 0 19 15,0 0-27-15,0 1 7 16,-7-4-14-16,-12-1-24 16,-6 1 37-16,-4-1-64 15,-8 2 8-15,-7-2 13 16,-7 1-16-16,0 4 11 15,-8 2-17-15,2 7 0 16,-6 0 22-16,6 0-22 0,-2 0 0 16,4 0-1-16,5 3 2 15,-3 18 5-15,6-7-6 16,0 10 2-16,4 6 20 16,3 6-16-16,-1 5-6 15,9 3 7-15,-2-2-6 16,9 5 10-16,-1 2-11 15,8 2 0-15,1-4 16 16,5 9-16-16,2-10 0 16,1 6 11-16,6-5-10 15,3-1 7-15,0-4-6 16,0-3-2-16,0 1 9 0,0 7-9 16,0-12 0-1,0 2 11-15,0 1-10 0,15-1 25 16,-1-1-25-16,1 0 11 15,7-8 23-15,0 0-34 16,3 2 8-16,-3-8 3 16,7 1-12-16,-4 0 37 15,6-1-35-15,-2-1 11 16,-1-1 29-16,5-1-36 16,-3 0-4-16,2-10 19 15,5 12-20-15,7-14 43 16,-1 2-37-16,9-2 8 0,2-7 29 15,4 0-38 1,4 0 10-16,-3 0 0 0,-4 0-15 16,-1-7 34-16,-7-2-35 15,-6 2 0-15,-6-9 36 16,-1 9-35-16,-5-10 4 16,-4 8 2-16,-6 7-5 15,-4-6 20-15,-8-1-22 16,-1 2 0-16,-2 0 17 15,1 1-17-15,2-1-1 16,-1-7-55-16,10-15-88 16,2 0-75-16,-8 0-598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37.8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0 695 967 0,'0'0'205'0,"0"0"-72"15,0 0-24 1,0 0 9-16,0 0-5 0,0 0-79 16,230-162-27-16,-186 123 13 15,-9-4 8-15,-4-2 44 16,-9 2-26-16,-9-1 10 16,-4-1 35-16,-3 4-24 15,-6-3 19-15,0-2 2 16,0 10-11-16,0 1 28 15,-18 4-23-15,-4 10-6 16,0 7 13-16,-7 8-44 16,0 6 22-16,-1 0-27 15,1 14-29-15,0 23 28 0,4 12-39 16,3 11 1 0,3 5 22-16,6 3-22 0,-2 9-1 15,8-2 0-15,2-3 6 16,1-6-5-16,1-7-1 15,3-1 0-15,0-15 5 16,-3-7 1-16,3-6-7 16,-4-7 1-16,4-9 0 15,0-9 4-15,0 0-3 16,0-5-1-16,0 0 56 16,0 0-34-16,0-17 1 15,0-13-23-15,0-5 1 16,0-2-3-16,19 0 2 15,3-5 0-15,3 7 2 16,7 4-1-16,6 6-2 0,1 4 1 16,4 6 0-1,1 8-3-15,-3 7 3 0,-5 0 0 16,-3 0-5-16,-7 9 5 16,-13 10 0-16,-1 5-9 15,-12-4 9-15,0 7 21 16,-3-2-21-16,-28-2 0 15,-1-7 49-15,-3 3-48 16,1-11 27-16,2-8 4 16,1 0-20-16,6 0 40 15,8 0-52-15,5 0 1 16,2 0 36-16,5-8-37 0,2 2-6 16,3 6 5-16,0 0-5 15,0 0-10-15,11 0 8 16,11 0 8-16,10 6-4 15,2 2 5-15,2 5-1 16,-2 3 0-16,1-6 6 16,-6 11-3-16,1-13-3 15,-1 12 0-15,-4-10-6 16,1 0 12-16,-8 7-7 16,1-10 1-16,-2 3-18 15,-2-6 9-15,7 4-127 16,19-8-153-16,-6 0-310 15,-1-17-706-15</inkml:trace>
  <inkml:trace contextRef="#ctx0" brushRef="#br0" timeOffset="238">842 520 1761 0,'0'0'523'15,"0"0"-430"-15,0 0 75 16,0 0 71-16,0 0-112 16,0 0-101-16,0 0-26 15,183-39-93-15,-117 39-252 0,-12 0-485 0</inkml:trace>
  <inkml:trace contextRef="#ctx0" brushRef="#br0" timeOffset="563">1485 445 1714 0,'0'0'320'16,"0"0"-56"-16,0 0-13 0,0 0-30 16,0 0-41-1,57-184-88-15,-47 156 45 0,-1 4-20 16,-6 11-27-16,1 6 28 16,-4 7-68-16,0 0-34 15,0 0 32-15,0 36-47 16,0 0 19-16,0 17-20 15,0 3 9-15,0 3 3 16,0 0-12-16,0-1-36 16,0-8 3-16,0 2-99 15,0 6-108-15,0-18-514 16,0-4-733-16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39.55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11 249 1506 0,'0'0'261'0,"0"0"-141"16,0 0 47-16,0 0 38 0,0 0-5 15,0 0-106 1,0 0-23-16,-10-180 35 0,32 156-45 16,10 8-10-16,0 3 1 15,6 1-16-15,6 9 31 16,-1 3-66-16,5 0 11 15,-4 0 31-15,-5 11-43 16,-2 15 0-16,-12 8 0 16,-9 5 1-16,-16 4 14 15,0 2-15-15,0 1 0 16,-28-3 24-16,-4-4-24 16,0-3 0-16,-5-9 8 15,5-5-7-15,6-5 59 16,-1-11-52-16,10 1-1 15,6-7 52-15,4 0-49 0,0 0 13 16,7 0-1-16,0 0-22 16,0 0 23-16,0 0-23 15,0 0 0-15,4 0-6 16,17 0 6-16,8 3 0 16,3 6 0-16,9-1 1 15,3 1 11-15,3 8-12 16,4 0 0-16,0 5-5 15,-4 4 11-15,-3 7-12 16,-3-1 6-16,-9 9 0 16,-10 2-4-16,-10 3 4 15,-9-1 0-15,-3-1 13 16,0-2-3-16,-34-7-10 0,-8-5 14 16,-14 0 1-1,-10-13 54-15,-7-5-50 0,-3-10-4 16,4-2 54-16,2 0-43 15,8 0 7-15,11-9-2 16,15-3-25-16,11 2 30 16,6-4-36-16,19 14-31 15,0 0-37-15,22 14-270 16,4-2-828-16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0:42.01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12 1239 0,'0'0'381'0,"0"0"-217"16,0 0-3-16,0 0 53 0,0 0-37 16,0 0-19-16,0-2-72 15,0-5-10-15,0 7 30 16,0 0-32-16,0 0 4 15,0 0-17-15,0 0-22 16,0 0 25-16,0 0-62 16,0 0-1-16,0 0 42 15,0 0-42-15,0 0 8 16,0 0-9-16,0 0 0 16,0 0 1-16,0 0-1 15,0 0 0-15,0 0 26 16,0 0-20-16,0 0-5 15,0 0 18-15,0 0 4 0,0 0 35 16,0 0-41 0,0 0-16-16,0 0 32 0,0 0-32 15,0 0-1-15,0 0 0 16,0 0 0-16,0 0-5 16,0 0 5-16,0 0 0 15,0 0-4-15,0 0 4 16,0 0 0-16,0 0 0 15,0 0-9-15,29 0-12 16,0 0-307-16,-4 0-1175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25.7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159 36 1575 0,'0'0'288'16,"0"0"-184"-16,0 0 51 15,0 0 43-15,0 0-41 0,0 0-4 16,0 0-139-16,-56 20-5 16,39 20 35-16,-10 8-43 15,7 11-2-15,1 7-20 16,4-8-91-16,15-5-23 16,0-6-229-16,15-17-196 15,7-18-909-15</inkml:trace>
  <inkml:trace contextRef="#ctx0" brushRef="#br0" timeOffset="178">355 115 1610 0,'0'0'320'15,"0"0"-162"-15,0 0-91 0,0 0 79 16,0 0-53-1,-91 233-83-15,77-148-10 0,9 31-170 16,5-25-312-16,0-19-1199 0</inkml:trace>
  <inkml:trace contextRef="#ctx0" brushRef="#br0" timeOffset="961">945 1352 1627 0,'0'0'199'16,"0"0"-163"-16,0 0 32 15,70-195 20-15,-48 151 97 16,3 11-15-16,5 12-109 16,-1 15-11-16,0 6-10 15,3 6 11-15,-2 34 46 16,-4 14-97-16,-4 7 12 16,-12 4 30-16,-2 1-30 15,-8-3 12-15,0-13-11 16,0-12-12-16,0-11 35 0,0-10-36 15,0-12 0-15,0-5 18 16,0 0-3-16,0-5 41 16,0-26-56-16,7-8 2 15,12-10-20-15,6-7 0 16,7-2-12-16,9-3 29 16,-1 12-21-16,-1 14 13 15,-1 11-6-15,-3 15 15 16,2 9-12-16,-5 0 8 15,2 35 4-15,-5 15 16 16,-4 6-15-16,-3 6 31 0,-6 4-32 16,-3-6 8-1,2-9 4-15,4-6-12 0,-2-8-6 16,5-6 5-16,3-12-61 16,6-13 51-16,1-6-56 15,0 0-2-15,8-21 55 16,1-17-64-16,0-15 38 15,-2-5 27-15,-6-9 5 16,-7 2-10-16,-13-1 18 16,-1 7 0-16,-12 3 69 15,0 10-28-15,0 13 49 16,-15 14-8-16,-7 12-14 16,-7 7 64-16,0 12-113 15,1 30-13-15,2 12 39 16,8 11-36-16,6-4 8 0,12 1-5 15,0-7 8-15,12-4-6 16,23-9-14-16,13-10-61 16,14-13-59-16,51-19-201 15,-14 0-281-15,-8-2-1275 0</inkml:trace>
  <inkml:trace contextRef="#ctx0" brushRef="#br0" timeOffset="1509">2914 1076 1877 0,'0'0'378'0,"0"0"-234"0,0 0-12 16,0 0 43-16,-222 46 64 15,175 4-146-15,6 10-35 16,16 1-46-16,15 4 0 15,10-6 6-15,13-4-18 16,35-15-72-16,11-9 52 16,10-22-130-16,1-9-23 15,-6 0-19-15,-12-29 22 16,-13-12 117-16,-13-4-2 16,-15-3 55-16,-11-2 98 15,0 4 3-15,0 7 9 0,0 5 45 16,-11 15-24-1,4 9 78-15,0 10-123 0,7 0-61 16,0 44 39-16,0 18-63 16,0 15 16-16,7 21 20 15,11 15-36-15,1 6 71 16,6 1-71-16,-3 2-1 16,-8-4 54-16,-6-9-53 15,-8-11-1-15,0-13 0 16,-30-13 0-16,-12-13 21 15,-6-12-21-15,-4-15 0 16,1-15 18-16,4-15-9 16,3-2-18-16,5-16 9 15,8-33 0-15,9-24-12 16,12-15 12-16,10-17-73 0,0-16 18 16,41-8-139-1,42-32-173-15,-2 31-320 0,-17 29-1267 0</inkml:trace>
  <inkml:trace contextRef="#ctx0" brushRef="#br0" timeOffset="2026">3721 1145 1577 0,'0'0'277'0,"0"0"-153"15,0 0-52-15,0 0 151 16,0 0 11-16,0 0-96 16,-99-174-30-16,81 158-32 15,-7 9 33-15,-9 7 21 16,-5 0-94-16,-14 33-8 15,3 23 7-15,-4 13-20 16,6 6 58-16,16-2-52 16,13-6-21-16,19-2 15 15,0-14-15-15,22-11-21 16,26-14-25-16,9-13-59 16,6-13 57-16,3 0-90 0,-9-23 20 15,-6-17 63-15,-10-3-27 16,-13 2 46-16,-9 0 36 15,-7 12 0-15,-9 6 106 16,-3 17-5-16,0 6 19 16,0 0-1-16,0 23-101 15,0 19 18-15,0 4 36 16,10 7-57-16,6-7 36 16,9-3-51-16,7-12 0 15,9-3-22-15,6-15-59 16,38-13-148-16,-13-4-152 15,-6-21-524-15</inkml:trace>
  <inkml:trace contextRef="#ctx0" brushRef="#br0" timeOffset="2342">4421 371 62 0,'0'0'2068'0,"0"0"-1858"0,0 0-182 16,0 0 82-16,-15 203 90 15,15-121-3-15,0 7-61 16,0-1-86-16,3-2 57 15,9-2-107-15,-2-5 0 16,5-4 15-16,-5-5-15 16,6-4-117-16,-6-10-113 15,-2-5-130-15,-8-14-140 16,0-13-995-16</inkml:trace>
  <inkml:trace contextRef="#ctx0" brushRef="#br0" timeOffset="2657">4242 1157 1317 0,'0'0'596'0,"0"0"-499"0,0 0-97 16,0 0 0-16,0 0 138 16,0 0-22-16,223-67-34 15,-169 59-13-15,0 6 17 16,-3 2 63-16,-7 0-71 15,-4 0 26-15,-2 12-5 16,-6 9-36-16,-10 4-7 16,-4 9-17-16,-11 5-6 15,-7 6 54-15,0 3-81 16,0-3-6-16,-7 1 21 16,-11-4-21-16,2-7-21 15,6-4-6-15,3-11-73 16,7-8-45-16,0-12-206 0,4 0-203 15,9-16-122-15</inkml:trace>
  <inkml:trace contextRef="#ctx0" brushRef="#br0" timeOffset="2831">4752 859 2102 0,'0'0'562'15,"0"0"-434"-15,0 0-62 16,0 0-24-16,0 0-42 0,0 0-225 16,0 0-297-16,51-49-168 15</inkml:trace>
  <inkml:trace contextRef="#ctx0" brushRef="#br0" timeOffset="3106">5099 1095 1685 0,'0'0'322'0,"0"0"-119"16,0 0-70-16,0 0 44 16,108 198-61-16,-71-159-61 0,4-9 36 15,-5-3-78-15,-8-11-4 16,-1-7 24-16,-13-9-33 15,1 0 97-15,-5-14-51 16,2-24-35 0,-2-17 32-16,2-13-42 0,-5 1-2 15,0-10-36-15,8 4-102 16,14-4-83-16,-4 18-333 16,-3 19-356-16</inkml:trace>
  <inkml:trace contextRef="#ctx0" brushRef="#br0" timeOffset="3469">5747 1129 1536 0,'0'0'277'16,"0"0"-214"0,0 0-48-16,0 0 77 0,0 0-62 15,191 9-6-15,-144-22-4 16,-5-6-19-16,-4-7 46 15,-10-1-10-15,-2-4-1 16,-11 0 100-16,-12-8-40 16,-3-1 35-16,0 4-6 15,-3 0-40-15,-26 6 40 16,-8 11-79-16,-4 10 1 0,-1 9 83 16,-2 0-109-1,0 39 27-15,7 13-8 16,8 14 13-16,11 5 75 0,11 9-107 15,7-6-15-15,7-2 39 16,33-4-45-16,18-14-9 16,23-7-39-16,20-15-113 15,89-25 23-15,-26-7-468 16,-10 0-789-16</inkml:trace>
  <inkml:trace contextRef="#ctx0" brushRef="#br0" timeOffset="3904">7184 4 1914 0,'0'0'565'0,"0"0"-534"15,0 0 14-15,0 0 104 16,0 0-30-16,0 0-43 16,0 0-67-16,-3 85-9 15,6-39 0-15,7 1-88 16,16 7-125-16,-1-14-270 15,-3-13-267-15</inkml:trace>
  <inkml:trace contextRef="#ctx0" brushRef="#br0" timeOffset="4082">7418 0 1888 0,'0'0'534'0,"0"0"-516"15,0 0 47-15,0 0 19 16,0 0 5-16,0 0-25 16,18 233-64-16,-18-128-97 15,0-20-412-15,0-13-1121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23.8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183 390 639 0,'0'0'302'16,"0"0"-137"-16,0 0-164 15,0 0 15-15,0 0 57 16,0 0 48-16,-43-178-25 0,35 155-19 16,-2-2 1-1,-5 1 65-15,1 10-68 0,-1-1-20 16,-4 6 52-16,-3 5 1 15,9 1 4-15,-2 3 9 16,8 0-38-16,2 0 67 16,5 0-121-16,0 31 2 15,8 24 34-15,24 27 2 16,12 19 20-16,7 18-33 16,5 2-35-16,-2 5 63 15,0-9-82-15,-3-6 0 16,-4-10 34-16,-3-12-34 15,-3-16-2-15,-9-18-5 16,-5-18 7-16,-7-18 19 0,2-15-19 16,-3-4-7-16,-1-23-1 15,4-40 10-15,-3-19-4 16,-5-19-2-16,-3-10 4 16,-4-8 3-16,-3-2-3 15,-4 3 0-15,0 5 15 16,0 18-14-16,0 20 24 15,-4 23 0-15,1 25 2 16,3 20 16-16,0 7-43 16,3 37 0-16,26 28 20 15,8 28-4-15,-1 15 17 16,4 13-22-16,1 3-10 16,-1 2 34-16,3-8-35 0,-3-8 0 15,4-14-5 1,-7-14 20-16,-8-19-10 0,-3-24-5 15,-11-20 0-15,-2-19 3 16,-1-3 6-16,2-52-9 16,4-32 12-16,1-27 1 15,-6-19-23-15,-1-11 10 16,-8 1 0-16,-4 6 0 16,0 15-71-16,0 20-53 15,0 27-111-15,18 37-136 16,4 20-172-16,0 18-377 0</inkml:trace>
  <inkml:trace contextRef="#ctx0" brushRef="#br0" timeOffset="1027">1397 991 1587 0,'0'0'213'0,"0"0"-152"15,0 0 15-15,0 0-18 16,0 0 76-16,0 0-38 16,0 0-85-16,176-128 48 15,-103 62-52-15,-1-13-1 16,1-5 28-16,-10-11-25 16,-16-3-9-16,-11-8 21 15,-18 4-5-15,-11 14 66 0,-7 18-23 16,0 22 48-16,0 24 53 15,-14 21-66-15,-4 3 0 16,-4 44-58-16,-3 30-21 16,-1 25 9-16,1 15-24 15,3 5 0-15,7-1 33 16,4-9-26-16,8-11-7 16,-2-3 0-16,5-13 12 15,0-13 3-15,0-10-15 16,0-19 0-16,12-12-12 15,-2-14 12-15,-5-8-12 16,2-6-19-16,0 0 20 16,4-22-23-16,3-21 34 0,5-10 0 15,6-6-22 1,0 1 22-16,4 4-1 0,1 15-12 16,3 11 13-16,-5 13-23 15,6 15 23-15,-2 0 0 16,6 24-7-16,-6 18 8 15,1 10-1-15,-4 1 0 16,0-4 0-16,0-7-6 16,1-8 6-16,-4-15-7 15,2-4-11-15,-2-15-11 16,-1 0-32-16,0-7 36 16,1-24 25-16,-8-4-17 15,1-8 17-15,-5 7 0 16,-6 3 11-16,-1 10-4 15,-4 12-7-15,-3 8 3 0,3 3 8 16,1 8-2-16,4 24-9 16,2 10 0-16,9 1 34 15,3 0-34-15,7-10-15 16,11-8 15-16,4-15 0 16,4-10-16-16,2 0-7 15,-2-12 19-15,-11-21-26 16,-5-6 30-16,-10-4-7 15,-7-3 7-15,-4 4 0 16,-8 7 84-16,0 4-62 0,-3 14 45 16,0 11 68-1,0 6-81-15,0 3-30 0,4 43-24 16,11 20 9-16,0 27 49 16,11 17-58-16,-1 16 0 15,7 4 53-15,5 5-43 16,-1-1 11-16,1-6-21 15,-5-3 8-15,-10-7 29 16,-10-13-37-16,-12-13 0 16,0-19 63-16,-25-21-51 15,-19-16 18-15,-7-14-13 16,-8-19-8-16,-7-3 76 16,1-13-77-16,3-40-8 15,8-21 49-15,10-25-49 16,18-19 0-16,21-16-28 0,5-11-41 15,107-48-12-15,-6 35-438 16,2 31-599-16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0.29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102 0 2652 0,'0'0'522'0,"0"0"-480"16,0 0-41-1,0 0-2-15,0 0-671 0</inkml:trace>
  <inkml:trace contextRef="#ctx0" brushRef="#br0" timeOffset="2936">138 23 1137 0,'0'0'626'0,"0"0"-518"15,0 0 54-15,0 0 49 16,0 0-23-16,0 0-56 16,0 0-111-16,-48 30-19 15,48-18 45-15,0-2-29 16,0 4 57-16,0-7-66 0,0-2 25 15,0-1 51-15,4-1-27 16,-4-3 16-16,0 0-4 16,0 0-12-16,0 0 49 15,0 0-91-15,-11 0 14 16,-11 0 39-16,-3 0-61 16,3 20-8-16,10 4-12 15,12-2-92-15,37-2-218 16,7-11-794-16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14.7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81 110 1592 0,'0'0'267'0,"0"0"-203"15,0 0 108 1,0 0 76-16,0 0-63 0,0 0 7 15,-22-77-102-15,18 75-5 16,4 2 29-16,0 0-61 16,0 7 22-16,0 35-45 15,0 24-12-15,0 25 65 16,11 20-58-16,-3 11 1 16,-1 0 23-16,-4-8-48 15,1-11 27-15,2-15-28 16,-1-20 6-16,-1-18 0 15,-4-20-6-15,3-14 0 16,-3-10 6-16,0-6 3 16,0 0-10-16,0-11 1 15,0-27 0-15,0-15 2 16,0-15-2-16,-15-14 0 0,1-9 0 16,-1-9-6-16,5-2 5 15,-2 8-12-15,9 5 13 16,3 14 3-16,0 13-2 15,0 15-1-15,0 12 27 16,10 7-21-16,12 9 6 16,3 1-12-16,9 6 0 15,7 0 18-15,6 5-18 16,11 3 2-16,1 1 35 0,5 3-37 16,2 0 18-1,0 0-18-15,-3 0 1 16,-9 0 10-16,-7 0-11 0,-6 0 0 15,-16 0-1 1,-6 7-62-16,-16 0-54 0,-3 14-190 16,-19 3-412-16,-13-4-609 15</inkml:trace>
  <inkml:trace contextRef="#ctx0" brushRef="#br0" timeOffset="260">0 710 1861 0,'0'0'574'0,"0"0"-430"16,0 0-100-16,0 0 170 16,0 0-50-16,0 0-59 15,0 0 9-15,157 3-65 16,-84-13-14-16,-1-3 0 15,6 3-35-15,-9 4 0 16,-8 6-42-16,-10 0-138 16,-14 2-152-16,-15 21-410 15,-15 5-571-15</inkml:trace>
  <inkml:trace contextRef="#ctx0" brushRef="#br0" timeOffset="490">37 1159 2008 0,'0'0'311'0,"0"0"-218"0,0 0 41 16,0 0 85-16,0 0-37 15,0 0-104-15,193 27-20 16,-127-27-11-16,3 0-41 15,4 0-6-15,-4 0-24 16,26 0-268-16,-19-4-397 16,-10-9-232-16</inkml:trace>
  <inkml:trace contextRef="#ctx0" brushRef="#br0" timeOffset="792">1084 545 2376 0,'0'0'366'16,"0"0"-248"-16,0 0-39 15,0 0 84-15,0 0-24 16,0 0-71-16,0 0 2 0,228 196-52 15,-162-131-12-15,-3-4 43 16,-1-2-47-16,-8-6 10 16,-6-11-12-1,-8-2 0-15,-14-11-6 0,-4-10-123 16,-16-9-235-16,-2-5-256 16,-4-5-235-16</inkml:trace>
  <inkml:trace contextRef="#ctx0" brushRef="#br0" timeOffset="1037">1662 388 2036 0,'0'0'479'0,"0"0"-398"16,0 0 63-16,0 0 86 15,0 0-31-15,-117 196-128 16,70-128-22-16,-7 7-7 16,-4 7-26-16,-8 1-16 15,-3 4-1-15,3-10-110 16,-10 23-67-16,17-25-331 16,8-16-214-16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0.1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221 768 2604 0,'0'0'481'0,"0"0"-457"16,0 0-48-16,0 0 19 15,0 0-7-15,0 0-71 16,0 0-659-16,0 36 81 0</inkml:trace>
  <inkml:trace contextRef="#ctx0" brushRef="#br0" timeOffset="2372">60 207 1367 0,'0'0'340'0,"0"0"-220"16,0 0 35-16,0 0 110 16,0 0-110-16,0 0-54 15,-59-82-21-15,59 61-20 16,0 2 61-16,12 0-111 15,6-1 0-15,4 4 61 16,4 4-52-16,-1 2 0 16,4 5-7-16,3 5-12 15,2 0 54-15,-2 0-54 0,-3 7 0 16,-2 13 27 0,-5 9-18-16,-9 4-8 0,-1 3 10 15,-9 3-4-15,-3 1 68 16,0-1-66-16,0 4-3 15,-3-4 60-15,-16 3-47 16,-3-3 10-16,-3 1-29 16,0-2 0-16,3 0 50 15,0-4-50-15,0-3 0 16,3-4 14-16,9-3-14 16,-5-5 0-16,5-3-1 15,1 0 1-15,-1 0 13 0,-2 1-13 16,5 3 0-1,-3-4 9-15,5 1-9 0,-2 0 21 16,4-8-21-16,0 4 0 16,3 0 7-16,0 0-7 15,0 2 0-15,0-4-6 16,0 1 21-16,0 0-27 16,0-3 12-16,0 1 0 15,0-4 22-15,0 1-22 16,0-2-3-16,3-3-9 15,12 1 0-15,14-3-64 16,0 0-260-16,-7 0-644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6.1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391 746 1795 0,'0'0'358'15,"0"0"-239"-15,0 0 84 16,0 0 56-16,0 0-86 16,0 0-87-16,0 0-22 15,-189-116-45-15,148 119 26 16,-3 30-44-16,4 13 0 0,4 7 16 15,11 2-17-15,10 1 0 16,15 3-2-16,0-6 14 16,3-4-18-16,31-11 6 15,1-4-27-15,9-15 12 16,4-11-103-16,-1-8 12 16,0-8 24-16,1-28-15 15,-1-19 45-15,-6-10-35 16,-6-12 68-16,-4-11 0 15,-9-7-1-15,-9-14 20 16,-6-5 14-16,-2-7 10 16,-5 2 80-16,0 17-68 15,0 24 46-15,0 32 94 0,0 23-80 16,0 23-2 0,-5 0-82-16,2 43 12 0,-1 28 10 15,1 26-33-15,-1 9-1 16,4 7 78-16,0-9-78 15,0-8 1 17,4-11-1-32,14-9 10 31,4-11 5-31,7-10-15 16,-3-8-13-16,2-12 2 0,3-8-65 0,-3-10 8 0,1-14-5 0,0-3-71 0,5 0 123 15,-5-26-67-15,-4 3 33 16,0 4 43-16,-6 12-6 15,-1 7-17-15,-1 3 3 16,2 30 29-16,10 10-15 0,8 5 33 16,7-2-15-16,13-3 72 15,13-6-57-15,2-18 9 16,-2-10-11-16,-4-9-6 16,-15 0 43-16,-14-28-40 15,-15-12 65-15,-19-5 76 16,-3-5-60-16,-10-6 13 15,-34 3-33-15,-19 8-38 16,-9 5 42-16,2 7-75 16,4 14 0-16,19 10-13 15,34 9-93-15,13 0-374 16,0 0-505-16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4.6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164 43 1363 0,'0'0'275'15,"0"0"-135"-15,0 0 49 16,0 0-18-16,0 0-41 16,0 0 60-16,-74-43-134 15,70 43-18-15,4 36-19 16,-3 34 5-16,-4 21 89 16,0 27-76-16,-8 13-22 0,0 5 79 15,1-13-93-15,2-11 26 16,6-14-13-1,2-14-13-15,4-19 37 0,0-17-38 16,0-11 0-16,0-14 60 16,0-11-54-16,0-1 11 15,7-1 1-15,15-7-17 16,10 3 75-16,12-2-76 16,7-1 0-16,15 1 30 15,7-4-30-15,11 0-15 16,7 0-98-16,48 0-191 15,-22-17-262-15,-16-3-86 0</inkml:trace>
  <inkml:trace contextRef="#ctx0" brushRef="#br0" timeOffset="510">1001 797 1573 0,'0'0'326'15,"0"0"-244"-15,0 0 26 16,0 0 185-16,0 0-117 16,0 0-37-16,-47 197-72 15,47-131 11-15,0 0 19 16,15-10-96-16,14-3-1 16,5-15 15-16,5-11-9 15,1-13 4-15,4-14-9 0,-3 0 0 16,-6-24 18-1,-1-19-19-15,-5-9 0 16,-7-8 0-16,-4 6 9 0,-7 3 9 16,-8 13 17-16,-3 11 48 15,0 10 34-15,0 17-87 16,0 0-9-16,0 26-18 16,3 34 9-16,1 22 22 15,7 16-34-15,0 14 0 16,11 6 15-16,3 2 8 15,9 3-23-15,-2-5 31 16,2-10-17-16,-12-9 16 16,-12-15-30-16,-10-12 0 0,0-12 0 15,-10-17 16-15,-24-17-16 16,-7-13 6-16,-6-13 5 16,0 0 35-16,-1-23-46 15,9-26 0-15,6-21-9 16,19-16 9-16,14-26-103 15,0-96-129-15,29 28-521 16,-4 3-533-16</inkml:trace>
  <inkml:trace contextRef="#ctx0" brushRef="#br0" timeOffset="693">1385 342 2061 0,'0'0'377'16,"0"0"-289"-16,0 0 8 0,0 0-63 15,212-122-33-15,-89 99-100 16,-16 7-481-16,-13 6-1297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8.24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 2611 0,'0'0'364'16,"0"0"-339"-16,0 0-25 15,0 0 0-15,0 0 9 16,0 0-9-16,0 0-536 15,87-55-207-15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9.7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27 1761 0,'0'0'364'0,"0"0"-226"0,0 0 61 16,0 0 97-16,0 0-118 16,220-28-73-16,-172 42-23 15,-13 20-66-15,-9 11-16 16,-15 8-34-16,-11 29-173 15,-6-12-82-15,-28-8-577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8.8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317 114 1637 0,'0'0'316'16,"0"0"-213"-16,0 0 12 16,0 0 54-16,0 0-94 15,-193 8-29-15,149 12-23 16,12-1-23-16,6 5 31 16,11-1-31-16,12 2 0 0,3 6 16 15,0-3-16-15,15 2 0 16,17 3-8-16,5-1 8 15,11-1-1-15,-1-3 1 16,0 2 0-16,-3 0 12 16,-8 0-2-16,-7-3-4 15,-11-2 34-15,-6-2-13 16,-12 1 61-16,0-3-88 16,-8 3 37-16,-24-2 45 15,-12-1-71-15,0-6 1 16,0-4-12-16,15-11-13 15,10 0 2-15,19-7-194 0,9-21-318 16,16-9-192-16</inkml:trace>
  <inkml:trace contextRef="#ctx0" brushRef="#br0" timeOffset="408">663 306 861 0,'0'0'880'0,"0"0"-753"16,0 0 69-16,0 0 74 16,0 0-22-16,-6 186-96 15,6-133-53-15,0-3 3 16,22-8-101-16,13-2 12 0,12-10 11 16,13-11-24-1,2-12 0-15,-1-7-6 0,-2 0-27 16,-1-19 20-1,-7-18-10-15,-7-8 3 0,-4-5 18 16,-11 0 1-16,-11 1-11 16,-7 7 24-16,-6 9 17 15,-5 12 69-15,0 19-51 16,0 2 30-16,0 2-39 16,0 34-37-16,0 12 42 15,0 6-36-15,0 3 31 16,0-4-1-16,6-5-37 15,16-3 0-15,0-5 0 16,0-10 1-16,-5-11-15 16,2-8-76-16,-4-11-65 0,-8 0-171 15,0-30-376-15,-7-6-1201 16</inkml:trace>
  <inkml:trace contextRef="#ctx0" brushRef="#br0" timeOffset="621">1149 0 1332 0,'0'0'755'0,"0"0"-607"32,0 0 98-32,0 0-14 0,0 0 22 0,0 0-175 0,0 0-51 15,182 4 37 1,-165 25-65-16,-5 4-18 0,-2 1-82 15,2-5-159-15,-5-6-48 16,0-7-396-16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37.10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0 950 1551 0,'0'0'207'0,"0"0"-109"16,0 0-27-16,0 0 115 16,0 0 12-16,0 0-75 15,0 0 25-15,142-39-118 16,-76 2-17-16,3-8 63 15,4-8-76-15,-1-5 18 16,-2-11-18-16,-8-6 1 16,-11-7 24-16,-14-6-25 0,-18-3 0 15,-19 7 18 1,0 7-6-16,-9 12-12 0,-19 20 9 16,-10 15 22-16,0 23 117 15,-6 7-127-15,-7 37-15 16,0 35 29-16,-1 29-29 15,8 25-12-15,15 11 6 16,10 1 0-16,19-7 38 16,0-10-38-16,19-9 0 15,28-17-5-15,16-17 7 16,6-18-4-16,4-25-45 16,3-18-13-16,-7-17 51 0,-6-5-67 15,-12-39 65 1,-11-12 10-16,-8-5 2 0,-10 0-1 15,-6 13 21-15,-13 8 55 16,0 17 49-16,-3 17-105 16,0 6 14-16,0 0-1 15,0 16-27-15,0 20-4 16,0 8-2-16,4 1-18 16,11-1-21-16,4-9-180 15,19-9-144-15,0-10-281 16,-6-12-159-16</inkml:trace>
  <inkml:trace contextRef="#ctx0" brushRef="#br0" timeOffset="162">942 596 1780 0,'0'0'481'15,"0"0"-343"-15,0 0-10 16,0 0-18-16,0 0-110 15,0 0-138-15,0 0-191 16,167 9-656-16</inkml:trace>
  <inkml:trace contextRef="#ctx0" brushRef="#br0" timeOffset="923">1623 750 1729 0,'0'0'506'16,"0"0"-272"-16,0 0 18 15,0 0-85-15,0 0-61 16,-186-46-8-16,149 46-97 16,1 29 6-16,3 11-7 15,7 6 0-15,8 9 19 16,11 4-19-16,7 0 0 15,0 4 9-15,3-5-8 16,31 0-2-16,2-10-10 16,11-7 11-16,4-13-17 0,4-12-26 15,11-12-30 1,7-4 16-16,7-20-27 0,8-29 63 16,3-9-32-16,4-14-41 15,3-10 56-15,-4-8-41 16,1-12 50-16,-10-5 28 15,-9-5 1-15,-19 0-1 16,-19 7 1-16,-16 16 30 16,-19 17 104-16,-3 21-68 15,-3 11 32-15,-26 12 62 16,-5 16-90-16,-2 10 1 16,-4 2-62-16,-1 9 3 15,2 33 25-15,2 17-37 16,8 13 0-16,7 14 9 15,7 5-3-15,5 2-9 0,2 1 4 16,4-5-1-16,1-3 12 16,3-8-12-16,0-9-1 15,0-11-8-15,0-7 18 16,0-15-26-16,3-13 14 16,6-14-4-16,-3-9-13 15,13 0-8-15,3-9 2 16,14-26 14-16,11-6 12 15,7 3-25-15,5-2 25 16,7 9 0-16,4 15-8 16,-1 9 8-16,-5 7 0 15,-1 0 9-15,-16 33-7 16,-10 13 83-16,-5 4-55 0,-10 6 0 16,0-1 33-16,-3-5-57 15,-6-8 10-15,6-12-16 16,-4-7 8-16,4-6 7 15,3-10-15-15,-2-7-136 16,11 0-69-16,-6-10-312 16,-11-14-412-16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44.4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76 193 567 0,'0'0'995'15,"0"0"-858"-15,0 0-8 16,0 0 87-16,0 0-33 0,0 0 12 15,-72 0-33 1,68 0-74-16,4 0 63 0,0 0-77 16,0 0-41-16,0 0 39 15,25 0-66-15,23-2 21 16,18 2 21-16,13-4-42 16,16 1 48-16,3 3-54 15,5 0 0-15,-1 0 22 16,-8 0-22-16,-12 0 0 15,-15 0 0-15,-11 3 1 16,-12 1 2-16,-19-2-3 16,-6-2 0-16,-16 0 25 15,-3 0-24-15,0 0 13 0,-15-20-14 16,-14-5 0 0,-8-4 21-16,2-1-21 0,-2 2 0 15,4 6 36-15,5 6-29 16,6 3 3-16,6 6-9 15,13 4-1-15,3 3 19 16,0 0-19-16,0 0-1 16,29 6-8-16,8 21 16 15,10-2-14-15,4 9-5 16,0 0 12-16,0-6 27 16,-7 5-27-16,-7-5 0 15,-15 3 0-15,-12-2 1 16,-10 0-2-16,0 8-5 15,-25 3 6-15,-19-4-6 0,-4 0 1 16,4-6-62 0,12-11-31-16,24-19-169 0,8 0-215 15,0-7-401-15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49.3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 52 1976 0,'0'0'282'0,"0"0"-204"15,0 0 47-15,0 196 88 16,0-125-34-16,0-2-108 0,0-1-71 16,12-6 35-16,-6-9-35 15,-2-14 0-15,-4-13 16 16,0-10-16-16,0-12 0 15,0-4-1-15,0 0 20 16,-7-20-26-16,4-16 7 16,-2-17-3-16,5-5-21 15,0-15-27-15,8-4-3 16,21 0 17-16,3 5 11 16,5 6-5-16,7 15 24 15,0 10-20-15,7 19 12 16,28 15-127-16,-6 7-132 15,-10 0-430-15</inkml:trace>
  <inkml:trace contextRef="#ctx0" brushRef="#br0" timeOffset="403">846 75 929 0,'0'0'1216'0,"0"0"-1083"16,0 0 52-16,-221-39 34 15,158 39 42-15,13 23-124 16,6 22-111-16,18 20 70 0,19 7-87 16,7 7-8-16,11-2 39 15,43-12-40-15,12-9 0 16,15-20-27-16,2-17-55 15,-7-19 50-15,-7 0-123 16,-16-29 32-16,-15-17 122 16,-12-6-23-16,-14-1 16 15,-9 4 8-15,-3 9 64 16,0 17 120-16,0 14-93 16,0 9-19-16,-7 0 8 15,-1 32-33-15,8 8 12 16,0 4-37-16,0 1-8 15,8-5 1-15,21-5-15 0,22-9-113 16,-4-6-174 0,-6-18-502-16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47.3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0 608 2345 0,'0'0'125'15,"0"0"-100"-15,0 0-32 16,0 0 14-16,0 0 60 16,0 0-42-16,101 200-17 15,-79-141 21-15,-8-3-29 16,1-7 0-16,-8-11 12 16,-2-8-12-16,-2-16-1 15,1-14-19-15,-4 0 20 16,0-17 12-16,0-29-12 15,6-12-34-15,1-8 25 16,8-3-18-16,7 3 0 16,0 12 15-16,4 17 12 0,2 14-9 15,3 18 9-15,1 5-16 16,5 24 16-16,-1 24 16 16,-4 12 8-16,2 6-24 15,-6 6 2-15,10-6 18 16,-3-7-20-16,9-7-26 15,7-16-95-15,27-22-221 16,-14-14-46-16,-5 0-819 0</inkml:trace>
  <inkml:trace contextRef="#ctx0" brushRef="#br0" timeOffset="1074">1136 713 1547 0,'0'0'323'0,"0"0"-81"15,0 0-20-15,0 0 12 16,0 0-47-16,-230 69-47 16,191-16-8-16,9 5-98 15,20 1 2-15,10-6-36 16,7-4 19-16,40-9-31 16,9-11 12-16,1-12-67 15,2-15-23-15,-8-2-62 16,-3-2 55-16,-16-28 57 15,-10-9 34-15,-7-1-18 16,-12 0 48-16,-3 7-15 0,0 11 129 16,0 12-36-16,0 10-5 15,0 0-37-15,0 30-59 16,0 22 63-16,0 17-64 16,4 13 0-16,21 10 60 15,12 9-53-15,14 2 55 16,3-2-22-16,2 1-34 15,-9-4 23-15,-15-4-29 16,-13-8 0-16,-19-10 16 16,0-15-10-16,-8-14-12 15,-25-18 3-15,-4-15 3 16,-2-14 10-16,-1 0-10 16,2-29 0-16,6-17-9 0,7-17 9 15,6-16-31 1,13-12-30-16,6-15-22 0,0-12 56 15,22-3-142-15,13-1 21 16,12 5 102-16,13 0-73 16,6 10 22-16,3 2 24 15,4 4-25-15,-1 5 97 16,-9 4-43-16,-9 4 44 16,-18 3 9-16,-9-1 22 15,-17 11 37-15,-10-2 39 16,0 12-49-16,0 10 90 15,-19 11-50-15,-10 12 28 16,-8 16 11-16,-2 16-78 16,-8 0-23-16,0 23-2 15,-6 26-28-15,11 19 50 16,5 16-56-16,11 7 0 16,11 4 32-16,12 3-30 0,3 1-4 15,0-4-4-15,15-6 6 16,14-4 20-16,3-13-20 15,2-13-26-15,6-14 10 16,-1-17-45-16,2-19 32 16,3-9-29-16,-4-6 29 15,-1-34 11-15,2-12-34 16,-4-4 6-16,-1-3 25 16,-8 13-9-16,3 13 30 15,-9 14-1-15,-9 19 1 0,2 0 18 16,-8 29-12-16,5 14 25 15,-5 10 9-15,0-5-28 16,4-5 11-16,3-7-11 16,5-14-3-16,-1-10 16 15,1-12-25-15,-2 0 0 16,1-12-6-16,-2-19 20 16,-3-12-41-16,-4-3 25 15,-3 3 2-15,-2 4-6 16,-4 8 6-16,3 14-9 15,-3 12 8-15,0 5 1 16,0 0-18-16,5 33 18 16,2 7 0-16,0 2 13 0,5 4-13 15,-2-3-6 1,5-6-3-16,-2-9-106 0,3-8-25 16,-1-20-367-16,-5 0-132 15,-3-6-979-15</inkml:trace>
  <inkml:trace contextRef="#ctx0" brushRef="#br0" timeOffset="1208">2227 456 1744 0,'0'0'353'0,"0"0"-219"16,0 0-134-16,0 0-12 15,0 0-67-15,0 0-711 0</inkml:trace>
  <inkml:trace contextRef="#ctx0" brushRef="#br0" timeOffset="1533">2193 156 863 0,'0'0'1104'15,"0"0"-984"-15,0 0-9 0,0 0 216 16,0 0-126-16,0 0-35 16,0 0-39-16,195-119-75 15,-160 119 20-15,3 6-31 16,-3 10-32-16,-6 2 36 15,5-7-45-15,-6 0 0 16,6-11 0-16,-2 0 0 16,4 0-82-16,23-30-152 15,-12-2-130-15,-6-5-297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18.94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350 0 1521 0,'0'0'346'16,"0"0"-182"0,0 0-73-16,0 0 120 0,0 0 39 15,88 177-59-15,-25-68-41 16,2 25-31-16,0 10-1 16,1 11-22-16,-4-6-57 15,-4-12-18-15,-2-16 43 16,-9-16-33-16,-3-20-10 15,-9-13 0-15,-1-18-13 16,-13-12 13-16,-6-16-21 16,-3-10 0-16,-6-9-26 15,-2-3 17-15,-1-4-76 16,-3-7-116-16,0-22-316 0,0-8-474 16</inkml:trace>
  <inkml:trace contextRef="#ctx0" brushRef="#br0" timeOffset="421">49 1385 1698 0,'0'0'226'0,"0"0"-160"15,0 0-2-15,0 0 178 16,0 0 19-16,0 0-146 16,0 0-51-16,-49 15 100 15,61-39-47-15,20-22-65 16,20-24-26-16,21-14-11 15,22-21 37-15,18-13-52 16,14-11 1-16,15-5 25 16,7-1-26-16,-2 7 6 15,-13 13 4-15,-21 20-9 16,-25 23 14-16,-34 22-15 16,-24 21 0-16,-16 17 22 0,-14 8-22 15,0 4-24 1,-3 0-132-16,-16 16-381 0,0 7-261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1.3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1947 0,'0'0'518'16,"0"0"-396"-16,0 0-58 16,0 0-1-16,0 0-63 15,0 0-286-15,0 0-1879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0.94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0 956 1515 0,'0'0'204'16,"0"0"-87"-16,0 0-56 16,0 0 100-16,0 0 75 15,0 0-154-15,0 0-27 16,85-59-11-16,-9 10-44 16,12-14 31-16,3-6-31 0,7-9 0 15,-3-3 6-15,-12-8-6 16,-17 0-25-16,-22 3 13 15,-26 4 12-15,-18 7-6 16,-3 17 6-16,-37 14 0 16,-11 21 40-16,-5 18-39 15,2 5 18-15,-4 35 18 16,11 34-13-16,6 16 49 16,19 20-59-16,11 7-8 15,11 6 49-15,0-5-55 16,0 0-5-16,15-4 4 15,0-14 2-15,-5-13 13 16,-1-17-14-16,-6-19 0 16,0-16 3-16,-3-21-3 15,4-9 0-15,-1 0 9 0,1-31 0 16,7-23 14-16,0-8-23 16,11-7 0-16,-1-3-4 15,8 0 4-15,5 14-9 16,-2 7 8-16,2 20 1 15,-2 19-3-15,0 12 3 16,-1 17-5-16,-3 29 4 16,-2 13 1-16,-4 6-1 15,3 0-7-15,4-2 8 16,12-7 22-16,3-6-22 0,10-18 0 16,8-9 6-1,-1-15-4-15,8-8-4 0,4-11-9 16,5-25 11-16,-5-13-27 15,-7-8 3-15,-12-1-24 16,-14-1 42-16,-18 3 5 16,-15 6-8-16,-7 12 18 15,-7 8 22-15,-30 16 69 16,-7 14-78-16,-10 0 34 16,3 24 45-16,4 20-44 15,10 7 13-15,11 5-31 16,20 2-6-16,6-5 21 15,6-7-46-15,38-5-8 16,19-13 0-16,13-8-6 16,7-10-5-16,5-10-98 0,-4 0-26 15,-7-7-10-15,-12-32-211 16,-24 3-143-16,-24 0-201 0</inkml:trace>
  <inkml:trace contextRef="#ctx0" brushRef="#br0" timeOffset="200">1255 314 1694 0,'0'0'209'16,"0"0"-133"-16,0 0 11 16,0 0 94-16,0 0 23 15,0 0-147-15,196-106-35 16,-145 106 34-16,-3 0-56 0,-4 31-14 15,3 41-112-15,-7-4-189 16,-11 0-273-16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2.00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493 747 1476 0,'0'0'261'0,"0"0"-132"15,0 0 33-15,0 0-30 16,0 0-39-16,0 0-11 15,-201-56-82-15,158 56 0 16,-9 8 1-16,4 17 0 16,1 9-2-16,3-2 1 15,15 9 0-15,7-6-1 16,19 4-1-16,3-3 2 16,7-4-10-16,30 1 19 15,10-6-22-15,11-8-2 16,4-2 15-16,1-5-14 15,-2 2-2-15,-5 0 16 16,-12-1 0-16,-12-1 1 16,-10 3-4-16,-15-1 17 0,-7 4 4 15,0 1 65-15,-29 2-31 16,-15-2 21-16,-4-3-29 16,-2 0-23-16,2-5 33 15,4-4-54-15,12-5 0 16,10-2 0-16,14 0-22 15,8-20-139-15,34-17-182 16,6 2-484-16</inkml:trace>
  <inkml:trace contextRef="#ctx0" brushRef="#br0" timeOffset="316">726 869 1702 0,'0'0'303'0,"0"0"-231"16,0 0 169-16,0 0-43 16,0 0-102-16,-40 167-6 15,40-125-88-15,0-2 2 16,0-5-4-16,15-4 1 16,14-11-1-16,-1-6 0 15,6-11-47-15,-5-3 46 16,0 0-55-16,-7-31 14 15,-7-6 27-15,-8-7 11 0,-7-6-19 16,0-5 23 0,0-1 0-16,-22 3-1 0,-7 3 1 15,0 12 0-15,4 8-96 16,-2 0-98-16,13 7-71 16,-1 7-322-16</inkml:trace>
  <inkml:trace contextRef="#ctx0" brushRef="#br0" timeOffset="556">755 577 1000 0,'0'0'376'0,"0"0"-236"15,0 0-101-15,0 0-13 16,189-113-6-16,-151 99 37 16,-16 9-57-16,-4 5 0 15,-11 0 33-15,0 0-27 0,-1 0 6 16,6 0 5-16,7-1-1 15,6-18 19-15,11-6-35 16,11-11 0-16,6-10 11 16,4-10-4-16,6 0-7 15,1 0 25-15,17-7-25 16,-15 14-55-16,-15 11-1312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4.0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2140 0,'0'0'693'0,"0"0"-529"16,0 0 92-16,0 0-188 0,0 0-68 15,0 0-99-15,0 0-956 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3.6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0 627 2099 0,'0'0'263'16,"0"0"-202"-16,0 0-26 16,0 0 92-16,0 0-36 15,0 0-41-15,0 0 28 16,69 223-54-16,-57-160 25 16,-9-5 2-16,1 0-50 15,-4-13 20-15,0-8-20 0,0-20-1 16,0-11 29-16,0-6-19 15,0 0-10-15,0-28 5 16,0-11 11-16,0-13-32 16,0-8 11-16,22-6-20 15,3-3 25-15,7 4-69 16,5 10 47-16,-1 9 16 16,5 13 3-16,-4 19-7 15,-2 14 10-15,-1 0 0 16,-5 20-20-16,3 18 26 15,-2 9-6-15,-1 6 24 16,0 2-10-16,-4-2 46 16,1-4-60-16,-1-7 0 15,-3-2 16-15,0-10-15 0,3-7-1 16,-3-6 0-16,0-8 1 16,4-9-22-16,3 0 21 15,4-3-21-15,3-26 9 16,4-14-36-16,1-10 8 15,6-10-5-15,1-9-18 16,2-10 57-16,-2-2-56 16,3-8-16-16,-4-7 68 15,-6 4-33-15,-9 2 16 16,-7 10 26-16,-13 12 1 16,-9 19 21-16,-3 13-20 15,0 19 75-15,-10 10 83 16,-20 10-87-16,-6 3-9 0,-4 41 7 15,-1 11-31 1,2 18 53-16,5 6-84 0,5 5-7 16,7 3 51-16,9-5-51 15,1 2-1-15,5-5 0 16,4-4 10-16,3-5 8 16,0-12-18-16,0-12 0 15,7-10-36-15,8-17 24 16,-2-12-36-16,9-7-2 15,4-7 2-15,8-29 46 16,-2-10-61-16,5-3 47 16,-1 7-2-16,-4 9 18 0,-5 10 0 15,-7 20 0-15,-1 3 2 16,-1 10 101-16,4 29-73 16,0 13 7-16,7 4 69 15,0 0-82-15,5-3-9 16,1-10-15-16,6-14 11 15,3-13 14-15,-4-8-25 16,4-8 0-16,-8-8-22 16,1-28 13-16,-5-9-23 15,-7-11 7-15,-3-6 25 16,-3 3-26-16,-9 2 26 16,-1 12 0-16,-9 15 17 15,3 17-16-15,-3 13 9 0,0 0-10 16,0 26 2-16,0 14 43 15,3 8-45-15,8 5 0 16,0-4 18 0,0 1-18-16,4-8-47 0,7-11-110 15,-7-12-301-15,-2-17-194 0</inkml:trace>
  <inkml:trace contextRef="#ctx0" brushRef="#br0" timeOffset="176">1801 348 2031 0,'0'0'311'0,"0"0"-251"0,0 0-26 16,0 0-34-16,0 0-7 15,0 0-386-15,32 194-803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6.8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0 683 1835 0,'0'0'267'0,"0"0"-204"15,0 0-32-15,0 0 119 16,0 0 34-16,0 0-146 16,76 168-12-16,-46-100 23 15,-1 4 12-15,3 1-19 0,2-8-27 16,-2-6-8-16,0-15 9 16,-2-14-8-16,-4-11-8 15,-1-19 16-15,-3 0-7 16,0-28 19-16,4-23-28 15,-4-12 0-15,-4-10 6 16,-4-5-6-16,1 2 0 16,-2 4-51-16,6 14-68 15,25 5-119-15,-7 17-268 16,2 17-208-16</inkml:trace>
  <inkml:trace contextRef="#ctx0" brushRef="#br0" timeOffset="557">874 765 1397 0,'0'0'315'0,"0"0"-160"16,0 0 87-16,0 0 73 15,0 0-91-15,-171 170-85 16,152-117-14-16,13 6-84 16,6-4-19-16,0 3-22 15,37-7 8-15,14-11 2 16,6-10-10-16,9-18-43 15,-3-12-1-15,-6 0-45 16,-9-31 41-16,-11-9 20 16,-12-13 17-16,-15-7-5 15,-10-2 16-15,0 3 0 16,-6 6 2-16,-23 8 4 16,-5 16-12-16,5 8 0 15,4 15-49-15,10 6 54 0,11 0-41 16,4 6 21-16,0 15 14 15,31 1-26-15,8-2 33 16,11 1 0-16,3-2 1 16,1 0-9-16,-3 1 8 15,-4-1 0-15,-10 5 42 16,-5-2-40-16,-6 4 23 16,-8 0 0-16,-3 4-25 15,-8 3 38-15,0-7-38 16,1 1 0-16,-4-3 9 15,-1-12-8-15,1-7-1 0,-1 0 1 16,0-5-1 0,1 0 43-16,8-15-43 0,3-9 0 15,5-10 19-15,2-2-19 16,9 0-1-16,-6 0 1 16,4 3 0-16,-7-4-18 15,0 9-25-15,-9-11-121 16,-1 5-88-16,-12 8-370 0</inkml:trace>
  <inkml:trace contextRef="#ctx0" brushRef="#br0" timeOffset="755">1101 639 1783 0,'0'0'347'0,"0"0"-255"15,0 0 44-15,0 0-44 16,0 0-10-16,0 0-82 16,0 0-16-16,87 103-35 15,-83-52-134-15,-1-10-146 16,-3-9-677-16</inkml:trace>
  <inkml:trace contextRef="#ctx0" brushRef="#br0" timeOffset="872">1510 476 2016 0,'0'0'335'0,"0"0"-249"0,237-269-86 15,-139 158-233-15,-22 15-447 16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55.4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136 465 1440 0,'0'0'266'16,"0"0"-139"-16,0 0 11 15,0 0 110-15,0 0-82 16,0 0-72-16,0 0 32 16,-37 78-59-16,26-21 11 15,0 8 1-15,0 11-40 16,5 0 38-16,2-1-77 0,-1 1 0 16,5-8 17-16,0-2-17 15,0-8-11-15,0-8 5 16,0-7 6-16,12-13-10 15,10-11-31-15,7-10-29 16,11-9 69-16,8 0-59 16,6-28-2-16,8-23-48 15,11-10 17-15,0-11 55 16,3-10-67-16,0-11 1 16,-2-1 96-16,-13 2-20 15,-13 3 13-15,-14 14 15 16,-18 9 0-16,-10 15 78 15,-6 7-42-15,0 11 32 16,-16 7 80-16,-12 10-67 0,-10 9-13 16,-2 7-20-16,-3 0-9 15,0 23 41-15,2 12-74 16,0 9 9-16,13 8 45 16,-1 5-53-16,10 1 2 15,4 11-9-15,8 0 0 16,4 3 9-16,3-3-9 15,0 0 0-15,0-6 9 16,0-8-9-16,0-6-17 16,0-9-4-16,7-11-32 15,1-12 51-15,2-10-70 16,5-7 43-16,7-4 21 16,7-29 7-16,3-9-16 15,6-12-4-15,-3-1 21 0,-1 3-7 16,-2 8 7-16,-3 9 0 15,-7 19 1-15,-7 12-1 16,0 4-15-16,-5 23 14 16,6 19 1-16,-6 8 39 15,5 6-31 1,7-4-8-16,3-6 13 0,7-6 4 16,12-10-6-16,0-13-11 15,7-14 0-15,-4-3 0 16,1-3-8-16,-8-28-8 15,-7-8 15-15,-3-4 1 16,-5 0 0-16,-11 1-1 16,-2 7 1-16,-9 11-1 0,0 10 30 15,-3 12-29 1,0 2 8-16,0 0 1 0,4 19-2 16,3 11-1-16,8-4-5 15,7-1 13-15,3-4-8 16,12-11-6-16,2-8 16 15,2-2-16-15,-1 0 18 16,-4-26-18-16,-6-6 8 16,-8-3 2-16,-5-3-10 15,-5 5 0-15,-5 10 4 16,-7 14 7-16,0 9 80 16,0 0-90-16,0 9 7 15,0 27 13-15,0 7-3 0,3 7-18 16,1-4 0-16,8-4 8 15,3-2-18-15,2-5 10 16,13-7-69-16,24-18-98 16,-6-9-317-16,-4-1-145 15</inkml:trace>
  <inkml:trace contextRef="#ctx0" brushRef="#br0" timeOffset="266">2189 859 1719 0,'0'0'328'15,"0"0"-79"-15,0 0 3 0,0 0 42 16,0 0-128-16,-198 89-89 16,173-50 30-16,9 4-91 15,13-4 10-15,3 1-26 16,0-1 0-16,31-6 11 15,4-4-11-15,6-7-36 16,-1-6 3-16,-1-8-95 16,-5-4-114-16,-9-4-130 15,-11-13-254-15,-9-9-1106 0</inkml:trace>
  <inkml:trace contextRef="#ctx0" brushRef="#br0" timeOffset="458">1754 594 1557 0,'0'0'315'0,"0"0"-246"16,0 0 86-16,0 0 47 16,0 0-141-16,0 0-39 15,0 0-22-15,92 62 0 16,-92-30-99-16,0-5-232 15,0-7-570-15</inkml:trace>
  <inkml:trace contextRef="#ctx0" brushRef="#br0" timeOffset="595">2142 354 1679 0,'0'0'352'0,"0"0"-216"15,145-167-40-15,-87 104-40 16,-8 13-56-16,3 11-99 15,-18 16-195-15,-13 11-1355 0</inkml:trace>
  <inkml:trace contextRef="#ctx0" brushRef="#br0" timeOffset="836">0 758 1986 0,'0'0'233'15,"0"0"-154"-15,0 0-79 16,0 0 0-16,285-23 0 15,-165 9-451-15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1:45.06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687 0 1692 0,'0'0'271'16,"0"0"-95"-16,0 0 10 15,0 0-7-15,0 0 8 16,-213-6-116-16,152 53-22 16,-5 18 39-16,3 19-32 15,9 11 60-15,14 3-110 16,14 1 9-16,20-8 21 15,6-9-27-15,15-10-9 0,27-14 0 16,24-14 1 0,7-18-11-16,11-19 10 0,4-7-77 15,-5-9 40-15,-10-28-77 16,-11-6 34-16,-11-3 44 16,-14 0 36-16,-8 7-24 15,-14 11 24-15,-8 10 0 16,-7 18 51-16,0 0-36 15,0 23-9-15,-15 30 1 16,5 13 10-16,3 9 47 16,7 0-64-16,0-3 0 15,36-2 21-15,14-14-15 16,9-17-2-16,7-16-4 16,-5-21 2-16,-2-2 7 0,-8-29-9 15,-15-23 0-15,-14-10 30 16,-14-11-21-16,-8-2 67 15,-15-2 15-15,-29 8-28 16,-10 11 18-16,-9 10-81 16,-3 14 0-16,9 15 0 15,13 9-60-15,18 10-141 16,20 0-321-16,6 0-238 0</inkml:trace>
  <inkml:trace contextRef="#ctx0" brushRef="#br0" timeOffset="175">1338 281 2215 0,'0'0'536'16,"0"0"-436"-16,0 0 36 15,0 0-55-15,271-210-81 16,-177 174-151-16,-9 6-721 0</inkml:trace>
  <inkml:trace contextRef="#ctx0" brushRef="#br0" timeOffset="1350">2706 790 165 0,'0'0'1389'15,"0"0"-1198"-15,0 0-105 0,0 0-21 16,0 0 102-1,0 0-76-15,0 0-50 0,29-122 15 16,0 122-55-16,5 21 10 16,-2 21 24-16,-3 12-29 15,-4 11 49-15,-6-1-55 16,-11 2 0-16,-5-4 13 16,-3-14 2-16,0-10-13 15,0-13 8-15,0-15-9 16,0-10 146-16,-3 0-67 15,-2-32-66-15,5-18 20 16,0-8-19-16,0-8-16 16,0 1 1-16,22-1 0 15,8 8-9-15,-1 8 9 0,7 16 0 16,1 18-9-16,3 16 9 16,3 0-1-16,-6 23-12 15,3 26 13-15,-7 7-12 16,-8 7 12-16,0 0 0 15,-3-5 13-15,0-6-13 16,-3-8-1-16,3-15-40 16,13-16-136-16,3-10-93 15,-10-3-329-15</inkml:trace>
  <inkml:trace contextRef="#ctx0" brushRef="#br0" timeOffset="1875">3921 609 1564 0,'0'0'271'15,"0"0"-69"-15,0 0 40 16,0 0-19-16,0 0-69 16,-237 63-51-16,178-16-2 15,15 11 24-15,15-2-124 16,26-1 16-16,3-2-5 15,22-7-12-15,28-15 0 16,16-7-60-16,4-14-65 16,-1-10 64-16,-8 0-84 15,-14-26 66-15,-10-13 57 0,-15-4-3 16,-15-3 25-16,-7 3 13 16,0 10 109-16,0 7 13 15,-10 15-41-15,-2 11 19 16,5 5-63-16,7 45-43 15,0 18 29-15,0 23-20 16,22 15 2-16,14 16-7 16,8 2-5-16,7 7-6 15,4 5 85-15,-4-6-74 16,-3-8 38-16,-13-11-49 16,-13-20 0-16,-14-14 17 15,-8-25-8-15,-11-17-9 16,-33-18 0-16,-14-17 7 15,-11 0 17-15,-4-29-24 0,0-22 0 16,7-16 19-16,12-19-18 16,14-8-2-16,18-9-17 15,22-8-64-15,35-51-13 16,35 32-388-16,4 13-412 0</inkml:trace>
  <inkml:trace contextRef="#ctx0" brushRef="#br0" timeOffset="14905">426 2808 1415 0,'0'0'206'0,"0"0"-108"16,0 0 6-16,0 0-6 16,0 0 51-16,0 0-31 0,-13 0-60 15,1 0-1 1,-5 0-20-16,-5 0-10 0,-8 0 59 16,1 0-80-16,-7 0 1 15,-4 0 22-15,-4 13-29 16,3 6 0-16,2 5-7 15,9 5 7-15,5 0 4 16,6 4-4-16,16 1-1 16,3 2 1-16,0 3 0 15,11 3 0-15,22 0-18 16,7 2 18-16,4-1 9 16,4-1-9-16,-4-2-10 15,-6-4 10-15,-4-5 0 16,-15-3-3-16,-16-3 2 15,-3-1 1-15,0 2 42 0,-34 1-41 16,-10-6 22-16,-6-2 4 16,-1-4 3-16,0-9-1 15,7-6-27-15,12 0 8 16,10 0 2-16,10-6-12 16,12-18-68-16,19-21-94 15,28 3-179-15,4 2-285 0</inkml:trace>
  <inkml:trace contextRef="#ctx0" brushRef="#br0" timeOffset="15221">530 3123 1007 0,'0'0'754'16,"0"0"-640"-1,0 0-65-15,0 0 90 0,0 0 21 16,-29 200-26-16,29-134-28 15,0-3-85-15,0-1 16 16,13-10-23-16,21-6-14 16,2-10 12-16,11-13-11 15,0-17 10-15,1-6-9 16,-4-6-1-16,-4-31-1 16,-7-11 0-16,-11-14 1 15,-11-4 30-15,-11-3-13 16,0-1 23-16,-11 9 35 0,-22 5-70 15,-4 12 8 1,-3 12-14-16,4 9-88 0,-8 10-123 16,15 7-253-16,4 3-192 0</inkml:trace>
  <inkml:trace contextRef="#ctx0" brushRef="#br0" timeOffset="15499">514 2845 633 0,'0'0'931'0,"0"0"-743"16,0 0-82-16,0 0 19 15,0 0 11-15,0 0-118 0,230-150 2 16,-175 150-20 0,-11 0-14-16,-4 18-23 0,-11 4-61 15,-7 1 8-15,-4-4 4 16,-2-5-56-16,-6-14 112 15,0 0 30-15,2-6 8 16,6-30 64-16,8-8-2 16,3-7 44-16,8-6-4 15,13-1-98-15,45-11-12 16,-12 13-38-16,-2 13-440 0</inkml:trace>
  <inkml:trace contextRef="#ctx0" brushRef="#br0" timeOffset="16661">2750 3204 1600 0,'0'0'247'16,"0"0"-158"-16,0 0 47 15,0 0 97-15,0 0-98 16,0 0-46-16,-208-130 2 16,152 130-63-16,2 7 24 15,0 28 2-15,3 11 0 16,14 10 31-16,9 3-84 16,16 3-1-16,12 0 34 15,0-2-34-15,22-5-1 16,25-12-7-16,16-13-60 15,3-13 21-15,3-15-62 0,-5-2 10 16,-5-5 56 0,-11-25-54-16,-8-9 61 0,-14-5 14 15,-8-2 22-15,-14 3-3 16,-4 7 22-16,0 10-5 16,0 10 87-16,-9 12-52 15,-4 4 6-15,1 4-43 16,8 29-11-16,4 9 23 15,0 2-24-15,0 1 0 16,26-6-1-16,8-3 2 16,5-12-2-16,1-12 0 15,1-12 1-15,3 0-18 16,-5-6 18-16,-2-27 0 16,-5-5-4-16,-2-10 4 15,-4 6 0-15,-9 5-1 0,-2 8 1 16,-3 17 9-16,-2 8-9 15,-3 4 0-15,1 13 0 16,2 23 6-16,-3 8-6 16,5-2 0-16,-5-2 1 15,-4-10 14-15,5-5-15 16,-1-12 0-16,-3-7-2 16,-1-6 8-16,-3 0-1 15,3-9-5-15,6-26 0 16,-2-3 4-16,4-7-4 15,6-5 0-15,5 1-3 16,4 6 10-16,4 9-7 16,-1 13 0-16,3 17 0 0,2 4-15 15,-5 18 15 1,-4 27 0-16,-3 13 58 0,-3 9-41 16,-9-1 32-16,-4-8-36 15,-6-8-1-15,0-18 36 16,0-8-39-16,0-22-7 15,-13-2 119-15,-6 0-85 16,1-33 16-16,1-9-30 16,2-11-13-16,8-2 51 15,2-3-60-15,5-2 1 16,0 0 14-16,22 8-15 16,15 10-18-16,7 11 17 0,7 15 2 15,-4 13 2 1,0 3-3-16,-6 14 0 0,-9 22 29 15,-3 12-16-15,-7 11 13 16,-7 0 7-16,4-2-15 16,-9-5 41-16,5-8-59 15,-5-6 0-15,-1-13-9 16,1-8 9-16,2-6-62 16,-2-11-52-16,8 0-99 15,8-18-108-15,-4-14-367 16,-9-9-1175-16</inkml:trace>
  <inkml:trace contextRef="#ctx0" brushRef="#br0" timeOffset="16942">2097 2794 1898 0,'0'0'345'0,"0"0"-247"16,0 0 25-16,0 0 93 15,252-187-115-15,-157 155-44 16,-9 15-29-16,-1 17-28 0,6 17-191 15,-21 22-266-15,-16 7-309 16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05.11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 2087 0,'0'0'286'16,"0"0"-201"-16,0 0-72 15,0 0 66-15,0 0 119 16,0 0-93-16,186-30-38 16,-88 22-9-16,7 8-16 0,12 0 42 15,8 0-59-15,8 0 25 16,15 0 28-16,4 8-57 16,-3 2 9-16,-6 0-4 15,-9 0-24-15,-5-1 35 16,-3-2-25-16,0-1 9 15,-3-1-1-15,0-5 4 16,-2 0-24-16,-5 0 15 16,-6 0-14-16,-8 0 42 15,-11 0-37-15,-6 0 2 16,-16 0-4-16,-12 0-4 16,-6 0 0-16,-7 0-15 15,-3 0-37-15,-1 0-5 0,14-18-139 16,-6 2-80-1,-8-10-523-15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05.3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2474 0,'0'0'179'0,"0"0"-179"15,0 0-133-15,0 0 98 16,0 0 29-16,0 0-351 15,0 0-509-15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22.85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150 77 502 0,'0'0'908'16,"0"0"-680"-16,0 0-86 15,0 0 41-15,0 0 28 16,0 0-26-16,0 0-66 15,-81-21 9-15,81 21-15 16,0 0-24-16,0 0 11 16,0 0-58-16,0-3-30 0,0 3 33 15,12-4-37-15,20-2-1 16,12-4-4-16,7 0-3 16,8 1-9-16,2-1-176 15,1 6-188-15,-11 4-201 16,-22 0-1203-16</inkml:trace>
  <inkml:trace contextRef="#ctx0" brushRef="#br0" timeOffset="243">0 375 1932 0,'0'0'348'16,"0"0"-228"-16,0 0-95 16,0 0 151-16,0 0-21 15,0 0-66-15,0 0-32 16,81 15-33-16,-20-15-24 16,11 0-39-16,32 0-183 15,-22 0-383-15,-19 0-1343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05.4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1899 0,'0'0'272'0,"0"0"-272"15,0 0-300-15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03.25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0 400 1527 0,'0'0'221'15,"0"0"-101"-15,0 0-72 16,0 0 27-16,0 0 38 16,0 0 82-16,8 119-87 15,28-35 6-15,4 22 22 16,4 15-42-16,4 11-11 15,-1-2-38-15,-3-5-20 16,0-14 34-16,-12-18-59 16,-3-27 0-16,-7-24 10 15,-7-19-2-15,-1-20-2 0,-2-3 7 16,9-36 42 0,5-36-2-16,9-28-53 0,3-17 0 15,-1-7 0-15,-8-6 0 16,-4 17-50-16,-3 11-111 15,13 14-114-15,-4 32-238 16,-6 25-517-16</inkml:trace>
  <inkml:trace contextRef="#ctx0" brushRef="#br0" timeOffset="210">1047 1597 2076 0,'0'0'512'0,"0"0"-379"15,0 0 37-15,0 0-64 16,0 0-51-16,0 0-55 16,0 0-149-16,12-154-118 15,35 126-447-15</inkml:trace>
  <inkml:trace contextRef="#ctx0" brushRef="#br0" timeOffset="1171">1990 843 1881 0,'0'0'287'16,"0"0"-195"-16,0 0 68 15,0 0 20-15,0 0 18 16,0 0-149-16,-214-112-13 16,170 112 10-16,0 9-31 15,1 25 3-15,3 12-7 16,3 6-11-16,11 5 16 15,8-2-16-15,14 5 0 0,4-7-4 16,9-5 4-16,30-9-1 16,8-2-40-16,5-15-4 15,6-12 23-15,5-10-71 16,-3-2 16-16,0-35 16 16,-6-19-5-16,-7-13-2 15,-6-10-3-15,-9-6 24 16,-10-7 46-16,-7-6-35 15,-8 0 32-15,-7-8 4 16,0 5 0-16,0-5 43 16,-4 8 19-16,-2 13-2 15,-3 15 72-15,9 25-80 16,0 19 4-16,0 26-10 16,0 0-34-16,0 35 24 15,9 33 29-15,-3 18-17 0,-2 23 45 16,-4 14-93-1,0 7 14-15,0 1 22 0,0-2-26 16,0-5 11-16,0-12-20 16,0-14-1-16,22-13 15 15,3-16-15-15,4-16-22 16,8-21-26-16,-5-18-19 16,5-14 17-16,4 0-33 15,-9-37 33-15,5-12 44 16,-8-12-37-16,0-9 21 15,-7 5 16-15,-4 2 6 16,-4 14-6-16,-6 12 12 0,-4 22-6 16,-4 11 82-16,0 4-81 15,0 19 10-15,0 21 38 16,0 9-13-16,0 1-12 16,7-5-24-16,15-8 8 15,6-11 10-15,13-13-18 16,10-13-1-16,4 0-14 15,3-24-3-15,1-17 3 16,-11-5-1-16,-13-10 16 16,-6 3-15-16,-11 0 15 15,-6 10 0-15,-8 12 21 16,-4 14 45-16,0 13 17 16,0 4-63-16,0 7 13 15,-12 29-5-15,2 10-8 16,6 3-20-16,1 1 10 0,3-8-9 15,0-5 7 48,0-8-8-63,7-10-1 0,8-3 0 0,-5-6-165 0,-3 0-165 0,-4 1-407 0,-3-5-1130 0</inkml:trace>
  <inkml:trace contextRef="#ctx0" brushRef="#br0" timeOffset="1361">2889 1725 1776 0,'0'0'861'16,"0"0"-646"-16,0 0-193 15,0 0 9-15,0 0-31 16,0 0-29-16,0 0-350 15,25-65-455-15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10.3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979 835 1536 0,'0'0'308'0,"0"0"-197"16,0 0 96-16,0 0 48 15,0 0-113-15,0 0-63 16,-35-87-13-16,20 66-6 0,-4 2 53 15,-10-1-40 1,-11 3-35-16,-8 8 10 0,-9 6-42 16,-9 3 7-16,-7 0-12 15,-8 19 11-15,-2 21 5 16,-8 14-10-16,3 19 4 16,8 8 49-16,11 15-60 15,18 6 37-15,18 1-15 16,14-2-21-16,19-6 39 15,0-2-40-15,8-9 6 16,28-4 10-16,8-11-10 16,7-11-6-16,4-5 0 15,3-14 2-15,11-13 13 16,1-10-15-16,6-12 0 16,5-4-2-16,14-6-50 0,6-30-109 15,50-36-191-15,-28 5-449 16,-18 4-1050-16</inkml:trace>
  <inkml:trace contextRef="#ctx0" brushRef="#br0" timeOffset="503">1519 123 1815 0,'0'0'346'0,"0"0"-266"16,0 0 100-16,0 0 51 15,0 0-115-15,0 0-32 16,0 0-83-16,113-121 47 15,-65 121 16-15,-4 14-52 16,-4 18 5-16,-14 14-2 16,-20 9-15-16,-6 10 55 15,-18 2-37-15,-33 2-17 16,-12-4 37-16,-1-8-29 16,-2-12-9-16,7-11 0 15,12-15 7-15,11-6 29 0,11-9-36 16,10-4 0-1,8 0 39-15,7 0-39 0,0 0-13 16,0 0 12-16,7 7 1 16,21 5-6-16,6 8 6 15,5 3 0-15,2 4 31 16,6-5-31-16,0-6 1 16,7-3 0-16,2-10 11 15,5-3-24-15,24 0-79 16,-19-12-281-16,-16-8-489 0</inkml:trace>
  <inkml:trace contextRef="#ctx0" brushRef="#br0" timeOffset="1177">2099 1836 1547 0,'0'0'255'0,"0"0"-197"16,0 0 86-16,0 0 121 16,0 0-86-16,0 0-56 15,0 0-53-15,-95-63 12 0,62 61 3 16,-6-3-14-16,-9 5 24 16,-11 0-66-16,-2 28-4 15,-8 14 50-15,0 11-51 16,-1 10 16-16,11 12-4 15,8 11-30-15,11 3 57 16,23 0-61-16,8-5-1 16,9-5 21-16,4-7-21 15,33-7-2-15,7-12 1 16,10-12 0-16,9-13-22 16,-3-15 7-16,0-13 4 15,-13 0-11-15,-15-13 20 16,-17-19 2-16,-15-5 0 0,0-3 6 15,-50 7 27 1,-16 3-33-16,-14 9 0 0,-11 18-13 16,18 3-101-16,17 0-601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12.6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14 1928 0,'0'0'375'16,"0"0"-250"-16,0 0-44 15,0 0 123-15,0 0-66 16,0 0-32-16,114-10-49 16,-38 10-51-16,8 0 22 15,1 0-28-15,4 15-153 16,-14 5-175-16,-28 0-504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12.8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2085 0,'0'0'288'0,"0"0"-227"16,0 0 13-16,0 0 8 16,227 5-27-16,-136-5-55 15,48 0-71-15,-16 0-294 16,-16 0-370-16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13.40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1368 92 1618 0,'0'0'309'15,"0"0"-176"-15,0 0 45 16,0 0 76-16,0 0-71 15,0 0-19-15,0 0-115 16,-197-95 9-16,139 95 38 16,-11 11-47-16,-4 22 11 15,-5 12-12-15,2 8-31 16,3 8 44-16,11 13-61 0,11 1 1 16,19 7 25-1,13 0-26-15,19 0-1 0,0 0 0 16,26-4 2-16,24-2-10 15,20-5 9-15,11-8-60 16,5-10 9-16,2-15-36 16,-3-13-24-16,-9-16-50 15,-19-9 50-15,-16 0 99 16,-19-20-8-16,-22-13 20 16,0-9 55-16,-36-2 28 15,-26 0 28-15,-14 4-51 16,-16 10-38-16,-2 7 29 15,2 18-51-15,16 5-30 16,17 0-57-16,15 55-174 16,22 1-394-16,9-2-1271 0</inkml:trace>
  <inkml:trace contextRef="#ctx0" brushRef="#br0" timeOffset="676">1135 2012 2020 0,'0'0'263'0,"0"0"-190"15,0 0-23-15,0 0 91 16,0 0 69-16,0 0-114 16,0 0-87-16,-30-98 34 0,74 92-43 15,6 6 0-15,6 0 18 16,-2 9-17-16,-3 21 29 16,-10 12-13-16,-16 7-16 15,-13 12 43-15,-12 6-38 16,-12 10 6-16,-32 0 59 15,-17 0-39-15,-12-9-2 16,-4-9-2-16,4-10-10 16,7-16 57-16,8-8-75 15,11-11 23-15,10-9 39 16,11-3-44-16,16-2 17 16,7 0-13-16,3 0-13 15,0 0 14-15,29 0-23 16,18 0 0-16,10 7-3 0,9 5 10 15,0 2-14-15,0 2-1 16,-5-3 8-16,-2 0 5 16,-11-6-5-16,-8 0 0 15,-11-7-5-15,-3 0 5 16,-8 0-49-16,11-27-57 16,-4-9-273-16,-3-10-662 0</inkml:trace>
  <inkml:trace contextRef="#ctx0" brushRef="#br0" timeOffset="1184">2381 1 1555 0,'0'0'246'0,"0"0"-143"0,0 0 198 16,0 0 37-16,0 0-99 16,0 0-56-16,0 0-98 15,0-37-34-15,0 90 40 16,16 26-20-16,6 22 29 16,17 44-76-16,16 52 6 15,6 49 33-15,5 16-27 16,-18-8 18-16,-11-28-24 15,-20-30-20-15,-12-2 31 16,-5-33-41-16,0-26 0 16,-31-34 9-16,-1-8 0 15,-15 5-18-15,-7 3-24 16,-12 7-20-16,-7-16 34 0,-18-3-127 16,18-24-119-16,4-21-460 15</inkml:trace>
  <inkml:trace contextRef="#ctx0" brushRef="#br0" timeOffset="1856">332 4 1087 0,'0'0'287'0,"0"0"-58"0,0 0-45 16,0 0-29-16,0 0 51 15,0 0-56-15,-219 230 28 16,172-10 19-16,12 79-29 16,13 32-15-16,22 3-46 15,0-29-51-15,22-39 2 16,32-10-58-16,40-26 0 15,20-34-63-15,-16-68-269 16,-10-40-631-16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31.3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45 137 1582 0,'0'0'292'16,"0"0"-157"-16,0 0 25 16,0 0 32-16,0 0-51 15,0 0 15-15,-37-105-80 16,37 96 14-16,4 1 13 0,26 4-70 15,9 1 13-15,20 3 17 16,7 0-33-16,14 0 15 16,4 0-45-16,-1-3 0 15,-2 3-1-15,-8 0-120 16,0 0-130-16,-19 13-221 16,-24 3-171-16</inkml:trace>
  <inkml:trace contextRef="#ctx0" brushRef="#br0" timeOffset="252">99 484 1687 0,'0'0'366'0,"0"0"-295"16,0 0 4-16,0 0 64 16,0 0 33-16,0 0-43 15,198 0-118-15,-111 0-11 16,38 9-26-16,-27 4-255 16,-15 1-672-16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35.83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0 136 948 0,'0'0'870'16,"0"0"-722"-16,0 0-54 0,0 0 83 16,0 0 21-16,0 0 37 15,0 0-148-15,142-24-8 16,-59 17 36-16,12-3-43 16,12 3-2-16,16 1-34 15,19 2-11-15,41 4 52 16,60 0-62-16,72 0 16 15,32 0 27-15,6-3-38 16,-18-1-4-16,-44 4-16 16,-17-3 0-16,-15 3 9 15,-23 0-9-15,-9 0 0 16,-9 0 10-16,-10 0-3 0,-3 0-6 16,-6 0-1-16,-1 0 0 15,-30 0 12-15,-30 0-12 16,-28 0 0-16,-5-2-6 15,12-5 7-15,15-1-2 16,7 2-9-16,-16-2 10 16,-18-3 14-16,-24 4-14 15,-23-3-26-15,-21 4 25 16,-27 3-96-16,-10 3-4 16,-25 0-208-16,-23 0-375 15,-13 0-750-15</inkml:trace>
  <inkml:trace contextRef="#ctx0" brushRef="#br0" timeOffset="656">973 827 1759 0,'0'0'260'16,"0"0"-168"-16,0 0-1 15,0 0 56-15,0 0 14 16,0 0 12-16,0 0-139 16,29-154 16-16,23 127 42 15,2 7-31-15,4 13 5 16,-3 7-37-16,0 4 11 16,-8 38 48-16,-15 19-88 15,-13 11 24-15,-19 10 18 16,-4 9-30-16,-46 4 11 15,-23 0-23-15,-22 2 0 0,-11-11 22 16,-8 1-22 0,-6-15 0-16,7-14 8 0,11-15-8 15,18-16 12-15,20-13-12 16,16-14 7-16,18 0 17 16,16-8-24-16,14-18-7 15,0-5-4-15,14 0 11 16,26 4-1-16,8 8-8 15,6 10 9-15,5 9 6 16,4 0-6-16,-3 19 0 16,6 13 36-16,0 3-15 15,4 2-1-15,2-4-19 0,5-7-1 78,4-6 25-78,-2-7-25 0,35-13-94 0,-23 0-174 0,-18 0-470 0</inkml:trace>
  <inkml:trace contextRef="#ctx0" brushRef="#br0" timeOffset="947">2023 1312 1936 0,'0'0'466'0,"0"0"-410"16,0 0 108-16,0 0 87 15,0 0-62-15,0 0-27 16,0 0-138-16,190 39 15 16,-143-9 0-16,4 1-20 15,4-3-16-15,-7 2-3 16,-1-5 0-16,-8 2-1 15,-8-7-17-15,-6-1-88 16,-3-5-80-16,-5-9-122 16,-2-5-262-16,-8 0-210 0</inkml:trace>
  <inkml:trace contextRef="#ctx0" brushRef="#br0" timeOffset="1162">2569 1113 1835 0,'0'0'366'0,"0"0"-224"15,0 0 54-15,0 0 63 16,0 0-30-16,0 0-98 16,-230 159-78-16,173-106-15 15,-6-1-38-15,9 2-11 16,14-9-4-16,18 4-251 15,15-13-272-15,7-12-336 0</inkml:trace>
  <inkml:trace contextRef="#ctx0" brushRef="#br0" timeOffset="1567">3850 554 1774 0,'0'0'330'0,"0"0"-240"16,0 0 123-16,0 0-2 15,0 0-28-15,-230 236-48 16,172-137-14-16,2 9 3 16,17 0-55-16,9-4 2 15,17-1-10-15,13-11-61 16,0-7 0-16,13-8 1 15,31-12-1-15,12-13-40 16,8-8-108-16,31-13-159 16,-11-11-301-16,-14-13-783 0</inkml:trace>
  <inkml:trace contextRef="#ctx0" brushRef="#br0" timeOffset="2042">4124 856 489 0,'0'0'1399'16,"0"0"-1236"-16,0 0-77 15,0 0 54-15,0 0 85 0,61-174-77 16,-21 167-96-1,4 7 14-15,0 0 23 0,0 30-22 16,-2 10 53-16,-1 13-98 16,-7 5 17-16,-9 8 11 15,-15 2-5-15,-10 5-6 16,0 1-38-16,-32-2 18 16,-15-2 2-16,-16 0-20 15,1-12-1-15,-3-2 4 16,3-14 2-16,14-9-4 15,11-10-2-15,12-7 0 16,15-6-11-16,3-3 11 0,7 0-1 16,0-4 1-1,3 4 0-15,26-1 7 0,7 1-6 16,8 0 4-16,8-1 22 16,-1-3-20-16,3 2-7 15,5-2 16-15,-1 3-16 16,4-1-33-16,24-2-90 15,-11 2-441-15,-18-5-251 0</inkml:trace>
  <inkml:trace contextRef="#ctx0" brushRef="#br0" timeOffset="2274">5221 1293 2179 0,'0'0'372'0,"0"0"-299"16,0 0 22-16,0 0 61 16,0 0 7-16,0 0-101 15,219-7-62-15,-132 7-68 16,-14 0-248-16,-7 12-359 0</inkml:trace>
  <inkml:trace contextRef="#ctx0" brushRef="#br0" timeOffset="2610">6295 1279 1612 0,'0'0'241'16,"0"0"-185"-16,0 0-34 16,0 0 145-16,92-190 13 15,-67 135-75-15,2-3-16 16,-7 7 0-16,-1 8 26 16,-7 10 14-16,-5 11 9 15,-4 14-4-15,-3 8-44 16,0 0-28-16,0 40 22 15,0 12-43-15,-3 18 9 0,-8 9-5 16,0 5-26-16,7 2-7 16,4 0-11-16,0-8-1 15,0 1 0-15,19-10-127 16,13-3-114-16,-7-15-309 16,-3-21-299-16</inkml:trace>
  <inkml:trace contextRef="#ctx0" brushRef="#br0" timeOffset="2897">6657 462 1405 0,'0'0'729'15,"0"0"-559"-15,0 0 90 16,0 0 64-16,212 184-78 16,-150-102-99-16,8 12 18 15,-3 9-125-15,-4 6 19 16,-4 1 8-16,-17 4-55 16,-11-4-12-16,-25 6-4 15,-6-4-70-15,-62 42-68 16,-14-31-607-16,-12-19-1720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33.58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403 0 897 0,'0'0'866'0,"0"0"-705"16,0 0 12-16,0 0 56 15,0 0-76-15,0 0-18 16,0 0-4-16,-212 236-49 15,168-134 47-15,5 5-74 16,2 0-3-16,8-7 35 16,7-2-81-16,7-8 0 15,12-11-6-15,3-4-19 16,0-10 2-16,12-4-188 0,38 0-136 16,-6-15-161-16,-5-16-326 15</inkml:trace>
  <inkml:trace contextRef="#ctx0" brushRef="#br0" timeOffset="549">1253 352 1711 0,'0'0'318'15,"0"0"-64"-15,0 0-35 16,0 0 32-16,0 0-54 16,-186-122-124-16,127 115-19 15,-7 7 16-15,-7 0-26 16,1 23 44-16,-4 17-88 15,3 9 1-15,10 7 54 16,13 12-55-16,9 0 1 16,16 9-1-16,14-2 0 15,11 4-5-15,0-4 5 16,14 1 0-16,30-8 2 16,7-1-2-16,11-11-43 0,8-11-4 15,2-9-23-15,4-14 62 16,-6-12-68-16,-4-10 49 15,-12 0 5-15,-10 0-5 16,-10-19 18-16,-24-7 3 16,-10-6 6-16,0 3 72 15,-26-5-60-15,-28 8-4 16,-15 2 56-16,-12 8-47 16,-2 3-7-16,2 10-10 15,16 3 0-15,18 0 17 16,13 0-17-16,19 0-83 15,15 26-20-15,0-3-242 16,27 0-341-16</inkml:trace>
  <inkml:trace contextRef="#ctx0" brushRef="#br0" timeOffset="797">1617 912 2150 0,'0'0'327'0,"0"0"-266"0,0 0 73 15,0 0 53 1,0 0-116-16,193-17-71 0,-109 17-44 15,-14 0-240-15,-8 3-466 0</inkml:trace>
  <inkml:trace contextRef="#ctx0" brushRef="#br0" timeOffset="1159">2579 1035 1498 0,'0'0'200'0,"0"0"-120"15,0 0-30-15,0 0 56 16,110-169-2-16,-78 124-76 16,-1-2 47-16,-6 3-10 15,-3-7 18-15,-5 8 47 16,-2 4-51-16,-8 10 31 15,-2 6-9-15,-5 12 23 16,0 11 39-16,0 0-131 16,0 34-4-16,0 21 93 15,0 17-67-15,-8 14 2 16,1 2-27-16,4 6-28 16,3-10 23-16,0-5-24 15,0-6-35-15,0-11-12 0,10-4-192 16,8-12-262-16,1-19-418 15</inkml:trace>
  <inkml:trace contextRef="#ctx0" brushRef="#br0" timeOffset="1449">3024 23 1721 0,'0'0'222'15,"0"0"-118"-15,0 0 116 16,0 0 47-16,0 0 14 0,183 194-149 16,-129-115-71-16,5 9 41 15,-5 7-38-15,-3 3-25 16,-4 8-9-16,-10 5 9 15,-18 0-15-15,-19 1-24 16,0 2-103-16,-69 35-105 16,3-28-392-16,-7-20-242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32.3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1030 243 1545 0,'0'0'298'0,"0"0"-209"16,0 0 121-16,0 0-6 16,0 0-47-16,0 0 38 15,0 0-141-15,-72-161-30 16,50 142 52-16,-4 2-49 15,-11 1 50-15,-4 2-69 0,-6 8 1 16,-7 3 48 0,-5 3-48-16,1 0-2 0,-4 3 16 15,-4 19-22-15,5 9 51 16,-5 8-52-16,3 4 0 16,6 5 21-16,9 8-15 15,8 5-6-15,8 9 0 16,6 2 7-16,4 8 19 15,7-6-26-15,12-2 0 16,3-1 3-16,0-13-3 16,6-2 0-16,28-7-1 15,5-10 10-15,9-3-5 16,7-10-4-16,6-9 0 16,2-7-22-16,-1-10 22 15,-1 0-32-15,-5-3 16 0,-2-24 2 16,-10-6-5-1,-8-2 5-15,-11-5 14 0,-16 4-9 16,-9 1 9-16,-16-3 0 16,-34 13 2-16,-23 6 4 15,-18 4 25-15,-16 13-31 16,2 2 0-16,10 0 12 16,14 0-12-16,24 0-6 15,31 6-7-15,26 24-138 16,22-5-195-16,22 5-284 0</inkml:trace>
  <inkml:trace contextRef="#ctx0" brushRef="#br0" timeOffset="548">1686 630 1625 0,'0'0'395'16,"0"0"-170"-16,0 0-21 16,0 0 79-16,0 0-181 15,0 0-20-15,0 0 45 0,80 39-63 16,-36-11-16-16,0 3-4 16,3-1-32-16,1-1 34 15,-8-3-46-15,-8 1 0 16,-6-4 9-16,-8 0-9 15,-8-7-46-15,2 1-125 16,-5-5-165-16,-4-1-159 16,1-8-130-16</inkml:trace>
  <inkml:trace contextRef="#ctx0" brushRef="#br0" timeOffset="764">2053 564 1285 0,'0'0'379'0,"0"0"-144"0,0 0-22 16,0 0 22-16,0 0-10 15,0 0-74-15,0 0-30 16,-130 103-12-16,83-55-64 16,-9 7 26-16,2 3-71 15,3-10 0-15,7 0-15 16,19-4-76-16,18-4-191 15,7-15-316-15,0-9-818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24.318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416 516 1267 0,'0'0'334'0,"0"0"-209"16,0 0 42-16,0 0 87 15,0 0-13-15,0 0-60 16,0 0-44-16,-96-135 15 16,67 125-52-16,-6 1-50 15,-6 5 29-15,0 4-79 16,-3 0 9-16,6 4-12 15,0 23 3-15,10 8-14 0,9 11 8 16,12 3-29-16,7 10 34 16,0-1-80-16,36 0 8 15,8-3 2-15,3-3-8 16,9-10 46-16,-5-2 1 16,-4-3 5-16,-8-11 12 15,-9-3 2-15,-13-4 13 16,-12-5-9-16,-5-2 19 15,0 2 0-15,-34-1 31 16,-10 3-25-16,-6-1 21 16,-8-8-37-16,2 0 0 15,14-7-12-15,12 0 9 16,30-26-122-16,0-10-238 16,0-7-415-16</inkml:trace>
  <inkml:trace contextRef="#ctx0" brushRef="#br0" timeOffset="306">609 680 622 0,'0'0'1141'16,"0"0"-980"-16,0 0-101 15,0 0 144-15,-15 200 9 16,15-148-131-16,0-3-45 15,34-6-37-15,8-7 6 16,5-10 4-16,6-9-10 0,-3-13-47 16,-2-4 27-16,-13-4-14 15,-4-23 26-15,-18-12 7 16,-9-3 2-16,-4-7 31 16,0-7-20-16,-26 0 2 15,-6 7 8-15,-12 0-22 16,4 10-73-16,-11-4-103 15,15 13-175-15,3 10-528 0</inkml:trace>
  <inkml:trace contextRef="#ctx0" brushRef="#br0" timeOffset="468">726 408 1187 0,'0'0'274'0,"0"0"-183"15,0 0 27-15,0 0-68 16,0 0-50-16,0 0-9 16,215-43-256-16,-187 59-580 0</inkml:trace>
  <inkml:trace contextRef="#ctx0" brushRef="#br0" timeOffset="603">1203 236 1612 0,'0'0'326'16,"0"0"-212"-16,0 0 24 16,0 0-77-16,179-165-61 15,-106 128-220-15,-4 3-1538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54.6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653 329 1570 0,'0'-9'230'15,"0"-6"-179"-15,0-7-17 16,-5 0 69-16,-8-6 98 16,-3 2-77-16,6 3-93 15,-2 0 21-15,-1 1 13 16,-6 2-4-16,-3 4 32 0,-7-1-65 15,-8 10 18-15,-10 7-15 16,-7 0-19-16,-9 14-11 16,-6 25-1-16,3 17 0 15,8 13-8-15,11 13 8 16,10 7 0-16,11 2 2 16,16 8 8-16,10-4-11 15,0-3 1-15,4-10 0 16,24-10-9-16,10-13 18 15,1-12-9-15,13-15 3 16,5-12-1-16,9-17-2 16,11-3 0-16,7-10-17 15,7-32 17-15,4-18-43 0,3-8 0 16,0-18 19 0,0-5-52-16,-6-12 45 0,-8 2-8 15,-14-3 8-15,-16 5 19 16,-22 6-2-16,-17 14 14 15,-15 14 25-15,0 15-6 16,-3 11 44-16,-23 16 32 16,-7 11-13-16,0 12 12 15,-7 0-78-15,1 26-1 16,-5 19 15-16,7 14-30 16,8 11 9-16,4 5-9 15,9 7 0-15,6 6-2 0,2 8 2 16,1 2 0-1,4-2-6-15,-4-1 6 0,4-11-18 16,-3-5-4-16,6-8-18 16,0-20 40-16,0-11-45 15,0-14 6-15,0-17 26 16,0-9-32-16,0 0 30 16,16-33 2-16,9-18 8 15,16-19-13-15,3-9 12 16,6-9 6-16,4 6 14 15,-3 2-14-15,-3 19-8 16,-4 18 8-16,-7 20 1 16,-8 23 42-16,-11 0-14 15,-4 34 21-15,-9 21 1 16,-2 7-42-16,-3 3 10 0,0 0-13 16,0-7 0-16,0-13-6 15,3-13 0-15,13-8-14 16,4-17-13-16,7-7-46 15,2 0 3-15,3-34-15 16,2-11-1-16,-2-5 40 16,-7-1 3-16,-3-2 43 15,-7 14-8-15,-8 5 22 16,-7 20 2-16,4 14 48 16,-4 0-32-16,0 28 19 15,3 21-32-15,9 9 2 16,10 5 12-16,7 2 61 15,15-6-38-15,6-10-40 16,8-12-15-16,4-14 17 16,1-18-18-16,-9-5-14 0,-7-15 13 15,-13-28-16-15,-17-13 8 16,-13-9 9-16,-4-7 1 16,-26 0 73-16,-31 3-14 15,-16 3 22-15,-8 9 10 16,-5 19-69-16,1 15 16 15,12 16-39-15,19 7-4 16,24 0 4-16,30 43-196 16,12 0-192-16,26-1-470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57.7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420 649 1478 0,'0'0'299'0,"0"0"-210"15,0 0-49 1,0 0 138-16,0 0 45 0,-198-59-8 16,147 70-155-16,0 27 10 15,4 15 52-15,10 5-31 16,11 8-4-16,16-3-33 16,10-4-41-16,0-6 17 15,29-8-30-15,22-16-21 16,18-12-4-16,16-17-101 15,6 0-31-15,7-36-44 16,-3-14-32-16,-12-2 40 16,-14 0 60-16,-16 2 68 15,-21 11 65-15,-14 10 6 16,-18 12 120-16,0 17 43 16,0 0-31-16,0 27-9 0,-8 16-46 15,4 5-11 1,4-1 12-16,0-5-64 0,22-5 4 15,26-15-15-15,8-9-8 16,1-13 42-16,2 0-43 16,-8-19 0-16,-15-16 6 15,-18-9 14-15,-18 1 7 16,0-3 50-16,-32 4 1 16,-24 0 16-16,-5 2-76 15,-5 7-12-15,7 7-6 16,12-4-161-16,18 9-373 15,14 2-502-15</inkml:trace>
  <inkml:trace contextRef="#ctx0" brushRef="#br0" timeOffset="164">1140 279 1996 0,'0'0'489'0,"0"0"-367"15,0 0-24-15,0 0 22 16,252-215-120-16,-164 176-152 16,-5 14-502-16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56.3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369 0 1795 0,'0'0'315'0,"0"0"-228"0,0 0 78 15,0 177 101 1,0-81 7-16,0 8-165 0,0 2-57 16,7-7 31-16,8-8-59 15,0-9 7-15,-4-13-30 16,4-11-59-16,-2-2-54 16,-1-16-439-16,-8-14-280 0</inkml:trace>
  <inkml:trace contextRef="#ctx0" brushRef="#br0" timeOffset="522">0 682 1914 0,'0'0'390'0,"0"0"-270"15,0 0 20-15,0 0 18 16,249-36-51-16,-147 23-81 15,11 1-1-15,-3 5-25 16,-5 3 0-16,-7 4 15 16,-10 0-15-16,-16 0-1 15,-16 0 0-15,-17 0 0 16,-13 7-23-16,-15-3 24 16,-11-4 0-16,0 0 85 15,-6 0-17-15,-32 0-27 0,-6 0 6 16,-13 2-14-16,-6 15 37 15,1 8-68-15,8 12 37 16,6 3 34-16,16 5-63 16,17 5 13-16,15-5-23 15,0 2-6-15,10-12-6 16,31-5-40-16,9-13-49 16,10-14-13-16,0-3-87 15,0-3 57-15,-10-30-9 16,-9-7-12-16,-12-6 120 15,-11 1 17-15,-11 3 28 16,0 12 156-16,-7 12 30 16,0 11 22-16,0 7-56 15,0 0-83-15,0 25 27 16,12 7-54-16,-2 8-15 0,5 0 18 16,4-5-45-16,3-2-32 15,25 13-119-15,-3-11-456 16,-2-8-375-16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55.7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0 482 1864 0,'0'0'298'0,"0"0"-204"16,0 0 14-16,0 0 102 0,0 0-84 16,0 0-93-16,0 0-16 15,110 210 8-15,-99-161-6 16,-8-3 11-16,-3-13-24 16,5-11-6-16,-5-8 24 15,0-11-22-15,0-3 17 16,0-3-4-16,0-33-14 15,3-10-2-15,4-10-27 16,8-10 7-16,2 5 20 16,5 2-27-16,4 12 27 15,1 18-1-15,5 15 2 16,-3 14 0-16,4 0 23 16,-4 36 7-16,0 18 22 0,0 10-52 15,-4 6 24 1,2 2 6-16,2-4-29 0,0-9 17 15,3-5-18-15,2-12 0 16,-6-12 0-16,4-11-68 16,2-12-2-16,-2-7-11 15,9 0 20-15,6-24-3 16,1-15-14-16,-4-13 20 16,0-8-17-16,-5-1 14 15,-9-5 52-15,-8 1 6 16,-15 6 3-16,-7 6 39 15,0 10 32-15,0 9 18 16,-19 12 36-16,-6 9-4 16,-4 10-14-16,-5 3-38 0,5 0-28 15,4 29 20-15,6 11-46 16,13 6-14-16,6 7 28 16,0 6-29-16,3-4 0 15,26 0 0-15,11-2-14 16,4-10 13-16,11-11-89 15,4-6-27-15,7-17 105 16,-5-9-44-16,1 0 15 16,-11-21-14-16,-11-16-21 15,-11-5 54-15,-7-7-12 16,-7 3 34-16,-8 6 14 16,-3 11 3-16,-4 13 71 15,0 16-32-15,0 0-36 0,0 16 41 16,3 20-22-16,0 10-23 15,2 3 14-15,-5-2-30 16,4-8 0-16,-1-9-11 16,4-8-42-16,-4-12 33 15,-3-10-25-15,0 0 21 16,0-3 8-16,0-30-38 16,5-13 38-16,6-4 1 15,4-6 15-15,7 3-13 16,3 12 14-16,4 8-1 15,3 20 52-15,-2 13-33 16,3 0 45-16,2 20 36 16,6 23-31-16,-1 6 12 0,1-4-47 15,-6 1-22-15,-6-8 14 16,-2-6-26-16,-10-9-26 16,-8-15-168-16,-9-3-179 15,0-5-387-15</inkml:trace>
  <inkml:trace contextRef="#ctx0" brushRef="#br0" timeOffset="243">789 310 1746 0,'0'0'349'0,"0"0"-193"16,0 0-60-16,88-173 125 16,-38 119-39-16,4 16-70 15,-3 9-37-15,-7 13-75 16,0 16-8-16,10 25-132 16,-10 24-231-16,-7 9-459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2:58.9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328 89 1230 0,'0'0'808'16,"0"0"-727"-16,0 0 56 15,0 0 195-15,0 197-72 16,0-114-127-16,0 5-42 16,0 3-28-16,0-2-17 0,0-3-7 15,-3-4-33 1,3-7 18-16,-3-5-24 0,3-12 0 16,0-12-10-16,0-10 10 15,0-17-21-15,3-10-12 16,16-9-18-16,6 0 28 15,10-19-57-15,13-23-27 16,11-10 12-16,10-13-77 16,11-15 4-16,15-5 48 15,11-10-53-15,2-3 36 16,-5-1 49-16,-11 7 59 16,-19 11 29-16,-23 11 0 15,-21 17 35-15,-17 11 77 16,-12 10 43-16,0 12 50 0,-19 3-62 15,-9 7 3-15,-13 7-8 16,-3 3-56-16,0 0-12 16,-3 16-16-16,-1 20-2 15,13 10 16-15,1 13-55 16,12 7-13-16,5 10 32 16,5 6-32-16,9 3 0 15,-1 7-1-15,1 1 1 16,3-7 6-16,0 1-6 15,0-5 0-15,0-15-10 16,0-13-4-16,0-12-26 0,0-19-17 16,0-11 1-1,7-12 25-15,3 0-53 0,5-28 63 16,7-12 11-16,7-8-13 16,0-8-11-16,8 1-6 15,3 5 4-15,-1 7 25 16,2 17-6-16,-7 13 17 15,-2 13 25-15,-3 0 15 16,-4 16 33-16,0 23-16 16,1 4 6-16,-8 6-15 15,1-3-42-15,-4-3-6 16,-1-2 36-16,4-17-36 16,8-3-7-16,2-12-16 15,6-9-51-15,5 0-12 16,5-7-36-16,0-21-50 0,0-9 56 15,-3-6-19 1,-9 1-41-16,-10 2 77 0,-7 1 88 16,-12-1 11-16,-3 8 19 15,0 1 54-15,0 10 72 16,-22 7-13-16,-3 14 5 16,-9 0-27-16,-1 14-10 15,-2 22 54-15,8 12-77 16,7 12-1-16,8 2 14 15,9-3-38-15,5 1-4 16,0-9-26-16,31-11-22 16,8-7 27-16,13-12-27 15,12-15-27-15,6-6-7 16,11 0-33-16,-5-14-158 0,-3-22-245 16,-23 9-14-16,-19-1-1450 15</inkml:trace>
  <inkml:trace contextRef="#ctx0" brushRef="#br0" timeOffset="221">1769 401 897 0,'0'0'1246'15,"0"0"-1086"-15,0 0-58 0,0 0 131 16,0 0-49-16,0 0-71 15,0 0-84 1,149-147-22-16,-127 147-7 0,0 0-101 16,-3 0-93-16,9 5-135 15,-6 3-58-15,0-8-623 16</inkml:trace>
  <inkml:trace contextRef="#ctx0" brushRef="#br0" timeOffset="377">2283 0 1498 0,'0'0'325'0,"0"0"-205"16,0 0 106-16,0 0 47 15,0 0-119-15,0 0-126 16,0 0-28-16,124 70-107 0,-124-5-22 16,0-6-215-16,-29-8-628 15</inkml:trace>
  <inkml:trace contextRef="#ctx0" brushRef="#br0" timeOffset="576">0 523 2134 0,'0'0'841'15,"0"0"-823"-15,0 0-18 0,0 0-22 16,237-76 5 0,-124 73-169-16,-6 3-892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00.5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734 860 1485 0,'0'0'256'0,"0"0"-169"15,0 0-1 1,0 0 112-16,0 0-58 0,0 0-66 15,0 0-13-15,-237-174-36 16,168 174 25-16,-5 0 2 16,1 0-13-16,4 33 37 15,4 6-46-15,10 7 16 16,11 7 3-16,15 3-15 16,14-3-23-16,15-1-8 15,0-3 6-15,22-7-9 16,22-8 0-16,15-9-2 15,7-11-11-15,6-14-47 16,5 0-20-16,-1-16-11 16,1-28-10-16,-12-11 36 15,-3-11-39-15,-11-12 36 0,-10-14 55 16,-9-7-1-16,-10-12 14 16,-7-5 1-16,-8-4 58 15,-4 4 53-15,-3 18-33 16,0 16 12-16,0 29 53 15,0 21-22-15,0 28 37 16,-7 4-71-16,-3 51-60 16,-2 33 44-16,6 30-34 15,2 22-4-15,-1 8 8 16,5 4-24-16,0-7 0 0,0-13-18 16,0-15 6-1,0-13-19-15,12-18 8 0,-2-17-74 16,5-18-52-16,4-28-194 15,-9-9-292-15,2-10-316 16</inkml:trace>
  <inkml:trace contextRef="#ctx0" brushRef="#br0" timeOffset="202">264 424 2141 0,'0'0'342'16,"0"0"-294"-16,0 0 14 0,0 0 99 15,228 0-32-15,-118-10-116 16,10-3-13-16,44 6-145 16,-32 4-243-16,-23 3-709 15</inkml:trace>
  <inkml:trace contextRef="#ctx0" brushRef="#br0" timeOffset="511">1783 51 1805 0,'0'0'334'0,"0"0"-222"16,0 0 102-16,-42 189 37 15,16-84-16-15,-8 16-119 16,-1 8-27-16,-6 6 13 16,1-8-72-16,-1-2 0 15,9-11-11-15,3-11-18 16,11-19-1-16,7-22-59 15,11-19-99-15,0-29-118 16,21-11-385-16,6-3-321 0</inkml:trace>
  <inkml:trace contextRef="#ctx0" brushRef="#br0" timeOffset="974">2016 677 1395 0,'0'0'481'16,"0"0"-414"-16,0 0 80 15,0 0 79-15,0 0-1 16,0 0-122-16,0 0-63 0,107 144 41 15,-107-82-52 1,0 1 16-16,0-4 3 0,0-7-3 16,0-9-8-16,0-16-25 15,0-11-6-15,0-13 23 16,0-3-22-16,0 0-14 16,0-29-20-16,0-15-8 15,18-11 7-15,8-5-33 16,2 2 7-16,5 2 48 31,4 7-45-31,-5 16 41 47,2 12 9-47,-5 21 1 0,-1 0 7 0,-6 21 41 0,0 21 3 0,-3 11 37 0,-4 3-21 0,2-1-38 16,-2-5-7-16,4-9-22 0,3-7-67 15,17-8-153 1,-5-9-339-16,1-10-419 0</inkml:trace>
  <inkml:trace contextRef="#ctx0" brushRef="#br0" timeOffset="2039">2936 795 355 0,'0'0'1609'16,"0"0"-1128"-16,0 0-286 15,0 0 51-15,0 0-35 0,0 0-79 16,-179 187-71-16,169-129-40 16,10-5-20-16,0-10-1 15,17-11-48-15,20-11-69 16,4-11-55-16,-3-10 4 16,3 0 10-16,-9-19 4 15,-10-18 73-15,-3-3 80 16,-11-6-20-16,-8 3 21 15,0 4 59-15,0 6 34 16,0 14 39-16,-8 9-1 16,4 10 28-16,4 0-58 0,0 40-59 15,0 19 17-15,0 16-16 16,16 10-7-16,12 14-12 16,8 2 17-16,1 1 11 15,0-4 0-15,-11-2-51 16,-9-8 15-16,-17-6-10 15,0-9 5-15,-17-15 4 16,-27-7-15-16,-7-18 7 16,4-8 5-16,-1-16-12 15,8-9-10-15,6 0 9 16,8-22-22-16,13-23-2 16,10-18-23-16,3-14-3 15,6-14 12-15,30-21-87 16,11-9-8-16,9-10-31 15,10-4-18-15,-2 0-14 0,11 11-38 16,1 9 47-16,-4 13 127 16,-6 15 18-16,-8 3 43 15,-14 12 13-15,-12 0 100 16,-5 6 59-16,-13 11 8 16,-11 5-11-16,-3 18 7 15,0 8-19-15,0 20-21 16,-14 4-39-16,-11 0-50 15,-5 31-16-15,1 15-13 16,4 10 12-16,-1 13 3 16,8 9-18-16,7 5-12 15,0 2 4-15,7 3-5 16,1 2 7-16,3-9-9 0,0-6 0 16,0-8-6-1,0-16-11-15,3-15-18 16,12-15-25-16,7-21-5 0,0 0 5 15,11-26 12-15,-1-24-7 16,5-9-6-16,0-3-44 16,-5 2 72-16,0 18 20 15,-6 11 13-15,-4 22 4 16,-4 9 19-16,-2 0 71 16,-3 33 18-16,2 14-73 15,4 5 12-15,6 3-6 16,4-1 33-16,8-9-42 15,2-9-26-15,5-17-10 0,-3-8 0 16,-1-11-57-16,-8-4-7 16,-6-29 4-16,-4-9 9 15,-4-8 20-15,-7-9-5 16,-3-4 19-16,-5 5 7 16,-3 10-6-16,0 7 16 15,0 19 47-15,0 16 18 16,0 6 12-16,0 6-71 15,0 27 22-15,7 10-10 16,5 2-17-16,1 3-2 16,9 2-52-16,12 9-145 15,-5-12-160-15,-4-10-391 0</inkml:trace>
  <inkml:trace contextRef="#ctx0" brushRef="#br0" timeOffset="2228">4310 631 1846 0,'0'0'375'0,"0"0"-286"16,0 0-49-16,0 0 107 15,0 0-147-15,0 0-45 16,0 0-314-16,25-20-326 0</inkml:trace>
  <inkml:trace contextRef="#ctx0" brushRef="#br0" timeOffset="2812">4690 709 1709 0,'0'0'300'0,"0"0"-238"16,0 0 94-16,0 0 139 16,0 0-84-16,-220 28-53 15,188 10-83-15,7 10 16 16,6 10-4-16,12 0-72 15,7 1 29-15,0-7-44 0,4-2 6 16,21-14-5 0,11-13-1-16,4-16-31 0,4-7-16 15,0 0-34-15,-8-20-7 16,1-14 9-16,-12-1 34 16,-3 3 44-16,-7 5 1 15,-8 7 0-15,-3 16 65 16,-4 4 3-16,0 0-22 15,0 27-7-15,0 11 12 16,0 11 24-16,3-2-47 16,9-1 4-16,6-6-22 15,3-5-10-15,6-11-30 16,5-11-99-16,0-6-167 16,-10-7-367-16</inkml:trace>
  <inkml:trace contextRef="#ctx0" brushRef="#br0" timeOffset="3117">4154 95 1886 0,'0'0'297'16,"0"0"-127"-16,0 0 124 16,0 0-2-16,0 0-148 15,0 0-39-15,208-51-15 0,-186 77-17 16,-2 3 23-16,-1 0-59 16,3-3-23-16,7-12-7 15,8-11-7-15,14-3-79 16,25-26-87-16,-10-13-453 15,-7-2-1302-15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05.63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80 539 1502 0,'0'0'392'0,"0"0"-150"16,0 0 48-16,0 0-23 15,0 0-38-15,0 0-54 16,-51-37-96-16,51 37-32 16,0-4 17-16,0 1-38 0,25-1 11 15,12 2 5-15,6-3-26 16,12 5 38-16,6 0-45 15,9 0-3-15,2 0 39 16,-2 0-43-16,-4 0 18 16,-7 0-20-16,-8 0 0 15,-11 0 37-15,-8 0-37 16,-10 0 0-16,-11 0 8 16,-3 0-7-16,-5 0-1 15,-3 0 0-15,0 0-1 16,0 0-14-16,0 0-38 15,0 0-89-15,0 11-68 0,11 3-404 16,0-5-287-16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08.7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216 230 1164 0,'0'0'663'0,"0"0"-568"16,0 0-11-16,0 0 129 15,0 0 9-15,0 0-102 0,-32-98-69 16,32 79 1-16,3-1 26 15,19-1-57-15,0-3 1 16,7 4 18-16,1 4-17 16,2 8 5-16,-3 8-3 15,5 0 2-15,-5 0 27 16,0 10-31-16,-11 20-1 16,-3 2 11-16,-11 8-26 15,-4 10 11-15,0-7-7 16,-34 12-1-16,-10 1 37 15,-10 9-47-15,-4-5 0 16,-4-11 26-16,3 2-13 16,4-14 7-16,15-6-11 0,8-17-9 15,10 0 34-15,12-14-32 16,1 0 7-16,9 0 21 16,0-14-29-16,0 0 13 15,0-10-14-15,22 4 0 16,3 6-6-16,6 4 14 15,-2 4-8-15,3 6 34 16,2 0-16-16,5 0 7 16,4 0-8-16,5 6-5 15,-1 2 15-15,4-8-26 16,-4 0-1-16,-3 0 0 16,0 0-15-16,-3 0-58 15,13 0-111-15,-7-14-300 0,-9 6-178 16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16.3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400 0 1355 0,'0'0'279'0,"0"0"-183"0,0 0 36 16,0 0 171-16,0 0-1 15,0 0-138-15,0 0-82 16,-120 52-27-16,59 83 94 16,-8 75-59-16,-1 65-14 15,18 24 41-15,27-16-61 16,25-38-7-16,0-38-1 15,11-34-47-15,18-41 53 16,-3-38-53-16,11-17-1 16,10 8 0-16,19 3-2 15,17 5-53-15,67-2-123 16,-19-25-303-16,-8-17-234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14.9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598 102 1348 0,'0'0'282'0,"0"0"-181"15,0 0-18-15,0 0 93 16,0 0-6-16,0 0-6 16,-150-101-45-16,121 100-51 15,0 1 20-15,-5 0-26 16,-1 0 20-16,-6 0-15 15,-3 28-26-15,-3 8 47 16,0 14-64-16,3 9-3 16,5 3 34-16,8 8-54 0,14 2 36 15,12 2-34-15,5-5 3 16,12 0 12-16,29-3-18 16,9-12 0-16,8-10-7 15,11-11 5-15,-3-17-40 16,0-9-31-16,-8-7-6 15,-11 0 68-15,-16-23-36 16,-21-10 47-16,-10-4 0 16,0 2 1-16,-26-2 45 15,-18 6-8-15,-6 7-29 16,-1 11-3-16,0 13-6 16,14 0-33-16,8 3-61 15,26 45-213-15,3 3-187 16,0-15-163-16</inkml:trace>
  <inkml:trace contextRef="#ctx0" brushRef="#br0" timeOffset="563">1265 9 1627 0,'0'0'494'16,"0"0"-348"-16,0 0 84 15,0 0 37-15,0 0-78 16,0 0-53-16,0 0-124 0,-22 7 18 15,55 48 65-15,10 27-41 16,9 29 1-16,9 54-13 16,17 54-12-16,5 61 51 15,-11 21-59-15,-16-12-1 16,-35-27 23-16,-21-36-43 16,0-19-1-16,-36-38 0 15,-5-39 1-15,3-34 20 16,0-14-21-16,-9 5 0 15,-4 6-2-15,-5-11 2 16,9-24-9-16,12-21-46 16,-6-31-91-16,9-6-179 15,1-6-839-15</inkml:trace>
  <inkml:trace contextRef="#ctx0" brushRef="#br0" timeOffset="1998">2435 1087 1684 0,'0'0'766'0,"0"0"-534"15,0 0-30-15,0 0 7 16,0 0 30-16,0 0-161 15,0 0-46-15,-7-12 22 16,43 5-42-16,8 4 24 0,6-13-36 16,6 5 9-1,2 2 6-15,-2-5-15 0,-6 4-15 16,-6 5 14-16,-8 5-87 16,-11 0-59-16,-16 15-218 15,-6 15-339-15,-3 2-229 0</inkml:trace>
  <inkml:trace contextRef="#ctx0" brushRef="#br0" timeOffset="2213">2432 1446 2087 0,'0'0'640'0,"0"0"-454"15,0 0-38 1,0 0 44-16,0 0-41 0,0 0-79 16,0 0 3-16,104 9-69 15,-41-9 2-15,39 0-8 16,-15 0-153-16,-10 8-580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25.383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17 566 1189 0,'0'0'817'15,"0"0"-763"-15,0 0-15 16,0 0 39-16,0 0 72 16,39 209-78-16,-35-153-64 15,-4-4 40-15,0-6-48 16,0-9 1-16,0-18 28 16,0-7-28-16,-11-12 17 15,-4 0-18-15,2-25 1 16,1-15-12-16,8-11 11 15,4-8-44-15,0-4 19 16,12 0-13-16,17 8 26 16,3 9-4-16,5 12 16 15,-1 22-15-15,1 12 21 0,-5 0-6 16,-1 26 90-16,-6 23-19 16,-3 7 10-16,0 4-17 15,-5 2-55-15,5-7 26 16,3-6-35-16,9-14-84 15,24-14-128-15,-11-14-334 16,0-7-1227-16</inkml:trace>
  <inkml:trace contextRef="#ctx0" brushRef="#br0" timeOffset="526">854 609 2041 0,'0'0'331'0,"0"0"-212"16,0 0 171-16,0 0-73 15,0 0-102-15,0 0-41 16,-170 174-73-16,170-129 7 16,15 1-8-16,24-7-65 15,13-6-8-15,6-10-121 16,1-14-63-16,-8-9 2 15,-7 0 5-15,-16-12 112 16,-9-22 93-16,-12-1 45 0,-7-5 54 16,0 1 62-1,0-1 28-15,0 11 16 16,0 9 29-16,0 14 10 0,0 6-36 16,0 6-113-1,0 40 32-15,3 24-36 0,19 22-11 16,0 15 23-16,7 12-25 15,0 9 14-15,4 6-25 16,-4 1-3-16,-3-3 32 16,-11-8-51-16,-15-9 0 15,0-20 20-15,-26-20-11 16,-18-22-5-16,-10-17-4 16,-8-20 0-16,3-12 9 15,-2-4-9-15,5-23 0 16,14-27 1-16,4-14-1 0,16-23-19 15,19-11-56-15,3-16-33 16,22-12-25-16,76-51-200 16,-7 30-340-16,1 21-560 15</inkml:trace>
  <inkml:trace contextRef="#ctx0" brushRef="#br0" timeOffset="1233">1712 704 1854 0,'0'0'498'16,"0"0"-367"-16,0 0 52 0,0 0 75 16,-215-13-118-16,159 13-77 15,14 22-21-15,12 5-33 16,13 6 6-16,12 2-15 15,5 2-31-15,8-1 31 16,28-7-76-16,8-7-89 16,6-8-11-16,6-11-58 15,-9-3 36-15,-3 0 37 16,-11-12 37-16,-11-12 98 16,-7 8 23-16,-15 0 3 15,0 9 94-15,0 7 71 16,0 0 30-16,0 0-111 15,0 13-78-15,7 10 28 16,11 4-34-16,8-5 0 0,2-3-1 16,10-5-51-16,0-9-7 15,3-5 20-15,-5 0-38 16,-3-25 76-16,-4-8-18 16,-7-3 19-16,-7-3-1 15,-8 6 8-15,-4 7 29 16,-3 13 26-16,0 8 42 15,0 5 38-15,0 8-104 16,0 28-21-16,0 10 22 16,7 4-39-16,12-1 24 15,3 0-24-15,12-13 0 16,-2-6-2-16,5-19 2 0,-5-6-38 16,0-5-16-16,-1-10 0 15,-9-23 54-15,3-6-15 16,-3-8 15-16,-2 1-6 15,2 4 12-15,-6 9-2 16,-5 12 47-16,0 9-20 16,-5 12 20-16,3 0-35 15,1 17 53-15,2 16 37 16,1 3-56-16,2 3-22 16,4-3-6-16,-5-7-14 15,-3-6-16-15,0-9-42 16,0-14-160-16,0 0-138 15,-11-14-667-15</inkml:trace>
  <inkml:trace contextRef="#ctx0" brushRef="#br0" timeOffset="1490">1321 448 2097 0,'0'0'259'15,"0"0"-169"-15,0 0 17 16,0 0 26-16,0 0-63 16,205-142-54-16,-154 140-13 15,-7 2-3-15,0 0-101 0,-7 0-96 16,17 14-196-16,-13-4 14 15,-6-5-329-15</inkml:trace>
  <inkml:trace contextRef="#ctx0" brushRef="#br0" timeOffset="1645">2033 181 1579 0,'0'0'403'0,"0"0"-237"15,0 0 128-15,0 0 11 16,0 0-106-16,0 0-112 15,0 0-43-15,186 109-36 16,-125-109-8-16,34 0-123 0,-17-16-229 16,-9-7-310-16</inkml:trace>
  <inkml:trace contextRef="#ctx0" brushRef="#br0" timeOffset="2958">3334 588 519 0,'0'0'1261'0,"0"0"-1084"16,0 0-95-16,0 0 41 15,0 0 92-15,0 0-71 16,0 0-80-16,98 122-5 15,-86-73-42-15,-9-3-17 16,1-6 34-16,-4-8-34 16,0-9-1-16,0-10 1 15,0-8 0-15,0-5 8 16,-7 0-8-16,0-31 0 16,2-11-15-16,5-8 15 15,0-9-12-15,0 0 11 16,12 1 1-16,13 7-15 0,4 15 15 15,1 13-6 1,-1 21-3-16,3 2 15 0,-3 16-6 16,1 33 41-16,3 17-10 15,-5 9 24-15,3 7-54 16,-2 4 28-16,-1-5 39 16,4-8-58-16,2-8-3 15,-2-11-7-15,-1-15 1 16,1-14-8-16,0-10-5 15,5-15-31-15,7 0 10 16,4-28-13-16,6-22 23 16,8-12-13-16,8-17-5 0,-1-6-10 15,4-8-26 1,-7-14 20-16,-9-3 50 0,-9-2 7 16,-11 0 0-16,-12 10 1 15,-18 13 32-15,-7 17 41 16,0 18 2-16,-10 13 20 15,-16 19 72-15,-7 12-85 16,0 10 15-16,0 2-59 16,-3 41-30-16,2 16 27 15,6 17-36-15,2 15 1 16,11 9 11-16,5 3-12 16,3 6 6-16,7-4-3 15,0-6 3-15,0-8 0 16,0-8-6-16,10-14-1 15,5-13-11-15,2-14 12 0,-1-15-12 16,2-14-30 0,1-13-27-16,3 0 30 0,3-13-1 15,7-27-17-15,9-13 46 16,-1-3-22-16,3 4-2 16,-3 11 17-16,1 10 6 15,-12 18-2-15,-4 13-2 16,-3 0 16-16,-7 20 16 15,2 13 14-15,-2 6-6 16,4-4 1-16,0-1 17 16,3-14 8-16,0-8-50 15,3-12-23-15,-3 0-20 16,3-6-2-16,1-23 20 0,-1-11 5 16,-3-3 20-1,-3 0-15-15,-6 11 15 0,-1 5 0 16,-5 18 0-16,-7 9 11 15,3 0 10-15,-3 33 61 16,0 14-34-16,3 7 3 16,1 6-51-16,4-6 0 15,2-4 32-15,2-12-32 16,-2-7 0-16,2-18-39 16,-2-8-128-16,6-13-103 15,-3-25-281-15,-4-10-700 0</inkml:trace>
  <inkml:trace contextRef="#ctx0" brushRef="#br0" timeOffset="3124">5216 444 1989 0,'0'0'471'0,"0"0"-414"15,0 0-27-15,0 0 123 16,0 0-123-16,0 0-30 15,0 0-189-15,95-33-275 16,-56 36-117-16</inkml:trace>
  <inkml:trace contextRef="#ctx0" brushRef="#br0" timeOffset="3806">5614 959 1341 0,'0'0'268'16,"0"0"-207"-16,0 0 92 16,0 0 10-16,0 0-75 15,0 0-5-15,221 0-15 16,-187-27-22-16,-5-5 52 16,-11-1-39-16,-7-6 41 15,-11 3-4-15,0-4-67 16,-4 3-1-16,-25 8 26 0,-4 7-12 15,1 12 53 1,-2 10-76-16,2 0-10 0,10 23 22 16,3 20-30-1,12 5-2-15,7 8 0 0,0 1 1 16,7-1-12-16,27-8 12 16,5-5-72-16,8-14 30 15,9-12-72-15,-2-10-1 16,0-7-4-16,2-3 0 15,-5-24 39-15,-1-10-30 16,-6 1 60-16,-3 4-9 16,-6 8 17-16,-9 12 40 0,-8 12-13 15,-6 0 15 1,-5 10 24-16,-7 19 3 0,0 4 4 16,0-4 43-16,0-3-37 15,0-8-6-15,0-9-9 16,0-6 22-16,0-3 81 15,0 0-88-15,0-23-28 16,0-10 77-16,0-9-36 16,0-5-27-16,10 6-23 15,12-2 1-15,4 7 19 16,4 7-20-16,-1 12 0 16,3 10 14-16,-2 7 4 15,-1 0 56-15,-4 36 65 16,-3 7-48-16,0 12 38 15,-3 1-75-15,1 4-33 16,-1-8 21-16,3-3-42 16,-7-13 11-16,4-7-11 0,-9-15-31 15,-3-11-79-15,-7-3-238 16,0-28-329-16,0-6-1260 0</inkml:trace>
  <inkml:trace contextRef="#ctx0" brushRef="#br0" timeOffset="4041">5697 444 2049 0,'0'0'299'0,"0"0"-129"16,0 0 60-16,0 0-33 15,0 0-63-15,197-164-74 16,-154 154-7-16,1 10-47 16,-7 0-6-16,10 29-14 15,-11 7-291-15,-9 1-579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23.55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4153 225 1706 0,'0'0'351'16,"0"0"-180"-16,0 0 57 16,0 0-2-16,0 0-84 15,0 0-88-15,0 0 2 16,-192 180 7-16,142-98-9 16,8 6 46-16,2 7-88 0,7 3 39 15,11 1-9-15,11-7-13 16,11-3-18-16,0-21-11 15,0-5 0-15,25-11 0 16,4-9-9-16,5-9-48 16,-2-9-36-16,2 3-141 15,4-9-119-15,-4 0-201 16,-12-16-542-16</inkml:trace>
  <inkml:trace contextRef="#ctx0" brushRef="#br0" timeOffset="302">4343 943 1790 0,'0'0'511'0,"0"0"-394"16,0 0 70-16,0 0 80 15,0 0-132-15,0 0-86 16,0 0 16-16,110-65-64 16,-63 58 4-16,0 7-5 15,1 0-22-15,21 0-220 0,-11 19-385 16,-4-1-1462-16</inkml:trace>
  <inkml:trace contextRef="#ctx0" brushRef="#br0" timeOffset="826">5765 312 1785 0,'0'0'306'0,"0"0"-191"15,0 0 46-15,0 0 117 16,0 0 25-16,0 0-194 15,0 0-76-15,-211-29 33 16,163 72-23-16,-7 17 2 16,4 12-16-16,7 10-13 15,8 3 30-15,14 0-44 16,14-3-2-16,8-7 34 16,5-5-32-16,34-10-2 0,12-9-14 15,11-15-45-15,4-13 42 16,0-14-110-1,-2-9 31-15,-11 0 24 0,-9-9-7 16,-19-22 40-16,-11-7 36 16,-14-3 3-16,0 0 81 15,-14 1-45-15,-33 11 10 16,-12 0 35-16,-11 11-53 16,-6 12 2-16,0 6-30 15,10 0 1-15,15 0-1 16,17 16 0-16,24 5-94 15,10 19-120-15,14-5-357 16,16-5-376-16</inkml:trace>
  <inkml:trace contextRef="#ctx0" brushRef="#br0" timeOffset="1061">6198 890 1652 0,'0'0'1000'16,"0"0"-900"-16,0 0-60 16,0 0 131-16,0 0-43 15,0 0-105-15,215-37-23 16,-142 37-123-16,-11 7-178 0,-11 11-575 0</inkml:trace>
  <inkml:trace contextRef="#ctx0" brushRef="#br0" timeOffset="1388">7208 966 1790 0,'0'0'247'0,"0"0"-231"16,0 0 26-16,81-187 93 15,-59 118 22-15,3 3-130 0,1 1 19 16,-8 2 24 0,-1 10 16-16,-5 15 62 0,-5 11-36 15,-4 15 16-15,-3 12 46 16,0 0-95-16,0 22-35 15,0 23-9-15,0 15-6 16,0 9 37-16,0 10-66 16,0-11 0-16,0 4-3 15,0-6 3-15,12-3-81 16,17 4-111-16,-4-9-155 16,-6-19-439-16</inkml:trace>
  <inkml:trace contextRef="#ctx0" brushRef="#br0" timeOffset="1658">7803 195 221 0,'0'0'2220'16,"0"0"-1946"-16,0 0-194 15,0 0 149-15,0 0 21 16,130 175-150-16,-86-101-31 16,7 12 11-16,-4 6-35 0,1 3 1 15,-14 3-46 1,-12 3-22-16,-22-5 5 0,-22 41-143 16,-34-25-213-16,-8-12-415 0</inkml:trace>
  <inkml:trace contextRef="#ctx0" brushRef="#br0" timeOffset="-1886">197 740 905 0,'0'0'572'15,"0"0"-361"-15,0 0-83 16,0 0 0-16,0 0 132 16,0 0-99-16,-72-27-38 15,68 24 17-15,-1-1-64 16,5 4 10-16,0 0-21 15,0 0-35-15,0 0 14 16,0 0-42-16,12 0-2 16,20 0 58-16,9 4-35 0,3 6 11 15,10-1-21-15,5-2-12 16,2-1 36 0,2-6-37-16,-1 0 0 0,-8 0 15 15,-6 0-3-15,-11 0-19 16,-8 0 7-16,-16 0 0 15,-4 0-18-15,-9 0 6 16,0 0-11-16,0 5 14 16,0 5-143-16,0-5-70 15,0 4-388-15,0-1-949 0</inkml:trace>
  <inkml:trace contextRef="#ctx0" brushRef="#br0" timeOffset="-1180">1775 312 464 0,'0'0'1044'0,"0"0"-825"15,0 0-102-15,0 0 47 16,0 0 58-16,0 0-67 15,0 0-17-15,-86-87-14 16,49 87-65-16,-7 0 1 16,-3 2-11-16,-4 18-22 15,-3 6 55-15,6 8-71 16,-4 1 40-16,8 12 7 16,2 1-58-16,1 5 29 15,4 6 4-15,8 7-27 16,4-1 30-16,10 4-25 0,8 3-1 15,7-6 11 1,0 3-20-16,0-7-1 0,15-4 0 16,14 0 6-16,6-13-12 15,2-3 6-15,4-9-1 16,3-10-5-16,-2-7-75 16,-1-11 53-16,3-5-6 15,-4 0-19-15,-7-17 53 16,0-10-71-16,-16-6 71 15,-1-6-7-15,-16 1 20 16,0 1-13-16,-16-3 35 16,-23 8-4-16,-13 9 29 0,-12 4-59 15,-9 11 15-15,-5 8-16 16,6 0 5-16,6 12-5 16,15 9 0-16,15-1 0 15,18 4-12-15,14-2-84 16,4 4-62-16,39 11-134 15,17-9-264-15,2-4-1056 0</inkml:trace>
  <inkml:trace contextRef="#ctx0" brushRef="#br0" timeOffset="-726">2494 850 451 0,'0'0'1273'0,"0"0"-1006"15,0 0-100-15,0 0 19 16,0 0 46-16,0 0-59 0,0 0-67 16,70-11 12-16,-42 30-35 15,9 10-6-15,2-5-8 16,2 2-68-16,0 3 25 15,-6-5-26-15,-1-2 8 16,-9 1 16-16,-6-7-24 16,-9 0-6-16,-7-4-3 15,1 0-129-15,-4-3-16 16,0-2-29-16,0 0-71 16,0-5-131-16,0-2-307 0</inkml:trace>
  <inkml:trace contextRef="#ctx0" brushRef="#br0" timeOffset="-505">2880 675 1609 0,'0'0'343'0,"0"0"-163"15,0 0 104-15,0 0-52 16,0 0-80-16,0 0-69 15,0 0-21-15,-152 212 3 16,101-143-58-16,0 0-1 16,7-8-6-16,10-3-85 15,12-3-47-15,12-14-210 0,7-7-245 16</inkml:trace>
  <inkml:trace contextRef="#ctx0" brushRef="#br0" timeOffset="2454">1769 136 1557 0,'0'0'294'0,"0"0"-103"16,0 0-44-16,0 0 59 15,0 0-15-15,0 0-31 16,0 0-11-16,138 176-86 16,-94-93 10-16,-12 9-27 0,-10 3-34 15,-10 7 27-15,-12-1-39 16,0 4-18-16,0 0-42 15,-40 34-203-15,6-25-126 16,2-19-214-16</inkml:trace>
  <inkml:trace contextRef="#ctx0" brushRef="#br0" timeOffset="3102">258 0 644 0,'0'0'881'0,"0"0"-752"15,0 0-34-15,0 0 10 16,0 0 10-16,-164 206 40 16,129-139-89-16,6 6 14 15,10 6 16-15,13 3-70 16,6-1 15-16,0-2-39 15,17 3-2-15,16 3-9 16,21 47-141-16,-6-22-96 16,-8-14-112-16</inkml:trace>
  <inkml:trace contextRef="#ctx0" brushRef="#br0" timeOffset="4256">150 1984 1487 0,'0'0'304'15,"0"0"-215"-15,0 0-58 16,0 0 102-16,0 0 53 16,0 0-47-16,0 0-99 15,164-50 74-15,-98 37-4 16,7 4-23-16,6 1 28 0,13 1-56 15,6-2 28 1,12 2 4-16,10-2-76 0,8-2 33 16,-1 4-28-16,-3-3-11 15,1 5 7-15,-5-4-15 16,-7 1 17-16,-1 2-14 16,-6-1 22-16,-4 4-26 15,-4-1 7-15,-7 4-1 16,1 0 5-16,-5 0 8 15,5 0-19-15,-1 0 0 16,-5 0 20-16,-1 0-20 16,-6 0 1-16,3 0 9 15,-3 0 4-15,2 0-2 0,6 0-1 16,4 0 7 0,4 0-17-16,4 0-1 0,-4-3 1 15,0-7 0-15,-4 7-1 16,-5-6 1-16,2 4 11 15,-6-2-2-15,-3 4 7 16,-3 1-17-16,0 0 7 16,5 2 1-16,-1-7 4 15,4-1-2-15,-4 2-10 16,1 3 0-16,-5-1 11 16,0 4-17-16,2-3 6 15,-2 3 0-15,0 0-1 16,6 0 10-16,-6 0-9 15,3 0 0 1,-6 0-3-16,5 0 2 0,-9 0 1 0,4 0-2 16,-4 0 2-16,4 0 0 15,0 0 5-15,-1 3-4 16,4 1-1-16,6-1-1 16,0-3-12-16,10 0 12 15,2 0 0-15,5 0-5 16,4 0 6-16,2 0 0 15,1 0 5-15,2 0-7 16,-4 0 2-16,-3 0 0 16,-10-3-10-16,-3-4 14 15,-8 3-4-15,-2 1 8 16,-9-3-8-16,-8 3-6 0,-7-1 5 16,-2 1 1-16,-4-3 0 15,-9 1-1-15,-9 2 1 16,-5-6 15-16,-6 4-14 15,-5-2-2-15,-3 2-6 16,-4 2 6-16,0-3-7 16,1 6-20-16,-1-7-4 15,-3 7 31-15,-4 0-122 16,0 0-104-16,-26 13-702 0</inkml:trace>
  <inkml:trace contextRef="#ctx0" brushRef="#br0" timeOffset="5238">1630 2752 1659 0,'0'0'371'16,"0"0"-228"-16,0 0 16 16,0 0 37-16,0 0-22 0,25-182-147 15,13 150 21-15,0 5 21 16,10 11-1-16,-4 9-18 15,0 7-14-15,0 7 6 16,-12 28 53-16,-7 12-94 16,-16 12 17-16,-9 10 13 15,-9 13-13-15,-30-3-18 16,-17 3-14-16,-8 0 14 16,-2-10 0-16,-3-7 0 15,6-11-1-15,9-19 0 16,14-12 2-16,11-9-2 15,7-14-3-15,12 0 4 16,1 0 9-16,9-14-9 0,0-2-21 16,0-14 19-1,19 8-5-15,13 1 1 0,9 8-3 16,-1 10 9-16,1 3 64 16,-6 0-52-16,3 7 21 15,-6 16 5-15,0-2-13 16,2 7-3-16,-2-9-20 15,-2 2 13-15,-1-16 7 16,0 2-22-16,-4-5-62 16,19-2-73-16,-12 0-248 15,-1 0-426-15</inkml:trace>
  <inkml:trace contextRef="#ctx0" brushRef="#br0" timeOffset="5881">2785 2957 1724 0,'0'0'476'0,"0"0"-322"16,0 0 56-16,0 0 23 15,0 0-28-15,0 0-93 16,0 0-19-16,132 89-80 15,-88-56 1-15,0-4 14 16,-9 2-28-16,-1-3-13 16,-8 2-32-16,-4-6-38 0,-12 1-132 15,-10 8-247-15,0-7-35 16,0-12-837-16</inkml:trace>
  <inkml:trace contextRef="#ctx0" brushRef="#br0" timeOffset="6087">2996 2925 1490 0,'0'0'641'16,"0"0"-426"-16,0 0-57 16,0 0 130-16,0 0-76 15,0 0-116-15,0 0-20 16,-152 197-76-16,115-145-2 0,5-5-19 15,3 1-118 1,7-10-185-16,10-3-345 0,9-19-1248 0</inkml:trace>
  <inkml:trace contextRef="#ctx0" brushRef="#br0" timeOffset="6415">3989 2488 1908 0,'0'0'356'0,"0"0"-220"0,0 0-48 15,0 0 110-15,0 0-7 16,-120 191-94-16,83-106 0 16,12 4-40-16,6 6 10 15,12-7 11-15,7-6-73 16,15-13-5-16,28-7-57 16,19-6-127-16,30-19-157 15,-13-9-340-15,-6-20-1231 0</inkml:trace>
  <inkml:trace contextRef="#ctx0" brushRef="#br0" timeOffset="6777">4488 2429 2027 0,'0'0'494'15,"0"0"-450"-15,0 0 9 16,0 0 193-16,0 0-101 16,208-82-78-16,-154 82 5 15,-3 10-18-15,-10 26 6 16,-13 17-5-16,-16 9-24 0,-12 10 37 16,-6 6-68-16,-35 6 0 15,-10-10 31-15,-8 2-31 16,1-14-4-16,8-3 3 15,9-15 2-15,16-9-8 16,10-9 4-16,11-5 3 16,4-7-12-16,0 0 9 15,19 0-9-15,16-5-20 16,9-2-23-16,15 0-26 16,46 3-151-16,-13-3-272 15,-4-3-275-15</inkml:trace>
  <inkml:trace contextRef="#ctx0" brushRef="#br0" timeOffset="7006">5459 2957 2748 0,'0'0'322'16,"0"0"-322"-16,0 0 97 16,0 0-19-16,0 0-78 15,215-32-30-15,-124 32-108 16,-15 9-389-16,-22 11-522 0</inkml:trace>
  <inkml:trace contextRef="#ctx0" brushRef="#br0" timeOffset="7297">6491 2866 1846 0,'0'0'294'16,"0"0"-100"-16,0 0 90 15,69-191 38-15,-52 135-162 16,2 11-67-16,-8 9 40 15,-4 14-52-15,-3 14-6 16,-1 8 7-16,-3 8-55 16,0 37 0-16,0 13-4 0,0 15-23 15,0 1 26-15,-10 6-26 16,1-9-11-16,3-5-8 16,6-13-74-16,0-10-84 15,0 0-182-15,0-18-372 16,0-5-240-16</inkml:trace>
  <inkml:trace contextRef="#ctx0" brushRef="#br0" timeOffset="7541">6819 2420 2118 0,'0'0'536'0,"0"0"-393"15,0 0 52-15,0 0-8 16,0 0-37-16,237 147-62 16,-177-88-36-16,10 7 68 15,-1-2-115-15,-10 6-4 16,-11-4-2-16,-23 3-11 16,-18 0-80-16,-11 26-81 15,-31-16-366-15,-14-11-211 0</inkml:trace>
  <inkml:trace contextRef="#ctx0" brushRef="#br0" timeOffset="10068">8740 1608 1672 0,'0'0'395'0,"0"0"-135"16,0 0-66-16,0 0 49 15,0 0-103-15,0 0-99 16,0 0 41-16,14-11-57 16,30 11-14-16,11 0 35 15,6 0-46-15,9 0 0 16,2 0-53-16,13 0-159 15,-24 0-282-15,-17 0-300 0</inkml:trace>
  <inkml:trace contextRef="#ctx0" brushRef="#br0" timeOffset="10261">8699 2203 1134 0,'0'0'1013'0,"0"0"-817"16,0 0-37-16,0 0-13 15,0 0-21-15,0 0-49 16,249 39-76-16,-132-33-180 16,-16 5-430-16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35.7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82 1483 0,'0'0'268'0,"0"0"-145"15,0 0 48-15,0 0 16 16,0 0 4-16,0 0-148 15,0 0-13-15,15-33 29 16,27 40-50-16,14 3 0 16,5 3-7-16,8-6-2 15,1 2 14-15,2-9-14 16,-6 0 0-16,-3 0-9 0,-16 0 9 16,-15 0-9-1,-13 0 9-15,-12 0 0 0,-7 10 28 16,0 10-1-16,0 16 12 15,-4 9 52-15,-18 20-35 16,0 14-8-16,-3 8 15 16,0 1-35-16,3 1 31 15,5-4-58-15,5-7-1 16,2-8 27-16,5-11-27 16,1-8-7-16,4-4-113 15,0-12-68-15,0-1-67 16,0-10-211-16,0-13-376 0</inkml:trace>
  <inkml:trace contextRef="#ctx0" brushRef="#br0" timeOffset="174">167 630 1640 0,'0'0'393'0,"0"0"-254"16,0 0 99-16,0 0-15 15,0 0-114-15,0 0-75 16,252-10-34-16,-128 17-48 16,-14 10-120-16,-16-12-390 0</inkml:trace>
  <inkml:trace contextRef="#ctx0" brushRef="#br0" timeOffset="406">1268 466 705 0,'0'0'1288'0,"0"0"-1099"16,0 0 52-16,0 0-36 16,0 0-78-16,0 0-21 15,0 0-106-15,227 144 15 16,-180-118-31-16,0 1-20 15,1-1-94-15,3 1-77 16,-11-5-166-16,-14-9-229 0</inkml:trace>
  <inkml:trace contextRef="#ctx0" brushRef="#br0" timeOffset="613">1556 476 1644 0,'0'0'283'16,"0"0"-69"-16,0 0-4 16,0 0 41-16,0 0-48 15,0 0-128-15,0 0-41 16,-168 210-34-16,129-148 0 16,-1 0-88-16,3 3-222 15,15-12-345-15,8-16-1122 0</inkml:trace>
  <inkml:trace contextRef="#ctx0" brushRef="#br0" timeOffset="1066">2662 0 1964 0,'0'0'312'0,"0"0"-90"0,0 0-84 16,0 0 44-16,-205 21 5 15,136 14-112-15,-1 16-24 16,8 9-5-16,8 6-19 15,13 6 34-15,19 3-61 16,19-2 0-16,3-5 0 16,12-3 0-16,32-7-36 15,10-7-22-15,8-8-19 16,-1-13 25-16,2-9-45 16,-9-17-8-16,-7-4 66 15,-10 0 11-15,-11-4 28 16,-16-24 10-16,-10 5 46 15,0-6 54-15,-44 9-68 0,-14 6-18 16,-18 11 12-16,-8 3-36 16,-1 14-130-16,2 40-116 15,17-1-357-15,22-10-331 0</inkml:trace>
  <inkml:trace contextRef="#ctx0" brushRef="#br0" timeOffset="1560">110 1552 1883 0,'0'0'301'15,"0"0"-133"-15,0 0 30 16,0 0 30-16,0 0-78 15,0 0-79-15,0 0 3 0,177-105-30 16,-82 95-4 0,15-3 5-16,13 5-10 0,19 4 36 15,48-11-70-15,48 9 26 16,57-10 42-16,14 2-48 16,-13-3-6-16,-34 6-4 15,-47 0-11-15,-39 5 24 16,-44-4-24-16,-34 6 0 15,-19 4 15-15,6 0-15 16,-6 0-1-16,-2 0-29 16,-34 0-48-16,-43 23-58 15,0 13-338-15,-38-2-259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38.6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145 217 1542 0,'0'0'284'0,"0"0"-170"16,0 0 105-16,0 0-5 16,0 0-111-16,0 0-39 0,-7-182 7 15,43 158-10-15,11 13 29 16,7 11-77-16,5 0 23 16,-1 27 30-16,-14 12-40 15,-10 16-9-15,-21 3 17 16,-13 10-17-16,-3 7 38 15,-41 4-55-15,-10 0 14 16,-9-7 18-16,-1-10-9 16,-2-6 7-16,7-13 0 15,8-14-20-15,10-6 46 16,16-13-55-16,15-4 18 16,7-6 7-16,3 0-17 0,0 0-3 15,0 0-5 1,16 0-1-16,18 0 12 0,7 0-12 15,6 0 0-15,4 4 4 16,3 6-3-16,0-3-2 16,5-2-5-16,-1-5 6 15,-2 0 11-15,-6 0-11 16,-14 0-6-16,-6 0 5 16,-16 0-34-16,-6 0-8 15,-8 0 16-15,0 0-9 16,0 0-29-16,0 0-190 15,0 0-91-15,0 0-160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44.7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22 518 1267 0,'0'0'832'0,"0"0"-650"15,0 0-114-15,0 0 46 16,0 0 112-16,0 0-89 15,-22 0-80-15,37 7 51 16,7 16-72-16,7-1-7 16,-1 2 4-16,6 2-16 15,-2 3-2-15,1 1-12 16,-8-7 3-16,2 5 0 16,-10-4-6-16,5-1-54 0,0 3-114 15,7-12-133-15,-2 2-235 16,-14-9-405-16</inkml:trace>
  <inkml:trace contextRef="#ctx0" brushRef="#br0" timeOffset="225">47 875 1679 0,'0'0'266'16,"0"0"-178"-16,0 0 105 15,0 0 8-15,0 0-95 0,88-193-40 16,-41 141-66-16,29-21-9 16,-6 11-124-16,-4 13-338 0</inkml:trace>
  <inkml:trace contextRef="#ctx0" brushRef="#br0" timeOffset="674">1108 594 1698 0,'0'0'285'16,"0"0"-214"-16,0 0 30 16,0 0 88-16,0 0-59 15,0 0-94-15,103-178-21 16,-75 120 32-16,5-15-38 15,-11 8 20-15,0-1 30 16,-7 7 35-16,-8 9 23 16,-4 21-17-16,-3 13-9 0,0 16 18 15,0 0-83-15,0 13 2 16,0 40-10-16,0 12-3 16,0 14-1-16,0 10-5 15,0 2-8-15,0-5 4 16,0-5-5-16,0-8-9 15,0-11-1-15,0-6-71 16,0-13-91-16,12-7-153 16,3-16-200-16,2-11-105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33:45.99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32 1142 1833 0,'0'0'569'0,"0"0"-398"16,0 0 85-16,0 0-5 15,0 0-116-15,0 0-55 16,0 0-65-16,38 0 13 16,19 0 0-16,9 0-27 15,3 0-2-15,4 0-56 16,12 9-162-16,-21 4-364 15,-15 4-265-15</inkml:trace>
  <inkml:trace contextRef="#ctx0" brushRef="#br0" timeOffset="204">0 1755 2306 0,'0'0'488'16,"0"0"-426"-16,0 0 111 15,0 0 19-15,0 0-108 16,0 0-53-16,288 33-31 16,-175-33-151-16,-15 0-563 0</inkml:trace>
  <inkml:trace contextRef="#ctx0" brushRef="#br0" timeOffset="2977">2010 308 1558 0,'0'0'247'0,"0"0"-110"15,0 0-18-15,0 0 62 0,0 0-64 16,0 0-67-16,0 0 8 16,-31 0-47-16,31 0 1 15,12 0 60-15,20 0-14 16,9 0-8-16,3 0-13 15,3 0-7-15,0 0 32 16,1 3-60-16,-1 1 5 16,4-1 23-16,-4 0-28 15,1 0-1-15,-8 1-1 16,1 6 1-16,-9-10-4 16,-3 3 3-16,-7 3 0 15,-4-1 16-15,-3-3-16 16,-8 5 0-16,0-2 7 15,-7-5 3-15,0 8 59 16,0 1-44-16,0 2 14 0,0 8 22 16,0 4-31-16,0 6-10 15,0 12-8-15,-7 4-5 16,-5 6 41-16,2 7-48 16,-2 7 7-16,2-6 25 15,-2 9-23-15,2 2 0 16,3-5 4-16,-1-5-13 15,1-8 26-15,0-8-26 16,4-6 0-16,3-8 11 16,-5-11-11-16,5-3 8 15,-3-5-8-15,3-2 0 16,-4-1-10-16,1-6 10 0,-1 5-47 16,4-7-80-16,0 0-166 15,0 0-327-15,7 0-616 0</inkml:trace>
  <inkml:trace contextRef="#ctx0" brushRef="#br0" timeOffset="3380">2316 849 1642 0,'0'0'284'16,"0"0"-147"-16,0 0 101 16,0 0 13-16,0 0-58 15,0 0-109-15,0 0-11 16,-60 0 26-16,60 0-47 15,26 0 18-15,3 0-2 16,11 0-25-16,4 0 10 16,4 0-31-16,2 0-5 15,6 3 5-15,2-3-12 16,-8 0-10-16,1 0 5 16,-10 0-5-16,-8 0-6 15,-7 0 5-15,-13 0-17 0,-1 0-40 16,-2 0-174-16,2 0-119 15,-2 7-223-15,-3 3-594 0</inkml:trace>
  <inkml:trace contextRef="#ctx0" brushRef="#br0" timeOffset="4221">2497 2352 1817 0,'0'0'340'0,"0"0"-183"16,0 0-17-16,0 0 63 0,0 0-23 15,0 0-135 1,0 0-29-16,5-49 28 0,23 33-23 15,5 4 7-15,4 4-27 16,-2 1 8-16,3 4 11 16,-10 3-13-16,-2 0-7 15,-4 0 15-15,-4 10 0 16,-8 2 37-16,-5 15-20 16,-5 2 10-16,0 7 15 15,-11 7-48-15,-22 7 10 16,-7 9-7-16,-11 1-11 15,-5 5 29-15,-5-6-30 16,7 0 7-16,-1-4 30 0,11-9-35 16,5-3 17-1,8-13-7-15,9-9-6 0,9-7 30 16,4-7-35-16,2 0 9 16,7-7 5-16,0 3-6 15,0-3-9-15,0 0 26 16,0 0-19-16,0 0 41 15,0 0-42-15,0 0 2 16,12 0 26-16,5 0-32 16,14 4 8-16,-3-1 1 15,13 3-10-15,-2-6 25 16,8 0-26-16,-3 0 0 16,4 0 12-16,-4 0-10 15,-7 0-2-15,-5 0 4 16,-10 0 2-16,-4 0 30 15,-7 0-34-15,-3 0-1 0,-5 0 26 16,1 0-21-16,-4-6-6 16,0 6 0-16,0 0 6 15,0 0-18-15,0-3-3 16,0 3-49-16,0-4-1 16,3-6-110-16,19-23-80 15,0 1-405-15,0-4-175 0</inkml:trace>
  <inkml:trace contextRef="#ctx0" brushRef="#br0" timeOffset="5041">3427 0 1520 0,'0'0'259'16,"0"0"-71"-16,0 0-6 16,0 0 22-16,0 0-10 15,0 0-33-15,0 0-27 16,66 145 10-16,-15-61-37 0,3 18-8 15,1 20-22-15,3 34-35 16,1 42 32-16,2 35-33 16,-14 10 25-16,-13-14 0 15,-30-12-45-15,-4-21 22 16,-26-1-16-16,-21-9-9 16,-4-28 39-16,7-34-57 15,7-36 0-15,5-8 20 16,-9 8-19-16,-6-2-2 15,-4 3-8-15,7-17-12 16,9-20 6-16,8-16-105 16,-2-14-102-16,10-8-305 15,2-11-379-15</inkml:trace>
  <inkml:trace contextRef="#ctx0" brushRef="#br0" timeOffset="5804">1115 29 1209 0,'0'0'258'0,"0"0"-49"16,0 0-47 0,0 0 16-16,0 0-9 0,0 0-63 15,0 0 1-15,-134 106-23 16,112-29 16-16,4 22 4 16,2 24-1-16,10 36 19 15,-1 55-41-15,7 55-6 16,0 13 43-16,7-9-83 15,30-24 8-15,5-49-8 16,2-33-23-16,0-36-12 16,0-32-2-16,15-7-38 15,68 52-79-15,-7-19-356 16,0-2-214-16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1:32.16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206 58 1265 0,'0'0'295'16,"0"0"-230"-16,0 0 23 16,0 0 69-16,0 0 9 0,0 0 16 15,-73-15-28-15,63 8-20 16,0-2 43-16,-1 1-79 16,5 2 9-16,0-1 8 15,3 1-59-15,3 6 9 16,0 0-35-16,0 0-12 15,0 0 54-15,3 19-72 16,30 31 0-16,15 29 59 16,21 47-37-16,4 1 17 15,2 16-18-15,-2 8-21 16,-13-29 30-16,10 15-30 16,-7-15 0-16,-5-15 5 0,-6-14 10 15,-8-9-14-15,-7-13-1 16,-11-22 0-16,-5-10 8 15,-11-18-8-15,-3-8-25 16,-4-11-50-16,-3-2-99 16,-6-34-98-16,-26-9-451 15,3-2-473-15</inkml:trace>
  <inkml:trace contextRef="#ctx0" brushRef="#br0" timeOffset="376">0 1230 2184 0,'0'0'292'0,"0"0"-218"16,0 0-13-16,0 0 27 15,0 0 75-15,0 0-77 16,0 0-85-16,3-32 38 16,53-11-18-16,22-16 6 15,19-19 56-15,13-16-71 16,13-8 9-16,9-10 7 0,-2 3-27 16,-11 11 42-16,-12 14-43 15,-23 18 0-15,-24 19 0 16,-22 15 0-16,-18 17 0 15,-14 8-6-15,-3 6 21 16,-3 1-35-16,0 0-56 16,0-3-211-16,-14-3-261 15,2 6-453-15</inkml:trace>
  <inkml:trace contextRef="#ctx0" brushRef="#br0" timeOffset="708">1941 401 960 0,'0'0'1832'16,"0"0"-1624"-16,0 0-167 15,0 0-28-15,0 0 123 16,0 0-31-16,177-9-65 16,-103 0 49-16,13-4-89 15,9 2 0-15,5-1 8 16,0-1 5-16,-5 5 13 16,-12 5-26-16,-15-1 0 0,-14 4-32 15,-23 0 1 1,-7 0-185-16,-25 0-140 0,0 0-267 15,-20 0-131-15</inkml:trace>
  <inkml:trace contextRef="#ctx0" brushRef="#br0" timeOffset="965">2095 813 2067 0,'0'0'606'0,"0"0"-418"0,0 0-158 16,0 0 30-1,0 0 67-15,0 0-48 0,0 0 98 16,150 38-134-16,-52-34-43 16,12-4 82-16,6 0-82 15,-1 0 1-15,-5 0-10 16,-11 0-75-16,8-12-115 15,-23 3-558-15,-27-1-567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1:37.9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447 827 1704 0,'0'0'298'16,"0"0"-174"-16,0 0-117 16,0 0 55-16,0 0 65 15,0 0-65-15,103-145 11 16,-75 121-66-16,-4 12 10 16,5 6 61-16,-3 6-70 0,9 18 22 15,-6 30 7 1,2 18-12-16,-8 19 45 0,-6 5-70 15,-7 2 0-15,-7 0 21 16,-3-15-9-16,0-10-12 16,0-16 0-16,0-18 0 15,0-11 77-15,0-18-50 16,0-4 28-16,-3 0 45 16,-7-17-94-16,-1-25-5 15,2-12-1-15,1-12 1 16,8-7-15-16,0-5 14 15,0 0-16-15,24 8-11 16,7 10 27-16,4 12-20 16,6 14 5-16,10 17 15 15,2 8-30-15,1 9 30 0,-1 0 0 16,1 22-4-16,-5 14 4 16,-2 12-9-16,-7 9 9 15,-3 3 0-15,-7 6 15 16,-7 0-15-16,-3-6 0 15,0-2 0-15,-3-8 0 16,4-10-1-16,-4-10-16 16,6-9-54-16,0-12 65 15,4-9-79-15,2 0-51 16,5-34 51-16,0-10-56 16,2-13 75-16,-2-5 27 15,-8-6-9-15,1 1 28 0,-10 8 20 16,-3 8 0-16,-5 9 45 15,-6 15 9-15,0 8 37 16,-3 17 17-16,0 2-26 16,0 12 12-16,0 26-93 15,0 14 25-15,0 8 46 16,0 0-54-16,0-2-6 16,17-9-12-16,3-11 0 15,7-4 9-15,10-14-9 16,3-11-35-16,4-9 34 15,-1 0-39-15,4-29-11 16,-7-11 30-16,-3-5-20 16,-7-4 18-16,-4 4 14 15,-6 3 9-15,-6 9 6 16,-8 11 3-16,-3 14 9 0,-3 8 7 16,5 4-10-16,-5 28 46 15,0 15-59-15,0 8 7 16,0-1 34-16,0-2-43 15,6-8-6-15,8-10 5 16,-1-10 1-16,4-11-9 16,3-13-2-16,-3 0-34 15,6-17 44-15,0-19-40 16,-3-9 17-16,7 2-16 16,-4-8 36-16,-3 16-26 15,0 8 27-15,-3 14-4 16,-7 13 5-16,1 0 4 15,-8 38 5-15,-3 12-1 0,0 3 3 16,0 9 38 0,0-8-42-16,3-9-4 0,3-12 26 15,-1-13-18-15,-2-9-5 16,-3-11-4-16,0 0 0 16,3-11 13-16,-3-21-13 15,3-11 0-15,0-7 5 16,8-1-5-16,1 0-1 15,5 3 0-15,7 6 2 16,2 11-28-16,5 13 27 16,-2 16-8-16,9 2-2 15,-6 18 19-15,2 23-9 0,0 16 15 16,-1 3 46-16,-7 4 10 16,-2-4-62-16,-7-9-9 15,-6-9 33-15,-2-12-31 16,-6-12-2-16,-3-9 1 15,0-9-1-15,0 0 65 16,0 0-65-16,0-20 0 16,0-10-6-16,-3-11 6 15,3-6-26-15,0-7-12 16,3-3 22-16,25-3-8 16,7-2-7-16,6 9-2 15,5 8 32-15,5 11-16 16,-4 12 16-16,-1 15-22 0,-5 7 23 15,-4 9 47 1,-8 30-47-16,-5 13 40 0,-7 5 33 16,-8 7-55-16,-1 2 39 15,-5-8-42-15,0 0-5 16,0-11 29-16,8-7-39 16,1-14-4-16,5-4-4 15,4-12-11-15,-1-8-38 16,9-2-13-16,5 0 58 15,7-21-20-15,-1-9 3 16,-4-3 6-16,-2-9-4 16,-2-4-2-16,2-7 17 15,10-14-40-15,13-8 25 16,10-13 6-16,9-7-19 16,7-13-49-16,-2-4 9 0,0 2-15 15,-8 1 36-15,-7 10 22 16,-5 11 37-16,-15 17-10 15,-15 14 10-15,-11 14 0 16,-13 13 72-16,-7 6 24 16,0 3 17-16,-4 2-18 15,-13 1-18-15,-3 4 39 16,0-1-78-16,-3 9 17 16,3 6 42-16,-4 0-37 15,-7 18 12-15,2 33-56 16,-8 24-3-16,1 24 50 15,-1 13-63-15,7 10 16 16,6 6 25-16,8-5-25 16,8-9 13-16,8-9-29 15,0-15 0-15,17-13-8 0,21-13-31 16,8-18-33-16,8-17-20 16,5-16-25-16,2-13-6 15,-7-9-3-15,-7-30 60 16,-15-7 42-16,-12-5-22 15,-12-6 46-15,-8 3 6 16,0-3 28-16,-17 6 45 16,-14 9-27-16,2 5-4 15,2 13 61-15,4 12-60 16,9 7-7-16,11 5-36 0,3 3-6 16,9 24 0-1,31 6-29-15,15 0-65 0,11-4 9 16,10-4-134-16,11-13-34 15,14-5 55-15,3-7 198 16,-6 0 18-16,-16-19-18 16,-19-8 0-16,-26 0 17 15,-23-4-5-15,-14 3 105 16,0-6 47-16,-20 1-5 16,-17 5 12-16,-3 7-21 15,-7 8-20-15,1 13-14 16,-1 0-84-16,4 34 25 15,6 18-15-15,7 14-29 16,16 6 23-16,14 3-36 16,0-3 0-16,20-6 0 0,24-13-18 15,8-9-72-15,12-15-8 16,14-16-126-16,2-13 73 16,7 0 95-16,-3-19 18 15,-11-20-45-15,-13-9-60 16,-13-2 34-16,-21-2 66 15,-6 7 43-15,-9 5 92 16,-8 14 13-16,-3 8 29 16,0 15 0-16,0 3-72 15,0 15-24-15,0 21-19 16,0 13-8-16,0 2 33 16,-3-1-42-16,-5-1 8 15,2-11 10-15,-3-8 2 0,1-5-11 16,-1-16 7-1,-5-6-12-15,0-3 67 16,1-6-60-16,-1-25 1 0,8-13 31 16,3-10-45-16,3-8-2 15,0-3-5-15,12 6 7 16,19 4-12-16,10 10 12 16,2 12-11-16,10 9 10 15,7 6-174-15,50 9-108 16,-9 5-202-16,-8 4-397 0</inkml:trace>
  <inkml:trace contextRef="#ctx0" brushRef="#br0" timeOffset="789">7560 539 1958 0,'0'0'312'0,"0"0"-244"16,0 0-40-16,-145 151 224 0,119-93-51 15,15 4-124-15,11-6-26 16,0-8-45-16,37-11-12 16,10-11 3-16,7-17-85 15,7-9 27-15,-6 0-91 16,0-35-19-16,-15-9 55 16,-11-6-29-16,-15-2 83 15,-14-1 46-15,0 4 16 16,-20 4 46-16,-14 9 22 15,2 10 11-15,-3 7 18 16,15 13-59-16,11 6 14 16,9 0-52-16,3 18 2 15,37 8-11-15,16 2 9 0,16-7-86 16,7-5-15 0,-2-10-113-16,1-6 6 0,-16 0 101 15,-11-4 49-15,-22-16 58 16,-12-7 0-16,-17-1 113 15,0 1 202-15,-14-4-35 16,-15 5-39-16,-5 2-6 16,-2 12-85-16,2 6 13 15,8 6-107-15,2 18-32 16,11 32 46-16,6 29-70 16,7 17 16-16,0 22-16 15,24 11 14-15,10 10 5 0,1 2-19 16,6 0 0-1,2 1-3-15,4-8 3 0,-4-8 0 16,-6-19 0-16,-17-20 0 16,-13-18 9-16,-7-18-9 15,-21-8 0-15,-22-11 14 16,-10-11-13-16,-7-8-1 16,-4-11 11-16,7-2-11 15,7-9 67-15,13-30-67 16,11-21 0-16,19-24 15 15,7-40-15-15,56-45-40 16,51-34-56-16,-6 28-186 16,-11 40-503-16</inkml:trace>
  <inkml:trace contextRef="#ctx0" brushRef="#br0" timeOffset="2275">9905 1064 1096 0,'0'0'780'0,"0"0"-714"16,0 0-34-16,20-162-14 0,15 113 5 15,0 10 131-15,5 16-90 16,1 10-2-16,-4 13-24 15,3 4-4-15,-7 35 76 16,-7 16-82-16,-6 10 5 16,-6 7 25-16,-11 0-52 15,-3-5 12-15,0-11-17 16,0-13 10-16,0-13-4 16,0-15-7-16,0-12 0 15,0-3 44-15,0-12-33 16,0-31 1-16,8-16-12 0,15-16 0 15,10-5-4 1,4 3 4-16,0 9 0 0,-1 15-2 16,-5 20 2-16,-1 21-10 15,-7 12-5-15,0 12 15 16,0 31 11-16,-3 13-11 16,-6 8 0-16,-4 2 22 15,-6-6-21-15,-4-9-2 16,0-10 1-16,0-13 0 15,0-12 15-15,0-13 0 16,0-3-12-16,0-13 52 16,-7-29-54-16,7-11-1 15,0-11 0-15,0-5 0 16,26 0 14-16,5 5-14 16,2 10 0-16,1 12-12 0,0 18 12 15,-5 15-9 1,1 9 0-16,1 20 9 0,-2 27 12 15,2 15-12 1,-1 11 0-16,-4 2 9 0,5-3-8 16,1-3-2-16,3-9 1 15,-3-11 0-15,2-13-11 16,3-13 11-16,-1-11-32 16,1-12 30-16,7-3-61 15,2-32 34-15,5-14-1 16,2-10-53-16,-3-7 66 15,-7-5-1-15,-6 1 18 16,-10-1-7-16,-16 9 7 0,-11 8 0 16,0 5 28-16,-7 13 8 15,-21 12 68-15,-7 9-59 16,-9 12 1-16,-1 3 53 16,-1 14-34-16,-1 23-9 15,7 14-26-15,11 13-20 16,8 2 32-16,15 0-42 15,6 0 0-15,0-1-5 16,33-10 5-16,18-3-1 16,11-16-37-16,12-16-69 15,13-14 10-15,6-6-46 16,2-13 91-16,-2-30 40 0,-9-8-76 16,-12-10 59-1,-17 2 6-15,-15 4 23 0,-17 13 30 16,-10 15-29-16,-9 14 69 15,-4 13 21-15,0 5-22 16,0 33-23-16,-11 13-10 16,-9 5-9-16,3 2 10 15,2-7-37-15,1-12 0 16,5-12 13-16,1-10-6 16,5-14-7-16,3-3 11 15,0-10-10-15,0-29 17 16,20-15-18-16,14-10 0 15,5-8-3-15,9 6 9 0,1 3-6 16,4 16 0 0,1 13 0-16,-4 21 98 0,-7 13-76 15,-5 19 9 1,-4 35 77-16,-8 21-24 0,-6 9-8 16,0 0-52-16,-4-5-15 15,4-15 32-15,8-17-41 16,8-23-11-16,12-24-22 15,51-42-127-15,-9-27-223 16,-3-10-697-16</inkml:trace>
  <inkml:trace contextRef="#ctx0" brushRef="#br0" timeOffset="3807">14314 810 1694 0,'0'0'364'0,"0"0"-320"0,0 0-30 16,0 0 114-16,0 0 57 15,0 0-67-15,0 220-77 16,0-140-20-16,10-5-2 16,13-7-17-16,8-11-2 15,8-11 0-15,4-17-9 16,8-16-10-16,-1-13-60 15,4-6 7-15,-7-33 28 16,-7-15-39-16,-7-5 37 16,-10-9 34-16,-6 6 11 15,-11 2 1-15,-1 8 31 0,-5 16 71 16,0 15 79-16,0 15-85 16,0 6-7-16,0 16-20 15,0 40-54-15,9 29 73 16,0 20-43-16,8 15-17 15,7 6 7-15,-1 4-18 16,11-1-17-16,-5-9 20 16,-1-3-8-16,-4-11 0 15,-15-13-12-15,-9-9 0 16,0-12 20-16,-12-12-20 16,-23-11-9-16,-8-14-2 15,0-13 11-15,-1-16-16 16,1-6 16-16,2-3-5 0,12-33-13 15,6-22-26 1,9-14-25-16,14-21-7 0,0-35-16 16,43-38 48-16,7 3-99 15,7 16 16-15,1 16 34 16,-3 34-37-16,9-9 31 16,6-6 47-16,-7 25 27 15,-12 18 25-15,-15 22 16 16,-11 19 80-16,-16 16 52 15,-6 12-80-15,-3 0 55 16,0 24-59-16,0 21 3 16,0 12 23-16,0 7-65 0,0 2 23 15,0-2 0 1,17-8-48-16,7-8 0 0,5-11-6 16,8-11-11-16,4-11 11 15,5-15-59-15,1 0 59 16,-4-21-12-16,-9-18-5 15,-11-15 23-15,-12-3 0 16,-11-9 0-16,0 0 14 16,-11 2-13-16,-18 10 5 15,-8 9 75-15,-4 15-60 16,4 7 6-16,1 9-2 16,5 10-24-16,11 4 18 15,11 0-19-15,9 0-26 16,0 0 25-16,20 2-54 15,20 14 43-15,16-3-27 0,8 3-23 16,3 2 60-16,4 1-54 16,-8 1 42-16,-10 10-13 15,-6 6 23-15,-13 10-3 16,-11 4 1-16,-3 8 12 16,-3-5 4-16,-1 0-10 15,7-12 0-15,8-11-9 16,9-15 9-16,4-15-1 15,8 0 0-15,6-27-49 16,-6-19 33-16,3-4-24 16,-12-7 41-16,-10 5-11 15,-13 6 24-15,-6 17 43 16,-11 8 67-16,-3 12-9 0,0 9 73 16,0 0-123-16,0 29-47 15,0 14 50-15,-6 15-61 16,3 1 44-16,3-4-46 15,0-7 13-15,0-10-17 16,12-4 0-16,22-14-81 16,36-20-24-16,-7 0-279 15,1-13-599-15</inkml:trace>
  <inkml:trace contextRef="#ctx0" brushRef="#br0" timeOffset="4925">17719 1030 1553 0,'0'0'223'0,"0"0"-167"16,0 0-37-16,0 0 147 15,0 0-34-15,0 0-56 16,0 0 44-16,141-13-77 16,-108 46-4-16,-6 11-1 15,-6 10-20-15,-9 0 39 16,-9 4-57-16,-3-9 6 16,0-11 5-16,0-8-5 15,0-15-7-15,0-13 2 16,0-2 6-16,0-2 29 15,0-31-36-15,0-16 0 16,14-8-14-16,3-9 14 0,3 4-16 16,7 1-1-16,-1 10 17 15,0 11-10-15,2 20 10 16,-4 14 0-16,2 6 15 16,0 13-8-16,-2 25 14 15,3 16 4-15,-3 6-24 16,-1 6 23-16,0 0-24 15,7-1 0-15,1-12 10 16,1-5-10-16,5-11-7 16,4-11 5-16,-1-13-1 15,7-11-9-15,2-2-43 16,9-8-4-16,-3-25 25 0,9-13-41 16,4-8 16-1,-1-6-10-15,-1-6 2 0,-5-1 55 16,-11 7-28-16,-18 5 40 15,-15 11 20-15,-14 11 5 16,-3 6 41-16,-3 9 26 16,-26 6-19-16,-12 3 48 15,-5 9-65-15,-5 0 0 16,1 2 57-16,0 26-48 16,4 8 14-16,9 6-28 15,10 9-30-15,10 8 35 16,14 7-56-16,3 1 0 15,3-4 6-15,27 1-6 16,10-6 0-16,10-10-1 16,13-6-35-16,12-9 35 0,8-12-92 15,10-15 8-15,11-6 29 16,0-6-11-16,3-28-3 16,-11-11-18-16,-6-9 38 15,-15-4 37-15,-18-5 2 16,-14 1 11-16,-19 4 19 15,-15 4 22-15,-9 7 40 16,0 7 6-16,-17 9 4 16,-19 8 73-16,-12 14-99 15,-5 9-21-15,-7 0 40 16,3 24-46-16,7 21 10 16,13 19-14-16,10 5-33 15,18 3 32-15,9-3-33 16,0-3 0-16,40-6-27 15,10-9 24-15,14-12-76 0,12-7-61 16,12-21-135 0,48-11-46-16,-15-10 45 0,-18-17-630 0</inkml:trace>
  <inkml:trace contextRef="#ctx0" brushRef="#br0" timeOffset="5390">20651 1119 1824 0,'0'0'313'0,"0"0"-87"16,0 0 43-16,-171-40-19 0,104 40-29 15,4 0-94 1,-1 6-41-16,7 21-18 0,10 9-51 16,13 3 23-16,16 8-40 15,13 0 0-15,5 0-7 16,8 6 7-16,32-8-20 15,10-11-37-15,13-6-35 16,10-15 24-16,2-13-62 16,-3 0-58-16,-2-32 71 15,-6-18 10-15,-10-16-75 16,-7-15 81-16,-13-22 92 16,-5-31 1-16,-12-41 16 15,-8 5 15-15,-9 19 69 16,0 22-25-16,0 43 58 0,-9 5-11 15,-5 12 54-15,5 32 37 16,6 26-85-16,-2 11-50 16,5 39-16-16,-3 61-24 15,0 52 24-15,-3 45-21 16,3-12 12-16,-2-33 46 16,5-51-91-16,0-28 1 15,0 2-1-15,0 6 0 16,0 0-52-16,5-17-58 15,1-25-152-15,-6-18-503 0</inkml:trace>
  <inkml:trace contextRef="#ctx0" brushRef="#br0" timeOffset="6391">380 2773 1485 0,'0'0'344'0,"0"0"-224"16,0 0 90-16,0 0 110 15,0 0-136-15,0 0-66 16,0 66-63-16,5 12 56 16,4 27 19-16,-3 19-87 15,-3 9 4-15,-3 1 8 16,0-8-43-16,0-10 8 16,0-14-17-16,0-18 4 15,0-16-14-15,0-16-77 16,0-22-69-16,0-24-170 15,0-6-340-15,0 0-598 0</inkml:trace>
  <inkml:trace contextRef="#ctx0" brushRef="#br0" timeOffset="6869">0 3398 1921 0,'0'0'476'0,"0"0"-397"16,0 0-78-16,0 0 144 15,0 0-15-15,0 0-65 16,220-36-12-16,-156 29-33 16,-4 6 7-16,-4-2 58 0,-2 3-84 15,-7 0 7 1,-4 0 18-16,-9 9-25 0,-7 8 26 15,-4 10-17-15,-6 6 4 16,-5 9 23-16,-1 10-37 16,-4-1 0-16,-1 9 8 15,8-2 10-15,3-1-23 16,6-3 5-16,6-9 0 16,12-7-9-16,5-10-16 15,12-16-2-15,5-12 16 16,4 0-37-16,3-18 47 15,-7-21-22-15,-12-6 23 16,-18-3-4-16,-16 0 19 0,-17-6 10 16,0-1 66-1,-34-2-14-15,-25 3 48 0,-25 2-53 16,-10 14-46-16,-6 14 7 16,9 9-33-16,18 11-24 15,23 4-57-15,23 0-260 16,14 6-595-16</inkml:trace>
  <inkml:trace contextRef="#ctx0" brushRef="#br0" timeOffset="7687">2997 3360 1252 0,'0'0'404'16,"0"0"-251"-16,0 0-27 16,0 0-15-16,0 0 78 15,0 0 12-15,0 0-143 16,-166-80-6-16,118 80 5 16,-5 0-35-16,2 5 44 15,8 18-55-15,4 4-3 16,16 6 11-16,9 8-19 15,14 0-6-15,0 6-6 16,23 8 24-16,20-1-34 16,15-3 10-16,5 1 2 0,7-8-8 15,-3-1-17 1,-10-7 15-16,-10-1 19 0,-10-4 1 16,-22-2-15-16,-12 2 15 15,-3 0 0-15,-26 1 21 16,-27 2-2-16,-13-2-17 15,-6-7 1-15,3-12 12 16,8-8-12-16,15-5-3 16,19-25-67-16,27-53-117 15,0 6-375-15,13 0-837 0</inkml:trace>
  <inkml:trace contextRef="#ctx0" brushRef="#br0" timeOffset="8417">3268 3426 1947 0,'0'0'257'16,"0"0"-213"-16,0 0 143 16,0 153 16-16,0-90-74 15,0-1-25-15,6 2-102 16,15 0 13-16,10-10-15 15,12-6-14-15,7-11 8 16,7-15-63-16,7-12 20 16,-2-10 49-16,-2-10-82 15,-3-31 53-15,-7-13 0 0,-13-12 2 16,-10-7 12-16,-13-2 15 16,-11 3 0-16,-3 12 79 15,0 18-30-15,-7 11 23 16,-10 23 25-16,3 8-23 15,5 8 21-15,9 35-88 16,0 17-6-16,0 6 45 16,20 3-46-16,13-2 0 15,13-8 0-15,15-8-45 16,5-11 31-16,6-19-11 16,1-15-71-16,-4-6 54 15,-5-12-47-15,-10-23 35 16,-7-17-6-16,-10-3-7 15,-11-2 54-15,-9 0 11 0,-7 9 2 16,-7 9 55-16,-3 15-23 16,0 12 15-16,0 12 19 15,0 0-65-15,4 24 36 16,0 20-20-16,2 9-16 16,-3 3 37-16,3 2-38 15,2-4 0-15,1-8-12 16,-6-11 24-16,2-11-9 15,-5-13-3-15,0-4 0 16,0-7 41-16,-5 0-41 16,-10-15 0-16,-5-18-6 15,2-12 18-15,4-12 14 16,5-7-26-16,1-7 0 16,5-4 22-16,3 3-13 0,0 6-9 15,8 8 24 1,15 13-18-16,7 15 12 0,4 11-18 15,9 10-9-15,7 9 0 16,37 0-175-16,-13 0-84 16,-7 4-395-16</inkml:trace>
  <inkml:trace contextRef="#ctx0" brushRef="#br0" timeOffset="9646">5166 3410 1839 0,'0'0'305'0,"0"0"-206"16,0 0-99-16,0 0 135 15,0 0 94-15,0 0-131 16,0 0-32-16,107 169 26 16,-93-110-35-16,0 5 39 15,-2-2-96-15,5-7 7 16,10-7 16-16,4-10-23 16,1-16-1-16,8-9-22 0,-2-13-71 15,-6 0-6-15,2-31-2 16,-4-13 11-16,-2-14 63 15,-5-5-36-15,-11 1 51 16,-4-2 12-16,-8 5 1 16,0 10 67-16,0 14-12 15,-5 10 3-15,-7 12 81 16,1 13-66-16,5 0-22 16,6 6-45-16,0 22 10 15,0 2-14-15,23 3-2 16,21 0 0-16,13-3-29 15,10-5-11-15,13-9-15 16,4-6 38-16,3-10 17 16,-11 0-6-16,-16 0 6 0,-16-10 0 15,-18-10-16-15,-12-4 16 16,-14-3 0-16,0-3 24 16,0 3 13-16,-20 1 74 15,-7 0-90-15,-7 11-3 16,2 7 70-16,-5 8-64 15,-1 0 13-15,6 21 10 16,-2 20-35-16,10 14 39 16,7 5-51-16,11 6 0 15,6 0 16-15,0-5-16 16,23-7-11-16,18-8 10 16,8-11-69-16,12-11 31 0,12-8-88 15,10-16 24-15,4 0-9 16,-3-25-137-16,-10-14 39 15,-15-10-27-15,-11-5 22 16,-15-6 143-16,-10 4 19 16,-3 1 53-16,-14 7 97 15,-1 8 67-15,-5 14 60 16,0 8-1-16,0 12-30 16,-5 6 39-16,-4 3-157 15,-5 27-53-15,2 15 68 16,9 7-48-16,3 5-9 15,0-4-33-15,26-5 16 16,18-6-16-16,16-9 0 0,4-14-63 16,5-13 62-16,-2-6-79 15,-7-9-5-15,-13-28-5 16,-10-4-17-16,-11-11 101 16,-5-4-12-16,-7-6 18 15,-8 6 27-15,-6 8 13 16,0 9 83-16,0 15-13 15,-17 12-38-15,3 12 42 16,-2 0-63-16,2 41-38 16,0 21 62-16,5 14-64 15,3 19 2-15,-2 9 13 32,8 5-25-17,0 5 55-15,0 3-56 0,0 4 0 0,8-2 46 0,7 3-32 16,-1-5 19-16,-3-11-8 0,-11-11-25 15,0-17 51-15,-8-8-51 16,-18-16 0-16,-11-10 78 16,-3-7-66-16,-4-10 30 15,1-11-10-15,-4-12-32 16,4-4 57-16,3-2-57 16,-1-31 0-16,12-20 12 15,12-26-12-15,17-47-6 16,34-55-13-16,59-50-61 15,34-31 4-15,-17 54-161 16,-20 51-539-16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1:54.42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367 4 400 0,'0'0'1005'16,"0"0"-795"-16,0 0-111 0,0 0 79 16,0 0-13-16,0 0-16 15,-31-4-17-15,28 4-46 16,0 0-2-16,3 0-11 16,0 0-31-16,0 0 33 15,0 15-75-15,11 15 0 16,21 26 54-16,12 26 22 15,16 44-28-15,-2-1-13 16,4 12-17-16,-2 2 33 16,-3-25-51-16,4 6 0 0,-1-14 8 15,-7-14-7 1,-3-10-2-16,-7-14-1 0,-6-6 2 16,-6-15 8-16,-7-10-8 15,-12-10 0-15,-1-8 22 16,-5-12-16-16,-3-1 15 15,0-3-21-15,-3-3 13 16,3 0-23-16,-3 0 10 16,0 0-73-16,14-26-86 15,-3-10-219-15,2-3-377 0</inkml:trace>
  <inkml:trace contextRef="#ctx0" brushRef="#br0" timeOffset="712">1423 88 895 0,'0'0'239'15,"0"0"-155"-15,0 0 30 16,0 0 97-16,0 0-79 0,0 0-5 15,0 0-65 1,0 0 1-16,0 0 73 0,0 2-41 16,-11 7-24-16,-4 0-32 15,-6 9-4-15,-5 6 53 16,-11 7-68-16,-7 10 9 16,-7 8 46-16,-8 14-18 15,-12 9 1-15,-8 9-10 16,-8 12-14-16,-7 7 82 15,-3-1-93-15,0 4 13 16,-2-4 44-16,4-8-53 16,5-8 17-16,13-8-25 15,7-8-9-15,17-10 41 16,5-10-51-16,12-7 0 16,8-13 18-16,10-6-17 0,4-10-1 15,8-4 0-15,6-1-4 16,0-6-9-16,0 0-95 15,23-3-118-15,10-20-129 16,1-9-807-16</inkml:trace>
  <inkml:trace contextRef="#ctx0" brushRef="#br0" timeOffset="2230">2302 1185 1114 0,'0'0'232'0,"0"0"-100"16,0 0-51-16,0 0 39 16,0 0 11-16,0 0-75 15,-11-18-34-15,11 9 11 16,0 0 8-16,0-2 34 16,0-2-52-16,8 1 8 15,4-3 40-15,2 2-37 16,3 0-6-16,3-3 13 0,1 1-16 15,-1-3 36-15,0 3-61 16,3-1 0-16,4 5 47 16,-1-1-34-16,0 0 8 15,-3 3 1-15,5 3-16 16,-4-1 51-16,-1 5-56 16,0 2-1-16,4 0 57 15,-1 0-42-15,5 0 4 16,-2 2 0-16,2 14-5 15,2 2 31-15,-2-1-37 16,-2 7-8-16,1 1 54 16,1 3-43-16,-2-6 4 15,-2 3 14-15,-3 3-23 16,0-6 57-16,-4 1-61 0,0 0-2 16,-1-5 48-16,-2 1-47 15,3-4 4-15,0-2-5 16,0-5 0-16,0-3 42 15,0 2-42-15,1-7 0 16,2 0 42-16,3 0-41 16,1 0-1-16,4 0 3 15,1-16 6-15,5-8 16 16,4-5-25-16,-1-8 0 16,0-1 9-16,-4-5 2 15,-2 6-7-15,-11 2-3 16,-3 4 23-16,-10 5 60 0,-3 4-84 15,-3 6 6 1,-4 3-21-16,0 0-6 0,0 1-273 16,0 6-789-16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2:15.56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1053 162 1205 0,'0'0'242'15,"0"0"-175"-15,0 0 114 16,0 0-41-16,0 0-58 0,0 0 6 15,0-31-9-15,0 22 25 16,0-2 6-16,0-2-45 16,-8 1 45-1,2 1-63-15,0-1-10 0,-8 3 45 16,-3 0-58-16,1-4 7 16,-7 4-5-16,0 1-26 15,-5 1 40-15,-2 1-40 16,-1 6 0-16,-1 0 48 15,-2 0-48-15,-7 0 4 16,6 0-10-16,-9 6 12 16,4 7 9-16,0 2-15 15,-1-2 0-15,1 7 29 0,4 1-28 16,-4 2-1 0,3 2 1-16,-3 6 0 0,2-1 26 15,0 4-27 1,0 6 0-16,-2-1 16 0,3 6-16 15,7 2-6-15,-1 7-4 16,8 5 20-16,3 1 5 16,4 6-15-16,6-3 0 15,0 3 17-15,7-5-17 16,-1-2 0-16,4 3-1 16,0-6 2-16,0-2 10 15,0-3-11-15,10-3 0 16,7 0 15-16,4-5-15 15,5-1 0-15,0-3-1 16,8-5 9-16,-1-5 5 0,7-8-13 16,4-3 0-16,2-9 14 15,1-7-14-15,4-2-11 16,-1 0-17-16,4-26 28 16,-5-7-18-16,1-9 18 15,-7-2 0-15,-5-5-5 16,-4 0 6-16,-11 5-1 15,-8 0 24-15,-1 9-4 16,-3 5 57-16,-5 9-76 16,-6 10 38-16,0 7 47 15,0 4-55-15,0 0-16 16,0 13 5-16,0 16-19 16,0 12 47-16,0 8-48 15,0 3 0-15,0 2 10 16,0-5-10-16,0-5 0 0,0-9-9 15,0-1 9-15,0-9 10 16,0-9-10-16,4 0-39 16,-4-7 14-16,0-3-131 15,0 3-101-15,0-9-220 16,0 0-60-16,0 0-1189 0</inkml:trace>
  <inkml:trace contextRef="#ctx0" brushRef="#br0" timeOffset="229">374 943 1664 0,'0'0'373'0,"0"0"-255"15,0 0-39-15,0 0 137 16,0 0-31-16,0 0-118 15,173-2-13-15,-101 2-54 16,4 0-6-16,11 0 5 16,33 0-166-16,-23 13-311 15,-14 2-632-15</inkml:trace>
  <inkml:trace contextRef="#ctx0" brushRef="#br0" timeOffset="2041">1140 1362 1627 0,'0'0'240'0,"0"0"-172"15,0 0-31-15,0 0 166 0,0 0-110 16,0 0-56-16,203-18-11 16,-132-3-26-16,-1-4-3 15,-3-2 3-15,-4-5 1 16,-10-2 20-16,-5-1-21 15,-19-8 0-15,-9 2 16 16,-13-9 27-16,-7 6 32 16,0-5-14-16,-16 7-11 15,-12 3 50-15,2 10-43 16,-8 4-7-16,1 13 46 16,-4 9-53-16,0 3-22 15,-2 9 2-15,2 22-22 16,0 15 29-16,-1 1-30 0,12 10 0 15,6 2 40 1,8 5-40-16,4 0 6 0,8-5-14 16,0-1 23-16,0-4-21 15,23-6 6-15,5-6-9 16,8-9 3-16,1-6-38 16,6-6-13-16,7-10-63 15,1-6 13-15,2-5 106 16,4 0-52-16,0-22-44 15,-1-11 96-15,2-12-69 16,-6-5-13-16,6-8 15 16,-4-2 32-16,-8 2 14 15,-5 4 15-15,-12 12 7 0,-9 9 62 16,-13 12 16-16,-4 11-9 16,-3 10 21-16,0 0-6 15,0 7 3-15,-10 26-86 16,-7 12 6-16,0 9 49 15,5 6-27-15,9 2-4 16,3-3-10-16,0-2 12 16,29-6 81-16,15-5-108 15,8-13 0-15,12-10-15 16,-4-8 15-16,1-11-27 16,-12-4-11-16,-5 0 29 15,-13-19-10-15,-11-14 7 16,-11-9 10-16,-1-7 2 0,-5-8 0 15,-3-5 0 1,0-5-1-16,-17 5 9 0,-20 2-16 16,-7 8 8-16,-5 13 0 15,-12 13 21-15,1 13-21 16,4 13 0-16,2 0-6 16,10 13 6-16,12 10-3 15,12 7 3-15,15 0-13 16,5 0 7-16,0-3-7 15,20-7-22-15,14-1-8 16,10-4-20-16,8-9 39 16,3-6-52-16,2 0 20 0,2 0 13 15,-2-2-3 1,-2-14 5-16,-3-6 22 0,-2 2 19 16,4-3-12-16,-1 4 26 15,-2 6-14-15,-7 4 58 16,-4 9-27-16,-8 0 9 15,2 5 5-15,-4 18 17 16,-4 7 22-16,-2 3-41 16,-4 5 8-16,-3-1 1 15,-11 5-34-15,-1-2 7 16,-5-1-16-16,0 0-1 16,0-7 2-16,0-4-10 15,-8-10 0-15,5-5 12 16,0-8-6-16,3-5-3 15,0 0-3-15,0 0 0 0,0-11-24 16,14-20 18-16,6-4 6 16,3-11-9-16,0-5 9 15,7 2-1-15,-1-1-5 16,5 4 6-16,3 10-11 16,-1 10 8-16,1 10 3 15,-10 16 22-15,-2 0-16 16,-7 9 18-16,2 28 6 15,0 4-18-15,4 4 64 16,1 3-67-16,-7 1-9 16,2-4 17-16,-6-2-11 15,-8-8-6-15,2-5 6 16,-8-8-4-16,0-8-4 16,0-7 1-16,0-7 1 15,0 0 26-15,0 0-17 0,-8-17-9 16,2-9-4-16,3-10 4 15,3-9 11-15,0-2-11 16,0-8 0-16,3-3 0 16,17 1 0-16,1 6-2 15,5 6-5-15,5 9 7 16,5 12 0-16,7 5 0 16,8 10 0-16,-1 9 10 15,2 0-1-15,3 0 11 16,-6 12-2-16,-5 16 1 15,-7 7 64-15,-8 8-81 16,-8 9 38-16,-11 2 19 16,-7 5-23-16,-3-1-2 0,0-4-22 15,0-9 3-15,-3-6-1 16,-4-13-8-16,4 0-6 16,3-12 9-16,0-5-3 15,0-2-5-15,0-7-1 16,0 0 0-16,7 0-4 15,6 0 4-15,1 0 0 16,6-7-6-16,0-11 3 16,3 3-3-16,0-2-24 15,-2-1 22-15,-1 2-5 16,0 4-47-16,-3 0-5 16,-2 3-12-16,6 1-60 0,2 1-36 15,11 5-16-15,-8 2-128 16,-5-3-229-16</inkml:trace>
  <inkml:trace contextRef="#ctx0" brushRef="#br0" timeOffset="2606">5544 75 1595 0,'0'0'288'0,"0"0"-114"15,0 0 80-15,0 0 25 16,0 0-71-16,0 0-87 16,-200 56 23-16,146 10-45 15,-7 19 21-15,3 18 1 16,-6 13-42-16,7 11 32 16,7 5-45-16,13 2 5 15,17 1 30-15,13-10-100 16,7-8 27-16,10-9-6 15,30-14-14-15,10-10-10 16,7-11 2-16,10-11-34 16,2-8-11-16,38 1-167 0,-20-16-242 15,-12-12-737-15</inkml:trace>
  <inkml:trace contextRef="#ctx0" brushRef="#br0" timeOffset="4715">6687 980 1237 0,'0'0'309'16,"0"0"-152"-16,0 0-79 0,0 0 42 15,0 0 60-15,0 0 0 16,-20-64-7-16,20 64-102 15,0 19-10-15,0 32 69 16,0 30-9-16,4 48 12 16,6 4-43-16,0 11-41 15,-3 3 65-15,-4-23-78 16,-3 8-11-16,0-15 31 16,0-9-45-16,0-17-9 15,0-16-2-15,0-15 0 16,0-17-15-16,0-13 15 15,0-11-40-15,6-8-10 16,5-9-165-16,6-2-139 16,-2-4-239-16,-4-22-829 0</inkml:trace>
  <inkml:trace contextRef="#ctx0" brushRef="#br0" timeOffset="5241">6524 1365 1393 0,'0'0'246'0,"0"0"-147"0,0 0 74 15,0 0 16-15,0 0-27 16,-3-160-39-16,29 129-46 16,4 8 57-16,7-1-64 15,6 3 16-15,1 1 50 16,5 4-67-16,9 7-14 16,-1 3-4-16,-1 6-33 15,4 0 49-15,-2 12-61 16,-2 16-6-16,-2 7 57 15,-8 9-56-15,-5 3 12 16,-12 3-13-16,-12 3 2 16,-11 1 17-16,-6-4-19 0,0 1 0 15,-26-1 39-15,-7-1-37 16,-10-7 4-16,-5-4-6 16,-2-12 7-16,1-5 38 15,-6-7-45-15,3-9 0 16,1-5 9-16,7 0-9 15,9-5 0-15,4-12-1 16,13 1 12-16,9-1-37 16,9 6-15-16,0 2-96 15,47 2-101-15,10 3-275 16,3 2-235-16</inkml:trace>
  <inkml:trace contextRef="#ctx0" brushRef="#br0" timeOffset="5543">8164 1304 1920 0,'0'0'369'15,"0"0"-261"-15,0 0 33 16,0 0 150-16,0 0-167 16,0 0-61-16,0 0 14 0,144-1-41 15,-86-4-3 1,1 5-27-16,4-2 2 0,-2 2-16 16,-7 0-11-16,-11 0-140 15,-13 11-135-15,-13 11-352 16,-17-4-369-16</inkml:trace>
  <inkml:trace contextRef="#ctx0" brushRef="#br0" timeOffset="5752">8124 1711 1430 0,'0'0'778'0,"0"0"-591"16,0 0-104-16,0 0 122 16,0 0 43-16,0 0-169 0,222-3-47 15,-149 0-32-15,43 3-8 16,-19 12-185-16,-10 6-594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2:41.70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763 526 1262 0,'0'0'204'0,"0"0"-131"16,0 0 81-16,0 0-9 15,0 0-10-15,0 0-85 16,0-11 26-16,-3 9 3 16,-5-8 53-16,5 4-18 15,0 0-58-15,0-3-26 16,0 3 70-16,-2-3-71 15,-1 2-21-15,0-2 47 16,-5 0-36-16,2 1 1 16,-5 2-4-16,1 0-16 15,-4-1 28-15,-3 1-28 16,-3 4 0-16,-4-3 32 16,-4 5-32-16,-1 0 11 0,-9 0 2 15,1 0-12-15,-3 5 33 16,2 10-34-16,1-1 0 15,0 8 34-15,4 2-33 16,2 0-1-16,5 5 0 16,-2 2 6-16,4 4 9 15,4 3-15-15,0 4 0 16,3 4 36-16,3 1-30 16,-1 3 2-16,9 5 19 15,1 0-27-15,5 1 49 16,0-2-49-16,3-1 0 15,0 2 18-15,0-3-8 0,6-1-9 16,15-5-1-16,-1-5 0 16,8-3 20-16,1-1-20 15,5-3 0-15,2-7 15 16,7 1-14-16,8-8-1 16,-1-6 0-16,0-1 7 15,7-10 2-15,0-3-9 16,2 0 0-16,5 0 6 15,-7-22-6-15,-3-4-12 16,-1-8-4-16,-6-1 16 16,-7-5-11-16,-3-5 11 15,-10-4 0-15,-10-1-7 16,-8-10 8-16,-9 0-1 0,0-6 0 16,-3-1 0-16,-20 1 44 15,-4 7-44-15,-4-1 0 16,5 13 47-16,3 6-46 15,6 10-1-15,4 7 14 16,2 9-13-16,5 6 11 16,3 6-12-16,3 3-16 15,0 0-4-15,0 0-85 16,0 0-101-16,12 9-6 16,16 9-171-16,-1 3-129 0</inkml:trace>
  <inkml:trace contextRef="#ctx0" brushRef="#br0" timeOffset="287">1200 1517 2006 0,'0'0'536'15,"0"0"-507"-15,0 0 88 16,0 0 162-16,0 0-118 16,0 0-70-16,0 0-91 15,14-11-13-15,-5 2-7 0,8-4-216 16,4 1-346-1,-4-1-457-15</inkml:trace>
  <inkml:trace contextRef="#ctx0" brushRef="#br0" timeOffset="1096">2403 575 1467 0,'0'0'285'15,"0"0"-213"-15,0 0 70 16,0 0 102-16,0 0-42 0,0 0-63 15,0 0-64-15,-56-135-8 16,39 120 66-16,-3 3-34 16,-3 1-48-16,-5 10-11 15,2 1-31-15,-4 0 33 16,-4 0-42-16,5 14 0 16,-5 18 32-16,1 3-32 15,2 7 0-15,2 3 1 16,5 6 0-16,4 5 28 15,3 2-29-15,8 4 0 16,6-3 37-16,3 1-37 16,0 0 1-16,0 0 14 15,6-6-9-15,14-1 21 16,6-6-27-16,4-2 0 0,7-6 2 16,0-3 7-16,4-6-9 15,2-2 0-15,4-11 0 16,-4-2-12-16,3-6 12 15,-2-9-7-15,-1 0-14 16,1 0 21-16,-1-15-11 16,0-11 5-16,1-11 6 15,-7-8 6-15,-3-10-6 16,-7-11 0-16,-15-5-1 16,-7-11 13-16,-5-5-3 15,0 3 3-15,-31 2-12 0,-10 13 52 16,-2 6-44-16,-4 16 1 15,1 3 31 1,6 15-32-16,-1 11-16 0,15 9-4 16,6 9-81-16,17 15-97 15,3 15-443-15,0 0-227 0</inkml:trace>
  <inkml:trace contextRef="#ctx0" brushRef="#br0" timeOffset="1846">3288 644 1182 0,'0'0'583'0,"0"0"-503"15,0 0-18-15,0 0 165 16,0 0-7-16,0 0-69 16,-127-168-73-16,95 148-28 15,-2 6 61-15,1 6-58 16,-4 8-12-16,0 0 18 15,4 0-36-15,-1 15-10 0,8 12-7 16,6 10 0-16,3-2 15 16,10 9-21-16,7 3 0 15,0-3 2-15,0 4 4 16,20 1-6-16,10-5 0 16,10 3 1-16,7-6-1 15,1 1 0-15,-2-2 0 16,1-5 1-16,-4 1 1 15,-2-4-3-15,-4 0 1 16,-2 1 0-16,-4-3 21 16,-4-1-20-16,-7 2-1 15,-3 2 55-15,-11-3-49 0,-6 0 14 16,0 2-8 0,-6 2-6-16,-22-1 50 0,-4-3-56 15,-9-3 0-15,1-5 17 16,0-7-11-16,2-6-7 15,6-6 1-15,2-3 0 16,6 0 8-16,8-16-8 16,2-17 0-16,8-11-14 15,6-16 7-15,0-10-13 16,3-11-1-16,23-3 9 16,5 2-12-16,2 4 24 15,1 10 0-15,-5 11 6 16,1 4-6-16,-2 9 0 0,-5 6-1 15,-3 10 1 1,-3 7 9-16,-7 4-9 16,-4 13 0-16,5-3-15 0,1 7-157 15,5 0-212-15,-3 0-519 0</inkml:trace>
  <inkml:trace contextRef="#ctx0" brushRef="#br0" timeOffset="2604">3941 716 16 0,'0'0'1689'15,"0"0"-1455"-15,0 0-143 16,0 0 75-16,0 0 77 15,0 0-79-15,0 0-132 16,44-141-17-16,-4 138 58 0,10 3-49 16,-1 0 21-1,2 9-6-15,-1 18 3 0,-4 9 47 16,-8 7-63-16,-15 1-16 16,-14 5 45-16,-9-1-41 15,0 3 2-15,-15-3 1 16,-23-6-16-16,-2-2 30 15,-6-7-31-15,5-6 0 16,4-9 12-16,8-8-11 16,5-3-1-16,10-3 6 15,5-4 0-15,6 0 28 16,3 0-34-16,0 0 0 16,0 0 28-16,0 0-28 15,20 0-15-15,10 0 9 0,7 0 6 16,6 15-7-16,1 6 7 15,2 6 0-15,-2 3 0 16,-1 6 1-16,-6 3-2 16,-1 0-7-16,-8 0 8 15,-8 0 9-15,-8-1-9 16,-9-4 0-16,-3-2 71 16,0-6-56-16,-15-2 12 15,-19-6-6-15,-6-2-21 16,-7-5 52-16,-3-5-52 15,-1 0 1-15,5-6 15 16,5 0-15-16,12 0-1 16,6 0 0-16,6 0-27 0,14-10-37 15,3-19-249-15,6-2-405 16,14 5-1390-16</inkml:trace>
  <inkml:trace contextRef="#ctx0" brushRef="#br0" timeOffset="3265">4730 665 1677 0,'0'0'296'0,"0"0"-213"0,0 0 120 16,0 0 91-16,0 0-132 16,44-177-59-16,-15 162-82 15,11 9 24-15,10 6 43 16,4 2-55-16,-1 32-9 16,4 8 1-16,-4 5-24 15,-9 8 49-15,-7 2-44 16,-14 1-5-16,-17-5 47 15,-6 3-48-15,0-9 26 16,-26-2-9-16,-7-9-16 0,-7-8 28 16,3-5-29-1,0-10 0-15,4-5 22 0,7-3-21 16,6-5-1-16,6 0 0 16,7 0 2-16,7 0 26 15,0 0-28-15,0-5 0 16,3 3 9-16,21 2-9 15,8 0-10-15,12 0 9 16,1 0 1-16,1 18-8 16,4 8 8-16,-7 12 0 15,1 0-1-15,-4 7 1 16,-3 6-6-16,-4 0 6 16,-10-3 0-16,-6 1 33 15,-14-8-26-15,-3-1-6 16,-3-10 41-16,-30 0-34 0,-7-6 11 15,-11-7 5-15,1-1-22 16,-4-9 42-16,4-7-44 16,1 0 0-16,5 0 33 15,4-7-33-15,0-9 0 16,3 2 0-16,1-4-21 16,5 0-12-16,8-7-146 15,6 8-182-15,10-5-432 0</inkml:trace>
  <inkml:trace contextRef="#ctx0" brushRef="#br0" timeOffset="3745">5124 0 1756 0,'0'0'276'0,"0"0"-173"16,0 0 36-16,0 0 98 0,0 0-65 16,0 0-123-16,0 0 22 15,164 52 16-15,-102-2-26 16,10 17 23-16,-2 12-56 16,7 7-10-16,-4 11 38 15,4 3-49-15,-4 2 28 16,-6 5-8-16,-3 4-11 15,-10 3 82-15,-8 5-61 16,-13-2 5-16,-16-3 21 16,-17-3-44-16,-3-5 20 15,-41-13-7-15,-16-9-31 16,-13-12-2-16,-42-6-68 0,22-18-203 16,7-14-807-16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32.05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269 146 2082 0,'0'0'288'0,"0"0"-226"16,0 0 133-16,0 0 63 15,0 0-141-15,0 194-44 16,0-108-4-16,0 5-26 15,0 1 58-15,0-1-73 16,0-2-19-16,0-10-9 16,0-6-19-16,0-18-103 0,12-12-237 15,3-21-439-15,-1-15-1121 16</inkml:trace>
  <inkml:trace contextRef="#ctx0" brushRef="#br0" timeOffset="494">0 681 2094 0,'0'0'218'16,"0"0"-217"-16,0 0 53 15,0 0 43-15,219-35-44 0,-142 28-51 16,-4 7 32-16,-4 0 36 15,-11 3 0-15,-11 23 31 16,-13 11-29-16,-9 8 43 16,-11 5-62-16,-6 2-30 15,-1 3 37-15,-3-5-52 16,-1-4-1-16,9-7-7 16,5-10-25-16,5-12-10 15,3-13-108-15,9-4-24 16,-2-4 50-16,2-25 1 15,-2-14 9-15,-3-3 70 16,1-7 19-16,-9 4 17 16,-3 0-8-16,-6 10 9 15,-5 12 103-15,-4 11 36 0,-3 16 31 16,0 0 0-16,0 11-107 16,0 27 23-16,0 8-41 15,0 4-4-15,9 6 35 16,1-8-46-16,5 2-7 15,2-10-10-15,1-11-5 16,1-5-16-16,-4-13-67 16,-1-8-94-16,8-3-87 15,-4-19-199-15,-2-10-231 0</inkml:trace>
  <inkml:trace contextRef="#ctx0" brushRef="#br0" timeOffset="700">948 445 1761 0,'0'0'504'15,"0"0"-375"-15,0 0 156 16,0 0-61-16,0 0-78 16,0 0-86-16,0 0-42 15,135 22 32-15,-123 12-50 16,-6-1-42-16,-6 13-151 15,0-8-306-15,0-10-463 0</inkml:trace>
  <inkml:trace contextRef="#ctx0" brushRef="#br0" timeOffset="907">1467 0 2313 0,'0'0'298'0,"0"0"-226"16,0 0 8-16,203 4-58 16,-97 14-22-16,-18-1-320 15,-12-8-1157-15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3:22.33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333 157 694 0,'0'0'613'0,"0"0"-471"15,0 0-86-15,0 0 83 16,0 0 5-16,0 0-44 15,0 0-24-15,-9 0 32 0,-2 0 41 16,5 0-63-16,0 0-17 16,1 2 8-16,2 19-42 15,3 9 12-15,-3 15 4 16,0 13 2-16,-3 11 38 16,-2 8-50-16,2 8 5 15,-4 2 18-15,6 3-19 16,-3 1-2-16,7-4-23 15,-3-6-13-15,3-6 19 16,-3-9-26-16,3-5 0 16,-3-7 15-16,-2-12-15 15,2-3 0-15,0-6 0 16,3-9-27-16,0-9-78 0,11-9-164 16,15-6-199-16,1 0-53 15</inkml:trace>
  <inkml:trace contextRef="#ctx0" brushRef="#br0" timeOffset="558">0 366 1217 0,'0'0'261'15,"0"0"-145"-15,0 0 27 16,0 0-28-16,0 0 25 15,0 0-64-15,3-180-26 16,20 144 1-16,7 3 5 16,10-2-11-16,10 4-5 15,4 6 4-15,3 8 41 16,2 8-51-16,5 9 9 16,2 0 13-16,-2 0-15 0,4 24 0 15,-9 12-23 1,-2 5-1-16,-7 6 38 0,-7 3-55 15,-5-3 0-15,-9 6 8 16,-4-6 1-16,-16 0 11 16,-9 2-19-16,0-3 23 15,-3-4 47-15,-23-3-46 16,-11-7 5-16,-4-1 13 16,-8-7-1-16,-6-2-8 15,0-8-20-15,-6-5-13 16,7-5 27-16,10-4-27 15,15 0-2-15,29-4-43 16,0-11-222-16,9-6-419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3:34.18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377 307 525 0,'0'0'905'0,"0"0"-637"16,0 0-171-16,-151 205 34 15,108-133 67-15,-1 3-26 16,12 3-13-16,1 3-45 16,5 3-23-16,8-5 0 15,6-4-65-15,1-2 44 16,8-7-23-16,0-2-21 0,3 1 11 15,0-8-36-15,0 0 31 16,0-5-32-16,0-9 4 16,12-3-10-16,9-3-51 15,7-7-88-15,24 0-75 16,-2-9-165-16,-2-10-204 0</inkml:trace>
  <inkml:trace contextRef="#ctx0" brushRef="#br0" timeOffset="543">1105 139 1631 0,'0'0'337'0,"0"0"-205"16,0 0-18-16,0 0 188 15,0 0-68-15,0 0-93 16,0 0-52-16,-20-42-73 16,23 71 59-16,17 20 0 15,8 14-36-15,2 15 30 16,-1 10-39-16,5 4 1 15,7 5 51-15,-1-4-71 16,0-5 17-16,4-7-13 16,-1-6-15-16,-4-12 42 0,1-9-42 15,-6-5 0 1,-1-10-3-16,-5-7 3 0,-5-4-6 16,-6-7-63-16,-1 1-62 15,-2-1-93-15,-8-1-402 16,-3-8-172-16</inkml:trace>
  <inkml:trace contextRef="#ctx0" brushRef="#br0" timeOffset="933">871 1339 2002 0,'0'0'367'15,"0"0"-252"-15,0 0-105 16,0 0 155-16,0 0 41 16,0 0-113-16,0 0-53 15,-29-25-40-15,61-13 0 16,19-16 39-16,16-16-24 15,9-14-6-15,16-9 10 16,7-10-17-16,11-6 20 16,5 2-22-16,-2 2 0 15,-6 6 8-15,-14 14-2 0,-19 16-12 16,-24 21 0-16,-16 18 6 16,-19 11-6-16,-7 10 6 15,-5 9-45-15,0 0-21 16,-3 13-168-16,3 11-293 15,1 3-146-15</inkml:trace>
  <inkml:trace contextRef="#ctx0" brushRef="#br0" timeOffset="1458">3257 245 1935 0,'0'0'340'0,"0"0"-293"15,0 0-40-15,0 0 210 16,0 0 20-16,0 0-103 16,0 0-75-16,-18 11-34 15,-20 25-4-15,-13 10 1 0,-11 4-21 16,-9 8-1 0,-2-2 9-16,3-2-9 0,7-6 13 15,8-5-2-15,15-11-11 16,11-7 7-16,9-7-7 15,6-9 48-15,10 1-39 16,4-8-9-16,0 5 6 16,0-3 9-16,7 5 6 15,17 4-20-15,9 2 23 16,4 6 39-16,10 1-63 16,2 1 6-16,3 9 8 15,0-6-8-15,6 4-6 16,-9 2-2-16,5-1-4 15,-4 2-39-15,0 3-144 0,-7 12-77 16,-9-6-451-16,-21-9-1249 16</inkml:trace>
  <inkml:trace contextRef="#ctx0" brushRef="#br0" timeOffset="1722">2696 1381 1832 0,'0'0'584'0,"0"0"-488"16,0 0-76-16,0 0 176 0,0 0 69 15,0 0-129-15,0 0-45 16,118 126-13-16,-62-111-57 15,4 1 27-15,1-2-48 16,-1 7-33-16,16 19-64 16,-19-7-400-16,-13 0-496 0</inkml:trace>
  <inkml:trace contextRef="#ctx0" brushRef="#br0" timeOffset="2696">4271 1195 1490 0,'0'0'303'0,"0"0"-243"16,0 0-47-16,0 0 68 0,0 0 62 15,0 0-48 1,0 0-53-16,113-118-30 0,-60 71 35 15,4-12-47-15,-2-10 0 16,-3-6 9-16,-2-2 3 16,-10-8-7-16,-6 7 21 15,-7 0 23-15,-10 5 51 16,-8 7-56-16,-1 12 14 16,-2 11 36-16,-6 15-19 15,0 12 2-15,0 10-19 16,0 6-5-16,0 0 17 15,0 15-61-15,0 24-9 16,6 22 64-16,2 20-46 16,-5 12 2-16,3 8-2 15,-3 8-9-15,-3-4 28 0,3 0-36 16,5-4-1-16,-5-12 18 16,0-11-18-16,1-8-12 15,-1-14-18-15,0-10-32 16,5-7-20-16,1-5-185 15,8-8-96-15,0-7 4 16,-5-14-423-16</inkml:trace>
  <inkml:trace contextRef="#ctx0" brushRef="#br0" timeOffset="3260">5711 388 1607 0,'0'0'308'0,"0"0"-239"16,0 0 44-16,0 0 197 15,0 0-63-15,0 0-64 16,0 0-117-16,-31-49 27 15,11 49-34-15,-6 0-33 16,-7 16 1-16,-7 11-26 16,-7 12 26-16,-4 10 6 0,2 4-16 15,-1 11-8 1,7 2 9-16,2 3-8 0,10 4 20 16,5 2-30-16,12 0 16 15,8-3-1-15,6-3-15 16,0-3 0-16,17-6 0 15,15-6 0-15,17-6-1 16,6-15-49-16,12-8-1 16,0-16 24-16,4-9-52 15,-4 0 43-15,-7-18-19 16,-13-9 4-16,-7-5 25 16,-14-6-2-16,-12 3 28 15,-11-1 45-15,-3-1-39 0,-17 8 70 16,-26 1-7-1,-14 10-23-15,-10 12 13 0,-9 6-49 16,-2 0-1-16,12 3-9 16,8 15-9-16,15 0 9 15,20 1-64-15,13-2-114 16,10 15-137-16,10 0-294 16,13-10-1240-16</inkml:trace>
  <inkml:trace contextRef="#ctx0" brushRef="#br0" timeOffset="3868">6223 0 1722 0,'0'0'273'0,"0"0"-194"16,0 0 47-16,0 0 148 15,0 0-52-15,0 0-200 16,0 0-14-16,-14-7 93 16,34 39-14-16,10 9-17 15,4 10-22-15,6 11-8 16,3 4 46-16,1 9-68 15,6 6-6-15,-1 3 45 16,-1 0-42-16,-1 3-8 16,-4 3-5-16,-10-2-2 15,-10-1 27-15,-9 0-27 0,-14 3 0 16,0-4 17 0,-30 2-11-16,-21 3 3 0,-15-3-9 15,-10-6 0-15,-2-5 7 16,1-12-7-16,10-11 0 15,14-11 26-15,10-13-26 16,12-10-12-16,8-7 4 16,13-3-21-16,10-8-31 15,0-2-219-15,20-2-423 16,4-21-429-16</inkml:trace>
  <inkml:trace contextRef="#ctx0" brushRef="#br0" timeOffset="4348">7597 1105 947 0,'0'0'828'16,"0"0"-617"-16,0 0-42 15,0 0 70-15,0 0-3 16,0 0-81-16,0 0-20 16,35-49-87-16,-11 45 25 15,7 2-7-15,4 2-24 16,13-3-18-16,2 3-9 16,-1 0 4-16,9 0 33 15,-5 0-51-15,1 0 4 16,-5 0 10-16,-5 0-6 15,-4 0-4-15,-6 0-5 0,-7 9-26 16,-7 3-28 0,-14 18-288-16,-6-3-376 0,0-2-434 0</inkml:trace>
  <inkml:trace contextRef="#ctx0" brushRef="#br0" timeOffset="4768">7626 1565 1542 0,'0'0'487'0,"0"0"-307"16,0 0-5-16,0 0 89 16,0 0-22-16,0 0-116 15,0 0-16-15,-20-10-54 16,26 10 7-16,8 0 6 16,6 0-54-16,3-3 43 15,1 3-28-15,5 0 3 16,5 0 28-16,0 0-41 15,5 0-11-15,6 0 37 16,-1 0-44-16,2 0 11 0,-3 0-11 16,4 0 5-1,-4 0 1-15,1 0-8 0,-1 0-35 16,1 0-17-16,16 0-143 16,-10 0-309-16,-7 7-402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17.02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882 1109 1650 0,'0'0'502'0,"0"0"-387"15,0 0 44-15,0 0 106 16,0 0-88-16,0 0-96 15,-37-39-5-15,37 39-59 16,6 0 15-16,25 0 21 16,13 0-29-16,9 7 51 15,13 6-74-15,12-5 5 16,5 1 38-16,10 0-35 16,2-7-7-16,1 2-2 15,-6-1 0-15,-9-1-15 16,-15 2-9-16,-8 2-78 15,-21 6 24-15,-11 4-150 0,-13 1-64 16,-13 10-175-16,0-3-40 16,0-7-1010-16</inkml:trace>
  <inkml:trace contextRef="#ctx0" brushRef="#br0" timeOffset="630">1022 1149 1549 0,'0'0'523'0,"0"0"-343"0,0 0-23 16,0 0 47 0,0 0 54-16,0 0-121 0,0 0-29 15,-123-12-101-15,123 12-6 16,0 12 46-16,24 14-23 15,11 11 4-15,17 1-19 16,11 9-9-16,10-3 24 16,11 5-24-16,3 1 0 15,-1-2 23-15,-2 1-23 16,-6 0-1-16,-9-6-13 16,-11 2 14-16,-15 1 11 15,-17-1-11-15,-13 1-6 16,-13 3 6-16,0-2 0 15,-33 0 0-15,-13 2-3 16,-12-1 3-16,-11 0 9 0,-6 1-9 16,-8-2 0-16,0 5 0 15,-8-1 0-15,1 3 13 16,3 0-12-16,3-3 15 16,8 2 17-16,13-4-24 15,9-6-9-15,16-11 24 16,20-4-24-16,7-7 30 15,11 0-30-15,0-3 0 16,3 0 26-16,31 0-25 16,7-6-1-16,11-1 6 15,9-4 2-15,8 0 10 16,6-7-12-16,4 0-3 16,2 0 1-16,2 0-3 0,-5 0-1 15,-2 2 0 1,-6 0 0-16,-7 5 12 0,-9-1-12 15,-7 0-21-15,-13 0-5 16,-8 3-110-16,-6 12-9 16,-7-3-441-16,-8 0-168 0</inkml:trace>
  <inkml:trace contextRef="#ctx0" brushRef="#br0" timeOffset="1576">0 4018 1991 0,'0'0'495'0,"0"0"-458"0,0 0-26 16,0 0 111-1,0 0-12-15,0 0-25 0,0 0-85 16,194-69 0-16,-127 33 22 15,3-3-21-15,-1-4-1 16,-8-3 0-16,-10-1 0 16,-12 2-7-16,-15-4 7 15,-14 2 0-15,-10 1 18 16,0-2-17-16,-10 7 24 16,-21 5 8-16,2 5 3 15,-5 13 71-15,1 13-77 16,-1 5 0-16,0 5 14 15,8 35-37-15,-1 13-5 16,10 17 4-16,5 12-5 16,4-3 34-16,8 5-35 0,0-1 0 15,0-11 0-15,0-3 1 16,0-9-2-16,8-8-15 16,-5-8 16-16,-3-11 15 15,0-8-15-15,0-10 0 16,0-9 6-16,0-6 4 15,0 0 2-15,-3 0-11 16,-5-15 0-16,8-12 0 16,0-10-1-16,0 2-16 15,14-5-5-15,19 2-17 16,10 4 16-16,8 4-25 16,5 9 46-16,-2 6-16 15,-1 12-20-15,-5 3 9 0,-12 0 16 16,-8 0 4-1,-16 18 2-15,-4 1 6 0,-8 1 0 16,0 4 10-16,-20-6-3 16,-14-1-7-16,-4 0 18 15,-2-9-8-15,1-1 32 16,2-7-40-16,3 0 34 16,8 0 21-16,9 0-57 15,10 0 28-15,4 0-16 16,3 0-1-16,0 0-11 15,13 0 9-15,15 6-9 16,4 9 22-16,5-2-22 0,1 7 0 16,-3-2-6-1,-1-2 6-15,-1-3-21 0,-2 0 10 16,-2-1-92-16,18-3-122 16,-10-7-340-16,0 2-246 0</inkml:trace>
  <inkml:trace contextRef="#ctx0" brushRef="#br0" timeOffset="1803">1106 3808 2041 0,'0'0'556'0,"0"0"-484"15,0 0 141-15,0 0-26 16,0 0-70-16,0 0-69 16,0 0-42-16,124-32 27 15,-81 28-33-15,4 4-44 16,-1 0-35-16,11 4-271 16,-10 24-359-16,-10-2-424 0</inkml:trace>
  <inkml:trace contextRef="#ctx0" brushRef="#br0" timeOffset="2095">1192 4090 1855 0,'0'0'490'0,"0"0"-414"16,0 0 87-16,0 0 98 16,0 0-101-16,0 0-85 15,0 0 18-15,159 15-92 0,-100-15-1 16,27 0-43-16,-11 0-273 15,-12 0-637-15</inkml:trace>
  <inkml:trace contextRef="#ctx0" brushRef="#br0" timeOffset="3438">2126 3871 1647 0,'0'0'300'16,"0"0"-205"-16,0 0 8 15,0 0 92-15,0 0-26 16,0 0-110-16,0 0-48 15,6-57 19-15,23 28-19 16,2 0-11-16,-1 0 11 0,1-8 13 16,-5 1-24-16,-2-3 24 15,-7 2-7-15,-5 2 77 16,-4 2-8-16,-5 4-6 16,0 4 32-16,-3 5-43 15,0 10-3-15,0 3-13 16,0 5-17-16,0 2 52 15,0 0-85-15,0 32 6 16,0 13 24-16,0 17-18 16,0 6-6-16,0 7-5 15,0 0 4-15,0-6-1 16,0-1-7-16,0-12-24 16,0-1-7-16,0-5-167 15,3-12-350-15,8-17-639 0</inkml:trace>
  <inkml:trace contextRef="#ctx0" brushRef="#br0" timeOffset="4548">769 545 750 0,'0'0'934'0,"0"0"-792"16,0 0-81-16,0 0 39 0,0 0 105 15,0 0-146-15,0 0-57 16,-37-12 56-16,63 2-35 16,4-2-6-16,4-3-12 15,6-7-4-15,1-4 27 16,-6-7-28-16,6-3 0 16,-4-6 9-16,0-3-7 15,-4-4-2-15,-2 2 14 16,-5-5 6-16,-6 7 70 15,-3 5-35-15,-8 14-1 16,-6 7 61-16,1 11-48 16,-4 2-7-16,0 6-19 15,0 0-40-15,0 0 34 16,0 8-35-16,0 19 0 16,0 16 17-16,0 7-17 0,0 9 0 15,0 3-8-15,0 2 16 16,0-4-8-16,0-4 0 15,0-2 0-15,0-8 7 16,0-7-6-16,0-3-2 16,0-9 1-16,0-3 0 15,0-4-12-15,0-9-73 16,0-1-74-16,4-3-71 16,9-3-159-16,-2-4-312 0</inkml:trace>
  <inkml:trace contextRef="#ctx0" brushRef="#br0" timeOffset="5024">1741 128 1525 0,'0'0'310'15,"0"0"-235"-15,0 0 104 16,0 0 72-16,0 0-79 0,0 0-43 16,0 0-75-16,-147-5 41 15,110 38 37-15,1 9-80 16,2 6-16-16,5 3 12 15,5 0-39-15,13 0 19 16,8 0-27-16,3 1-1 16,0-8 6-16,21-1 5 15,16-4-22-15,6-9 11 16,10-5-58-16,1-12 25 16,-1-6-79-16,-4-7 6 15,-5 0 63-15,-13-7-26 16,-14-12 45-16,-14-3 23 15,-3-5 1-15,-17 3 52 0,-26 3-11 16,-15 9-20-16,-8 3 29 16,2 9-48-16,11 0-4 15,19 21-98-15,17 0-536 16</inkml:trace>
  <inkml:trace contextRef="#ctx0" brushRef="#br0" timeOffset="6906">3405 1524 202 0,'0'0'1172'0,"0"0"-938"0,0 0-78 16,0 0 24-16,0 0 27 15,0 0-77-15,0 0 16 16,-16 82-2-16,16-1 14 16,0 15-67-16,0 9 2 15,0 10 22-15,0-1-66 16,0-5-8-16,0-7-16 15,0-12-24-15,0-11 35 16,-4-13-36-16,-3-16 0 16,7-10-10-16,0-20-19 15,0-7-146-15,14-13-192 16,16-15-237-16,-7-16-1204 0</inkml:trace>
  <inkml:trace contextRef="#ctx0" brushRef="#br0" timeOffset="7500">3161 1579 1687 0,'0'0'321'15,"0"0"-185"-15,0 0 65 16,0 0-12-16,0 0-99 15,0 0-21-15,0 0-68 16,81-157 32-16,-69 142-10 0,2 6-14 16,-7 1 10-16,-4 5-19 15,-3 3 0-15,0 0 9 16,0 0-9-16,0 0-1 16,0 0 1-16,0 0-1 15,4 0-8-15,-1 0 16 16,7 0-7-16,1 0 2 15,1-6-1-15,5-1-1 16,0-2 0-16,0-3 6 16,3 3-1-16,0-6 2 0,4 2-1 15,2 3 20 1,7-3-14-16,10 1-6 0,8 6-2 16,5 6 2-1,1 0 46-15,4 0-31 0,-8 12 17 16,-2 16 35-16,-8 4-45 15,-7 8 5-15,-8 4-19 16,-8 2-8-16,-14 5 30 16,-6 7-35-16,0-2-1 15,-17 4 27-15,-23-3-21 16,-10-1-6-16,-7-3 0 16,1-12 1-16,-1-5 14 15,7-11-15-15,-1-13 0 16,12-6 4-16,2-6 2 15,10 0-12-15,7-12-16 0,20-10-97 16,0-23-117-16,33 9-455 16,4 0-855-16</inkml:trace>
  <inkml:trace contextRef="#ctx0" brushRef="#br0" timeOffset="7860">4865 1186 1824 0,'0'0'359'0,"0"0"-235"15,0 0 117-15,0 0 48 16,-203 64-168-16,146-2-57 16,1 20 23-16,2 22-17 15,4 16-5-15,7 30-35 16,12-5 9-16,15 2 11 16,12-3-42-16,4-24-8 15,0 7 13-15,24-22-13 16,6-16 0-16,7-23-39 15,6-16-54-15,33-12-66 16,-4-13-366-16,-9-13-176 0</inkml:trace>
  <inkml:trace contextRef="#ctx0" brushRef="#br0" timeOffset="8166">5197 1575 2119 0,'0'0'382'0,"0"0"-278"16,0 0-38-16,0 0 205 0,0 0-85 15,0 0-42 1,113 229-116-16,-59-138 24 0,-1 4 34 15,5 6-76-15,2-5 10 16,-4 0-20-16,-2-10 1 16,-1-4 14-16,-7-10-15 15,2-12-70-15,-9-9-10 16,-2 1-141-16,-10-16-406 16,-10-9-252-16</inkml:trace>
  <inkml:trace contextRef="#ctx0" brushRef="#br0" timeOffset="8449">5133 2722 1974 0,'0'0'379'0,"0"0"-259"15,0 0-34-15,0 0 84 16,0 0-13-16,124-178-44 16,-51 97-113-16,8-9 1 15,6-6 37-15,-7-4-27 16,-4 5 10-16,-9 3-21 16,-13 17-9-16,-7 13 9 15,13 15-223-15,-13 18-118 16,-10 14-255-16</inkml:trace>
  <inkml:trace contextRef="#ctx0" brushRef="#br0" timeOffset="8748">6400 2202 2118 0,'0'0'362'0,"0"0"-285"15,0 0 77-15,0 0 82 16,0 0-118-16,0 0-91 15,231-36-20-15,-161 36-7 16,26 2-206-16,-19 19-317 16,-10 0-422-16</inkml:trace>
  <inkml:trace contextRef="#ctx0" brushRef="#br0" timeOffset="8963">6440 2454 2431 0,'0'0'538'16,"0"0"-458"-16,0 0-42 16,0 0 140-16,0 0-87 15,0 0-77-15,0 0-14 16,224 12-33-16,-120-3-186 15,-11 0-563-15</inkml:trace>
  <inkml:trace contextRef="#ctx0" brushRef="#br0" timeOffset="9714">7543 2256 2273 0,'0'0'168'15,"0"0"-158"-15,0 0-10 16,0 0 110-16,224-139 2 16,-157 94-69-16,0-4-42 15,-7-11 22-15,-4-6-23 16,-12-9 0-16,-13-9 12 0,-19-2-11 15,-12-8 0-15,0 7 27 16,-6 7 17-16,-21 24 100 16,1 20-56-16,1 24-2 15,-4 12 15-15,-1 38-63 16,-1 35 3-16,2 23-3 16,2 18-12-16,4 7 54 15,6 3-81-15,3-7 12 16,0-5 20-16,5-13-31 15,0-10 4-15,-2-10-5 16,1-16 2-16,3-15 4 16,1-18-6-16,2-12-5 15,4-11-2-15,0-7 7 0,0 0-2 16,0-22-20-16,7-17-13 16,19-12 23-16,8-7-16 15,6 3-10-15,7 0 13 16,3 9 1-16,1 14 12 15,-2 13-1-15,-5 13 13 16,-7 6-9-16,-11 0 15 16,-6 6-6-16,-13 16 12 15,-7 1 5-15,0-2 15 16,-24 1-13-16,-13-5-4 16,-9-8-4-16,-4-5 4 15,0-4-16-15,-1 0 1 16,8-15 0-16,7-3 3 15,8-1 6-15,16 4-9 16,4 7 8-16,8 1-7 0,0 7-2 16,14 0-6-16,20 0 7 15,5 18 11-15,9 9-1 16,-1 1-5-16,-1 2 2 16,1 0-7-16,-1 0 0 15,1-7-33-15,1 2-86 16,18-7-136-16,-10-6-356 15,-8-9-548-15</inkml:trace>
  <inkml:trace contextRef="#ctx0" brushRef="#br0" timeOffset="9998">8575 1149 2198 0,'0'0'388'15,"0"0"-273"-15,0 0 104 16,217 183 58-16,-145-98-118 16,-6 11-41-16,4 9-19 15,-10 8-33-15,-13 5 15 16,-13 3-81-16,-18 0 0 15,-16 3 22-15,0-2-22 0,-24-2-53 16,-35 40-94-16,2-34-200 16,3-24-736-16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32.04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170 15 2060 0,'0'0'374'0,"0"0"-235"0,0 0-72 16,0 0 114 0,0 0-6-16,0 0-132 0,44 0 12 15,-1 0 4-15,14 0-31 16,7 0 49-16,6 0-77 15,4 0 1-15,-1 0-10 16,-3 0 9-16,1 6-135 16,-4 22-210-16,-18 0-379 15,-18-9-905-15</inkml:trace>
  <inkml:trace contextRef="#ctx0" brushRef="#br0" timeOffset="246">0 577 2111 0,'0'0'315'0,"0"0"-137"16,0 0-166-16,0 0 37 15,0 0 139-15,0 0-103 16,0 0-46-16,231 40-39 16,-70-40-114-16,-21 0-169 0,-13 0-910 15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34.3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263 945 1564 0,'0'0'343'0,"0"0"-178"16,0 0 28-16,0 0 44 0,0 0-31 15,0 0-23-15,-15-49-115 16,15 49-28-16,0 0 30 15,9 0-53-15,25 3 23 16,16 12-6-16,10 4-33 16,10-4 12-16,11 2-13 15,2-4 0-15,4-2 21 16,0-4-21-16,-3-1-18 16,-14-3-2-16,-7 0-34 15,-16-3 30-15,-10 3-113 16,-14 0-117-16,-17 6-29 15,-6 1-87-15,0-3-427 0</inkml:trace>
  <inkml:trace contextRef="#ctx0" brushRef="#br0" timeOffset="660">200 1083 1564 0,'0'0'510'16,"0"0"-378"-16,0 0-14 15,0 0 99-15,0 0-1 16,0 0-58-16,0 0-99 16,-117 0-44-16,117 12 19 15,27 8-33-15,16 11-1 16,15 6 42-16,11 1-41 0,15 3 4 15,3 4-5-15,6-4 0 16,-2 2 0-16,-1-5 0 16,-6 1 0-16,-8 0 15 15,-9 3-14-15,-10 0-2 16,-17 3-9-16,-16 3 10 16,-24 5 16-16,0 0-15 15,-33 1-1-15,-27 6 13 16,-15 0-12-16,-9-5-1 15,-9 3 6-15,0-2-4 16,-7-2 50-16,3 3-52 16,0-2 22-16,10-2 16 0,9-5-17 15,20-5 7 1,10-7-5-16,15-6-14 0,13-3 20 16,6-6-29-16,14-3-15 15,0 0 15-15,0-3 0 16,11 0 12-16,15 3-12 15,11-9 0-15,7 2 5 16,5-4-4-16,12-1-1 16,5-6 0-16,7 0 2 15,5 0 1-15,9 0-2 16,-1 0-1-16,12 0 5 16,-2 0 1-16,2 0-6 15,-2 0 0-15,-6 0 0 0,-13 0 1 16,-13 0 0-1,-17 0-1-15,-13 0 0 0,-19 6-65 16,-4 3-92-16,-11 9-93 16,0 2-250-16,-20-4-263 0</inkml:trace>
  <inkml:trace contextRef="#ctx0" brushRef="#br0" timeOffset="2958">40 665 1534 0,'0'0'259'0,"0"0"-195"0,0 0-17 15,0 0 2-15,0 0 71 16,0 0-22-16,0 0-80 16,150-156 14-1,-106 104 11-15,-4 2-6 0,-3-8 57 16,-4 1-68-16,-2-3 28 16,-8 3 39-16,-3 6-54 15,-7 2 31-15,-6 16-3 16,-3 6-15-16,-1 15 35 15,-3 9-59-15,0 3-27 16,3 13 27-16,-3 28-27 16,3 14 11-16,-3 7-12 15,0 8 0-15,0-1-12 0,3-3 7 16,5-3-140 0,18 7-112-16,-3-16-249 15,1-14-321-15</inkml:trace>
  <inkml:trace contextRef="#ctx0" brushRef="#br0" timeOffset="3338">1012 52 1684 0,'0'0'473'15,"0"0"-353"-15,0 0 51 0,0 0 5 16,0 0-40-16,0 0-77 16,0 0-41-16,-153 186 14 15,153-138-32-15,3-2-9 16,34-5 1-16,13-5-38 16,10-6-6-16,0-9-24 15,-2-8 3-15,-9-11 38 16,-8-2-32-16,-15 0 30 15,-17-15 29-15,-9-8 8 16,0-3 53-16,-26 6-14 16,-27 2 10-16,-13 9 27 15,-15 9-68-15,0 0-7 16,5 9-1-16,19 22-6 0,34 16-85 16,17-6-266-16,6-3-542 15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35.87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0 647 1884 0,'0'0'322'15,"0"0"-284"-15,0 0-1 16,0 0 30-16,0 0 20 16,228-99-35-16,-141 50-51 15,-1-11 38-15,1 0-39 16,-11 2 0-16,-9 1 20 15,-19 6-14-15,-22 9-6 0,-16 0 3 16,-10 6 6 0,-4 4 70-16,-25 4-40 0,-8 13 17 15,-4 3 55-15,-2 12-56 16,0 0-12-16,2 27-23 16,6 24-19-16,4 15 37 15,7 18-38-15,7 9 0 16,11 4 6-16,6-1-6 15,0-2 0-15,0-7 0 16,0-12 0-16,0-3 8 16,0-19-8-16,0-4 0 15,0-17 0-15,0-10 0 16,0-10 0-16,0-6 0 16,0-6 1-16,0 0 34 0,0-18-35 15,0-12-15-15,14-15 5 16,9 0-13-16,10-4-7 15,7 8-15 1,1 3-6-16,2 4 50 0,0 13-34 16,-2 5 27-16,-7 7-5 15,-8 9 13-15,-9 0-6 16,-11 0 5-16,-6 18 1 16,0 7 46-16,-17 5-45 15,-20 3-1-15,-6-9 37 16,-7-4-23-16,4-4 10 15,2-4 9-15,4-9-21 16,6 0 56-16,10 0-57 0,4-3 1 16,11 6 43-16,9-6-42 15,0 6-13-15,0 3-12 16,23 4 12-16,14 4 1 16,10 4-1-16,3 0 0 15,7-3-10-15,-1-10-5 16,4-1-114-16,24-7-117 15,-17 0-305-15,-10 0-177 0</inkml:trace>
  <inkml:trace contextRef="#ctx0" brushRef="#br0" timeOffset="209">1127 655 235 0,'0'0'1764'0,"0"0"-1486"0,0 0-185 16,0 0 79-16,0 0 35 15,0 0-101-15,0 0-69 16,119 0-25-16,-69 0-12 16,27 0-147-16,-10 0-237 15,-13 0-266-15</inkml:trace>
  <inkml:trace contextRef="#ctx0" brushRef="#br0" timeOffset="448">1156 976 2089 0,'0'0'501'15,"0"0"-440"-15,0 0 103 16,0 0 28-16,0 0-97 16,0 0-35-16,0 0-54 15,96 0-4-15,-44 0-2 16,3 0-71-16,37 0-169 0,-19 0-348 16,-7 0-267-16</inkml:trace>
  <inkml:trace contextRef="#ctx0" brushRef="#br0" timeOffset="726">2082 709 1631 0,'0'0'536'15,"0"0"-346"-15,0 0 49 16,0 0 52-16,0 0-90 15,23-167-75-15,-17 151-51 16,-1 4-23-16,-2 12 35 16,-3 0-60-16,3 0-15 15,3 28 29-15,-2 16-41 0,3 4 10 16,-1 12-10-16,-2 6-4 16,-1 0-4-16,4-8-92 15,6 14-98-15,1-18-256 16,0-8-336-16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38.70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128 1116 1579 0,'0'0'294'16,"0"0"-103"-16,0 0-16 0,0 0 79 16,0 0-71-16,0 0-107 15,0 0 40-15,-73 175-58 16,73-83-2-16,0 17 44 16,12 5-66-16,-1-2 8 15,1-4-24-15,2-8-17 16,-4-14 45-16,4-11-46 15,-8-13 0-15,2-18 3 16,-2-13-3-16,-6-14-1 16,3-15-49-16,-3-2-26 15,0 0 32-15,0-28-90 16,0-21-21-16,0-8 74 16,0-9-19-16,0-9 57 0,-13-14 13 15,-11-6 26-15,-3-8-15 16,1-11 19-16,0 1 0 15,8-2 1-15,12 14 1 16,6 19 20-16,0 18 24 16,30 19-7-16,10 21 60 15,7 12-54-15,10 12 21 16,3 0 56-16,7 10-66 16,0 16-1-16,-4 10-24 15,1 6 5-15,-8 0 38 16,-8 1-74-16,-19 2 0 15,-15 4 39-15,-14-2-22 0,-5 4 13 16,-38 1-30 0,-10-2 0-16,-10-4-1 0,-1-10 1 15,10-18-38-15,11-9 31 16,16-9-88-16,24-7-125 16,3-20-347-16,0-8-611 0</inkml:trace>
  <inkml:trace contextRef="#ctx0" brushRef="#br0" timeOffset="636">1605 481 1672 0,'0'0'258'15,"0"0"-166"-15,0 0 108 0,-118 220 34 16,83-124-39-16,4 16-68 15,7 0-20-15,12 4 34 16,4-2-71-16,8-5-22 16,0-6-3-16,17-14-30 15,17-10-11-15,10-16-4 16,2-10-31-16,4-7-46 16,27-7-174-16,-13-9-249 15,-11-13-117-15</inkml:trace>
  <inkml:trace contextRef="#ctx0" brushRef="#br0" timeOffset="1058">2016 1333 1669 0,'0'0'256'15,"0"0"-214"-15,0 0-23 16,0 0 82-16,0 0-48 16,184-121-29-16,-137 76-17 15,-1-4-5-15,-8-1 5 16,-9 3-1-16,-9-3 68 0,-6 6 49 15,-8 6-13-15,-6 10 41 16,0 7-27-16,0 15-4 16,0 6-1-16,0 0-81 15,0 29 11-15,3 19 33 16,1 16-53-16,-1 11 1 16,1 6-6-16,3 0-14 15,-1-2 31-15,1-7-35 16,3-9-6-16,-1-5 0 15,8-11-42-15,11-1-114 16,-2-13-345-16,-2-12-188 0</inkml:trace>
  <inkml:trace contextRef="#ctx0" brushRef="#br0" timeOffset="1458">3086 1351 2328 0,'0'0'358'15,"0"0"-286"-15,0 0 62 16,0 0 62-16,0 0-75 15,0 0-81-15,173 0-39 16,-112-6-2-16,12 6-11 16,44 0-256-16,-13 0-284 0,-14 0-633 15</inkml:trace>
  <inkml:trace contextRef="#ctx0" brushRef="#br0" timeOffset="2051">4255 1204 2148 0,'0'0'324'0,"0"0"-291"16,0 0 92-16,0 0 115 15,-4 156-108-15,4-69-14 0,8 10-79 16,-2 11 1-16,1 0 40 16,-4 0-47-16,-3-2 1 15,4-4-34-15,-1-10 0 16,4-10 20-16,-4-10-20 16,0-23-9-16,0-10-3 15,-3-18-18-15,5-10 2 16,-5-11-4-16,0 0-7 15,0 0 21-15,0-26-70 16,0-7 15-16,0-19 28 16,0-11-44-16,0-9 9 15,-5-9 10-15,-1-18-9 0,0-4 52 16,-5-10-39-16,1-6 28 16,4 3 30-1,-2 9 10-15,8 15-2 0,0 23 25 16,0 21 8-16,21 15 52 15,10 21-47-15,4 3 9 16,6 9 44-16,2 0-27 16,0 21 9-16,1 5-32 15,-4 4-16-15,-3 2 45 16,-7-3-61-16,-10 1-8 16,-14 3 48-16,-6 0-40 15,0 1 1-15,-6-5-10 16,-27-1-59-16,-1-2-19 15,-6-5-197-15,11-2-206 16,5-12-99-16</inkml:trace>
  <inkml:trace contextRef="#ctx0" brushRef="#br0" timeOffset="2395">4853 622 1768 0,'0'0'473'16,"0"0"-370"-16,0 0 87 0,184 10 31 15,-117 26-35 1,6 18-35-16,5 19-59 0,2 21-1 15,-4 16 29-15,-5 9-74 16,-12 12 8-16,-18 3-24 16,-18 3-29-16,-20-3 29 15,-3 5-30-15,-29-16-11 16,-21-5 11-16,-11-16-30 16,1-14-2-16,3-22-64 15,7-15-76-15,21-18-127 16,5-18-485-16</inkml:trace>
  <inkml:trace contextRef="#ctx0" brushRef="#br0" timeOffset="3395">5552 346 1418 0,'0'0'541'0,"0"0"-485"16,0 0-44-16,0 0 74 16,0 0-7-16,0 0-9 0,0 0-48 15,217-48-19-15,-173 23 4 16,-4 3-1-16,-7-6-6 16,-10 1 8-16,-9-6 17 15,-11 3-10-15,-3 1 54 16,0-2 13-16,-9 4 7 15,-18 6-43-15,-4 6 24 16,2 9 30-16,-5 6-62 16,4 0 30-16,4 29-12 15,1 17-23-15,6 11 25 16,9 8-45-16,3 5 11 16,7 3-9-16,0-3-7 15,0-3-10-15,0-5 2 16,0-12 0-16,3-5-9 0,4-15 15 15,-7-10-6-15,0-9 0 16,0-11 15-16,0 0-15 16,0 0 3-16,0-24 8 15,0-10-19-15,7-3 8 16,6 2 0-16,10 0-1 16,3 1-30-16,9 10 14 15,2 7-13-15,-2 4-16 16,6 9 39-16,-4 4-29 15,-3 0 34-15,-8 10-13 16,-9 8 8-16,-7 0 7 0,-10-4 0 16,0 5 11-1,0-4 55-15,-27-4-59 0,-7 2 13 16,-1-7 6-16,-6-6-20 16,4 0-6-16,3 0 0 15,11 0 0-15,7 0 40 16,8-3-39-16,8 3 17 15,0 0-9-15,0 0-9 16,21 0 0-16,10 0 6 16,1 12 0-16,5 6 33 15,1 2-39-15,-3-1 12 16,2-1 9-16,4 0-20 16,-1-7-2-16,3 3-67 0,24-12-106 15,-9 2-111 1,-9-4-662-16</inkml:trace>
  <inkml:trace contextRef="#ctx0" brushRef="#br0" timeOffset="3627">6434 472 2318 0,'0'0'380'0,"0"0"-270"16,0 0 162-16,0 0-119 15,0 0-102-15,0 0-15 0,0 0-36 16,177-41-66 0,-96 41-205-16,-8 0-413 0,-10 0-243 0</inkml:trace>
  <inkml:trace contextRef="#ctx0" brushRef="#br0" timeOffset="3917">7123 326 1664 0,'0'0'332'16,"0"0"-119"-16,0 0 67 15,0 0-22-15,0 0-72 16,69-175-100-16,-55 150 44 0,-4 12-46 16,1 4-18-16,-8 9 31 15,0 0-66-15,3 2 4 16,-1 28 5-16,1 9-28 16,-6 12 26-16,3 9-38 15,-3 2-39-15,0 4-17 16,6 5-155-16,8 16-271 15,3-15-210-15,0-15-1183 0</inkml:trace>
  <inkml:trace contextRef="#ctx0" brushRef="#br0" timeOffset="4446">8005 1300 2659 0,'0'0'282'16,"0"0"-253"-16,0 0 40 15,0 0 41-15,0 0-57 0,0 0-44 16,214-3 0-16,-154 3-18 15,1 0 3-15,2 0-126 16,13 9-125-16,-12 9-354 16,-18-3 4-16</inkml:trace>
  <inkml:trace contextRef="#ctx0" brushRef="#br0" timeOffset="4658">8045 1646 1905 0,'0'0'1180'15,"0"0"-982"-15,0 0-153 16,0 0 25-16,0 0 40 16,0 0-79-16,0 0-31 15,194 26-30-15,-87-19-127 16,-17-7-451-16,-10 6-1183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45.67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221 26 1187 0,'0'0'347'16,"0"0"-107"-16,0 0-98 16,0 0 45-16,0 0 20 15,0 0-94-15,-23-5 6 16,18 5-26-16,5 0-37 15,-3 0 34-15,0 20-43 16,0 20 13-16,-3 11 46 16,1 18-50-16,-1 18 4 15,0 13-15-15,-1 8-19 16,0 12 41-16,0 0-52 0,7 2-14 16,0-9 41-1,0-8-40-15,0-9 11 0,0-21-13 16,0-2 0-16,0-22 3 15,0-2-3-15,0-20 0 16,0-5-12-16,0-15-9 16,0-9-79-16,7-3-168 15,10-24-245-15,3-5-255 0</inkml:trace>
  <inkml:trace contextRef="#ctx0" brushRef="#br0" timeOffset="428">16 273 1640 0,'0'0'310'16,"0"0"-78"-16,0 0-6 15,0 0-1-15,0 0-43 16,-20-159-93-16,37 126 10 16,13 6-38-16,7 3-22 15,9 8 51-15,6 4-79 16,3 10 5-16,9 2 31 16,0 0-32-16,-1 2 10 15,-2 22-25-15,-9 4 2 0,-11-3 21 16,-10 10-23-16,-11-2 0 15,-14 6 24-15,-6 8-13 16,-3-1 4-16,-34 2-14 16,-10 6-1-16,-10 1 31 15,-7-10-31-15,-2 3-18 16,5-18 11-16,8-5-5 16,10-21-12-16,12-4-60 15,16-11-97-15,11-22-332 16,4-7-608-16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6:47.90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419 1427 1582 0,'0'0'251'0,"0"0"-144"16,0 0 135-16,0 0-39 15,0 0-47-15,170-22-54 16,-86 16-41-16,9 0 44 16,5 0-57-16,-2 2-24 15,-6 2 22-15,-3 2-45 0,-13 0 0 16,-7 0-1-1,-15 2-14-15,-8 8 2 0,-10 2-147 16,-8 6-81-16,-12-1-154 16,-8-10-381-16</inkml:trace>
  <inkml:trace contextRef="#ctx0" brushRef="#br0" timeOffset="652">425 1378 1644 0,'0'0'396'16,"0"0"-215"-16,0 0 37 15,0 0-34-15,0 0-56 0,0 0 2 16,0 0-61-16,90 78 25 15,-19-45-52-15,8 4-24 16,13 1 33-16,1 5-51 16,-6-2 13-16,-1 5-13 15,-11-2 0-15,-13 0 14 16,-8-3-14-16,-17 2 0 16,-16-1-2-16,-12-1 4 15,-9 1-2-15,0 0 0 16,-33 1 1-16,-15-1 6 15,-5 0-7-15,-13-3 0 16,-9 0-3-16,-4 1 9 16,-7 1-6-16,-9-2 0 0,2-3 0 15,6 1 30-15,6-1-29 16,12-6 8-16,11-3 39 16,18-6-31-16,11-1 7 15,12-11-21-15,10 4 5 16,7-4 10-16,0 3-18 15,0 0 0-15,20-1 26 16,16 5-26-16,8-7 24 16,10 0-11-16,9-2-12 15,13-5 39-15,11-2-40 16,5 0 0-16,4 0 32 16,-2 0-31-16,6 0 4 0,0 6-4 15,1 0-1-15,-2-3 69 16,-9 3-69-16,-12-3 0 15,-21 1 3-15,-17 0-3 16,-16 3 0-16,-15-5-57 16,-9 3-37-16,0 1 1 15,-6 0-235-15,-21 2-478 16,-7-5-1254-16</inkml:trace>
  <inkml:trace contextRef="#ctx0" brushRef="#br0" timeOffset="2431">0 3745 1239 0,'0'0'338'0,"0"0"-225"16,0 0-40-16,0 0 35 15,0 0-1-15,0 0-45 16,0 0-23-16,95-6 22 15,-52-12-51-15,4-4 0 16,-1-4-1-16,1-7 0 16,-7-1 9-16,-9-1-5 15,-8 2 33-15,-13-7 63 0,-10 5-58 16,0 4 36 0,-3 0-26-16,-21 8-1 0,-2 8 16 15,-2 0-10-15,2 11-4 16,-1 4-3-16,1 0-59 15,3 31 0-15,3 17 2 16,6 12-2-16,4 4 0 16,6 7 0-16,1 4 0 15,3 4 4-15,-4-13-2 16,4-2-2-16,-6-6 0 16,0-11 0-16,-2-8 0 15,-1-12 9-15,-2-6-3 16,5-10 45-16,0-6-37 0,-2-5 41 15,2 0-18 1,0-5-19-16,6-15 9 0,0-10-27 16,0-6 0-16,3-3-1 15,23-1-25-15,8-2-4 16,6 9-10-16,4-1 7 16,2 14 21-16,1 2-9 15,-4 9 21-15,-2 6-13 16,-12 3 4-16,-6 0 9 15,-9 0-1-15,-8 6 1 16,-6 12 21-16,0-5-8 16,-6 0 5-16,-20 0 22 15,-8 2-39-15,-3-9 10 16,1-3-6-16,-1 1-4 16,7-4 19-16,2 0-19 0,8 0 19 15,11 0 10 1,3 0-22-16,6 0-9 0,0 6 1 15,0 9 0-15,0 5-10 16,20-1 16-16,3 9-6 16,7-2 0-16,-1-5 1 15,5 7-2-15,0-15-4 16,5 6-12-16,1-10-36 16,32-9-146-16,-13 0-181 15,-5 0-289-15</inkml:trace>
  <inkml:trace contextRef="#ctx0" brushRef="#br0" timeOffset="2664">910 3756 1141 0,'0'0'831'0,"0"0"-658"15,0 0 53-15,0 0 60 16,0 0-67-16,0 0-93 16,0 0-104-16,137-35-7 15,-91 32-15-15,5-3-93 16,13 6-180-16,-14 0-372 16,-16 0-256-16</inkml:trace>
  <inkml:trace contextRef="#ctx0" brushRef="#br0" timeOffset="2895">879 4013 1967 0,'0'0'481'0,"0"0"-292"16,0 0 46-16,0 0-7 15,0 0-166-15,0 0-43 16,0 0 5-16,112-15-24 16,-59 9 0-16,10 0-129 0,27-7-215 15,-12 0-333 1,-12 6-695-16</inkml:trace>
  <inkml:trace contextRef="#ctx0" brushRef="#br0" timeOffset="3301">1865 3463 1650 0,'0'0'620'16,"0"0"-385"-16,0 0 68 0,0 0-58 15,0 0-107-15,0 0-18 16,0 0-100-16,-159 50-6 15,142 2 35-15,3 1-41 16,7 9-2-16,7-3-6 16,0-5 0-16,0 4-6 15,21-11 6-15,8 2 0 16,5-16-1-16,10-6 1 16,2-8-8-16,5-10-7 15,2-9 15-15,-3 0-3 16,-2-16 3-16,-13-15 0 15,-4-4 22-15,-15-13-21 16,-9-4 38-16,-7-2-10 0,0 0 2 16,-26-11 41-16,-14 3-71 15,-11 0 5-15,-5 10-6 16,2-2-8-16,-2 1-83 16,12 13-264-16,10 7-847 0</inkml:trace>
  <inkml:trace contextRef="#ctx0" brushRef="#br0" timeOffset="4255">112 551 1642 0,'0'0'272'16,"0"0"-161"-16,0 0 103 15,0 0-3-15,0 0-80 16,0 0-41-16,0 0 35 0,96-67-73 16,-42 28-31-16,2-5 39 15,5-8-50-15,-7 1 16 16,-8-7-8-16,-10 8 15 15,-5-1 49-15,-11 2-70 16,-7 13 36-16,-3 10 31 16,-7 7-41-16,-3 10-2 15,0 9-19-15,4 0-16 16,-1 20 23-16,4 27-24 16,0 19 0-16,-1 15 21 15,2 13-12-15,-8 4-16 16,0-1 7-16,0-5 0 15,0-8 13-15,0-11-13 0,0-14-39 16,9-12 4-16,28-14-195 16,-4-12-284-16,1-19-195 0</inkml:trace>
  <inkml:trace contextRef="#ctx0" brushRef="#br0" timeOffset="4945">1078 202 1783 0,'0'0'473'0,"0"0"-381"15,0 0 127-15,0 0-26 16,0 0-28-16,0 0-133 15,0 0-2-15,214-45 18 16,-159 45-38-16,3 0-1 16,2 0-6-16,-7 0 4 15,-6 8 11-15,-10-2-18 16,-11 1 0-16,-9-2 3 16,-11 2-2-16,-6-4-1 15,0 0 25-15,-20 0-2 16,-15-3 2-16,-12 0-25 15,-7 0 0-15,-4 0 13 16,3 0-12-16,0-3-1 0,3-6 0 16,0 3 1-1,6-1 11-15,6 4 5 0,1 3-17 16,8 0 45-16,8 0-24 16,2 0 4-16,7 16-7 15,5 1-12-15,6 8 34 16,3-1-40-16,0 3 0 15,0 1 18-15,6-5-10 16,11 1 3-16,7 0-11 16,2-2 0-16,5-1 3 15,2 0-3-15,1-3 0 16,6-1 7-16,0 2-7 16,4-5 0-16,2 4-1 0,1 1 1 15,-4 2 11-15,0 5-11 16,-8 2 0-16,-6 2-1 15,-12 3 2-15,-11 0-1 16,-6-2 1-16,-3 2 0 16,-34-5 39-16,-13-2-39 15,-10-9-1-15,-7-6 21 16,1-10-20-16,5-1 3 16,4 0-4-16,13 0-51 15,18-6-70-15,12-2-529 16,14-1-1809-16</inkml:trace>
  <inkml:trace contextRef="#ctx0" brushRef="#br0" timeOffset="13699">2454 2187 605 0,'0'0'1422'0,"0"0"-1209"15,0 0-170-15,0 0 36 16,0 0 36-16,0 0-62 16,140-129 8-16,-89 82-41 15,-4 6 0-15,-1-13-5 16,1-2-6-16,-7-2 42 16,-3 1-50-16,-7 6 40 15,-10 5 56-15,-6 20-15 16,-8 1-19-16,-3 16-18 15,-3 9-10-15,0 0 30 16,0 27-65-16,0 31 0 16,0 20 41-16,0 19-40 15,-6 7 9-15,0 2-10 16,-2-4 0-16,5-9 0 16,3-8 0-16,0-10-37 0,0-15-7 15,20-21-193-15,14-15-117 16,-5-15-317-16</inkml:trace>
  <inkml:trace contextRef="#ctx0" brushRef="#br0" timeOffset="13911">3473 2144 841 0,'0'0'1022'0,"0"0"-831"16,0 0 20-16,0 0-14 0,0 0-109 16,222 0-48-16,-129-9-40 15,46-14-140-15,-15 2-231 16,-20 3-1588-16</inkml:trace>
  <inkml:trace contextRef="#ctx0" brushRef="#br0" timeOffset="14473">4560 1926 1920 0,'0'0'373'15,"0"0"-187"-15,0 0-108 16,0 0 222-16,0 0-122 15,-23 198-76-15,15-103 7 16,-5 17-52-16,-1 3-14 16,2 0-8-16,-2-2-34 15,0-6 32-15,5 0-33 16,-2-13 0-16,5-23 13 16,0-14-13-16,2-18 0 15,0-14-29-15,4-16 29 16,0-9-24-16,0 0 17 15,0-27-45-15,0-25 32 0,0-10-25 16,8-23 20-16,1-9-43 16,2-8 12-16,-5-6 55 15,3-12-67-15,-1-7-14 16,-2 2 43-16,5 1-21 16,1 12 42-16,12 23 0 15,7 22 18-15,4 26 17 16,9 19-16-16,7 19 17 15,2 3 71-15,1 9-30 16,-5 27 2-16,6 12-12 16,-6 0-2-16,-2 10 40 15,-4-4-14-15,-12-3-58 16,-15 3 25-16,-13-6-8 16,-3-3-8-16,-13-6-24 15,-21-7 0-15,-1-11-12 0,1-8-7 16,7-13-81-16,16-8-62 15,8-25-407-15,3-7-483 0</inkml:trace>
  <inkml:trace contextRef="#ctx0" brushRef="#br0" timeOffset="14752">5459 1381 2270 0,'0'0'305'0,"0"0"-71"15,0 0 43-15,0 0-73 16,214 183-59-16,-158-99-67 16,4 16-29-16,-2 12 47 15,-6 7-81-15,-11 11 3 16,-18-1 22-16,-20 6-40 15,-3 0-2-15,-39 4-76 16,-18-13-46-16,-47 24-25 16,14-29-428-16,6-30-520 0</inkml:trace>
  <inkml:trace contextRef="#ctx0" brushRef="#br0" timeOffset="15299">2591 1261 1553 0,'0'0'264'16,"0"0"-136"-16,0 0 27 0,-203 204 78 15,119-28 2-15,3 49-107 16,18 18 24-16,36-12 25 16,27-32-59-16,13-52-43 15,30-38-54-15,8-28-21 16,19-21 0-16,95 12-67 16,-12-19-291-16,-3-13-750 0</inkml:trace>
  <inkml:trace contextRef="#ctx0" brushRef="#br0" timeOffset="16717">6073 1273 1733 0,'0'0'232'0,"0"0"-50"15,0 0-10-15,0 0-18 16,0 0 12-16,0 0-39 15,0 0-63-15,40-25-34 16,21 8-13-16,8-8-17 16,12-10 32-16,3-5-32 15,-4-4 0-15,-7-8 8 0,-9-2-8 16,-18-3 0-16,-12-7-4 16,-17 2 4-16,-17-2 43 15,0 5-43-15,-4 10 0 16,-23 14 24-16,1 13 6 15,-8 12 18-15,1 10-33 16,-1 13 3-16,-1 35 37 16,4 18-54-16,4 18 20 15,7 11 15-15,6 3-18 16,5 1 5-16,6 1-23 16,0-8 6-16,3-7 24 15,0-7-30-15,0-9 0 16,0-12 8-16,0-12-8 15,0-11 3-15,-5-15-3 16,5-8 0-16,0-11 15 0,0 0-7 16,0 0-8-16,0-22 22 15,0-18-21-15,17-10 2 16,6-7-3-16,5 1 0 16,5-1 5-16,7 5-5 15,0 9-21-15,4 8 15 16,5 10 12-16,-2 10-12 15,1 7 2-15,-5 8 4 16,-7 0-5-16,-8 0 5 16,-9 2-19-16,-12 19 19 15,-7 1 0-15,0 2 11 0,-23 3-11 16,-17-3 17 0,-4-7 15-16,-7-1-32 0,8-7 0 15,4-9 6-15,5 0-5 16,11 0-1-16,9 0 2 15,8-15 5-15,2 3 1 16,4 3-8-16,0-1-6 16,13 10 5-16,18 0 1 15,6 0-1-15,10 19-7 16,-1 8 8-16,4 0 57 16,4 6-46-16,-1-7 1 15,7-7 9-15,4-4-15 16,9-6-6-16,41-9-15 15,-18 0-210-15,-9-24-872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37.92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0 384 1505 0,'0'0'709'0,"0"0"-594"16,0 0-96-16,0 0 135 16,0 0 10-16,0 0-79 15,32-9-43-15,-4-16-24 16,5-1 54-16,-2-7-40 16,1 0-9-16,-1-7 43 0,-1-1-60 15,-4 1 18 1,0 1 1-16,-5 7-7 0,-7 4 63 15,-4 10-53-15,-3 7-5 16,-7 4 59-16,0 5-58 16,0 2 19-16,0 0 7 15,0 0-22-15,0 17 34 16,0 16-62-16,0 18 1 16,0 13 35-16,0 8-36 15,0 0 0-15,0 3 0 16,0-3 9-16,0-6 5 15,0-2-14-15,0-8 0 16,0-3-9-16,0-15 9 16,0-4-48-16,0-18-72 15,17-16-156-15,6 0-347 0,0 0-286 16</inkml:trace>
  <inkml:trace contextRef="#ctx0" brushRef="#br0" timeOffset="207">825 730 2020 0,'0'0'978'16,"0"0"-744"-16,0 0-100 15,0 0 52-15,0 0-45 0,0 0-37 16,0 0-104-16,37 24-66 15,-17-42-63-15,0-6-524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30.377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0 830 1532 0,'0'0'255'15,"0"0"-191"-15,0 0 12 16,0 0 112-16,0 0-50 16,0 0-34-16,0 0-70 15,142-160-9-15,-108 160 27 16,-5 13 3-16,-4 30-7 0,-3 5-31 15,-6 8-16-15,-13 1 28 16,-3-4-29-16,0-8 0 16,0-13 4-16,0-13 3 15,0-10-7-15,-3-9 11 16,-6 0 1-16,2-12 43 16,1-23-39-16,6-12 16 15,0-5-10-15,0-7-22 16,10-3-1-16,18-1-11 15,6 8 12-15,2 8-7 16,1 15 7-16,-1 15-12 16,4 15 6-16,-3 2-2 0,-5 21 8 15,2 26 39-15,-8 12-33 16,-9 3 41-16,-6 4-46 16,0-4 4-16,-8-6-5 15,5-6-1-15,-1-13-23 16,12-16-64-16,25-21-192 15,-5 0-233-15,1 0-1214 0</inkml:trace>
  <inkml:trace contextRef="#ctx0" brushRef="#br0" timeOffset="900">1211 651 1735 0,'0'0'483'16,"0"0"-352"-16,0 0-29 16,0 0 111-16,0 0-19 15,-201 28-97-15,172-1-10 16,4 9-65-16,10 3-12 16,11-1 13-16,4 6-17 15,0-4-12-15,9-8-5 16,23-6-81-16,5-9-59 15,5-14-15-15,2-3 5 16,0 0 44-16,-6-22-16 16,-10-9 47-16,-6 2 40 15,-12 2 46-15,-1 8 3 16,-9 10 50-16,0 9 36 0,0 0 24 16,0 0-90-16,7 9-4 15,3 15-19-15,8-5 0 16,8 0 11-16,-1-6-11 15,6-9-46-15,-3-4 13 16,4 0-36-16,-1-20 29 16,1-10-1-16,-7-3 26 15,1 1 13-15,-8 5 4 16,-7 11 11-16,0 7 24 16,-7 9-31-16,3 0 9 15,1 25 53-15,-1 12-50 16,0 5 33-16,1 4-45 0,-5-2-5 15,4-9 5 1,-3-5-6-16,-1-11 0 0,-3-9-1 16,3-10 2-16,2 0 53 15,-5-8-33-15,7-20-14 16,0-8-1-16,5-3-6 16,10 0-18-16,0 3 0 15,6 9-3-15,1 6 11 16,0 16-12-16,1 5 17 15,-4 0-4-15,-1 23-4 16,-3 12 13-16,-5 5 28 16,-5-1-22-16,-5 1 37 15,-4-9-25-15,2-10-17 0,-5-4 8 16,0-11 6 0,0-6-15-16,0 0 18 0,0-3 0 15,0-19 31-15,3-9-39 16,4-1-2-16,8-6-8 15,7 1-1-15,4 1 0 16,6 2-5-16,5 10 6 16,-1 5-6-16,4 13 7 15,-8 6-1-15,2 0 53 16,-12 13 10-16,0 20 76 16,-8 6-62-16,-2 7-17 15,-2 3 34-15,2-6-56 16,-2 0-14-16,2-11-3 15,-6-6-20-15,4-10-2 16,2-4-43-16,7-12-168 16,-6-4-95-16,-1-20-295 0</inkml:trace>
  <inkml:trace contextRef="#ctx0" brushRef="#br0" timeOffset="1195">941 240 1855 0,'0'0'360'0,"0"0"-279"0,0 0 42 15,0 0 85-15,0 0-103 16,0 0 53-16,0 0-73 16,47 45-41-16,-13-25-31 15,10-4-13-15,10-6-127 16,31-10-134-16,-9-12-289 16,-14-15-165-16</inkml:trace>
  <inkml:trace contextRef="#ctx0" brushRef="#br0" timeOffset="1312">1404 27 1590 0,'0'0'349'0,"0"0"-161"16,0 0-8-16,0 0-86 15,0 0-62-15,208-27-32 16,-117 27-307-16,-6 0-714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4.03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535 235 1322 0,'0'0'239'0,"0"0"-162"16,0 0-23-16,0 0 37 0,0 0 8 15,0 0-2-15,0 0-46 16,11-106 45-16,-11 91-2 15,0 0 17-15,0 1 2 16,0-2-56-16,0 5 15 16,-20-5 1-16,-7 1-37 15,-7 2 22-15,-6 4-17 16,-10 5-2-16,1 4 33 16,-9 0-65-16,9 0-5 15,-3 9 55-15,9 17-26 16,7 9 25-16,5 12-56 0,5 7 13 15,9 6 20 1,8 2-17-16,9 2-16 0,0-7 0 16,0-3 0-16,23-6-6 15,9-6 6-15,17-12-11 16,3-9 1-16,12-14-119 16,2-7 31-16,1-3-19 15,-3-30-32-15,-10-4 45 16,-11-7 42-16,-10-5 62 15,-13 1-6-15,-9 1 12 16,-5 1 68-16,-6 11 52 16,0 9 7-16,0 9 39 15,0 11-60-15,0 6-9 16,-3 0-37-16,3 23-58 16,-3 20-8-16,3 16 37 0,0 5-26 15,0 5 32 1,0-9-41-16,0-2 17 0,12-13 12 15,8-9-31-15,1-13 0 16,2-7 0-16,3-16-50 16,29 0-50-16,-6-26-232 15,-5-6-504-15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2.5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37 588 1557 0,'0'0'242'0,"0"0"-182"0,0 0 10 16,0 0-1-16,0 0 76 15,0 0 0-15,-37 0-107 16,37 0-24-16,0 0 15 16,17 0 14-16,6 0 51 15,11-3-73-15,10-19-2 16,2-7 38-16,4-10-57 16,4-7 0-16,4-8-1 15,-9-3 10-15,-2-2 7 16,-10 1-16-16,-8 4 0 15,-9 7 39-15,-2 7 13 16,-12 7 14-16,-3 12-5 16,1 6-4-16,-4 4 54 15,0 11-71-15,0 0-30 0,0 0 43 16,0 22-53-16,0 21 0 16,0 12 0-16,0 11 6 15,0 9-1-15,0 0-5 16,0 0 0-16,0-7 21 15,0-2-21-15,0-11 0 16,0-4-9-16,0-8 9 16,0-8 13-16,0-4-13 15,0-4 0-15,0-6-22 16,0-1 14-16,0-4-90 16,16-4-73-16,21-6-149 15,0-6-177-15,-4 0-708 0</inkml:trace>
  <inkml:trace contextRef="#ctx0" brushRef="#br0" timeOffset="315">1237 519 1916 0,'0'0'498'16,"0"0"-425"-16,0 0 11 16,0 0 49-16,0 0 7 15,0 0 31-15,0 0-113 0,133 0-25 16,-66 0-9-16,4 0-23 16,-1 0 33-16,3 0-34 15,-2 0 0-15,-7 0 21 16,-8 0-21-16,-5 0-31 15,-12 3-16-15,-8 3-146 16,-11 3 11-16,-11-1-422 16,-6-1 35-16</inkml:trace>
  <inkml:trace contextRef="#ctx0" brushRef="#br0" timeOffset="580">1732 279 1721 0,'0'0'508'0,"0"0"-458"16,0 0-6-16,0 0 209 16,0 0-73-16,0 0-78 15,0 0 10-15,23 153-72 16,-9-103-14-16,-8 9-16 15,-3-3 3-15,-3 4-5 16,0 4-8-16,0-4-66 16,0 0-70-16,11 2-220 15,9-9-262-15,3-18-1189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9.27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 2049 0,'0'0'370'0,"0"0"-299"15,0 0-28-15,203 0 96 16,-126 0-69-16,7 0 23 15,3 6-93-15,20 22-163 16,-23 0-333-16,-21 0-275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9.43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64 2635 0,'0'0'461'16,"0"0"-460"-16,0 0 10 15,260-24-22-15,-125 7-176 16,-5-6-586-16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8.70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515 930 1637 0,'0'0'236'16,"0"0"-104"-16,0 0-38 15,0 0 107-15,0 0 48 16,0 0-128-16,0 0-30 16,-93-159-33-16,49 150-39 15,-5 9 84-15,-9 0-83 16,-5 13-8-16,5 28 60 15,6 9-62-15,8 9 18 0,13 5-28 16,16 2 9-16,15-2 8 16,0-6-17-16,29-17-45 15,18-7 14-15,10-16-120 16,4-18 13-16,2 0-2 16,-10-11 6-16,-10-23 100 15,-9-6-13-15,-13 1 47 16,-9 6 9-1,-4 9 44 189,-5 8 72-204,0 16 6 0,-3 0-83 0,0 19 19 0,3 24-18 0,0 6 6 0,8 0 13 0,1-2-68 0,5-2 0 0,10-10-57 0,24-20-128 15,-11-6-171-15,-1-9-614 0</inkml:trace>
  <inkml:trace contextRef="#ctx0" brushRef="#br0" timeOffset="326">639 166 1790 0,'0'0'340'15,"0"0"-247"-15,0 0 16 16,0 0 107-16,0 0-114 0,0 0-59 16,0 0 22-16,156 126-64 15,-139-68 23-15,-9-1-21 16,-8-3 6-16,0-9 12 16,0-7-21-16,0-10-28 15,0-16 10-15,0-12 30 16,-4 0-12-16,0-16 0 15,4-25 9-15,0-17-11 16,0-8 2-16,0-12 0 16,11 0 44-16,13 6-35 15,-1 5 27-15,3 19 16 16,1 13-19-16,0 13 58 16,0 20-79-16,-1 2-2 15,1 9 71-15,0 27-58 0,0 12 17 16,-4 2-17-16,0 6-23 15,-3-3 18-15,1-2-18 16,5-3-102-16,24 16-117 16,-5-17-392-16,1-8-375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7.61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0 331 2072 0,'0'0'348'15,"0"0"-348"-15,0 0 8 16,234-13 67-16,-148 9-55 16,7-1 4-16,5 5 13 15,-2-1-37-15,-12 1-45 16,-7 0-81-16,-24 0-220 0,-19 0-269 0</inkml:trace>
  <inkml:trace contextRef="#ctx0" brushRef="#br0" timeOffset="202">327 0 1587 0,'0'0'1003'15,"0"0"-907"-15,0 0-26 16,0 0 152-16,3 175-69 16,14-107-87-16,0 10-66 15,0 3-11-15,0 30-68 0,-5-25-487 16,-9-11-764-16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5.99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502 778 1852 0,'0'0'293'16,"0"0"-246"-16,0 0-27 0,0 0 216 16,0 0-33-16,0 0-56 15,-87-161-72-15,53 146-35 16,-5 5 58-16,-9 10-88 15,-5 7 18-15,-4 35 25 16,-3 20-46-16,10 13 5 16,10 8-7-16,13 3 7 15,21-1 9-15,6-6-21 16,9-16-3-16,35-16-26 16,13-13-8-16,7-22-44 15,6-12-71-15,-4-6-5 16,-2-30 90-16,-15-9-22 15,-11-2 75-15,-7-7 14 0,-16 13 8 16,-4 6 69-16,-8 13 62 16,-3 13-5-16,0 9 17 15,0 0-132-15,3 21-13 16,3 18 50-16,5 7-56 16,6 4 14-16,0-2-14 15,2 1-21-15,9-7-1 16,18-6-273-16,-5-9-327 15,-9-15-414-15</inkml:trace>
  <inkml:trace contextRef="#ctx0" brushRef="#br0" timeOffset="311">702 93 1807 0,'0'0'309'0,"0"0"-247"16,0 0 106-16,0 0 36 15,181-90-57-15,-137 90-7 16,-4 5-79-16,-14 23-5 16,-9 12 20-16,-17 8-31 15,0 3 60-15,-20 7-77 16,-14-3 2-16,2-12 30 0,4-7-60 15,12-12 1 1,13-9-10-16,3-5-28 0,12-4-19 16,78-6-108-16,-3 0-202 15,5 0-495-15</inkml:trace>
  <inkml:trace contextRef="#ctx0" brushRef="#br0" timeOffset="575">1618 879 2440 0,'0'0'238'0,"0"0"-192"0,0 0-46 15,0 0 151-15,0 0-66 16,234-18-22-16,-153 16-63 16,3 2 0-16,2 0 0 15,-2 0-58-15,9 0-160 16,-20 7-278-16,-19 3-248 0</inkml:trace>
  <inkml:trace contextRef="#ctx0" brushRef="#br0" timeOffset="791">2043 636 2163 0,'0'0'360'0,"0"0"-281"15,0 0 12-15,0 0 96 16,0 189-24-16,-3-133-81 15,3 1-75-15,-3 8-7 16,3-6-31-16,0 23-189 16,3-17-257-16,12-13-533 0</inkml:trace>
  <inkml:trace contextRef="#ctx0" brushRef="#br0" timeOffset="1218">2942 1111 2053 0,'0'0'727'15,"0"0"-646"-15,0 0-81 16,0 0 37-16,0 0-37 16,0 0-19-16,0 0-435 15,107 0-357-15</inkml:trace>
  <inkml:trace contextRef="#ctx0" brushRef="#br0" timeOffset="1390">3460 1053 2118 0,'0'0'496'0,"0"0"-496"15,0 0-151-15,0 0 88 16,0 0-265-16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25.14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67 306 1450 0,'0'0'565'0,"0"0"-432"16,0 0 47-16,0 0 45 15,0 0-9-15,0 0-69 16,0 0-76-16,-67-14-56 16,110 14 47-16,21-3-62 15,20 0 12-15,12-4 39 16,8-2-51-16,0 3-12 0,-4-1-19 15,-13 7-123-15,3 0-60 16,-26 0-366-16,-24 0-171 0</inkml:trace>
  <inkml:trace contextRef="#ctx0" brushRef="#br0" timeOffset="235">535 0 1295 0,'0'0'841'0,"0"0"-689"15,0 0-79-15,0 0 105 0,0 0 49 16,0 0 9-16,-14 197-175 16,14-120-42-16,0 4 47 15,0 0-64-15,0 1-2 16,0-7-47-16,3 21-168 15,17-25-131-15,3-12-362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30.109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132 14 1607 0,'0'0'258'0,"0"0"-79"15,0 0-109-15,0 0 75 16,0 0 33-16,0 0-101 15,0 0 17-15,161-23-24 16,-65 23-61-16,14 12 35 16,8 4-42-16,-2 1-2 15,-1-2 13-15,-13-3-13 16,-15-3-1-16,-12-3-31 16,-23 3-84-16,-8-2-9 0,-13 1-66 15,-28 1-65 1,-3-3 1-16,0-3-407 0</inkml:trace>
  <inkml:trace contextRef="#ctx0" brushRef="#br0" timeOffset="800">253 102 1109 0,'0'0'726'16,"0"0"-531"-16,0 0-46 16,0 0 44-16,0 0 42 15,0 0-132-15,0 0-48 16,-50-22-12-16,50 27-32 0,12 15 62 16,15 7-60-16,13 5 7 15,7 8-8-15,13 0-6 16,4 1-6-16,5 1 0 15,6 3 9-15,-5 4-12 16,-1-4 4-16,-5-2-1 16,-10-2 5-16,-14-6-5 15,-13 6 0-15,-13-7-1 16,-14 3 2-16,0 1 10 16,-31 7-11-16,-16-2 6 15,-13 6 9-15,-7 2 9 16,-9 0-21-16,-1 0 21 15,-1 1-10-15,8-7 51 16,4 0-41-16,5-7-5 0,9-1 26 16,0-3-28-16,9-8-1 15,7 1 8-15,5-3-24 16,5-6 50-16,9 0-49 16,0-5 18-16,8-2 20 15,-1-2-33-15,6-1-6 16,0-3 6-16,4-3 2 15,0 0 25-15,0-2-33 16,0 0 6-16,0 0 9 16,0 0-5-16,0 5-10 0,0-5 0 15,0 2 6 1,0 4 25-16,0 0-30 0,14 0 8 16,3 1 18-16,-4-5-15 15,4 2-12-15,3-2 5 16,3 3 2-16,7-5 28 15,4 0-35-15,6 0 15 16,7 0 15-16,7 0-24 16,5 0-6-16,8 0 0 15,4 0 1-15,5 0 4 16,8 0-5-16,2 0 0 16,1 0 47-16,0 0-41 15,-3 1-6-15,-4 8 0 16,-10-6 0-16,-9 1 3 15,-12-2-3-15,-12-2 0 16,-13 2 0-16,-10-2-62 0,-14 11-61 16,0-2-152-16,0-3-808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32.5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0 633 1639 0,'0'0'368'16,"0"0"-277"-16,0 0 27 0,0 0 91 15,0 0-74-15,0 0-87 16,0 0 4-16,60-6-31 16,-7-9 22-16,14-6-43 15,7-10 0-15,2-5-12 16,5-3 9-16,-12-5-31 16,-5-5-32-16,-16 1 24 15,-15-3 23-15,-13 3 10 16,-9 6 9-16,-11 0 0 15,0 9 16-15,0 2 26 16,-5 4-18-16,-8 6 4 16,0 6 21-16,0 3-35 0,2 3-14 15,2 2 36-15,-2 5-27 16,2 0 12-16,-2 2-12 16,-1 0-8-16,-6 2 42 15,-2 28-37-15,0 13-6 16,0 16 53-16,-3 10-12 15,3 11 17-15,3 3-8 16,-4 1-28-16,4 1 41 16,5-2-63-16,-2-4 0 15,5-6 21-15,1-11-21 16,2-13 0-16,3-12-7 16,0-14 7-16,3-12 16 15,0-7-16-15,0-4 0 0,0-4 30 16,0-23-24-16,0-14-1 15,0-14-5-15,0-4 0 16,20-5-20-16,6 0 11 16,8 11-19-16,2 5 20 15,7 15-25-15,1 13 15 16,-1 9-4-16,0 11 22 16,-5 0-22-16,-9 12 11 15,-9 15-2-15,-12 7 2 16,-8-1 22-16,0 0-16 15,-14-3 5-15,-15-6 0 16,-9-6 74-16,-2-5-74 16,0-13 24-16,4 0 30 15,2 0-34-15,8 0 10 16,6-13-29-16,9 1 13 0,8 3 35 16,3 9-49-16,0 0 0 15,3 0-4-15,25 3 4 16,4 18-1-16,12 2 0 15,-1 5 2-15,0 0 6 16,1-4-7-16,-1-3-18 16,1 0-3-16,-4-6-150 15,27-8-104-15,-10-1-340 16,-7-6-444-16</inkml:trace>
  <inkml:trace contextRef="#ctx0" brushRef="#br0" timeOffset="212">1333 490 2027 0,'0'0'533'16,"0"0"-443"-16,0 0 166 15,0 0-66-15,0 0-100 16,0 0-75-16,211-17-15 15,-141 17 0-15,30 0-240 16,-16 0-237-16,-17 6-140 0</inkml:trace>
  <inkml:trace contextRef="#ctx0" brushRef="#br0" timeOffset="457">1249 847 2063 0,'0'0'598'0,"0"0"-459"16,0 0-120-16,0 0 173 16,0 0 8-16,0 0-138 15,0 0-41-15,211 6-21 16,-144-6-18-16,3 0 18 15,7 0-234-15,30 0-285 16,-17 0 58-16,-13 0-513 0</inkml:trace>
  <inkml:trace contextRef="#ctx0" brushRef="#br0" timeOffset="841">2473 236 2080 0,'0'0'541'0,"0"0"-459"16,0 0 148-16,0 0 8 16,0 0-118-16,0 0-55 0,-177 145-29 15,154-77-18-15,12 5 38 16,11-2-56-16,0 2 0 15,17-10 7-15,26-7 4 16,14-10-22-16,4-12 4 16,9-20 7-16,-4-14-29 15,1 0 28-15,-13-19-5 16,-10-18 0-16,-12-14 12 16,-12-6 3-16,-13-10 1 15,-7-3 1-15,-10-1 83 16,-33 0-91-16,-18 9 6 15,-8 8-18-15,-4 19-18 0,-16 22-129 16,20 13-513-16,13 0-1138 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36.38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132 72 1458 0,'0'0'306'0,"0"0"-134"16,0 0 22-16,0 0 29 16,0 0-37-16,0 0-79 15,-60-39-21-15,60 33 4 16,0 3-45-16,26-4 15 16,11 0-59-16,10 4 0 15,11 3 30-15,11 0-22 16,4 0-3-16,0 0-6 15,1 0 2-15,-13 10 8 0,-5 0-10 16,-17-4 0 0,-14 4 12-16,-13-3-12 0,-9-5 0 15,-3 6 17-15,0-3-5 16,-25 2 46-16,-16 0-58 16,-6 0 0-16,-4-4 6 15,-3-3-5-15,2 0-2 16,1 0-7-16,4 0 8 15,3 0 10-15,8 0-10 16,-1 0-1-16,8 0-8 16,4 0 9-16,3 3-6 15,3 13 5-15,0 3 1 16,6 5 0-16,-2 3 0 16,1 0 0-16,6 1-9 0,4 2 18 15,4-2-9-15,0 3 0 16,0-2 1-16,0-5 13 15,0-1-14-15,0-4 0 16,0-3 27-16,4-2-26 16,11-2 10-16,4 2-6 15,3-5-4-15,6 5 49 16,4 0-50-16,9 0 0 16,3 4 20-16,0 5-13 15,0 4-7-15,-5 1 0 16,-9 8 0-16,-9 1 5 15,-10 6-5-15,-11-1 0 16,0 0 20-16,-3-2-14 16,-31 0 3-16,-8-8 12 0,-7-4-20 15,-2-14 59-15,0-4-48 16,4-10 3-16,0 0 21 16,6 0-30-16,6-2 7 15,1-15-13-15,12-6 1 16,12 4-21-16,10-4-50 15,10-17-110-15,34 3-385 16,3 8-201-16</inkml:trace>
  <inkml:trace contextRef="#ctx0" brushRef="#br0" timeOffset="436">996 219 1998 0,'0'0'503'0,"0"0"-386"16,0 0 94-16,0 0-24 16,0 0-34-16,0 0-78 15,0 0-65-15,-135 103 62 16,109-44-54-16,4 10 6 15,7 5-5-15,12 3-2 16,3 0-15-16,0 0-2 16,22-9 0-16,10-3 8 15,12-14-8-15,3-11-21 0,9-14 20 16,-2-13-46-16,0-13 40 16,-3 0 6-16,-4-36 1 15,-13-14 14-15,-9-12-14 16,-15-7 0-16,-10-5 14 15,0-6-3-15,-10 1-11 16,-30 7 0-16,-8 6 0 16,-6 11 5-16,4 15-5 15,2 14-14-15,14 15-47 16,31 11-165-16,3 0-401 0,0 7-232 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34.3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0 333 1505 0,'0'0'290'0,"0"0"-202"0,0 0 25 15,0 0 162 1,47-159-69-16,-24 128-75 0,6 12-39 15,-1 0-40-15,-1 9 45 16,-1 5-77-16,0 5 3 16,-1 0 31-16,-2 21-42 15,-7 10 2-15,-2 7-9 16,-8 7-4-16,-6 2 34 16,0-4-35-16,0 0 0 15,0-10 6-15,-6-9-6 16,0-10 0-16,-2-1-1 15,5-13 2-15,0 0 20 16,0 0-20-16,3-13-1 0,0-16 46 16,0-9-45-16,0-3 13 15,23-6-14-15,6-6 0 16,5 3 49-16,10 3-49 16,-1 3 6-16,4 9 26 15,-4 8-23-15,4 12 1 16,-4 15-10-16,-3 0 0 15,-2 23 57-15,-4 19-51 16,-11 16 1-16,-8 2 48 16,-7 3-34-16,-5-3 8 15,-3-7-29-15,0-9 7 16,7-11-2-16,10-9-5 16,49-21-120-16,-5-3-152 0,8 0-636 15</inkml:trace>
  <inkml:trace contextRef="#ctx0" brushRef="#br0" timeOffset="1914">2126 1975 1230 0,'0'0'237'0,"0"0"-136"16,0 0 83-16,0 0-14 15,0 0 50-15,0 0-95 0,9-162-42 16,-9 127 43-16,-6 2-35 16,-14 2-11-16,-7 0-22 15,-4 10 4-15,-8 10 44 16,-4 8-80-16,-11 3 0 16,-7 18 20-16,1 33-44 15,-4 15 20-15,9 16-21 16,8 15 5-16,13-2 18 15,17 4-24-15,17-5 0 16,0-14 14-16,14-10-14 16,26-17-6-16,7-10-15 15,5-19-63-15,9-16 54 16,-1-8-54-16,1-8 29 0,-12-34 54 16,-2-9-22-16,-7-12 16 15,-12-10 6-15,-9 4 1 16,-5 3 61-16,-8 15-14 15,-2 18 60-15,-4 11 8 16,0 20-34-16,0 2-43 16,0 15-38-16,0 34 9 15,0 19 34-15,-4 9-43 16,4 6 0-16,0-8 32 16,0-9-32-16,0-12-1 15,8-9-16-15,15-13-52 16,9-4-34-16,26-24-217 15,-6-4-355-15,-4 0-1201 0</inkml:trace>
  <inkml:trace contextRef="#ctx0" brushRef="#br0" timeOffset="2701">2395 1158 1837 0,'0'0'272'16,"0"0"-202"-16,0 0-11 0,0 0 112 15,0 0 24-15,0 0-146 16,0 0-29-1,205-9 12-15,-124-6-31 0,-2-2 5 16,-5-11-6-16,-7-2 1 16,-14-7 20-16,-13-5-21 15,-17-3 0-15,-12-6 24 16,-11 1 10-16,0-3 28 16,-11 8 30-16,-15 9-35 15,-7 12 64-15,-1 15-85 16,0 9-3-16,-2 7 11 15,5 34-29-15,8 19-9 16,3 12-5-16,11 13-1 0,2 5 26 16,3 0-26-1,4-2 0-15,0-8 0 0,0-7 0 16,0-9 0-16,0-14 0 16,0-11 0-16,0-12-19 15,0-11 11-15,0-12 8 16,0-4 7-16,0 0-6 15,0-8 1-15,0-18-2 16,0-15 0-16,0 0-18 16,11-4 15-16,15-3-9 15,11 6 6-15,7 2-1 16,5 14-11-16,2 5-8 16,2 15 26-16,-3 6-24 15,-7 0 18-15,-9 6 6 16,-11 15-6-16,-12-4 17 0,-11 1-12 15,0-2 2-15,-14-1 7 16,-20-3 41-16,-1-2-47 16,-6-8-2-16,1 0 31 15,9-2-25-15,8 0 5 16,13 0-11-16,4 0 0 16,6 0 7-16,0 16-7 15,6 8-15-15,18 7 9 16,5 1 8-16,5 7-4 15,7-3-10-15,2 0 12 16,3-5-7-16,9 0-74 16,21-2-187-16,-10-11-270 15,-11-9-1650-15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39.84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69 1950 0,'0'0'362'16,"0"0"-215"-16,0 0 34 0,0 0 46 15,0 0-36-15,0 0-128 16,14-41-34-16,32 34 25 16,15 1-53-16,12-1 19 15,10 5-20-15,4-2-5 16,5 4-5-16,-9 0-140 16,10 6-174-16,-23 15-233 15,-23-5-453-15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40.05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0 1969 0,'0'0'375'0,"0"0"-229"15,0 0-137-15,0 0 92 16,0 0 70-16,0 0-137 16,230 2-34-16,-77 4-19 15,-18 4-248-15,-19 2-489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41.1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0 856 1502 0,'0'0'233'0,"0"0"-149"0,0 0-59 16,0 0 69-16,0 0 32 15,0 0-75-15,0 0-35 16,40-42 5-16,-4 11-20 16,7-5 16-16,1-5-17 15,4-6 0-15,-8-3 24 16,-1-7 4-16,-5 0 1 15,-5-1 57-15,-9 7-1 16,-2 7 43-16,-8 11-48 16,-3 11 23-16,-4 13 9 15,0 9-76-15,-3 0-23 16,0 26-13-16,0 28 7 0,0 21 33 16,0 10-39-1,0 12-1-15,0-4 43 0,0-5-31 16,0-10 11-16,0-10-15 15,0-11-7-15,0-8 16 16,-6-14-17-16,2-3-12 16,4-9-30-16,0 2-185 15,0-7-279-15,13-12-227 0</inkml:trace>
  <inkml:trace contextRef="#ctx0" brushRef="#br0" timeOffset="261">749 760 1692 0,'0'0'336'0,"0"0"-233"16,0 0 30-16,0 0 128 15,0 0-31-15,0 0-130 16,0 0-32-16,193 0 0 16,-129 0-56-16,3 0-12 15,2 2-6-15,21 17-145 16,-15-4-122-16,-23 0-362 0</inkml:trace>
  <inkml:trace contextRef="#ctx0" brushRef="#br0" timeOffset="952">2322 642 1637 0,'0'0'285'16,"0"0"-83"-16,0 0-26 15,0 0 110-15,0 0-38 16,0 0-136-16,0 0-30 16,-6-143-7-16,-11 124-6 15,-6 4-2-15,-4 2-61 16,-10 7-4-16,-6 6 17 16,-7 0-19-16,-10 6 0 15,-1 28 0-15,1 11 0 16,7 8 15-16,10 12-15 0,9-6-3 15,13 5-3 1,18-7 6-16,3-3-11 0,0-8-4 16,24-8-18-16,16-10 15 15,6-10-72-15,9-12-4 16,0-6 13-16,3-4 22 16,-5-25 33-16,-5-8 7 15,-13-8 19-15,-4-1 35 16,-8 4-18-16,-10 7 50 15,-2 8 21-15,-11 7 3 16,0 16 2-16,0 4-30 16,0 0-33-16,0 9-18 15,0 24-10-15,0 11-2 0,0 11 8 16,0 3 3 0,0-5-8-16,0-2-2 0,0-5-1 15,9-10 0-15,5-4-14 16,3-4-75-16,13-7-100 15,-7-8-277-15,0-11-164 0</inkml:trace>
  <inkml:trace contextRef="#ctx0" brushRef="#br0" timeOffset="1506">2527 86 842 0,'0'0'1100'16,"0"0"-879"-16,0 0-3 15,0 0-55-15,0 0 25 16,0 0-111-16,0 0-54 15,43-55-8-15,-13 55 16 16,-4 13 20-16,-3 8-6 16,-6 2-44-16,-3 2-1 15,-7-1 0-15,-7-2 1 0,0-5-2 16,0-2-27-16,0-9 28 16,0 0-1-16,0-6 13 15,0 0-12-15,0 0 18 16,0-3 4-16,0-18-13 15,0-4-9-15,3-1 0 16,8-1 0-16,4 1-17 16,10 1 1-16,1 6 2 15,1 6-11-15,7 6 17 16,1 7-16-16,3 0 20 16,-4 0-4-16,-5 9 16 15,-6 12-8-15,-6 0 22 16,-4 5-4-16,-5 2 0 15,-2-1-18-15,-6 0 11 0,0 3 8 16,0-5-19-16,0-1-12 16,0-3-72-16,0 0-78 15,3-1-127-15,11-1-202 16,-5-11-317-16</inkml:trace>
  <inkml:trace contextRef="#ctx0" brushRef="#br0" timeOffset="1726">3265 209 1380 0,'0'0'340'0,"0"0"-204"16,0 0 59-16,0 0 44 0,0 0-116 15,0 0-77-15,170-15-13 16,-120 15-33-16,4 0 14 15,2 0-14-15,-5 9-172 16,-4 6-95-16,-10-6-71 16,-17-2-802-16</inkml:trace>
  <inkml:trace contextRef="#ctx0" brushRef="#br0" timeOffset="1935">3580 4 565 0,'0'0'1191'0,"0"0"-996"16,0 0-90-16,0 0 22 15,0 0 60-15,0 0 6 16,0 0-115-16,-55 112-45 16,49-69-27-16,-5 1-6 15,5 7-8-15,0 19-234 16,-2-15-270-16,5-8-1004 0</inkml:trace>
  <inkml:trace contextRef="#ctx0" brushRef="#br0" timeOffset="2204">4037 179 1603 0,'0'0'281'0,"0"0"-16"16,0 0 44-16,0 0-21 15,0 0-36-15,90-159-129 16,-84 150-35-16,2 7-26 16,-8 2-49-16,3 0-13 15,3 16-12-15,2 24-9 16,-2 8 15-16,3 18-103 15,8 48-150-15,0-14-114 16,-3-10-295-16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44.191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 1217 0,'0'0'570'0,"0"0"-453"16,0 0-7-16,0 0 70 16,0 0 32-16,0 0-75 15,0 0-64-15,40-11 38 0,23 11-30 16,27 3-14-16,45 9 30 15,62 0-58-15,67 8 30 16,36 2 15-16,9 5-47 16,-16-3-1-16,-19 0-21 15,4 0-9-15,-15 1 26 16,-18-2-32-16,-21-2 0 16,-54 1 30-16,-36-9-23 15,-37 0-5-15,-18-3 5 16,13-1 6-16,-9-1 37 15,4-2-44-15,-23 1 0 16,-25-7 10-16,-11 2-16 16,-19-2-7-16,-9 0-19 15,0 0-31-15,-3 5-5 16,-34 2-217-16,1 3-347 0,-1-1-191 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7:44.76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0 554 1659 0,'0'0'228'16,"0"0"-180"-16,0 0-47 16,0 0 82-16,0 0 41 15,0 0-106-15,0 0-18 0,194-162 21 16,-140 115 15 0,-7-5 52-16,-7-5 26 0,0-1-16 15,-10 4 52-15,-7 5-77 16,-6 11 33-16,-11 14 5 15,-1 11-16-15,-5 13-2 16,0 0-60-16,0 25-31 16,0 25 37-16,-14 21-39 15,0 10 0-15,5 12 25 16,3 0-7-16,1 0 9 16,2-6-21-16,3-5-6 15,0-13 17-15,0-9-17 16,-3-8-23-16,3-10-41 0,0-9-94 15,0-6-217 1,0-12-304-16,3-12-832 0</inkml:trace>
  <inkml:trace contextRef="#ctx0" brushRef="#br0" timeOffset="244">820 672 702 0,'0'0'1270'0,"0"0"-1095"0,0 0 72 0,0 0 34 0,0 0-74 16,183 0-65-16,-116 0-60 0,10 0-25 16,-4 0-15-16,-1 0-42 15,-10 0-7-15,-5 0-67 16,-11 0-137-16,-5 0-111 15,-15 13-319-15,-12-7-1219 0</inkml:trace>
  <inkml:trace contextRef="#ctx0" brushRef="#br0" timeOffset="910">2588 645 1669 0,'0'0'551'0,"0"0"-445"16,0 0 29-16,0 0 136 16,0 0-59-16,0 0-134 15,0 0-17-15,0 0-28 16,0 0 32-16,-34-123-20 16,10 110-38-16,-5 7-7 15,-8 6 0-15,-7 0 0 0,1 0-7 16,-7 9 17-16,-1 18-10 15,4 6 12-15,7 6 2 16,5 7-14-16,7 1 5 16,7-1-4-16,12 2 1 15,9-5 5-15,0-5-7 16,3-6 0-16,24 0-1 16,13-10-26-16,11-11-20 15,2-5-7-15,4-6 53 16,-4 0-26-16,-2-17 13 15,-4-15 8-15,-12-1 6 16,-4-3 0-16,-8 4 36 0,-5 4 14 16,-9 10 44-16,-6 9-31 15,-3 5 18-15,0 4-6 16,0 6-75-16,0 25 18 16,0 11 3-16,0 6-9 15,5 4 46-15,1-1-57 16,0-6 21-16,5-9 7 15,1-5-22-15,2-14-1 16,6-8-6-16,1-9-49 16,8 0 19-16,35-22-96 15,-4-13-123-15,-3-8-516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00.6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113 0 819 0,'0'0'939'16,"0"0"-778"-16,0 0-135 15,0 0 109-15,-30 156 117 16,16-98-103-16,5 2-72 0,1-1-10 16,-1 8-16-1,3-3 72-15,-2 4-58 0,2 3-31 16,3-3 44-16,0-2-48 16,3-3 9-16,0-6-13 15,0-2-14-15,0-5 62 16,0-1-74-16,0-5 1 15,6-4 57-15,0-4-41 16,5-6 4-16,-5-4-14 16,5-4 5-16,-5-1 39 15,0-6-51-15,5 0 0 16,2 0 35-16,1 0-34 0,-1 2 7 16,3-4-8-1,7 0 0-15,5 2 15 0,5-3-15 16,4 1 0-16,9-2 21 15,12-2-20-15,2-3-2 16,13-2-4-16,5 3 5 16,4-3 13-16,9-2-13 15,2-2 0-15,0 4 3 16,2-1-3-16,-2-3 0 16,-3 3-2-16,0-3 2 15,-7 3 3-15,4 0-3 16,-3 0 0-16,0-3-10 15,-4 0 19-15,-2 0-15 16,-5 0 6-16,-4 0 0 16,-5 0 6-16,-7 0-6 0,-4 0 0 15,-9 0 1-15,-7 0 1 16,0 0-2-16,-8 0 0 16,6 0 1-16,-9 0 6 15,-6 0-7-15,-3 0 0 16,-8 0 14-16,-2 0-13 15,-3 0-1-15,-4 0 10 16,0-3-4-16,0 0 62 16,0-3-57-16,0-1-10 15,0-6 32-15,-11 3-27 16,-9-8 0-16,0-1-5 16,-3-2-1-16,-4-3 54 15,4 3-54-15,-3 4 0 16,-5-3 49-16,4 3-28 15,1 6 8-15,3 1-16 0,0 1-7 16,2 3 57-16,8 0-52 16,-1 3-11-16,7 3 37 15,4 0-35-15,3 0 8 16,0 0-10-16,0 0 0 16,0 0-12-16,17 3 12 15,13 15 0-15,4 4 1 16,6 0 0-16,4 3-1 15,2 3 0-15,-2-2 2 16,2 1 4-16,-6 1-6 0,1-2 0 16,-9 1-5-1,-1-2 16-15,-8-1-19 16,-10 2 8-16,-10-1 0 0,-3 5 12 16,-6 4-12-1,-27 1 0-15,-7 0-13 0,-4-1 7 16,1-4-17-16,3-12-47 15,6-18-62-15,13 0-38 16,9-18-599-16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01.92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138 0 1360 0,'0'0'385'0,"0"0"-187"16,0 0-75-16,0 0 73 15,0 0 66-15,0 0-143 16,0 0-43-16,0 111 96 16,3-46-57-16,11 21-31 15,-1 16 22-15,4 12-40 16,-8 10 40-16,2 4-70 16,-5 3-13-16,-3-12 40 15,-3-7-62-15,0-13 19 16,0-11-1-16,0-13-13 15,0-15 18-15,0-12-24 16,0-14 0-16,0-14-18 0,0-8 6 16,0-12-93-16,0-28-104 15,0-19-414-15,0-7-427 0</inkml:trace>
  <inkml:trace contextRef="#ctx0" brushRef="#br0" timeOffset="435">0 241 1835 0,'0'0'310'0,"0"0"-173"0,0 0 22 15,0 0 31-15,0 0-10 16,0 0-101-16,0 0 7 16,107-150-17-16,-76 128-32 15,5 7 48-15,4 6-59 16,8 3-14-16,5 6 57 16,4 0-47-16,2 12-5 15,-1 19 4-15,-4 4-20 16,-4 14 43-16,-13 1-44 15,-11 10 0-15,-12 4 24 16,-14-1-18-16,0 3 8 0,-28-3 4 16,-18-4-18-1,-4-4 54-15,-7-10-37 0,-4-8-16 16,9-13 51-16,0-10-51 16,14-7-1-16,7-7-3 15,14 0-50-15,17-36-23 16,0-10-293-16,14 1-632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04.26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10 18 712 0,'0'0'1181'15,"0"0"-948"-15,0 0-105 16,0 0 74-16,0 0 69 0,0 0-77 16,0 0-95-1,-8 21 8-15,8-21-68 0,0 0 8 16,0 0-37-16,0 0-10 15,0 0 0-15,0-3-136 16,0-12-342-16,0-6-481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05.68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16 374 1515 0,'0'0'267'0,"0"0"-140"16,0 0-15-16,0 0 101 15,0 0-19-15,0 0-105 16,0 0-39-16,-16 28-50 16,32-28 0-16,12 0 6 15,4-20 3-15,8-3-10 16,1-5 1-16,2-4 0 16,-3-4-2-16,1-4 2 15,-6 2 0-15,-4-2-1 16,-7 1 1-16,-7 8 0 15,-5 4 18-15,-4 6 29 16,-2 7 59-16,-3 5-43 16,-3 5-14-16,0 4 56 0,0 0-63 15,0 13-15-15,0 22 11 16,0 17-8-16,0 11 30 16,0 9-60-16,0 3 0 15,0-5 28-15,0-1-27 16,0-6-1-16,0-9 0 15,0-2 0-15,0-10 19 16,0-9-19-16,0-10-34 16,0-4 33-16,0-8-101 15,0-7-135-15,0-4-118 16,0 0-242-16,0-8-912 0</inkml:trace>
  <inkml:trace contextRef="#ctx0" brushRef="#br0" timeOffset="266">1070 406 1657 0,'0'0'323'15,"0"0"-79"-15,0 0-14 16,0 0-14-16,173 49-16 16,-109-49-141-16,3 0-39 15,-1 0-16-15,4 0-4 0,-6 0-1 16,9-19-179-16,-13 5-412 16,-17-4-953-16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2T08:20:37.471"/>
    </inkml:context>
    <inkml:brush xml:id="br0">
      <inkml:brushProperty name="width" value="0.07938" units="cm"/>
      <inkml:brushProperty name="height" value="0.07938" units="cm"/>
      <inkml:brushProperty name="color" value="#0C0C0C"/>
      <inkml:brushProperty name="fitToCurve" value="1"/>
    </inkml:brush>
  </inkml:definitions>
  <inkml:trace contextRef="#ctx0" brushRef="#br0">0 420 2043 0,'0'0'561'16,"0"0"-511"-16,0 0 89 16,0 0 64-16,0 0-56 15,0 0-62-15,0 0-79 0,164-3 29 16,-98 0-16-16,4 0-19 16,2 3 41-16,4 0-41 15,4 0 0-15,8 0 18 16,7 0-5-16,-1 3-10 15,1 3-3-15,-7-2 0 16,-15-4 17-16,-19 3-16 16,-20-3-1-16,-12 0 27 15,-19 0-18-15,-3 0 21 16,0 0 24-16,0 0-45 16,-25-16 43-16,-9-10-52 15,2-4 0-15,-9 0 15 0,2-1-3 16,2-4-21-1,0 2 9-15,8 7 0 0,7 4 11 16,5 5-10-16,5 7 4 16,12 8-5-16,0 2-5 15,0 0 4-15,7 5-10 16,27 21 11-16,5 4 3 16,8 3-3-16,6 3 0 15,1 1 6-15,0-5-5 16,2 0-1-16,-6-1 0 15,-2-6 0-15,-8-2 6 16,-11-6-4-16,-19-3 2 16,-10-2 7-16,0 1 5 15,-25 8 8-15,-26 1-24 0,-12 5-9 16,3-1 3-16,0-5-51 16,16-3-40-16,28-18-95 15,7 0-539-15,9 0-1658 0</inkml:trace>
  <inkml:trace contextRef="#ctx0" brushRef="#br0" timeOffset="488">2009 499 2170 0,'0'0'368'16,"0"0"-346"-16,0 0 39 15,0 0 176-15,0 0-128 16,0 0-94-16,0 0 24 15,200-147-6-15,-149 98 13 16,-7-1-1-16,-7-3-21 16,-5 7 39-16,-10 0-13 15,-7 7-17-15,-5 10 41 16,-6 6-39-16,-1 10-10 16,-3 9 20-16,0 4-37 0,0 4 28 15,0 35-36-15,0 14 0 16,0 19 28-16,0 10-22 15,0 3 17-15,0 0 4 16,0-6-27-16,0-10 11 16,0-11-11-16,0-8 0 15,0-12-3-15,0-6 3 16,0-11-72-16,0-8-44 16,0-13-204-16,12 0-464 15,3 0-829-15</inkml:trace>
  <inkml:trace contextRef="#ctx0" brushRef="#br0" timeOffset="1283">2906 80 2013 0,'0'0'600'15,"0"0"-507"-15,0 0 110 16,0 0 37-16,0 0-131 16,0 0-73-16,0 0 34 15,-117 163-11-15,92-93-10 16,3 4-13-16,3 1-30 0,9-1 14 16,10-6-20-16,0-3 0 15,0-8 2-15,22-8-2 16,14-13 0-16,14-10-1 15,9-14-34-15,11-12 34 16,-1 0-28-16,1-14-19 16,-16-27 47-16,-10-7-30 15,-19-12 7-15,-10-3 15 16,-15-7-15-16,0 0 24 16,-5-2-16-16,-27-4-3 15,0 10 13-15,-5 11 6 16,1 12 0-16,6 16-2 15,8 11 4-15,8 9 2 0,6 5-4 16,8 2-7-16,0 0-4 16,8 0 8-16,21 0-15 15,12 0-34-15,2 0-32 16,0 0 40-16,1 0-18 16,-4 0-4-16,-2 0 65 15,-10 2 0-15,1 2 1 16,-4-1 0-16,1 4 0 15,-4-1 50-15,-4 7 2 16,-7 4-9-16,0 3 56 16,-7 6-19-16,-4 2-19 15,0 13-10-15,0 0-17 16,0 9 20-16,6 3-40 16,10 3-13-16,9-1 41 15,12-2-11-15,6-3-20 0,4-4 4 16,9-10-14-16,-2-11 15 15,0-9-16-15,5-11 0 16,-8-5 17-16,-4 0-10 16,-3-33 4-16,-15-6-6 15,-10-14-4-15,-13-9 11 16,-6-14-12-16,-3-3 0 16,-36-6 3-16,-17 6-1 15,-10 11-2-15,-6 14 15 16,-1 22-14-16,7 16-2 15,5 16-101-15,17 0-163 16,10 3-805-16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06.49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2630 761 1698 0,'0'0'387'0,"0"0"-301"0,0 0 63 15,0 0 127-15,0 0-98 16,0 0-102-16,-120 168-12 16,87-80 17-16,-1 11 37 15,1 9-73-15,5 0-21 16,13-2 51-16,7-11-53 16,8-7-11-16,0-16-11 15,17-14-44-15,10-14-1 16,10-17-175-16,12-23-16 15,-8-4-296-15,-4 0-275 0</inkml:trace>
  <inkml:trace contextRef="#ctx0" brushRef="#br0" timeOffset="390">2790 1483 1969 0,'0'0'192'15,"0"0"-177"-15,0 0-15 16,0 0 84-16,0 0-15 0,0 0-55 16,0 0-8-16,194-171 19 15,-163 129-16-15,-8-4 10 16,-6-3 66-16,-4 2-2 15,-6 5 15-15,-4 6-4 16,1 11-7-16,-4 11 77 16,3 11-86-16,-3 3-17 15,0 11 5-15,0 35-13 16,0 14-7-16,0 18 6 16,0 3-31-16,0 7 36 15,0-11-57-15,0-4 0 16,0-9-16-16,0-13-16 15,0-14-63-15,3-14-153 0,-3-14-392 16,8-9-317-16</inkml:trace>
  <inkml:trace contextRef="#ctx0" brushRef="#br0" timeOffset="607">3553 1474 1513 0,'0'0'901'15,"0"0"-793"-15,0 0 13 16,0 0 106-16,0 0-66 16,0 0-59-16,170 0-102 0,-123-13-35 15,27-8-173-15,-12 4-523 16,-4 1-408-16</inkml:trace>
  <inkml:trace contextRef="#ctx0" brushRef="#br0" timeOffset="1169">4426 1284 1702 0,'0'0'736'0,"0"0"-648"16,0 0-54-1,0 0 225-15,0 217-49 0,0-141-116 16,0 4-15-16,0-1-46 16,0-2 14-16,9-1-8 15,2-11-32-15,-2-3 11 16,-6-9-18-16,0-7 0 15,-3-12-12-15,0-8-13 16,0-11-31-16,0-12 19 16,0-3-1-16,-6 0-2 15,-8-18-29-15,5-17 21 16,-5-10 17-16,2-4-74 16,-2-12 41-16,4-8 25 0,-1-12 11 15,2-14 13 1,1-3-26-16,8-7 19 0,0 2 10 15,0 16-4-15,0 22 10 16,28 20 6-16,5 20 10 16,10 19 33-16,1 6-4 15,7 0-1-15,-5 21 72 16,1 5-85-16,-7 5 29 16,-4 2 6-16,-8-3-15 15,-13 4 3-15,-7-4-18 16,-8-1-5-16,0 2 31 15,-31-7-56-15,-8-4-26 16,-4-4-5-16,-5-10-85 16,-8-6-112-16,13-8-323 0,5-17-529 15</inkml:trace>
  <inkml:trace contextRef="#ctx0" brushRef="#br0" timeOffset="1477">4759 682 1864 0,'0'0'526'15,"0"0"-471"-15,0 0 62 16,0 0 195-16,177 158-85 15,-123-98-74-15,3 9-65 0,-1 7-23 16,2 13 28-16,-12-1-30 16,-6 5-3-16,-10-3 23 15,-16 0-83-15,-14 1-1 16,0-7 1-16,-27-7-50 16,-16-4-4-16,-8-14-70 15,-22-3-171-15,9-24-454 16,7-11-1339-16</inkml:trace>
  <inkml:trace contextRef="#ctx0" brushRef="#br0" timeOffset="3451">5375 262 1407 0,'0'0'304'15,"0"0"-144"-15,0 0-14 16,0 0 113-1,0 0-64-15,0 0-92 0,0 0-3 16,-4 24-8-16,4-24-7 16,0 0 21-16,0 0-68 15,7 0-19-15,13-6-4 16,0-9-6-16,9-3-4 16,6-7-5-16,2 2-41 15,-2-4-29-15,-1-4-45 16,-4 5 30-16,-7 1 15 15,-3 1 9-15,-9 4 60 16,-5 1-16-16,-2 7 17 0,-4 3 10 16,0 6 3-16,0 0-8 15,0 3 36-15,0 0-17 16,0 0 27-16,0 3-26 16,0 21 32-16,0 8 46 15,0 8-60-15,0 8 8 16,0 4 10-16,0-2-29 15,0 2 29-15,0-4-41 16,0-2-11-16,0-5 4 16,0-5-13-16,3-9-9 15,4-3-18-15,-4-9-57 16,4-4-68-16,-1-11-130 16,2 0-231-16,-2 0-147 0</inkml:trace>
  <inkml:trace contextRef="#ctx0" brushRef="#br0" timeOffset="3849">6223 46 1728 0,'0'0'504'0,"0"0"-296"15,0 0 55-15,0 0 25 16,0 0-77-16,0 0-134 16,0 0-4-16,-151 95 3 15,116-46-46-15,0 6 21 0,12 1-37 16,6 4-2-16,11 0 21 16,6-2-33-16,0-5-1 15,14-4 1-15,22-4-34 16,10-9 32-16,8-8-40 15,7-8-28-15,2-11 53 16,-7-9-69-16,-5 0 32 16,-10-6 3-16,-18-19 28 15,-14 6 11-15,-9-7 24 16,-3 3-10-16,-37 5 59 16,-7 3-61-16,-10 2-6 15,-30 11-44-15,17-2-239 16,7 4-526-16</inkml:trace>
  <inkml:trace contextRef="#ctx0" brushRef="#br0" timeOffset="5053">0 2403 1674 0,'0'0'365'0,"0"0"-269"16,0 0 3-16,0 0 104 15,0 0-40-15,0 0-41 16,170 0-83-16,-106 0 64 15,7 0-10-15,8 0-33 16,5 0 17-16,10 9-38 16,2 1 6-16,11-5 15 15,7 3-59-15,13-1 50 16,11 0-7-16,9-7-36 16,3 0 22-16,7 0-21 15,-4 0-8-15,1 0 10 16,-4 0 10-16,-2 0-21 0,-4 0 1 15,-5 0-1 1,-1 0 32-16,2 0-31 0,1-5 10 16,-5 3 10-16,2 0-21 15,-4 2 0-15,-4-5-1 16,-3 5 7-16,-3 0 9 16,-5 0-15-16,2 0 0 15,-8 0 10-15,4 0-10 16,-6 0 0-16,-1 0-1 15,-3 0 7-15,-3 0 9 16,-8 0-14-16,-6 5-1 16,-3-3 24-16,-3-2-24 15,-4 2 0-15,-7-2-1 16,5 0 2-16,-5 5 28 16,1-5-23-16,-1 2-6 0,1-2 29 15,-4 4-29 1,-3-2 0-16,-4-2 3 0,1 6 5 15,-4-3 14-15,4 3-22 16,-4-2 10-16,2 2 11 16,-1 1-19-16,-1-6-2 15,4 4 0-15,-4-3 7 16,-2-2 10-16,-2 0-16 16,-2 0-1-16,-8 0 14 15,-5 0-14-15,-1 0-3 16,-4 0-5-16,-2 0 16 15,-5 0 10-15,-2 0-8 0,-7 0-10 16,-6 0 3-16,-8 0-3 16,-6 0-39-1,0-7-70-15,-13-7-125 0,-18 1-503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14.87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68 2390 0,'0'0'187'16,"0"0"-187"-16,0 0 0 16,191-55 55-16,-132 45 2 15,1 7-57-15,-3 3-66 16,-7 0-184-16,-13 4-282 15,-20 18-1217-15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15.03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52 2562 0,'0'0'521'0,"0"0"-459"15,0 0-8-15,0 0-54 16,0 0 12-16,277-15-12 16,-174-3-262-16,-6-1-445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12.7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0 436 1500 0,'0'0'243'0,"0"0"-140"16,0 0-64-16,0 0-29 0,0 0 78 15,0 0 28-15,0 0-39 16,76 29-37-16,-25-58-30 16,9-10 3-16,-1-12 23 15,-1-3-30-15,-4 2 10 16,-15 3 31-16,-5 14 21 16,-14 11 54-16,-11 8-27 15,-4 15-5-15,-5 1 32 16,0 1-58-16,0 39-1 15,0 27 2-15,0 16-21 16,0 14-6-16,-5 10-26 16,-1-6-6-16,0-5 9 15,-2-11-15-15,5-10-7 16,3-11 6-16,0-17-10 0,0-8-12 16,3-15-152-16,25-21-157 15,-5-3-269-15,-3 0-1281 0</inkml:trace>
  <inkml:trace contextRef="#ctx0" brushRef="#br0" timeOffset="212">998 680 2036 0,'0'0'323'15,"0"0"-183"-15,0 0 37 0,0 0 8 16,179 56-78-16,-116-53-53 16,4-3-54-16,3 0-69 15,13-4-153-15,-19-12-333 16,-11 1-407-16</inkml:trace>
  <inkml:trace contextRef="#ctx0" brushRef="#br0" timeOffset="536">2426 0 980 0,'0'0'1015'0,"0"0"-844"16,0 0-7-16,0 0 17 16,0 0 11-16,0 0-50 15,-130 191-75-15,93-96 10 16,4 9-7-16,2 9-18 16,11-3 2-16,11-4-54 15,9-7-1-15,0-11-13 16,9-13-37-16,25-15-80 15,19-16-165-15,-7-13-43 0,-5-16-360 16</inkml:trace>
  <inkml:trace contextRef="#ctx0" brushRef="#br0" timeOffset="894">2730 713 1908 0,'0'0'298'0,"0"0"-249"16,0 0-43-16,0 0 6 0,0 0-12 16,113-182-17-16,-85 133-55 15,-2-3 35-15,-5 8 27 16,-9 4-5-16,-1 14 15 15,-8 12 38-15,-3 14 14 16,0 0 37-16,0 28 0 16,0 24 37-16,0 14-9 15,0 9-21-15,0 4-5 16,0 4 10-16,0-5-65 16,0-8-35-16,0-8-1 15,6-10-31-15,14-14-116 16,17-12-103-16,-2-15-273 15,-3-11-527-15</inkml:trace>
  <inkml:trace contextRef="#ctx0" brushRef="#br0" timeOffset="1079">3552 749 1857 0,'0'0'379'15,"0"0"-275"-15,0 0-78 16,0 0 37-16,170 12-28 16,-103-12-35-16,44-6-121 15,-18-10-160-15,-9 3-411 0</inkml:trace>
  <inkml:trace contextRef="#ctx0" brushRef="#br0" timeOffset="1570">4575 593 398 0,'0'0'1786'0,"0"0"-1543"16,0 0-107-16,0 0 121 16,14 221-24-16,-14-129-91 15,0 10-101-15,0 6 5 16,6 7 53-16,0-2-83 15,5-8-14-15,-2-5 19 16,-1-13-14-16,-2-18-7 0,-3-11-3 16,1-23-6-1,-4-10-6-15,0-16-21 0,0-9 3 16,0 0 17-16,0-13-17 16,0-20 8-16,-10-11-7 15,2-10 2-15,2-12 30 16,0-9-61-16,-2-13 19 15,5-8 13-15,3-10-20 16,0 0 0-16,0 4-2 16,14 19 48-16,16 14-21 15,4 20 24-15,6 15 0 16,3 21 21-16,-2 10 30 16,2 3 21-16,-7 0-37 0,-2 16 3 15,-11 9 46-15,-6 5-77 16,-11 3 16-16,-6 0 4 15,0 4-15-15,-20-3-12 16,-9-8-75-16,-5-9-72 16,-10-13-131-16,9-4-448 15,7 0-1192-15</inkml:trace>
  <inkml:trace contextRef="#ctx0" brushRef="#br0" timeOffset="1859">4993 174 977 0,'0'0'1246'0,"0"0"-1069"16,0 0-63-16,0 0 144 15,200 150-27-15,-136-77-78 16,3 12-5-16,-7 9-61 15,-10 7-36-15,-13 7-21 16,-17-7 4-16,-20 2 19 16,0-7-53-16,-23-5-17 15,-25-13 1-15,-2-9-35 16,1-16-48-16,-15-19-106 16,10-17-331-16,13-14-218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16.21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2821 1464 1721 0,'0'0'690'0,"0"0"-690"16,0 0-64-16,177-82 64 15,-121 37 129-15,1-3-98 16,-7-5-21-16,1-9-10 16,-11 3 0-16,-10-1 4 15,-10-1 19-15,-6 10-22 16,-8 9 88-16,-6 18-7 15,3 18 48-15,-3 6-4 16,0 36-53-16,0 31 71 0,0 16-51 16,0 14-41-16,0 1 17 15,0 2-68-15,0-8-1 16,17-13-37-16,4-8-105 16,5-18-150-16,-3-14-401 15,-6-18-475-15</inkml:trace>
  <inkml:trace contextRef="#ctx0" brushRef="#br0" timeOffset="172">3874 1362 2218 0,'0'0'482'0,"0"0"-428"15,0 0 58 1,203-4-70-16,-125 4-42 0,35 0-54 15,-15 0-244-15,-12 0-410 0</inkml:trace>
  <inkml:trace contextRef="#ctx0" brushRef="#br0" timeOffset="676">4924 1142 2181 0,'0'0'575'16,"0"0"-491"-16,0 0 132 0,0 201 79 16,0-99-160-16,0 16-22 15,0 5-35-15,0 5-44 16,0-2 49-16,18-4-83 16,7-8 0-16,1-1 11 15,1-15-11-15,-4-8-20 16,-3-18-28-16,-6-18-15 15,-5-18 33-15,-5-23-72 16,-4-13 38-16,0-4 37 16,0-34-54-16,0-17 23 15,0-17-23-15,-7-15-5 16,-7-19 43-16,-1-37-89 0,-8-42 38 16,-8-38 58-1,4-6-13-15,7 39 33 0,14 53-2 16,6 62 18-16,0 30 38 15,3 9 31-15,23 10 16 16,15 10 24-16,5 16-28 16,12 6 9-16,5 34-18 15,4 11-32-15,-1 9 59 16,-8 3-79-16,-12 3-19 16,-10 0 62-16,-16-4-49 15,-12-4 4-15,-8-5-18 16,-11-10 7-16,-21-9-25 15,-12-10-34-15,-19-24-147 16,8 0-171-16,12-4-606 0</inkml:trace>
  <inkml:trace contextRef="#ctx0" brushRef="#br0" timeOffset="953">5528 449 2148 0,'0'0'364'0,"0"0"-251"16,174 127 96-16,-93-51 102 16,-5 16-76-16,1 14-110 15,-4 9-26-15,-6 10-36 0,-13 2 45 16,-14 5-99-1,-13-5-8-15,-21-5 10 0,-6-3-11 16,-3-11-51-16,-41-6-78 16,-63 12-26-16,6-29-123 15,-9-17-713-15</inkml:trace>
  <inkml:trace contextRef="#ctx0" brushRef="#br0" timeOffset="1397">3001 299 1928 0,'0'0'273'0,"-110"259"-109"16,16-47-49-16,-12 33 108 15,15-15 80-15,27-23-110 16,35-27-76-16,29-9-68 16,0-30-41-16,23-29-8 15,27-34-29-15,71 3-144 16,-11-12-138-16,3-11-532 0</inkml:trace>
  <inkml:trace contextRef="#ctx0" brushRef="#br0" timeOffset="-549">0 1406 1884 0,'0'0'310'15,"0"0"-245"-15,0 0-55 16,0 0 122-16,0 0-22 15,0 0-57-15,214-73 4 16,-140 20-56-16,-7-4 9 16,-4-7 8-16,-10 0 9 0,-9 2 51 15,-13 7-14-15,-13 17 21 16,-4 11 27-16,-11 24-39 16,-3 3-22-16,0 48-16 15,0 29 13-15,0 30 46 16,-9 13-82-1,1 4-10-15,8-4 23 0,0-15-25 16,0-15-28-16,8-20-98 16,15-22-127-16,0-21-45 15,-6-21-533-15</inkml:trace>
  <inkml:trace contextRef="#ctx0" brushRef="#br0" timeOffset="-386">1133 1448 1527 0,'0'0'782'0,"0"0"-604"0,0 0-41 15,200 0-6 1,-119 0-5-16,49 0-126 0,-23 0-51 16,-9-3-576-16</inkml:trace>
  <inkml:trace contextRef="#ctx0" brushRef="#br0" timeOffset="2088">6431 435 1971 0,'0'0'276'0,"0"0"-178"0,0 0 5 16,0 0 82-16,0 0 15 15,0 0-148-15,0 0-19 16,76 34-15-16,-25-59-12 15,1-8 15-15,6-12-21 16,-9-2 0-16,-2-9 3 16,-7-1-3-16,-9 3 0 15,-7 6 15-15,-12 9 3 16,-1 8 73-16,-8 17-14 16,0 11-16-16,-3 3 32 15,3 17-69-15,0 32 27 16,5 14-5-16,-5 12-46 15,0 3 39-15,0-3-39 0,5-2 0 16,-5-10-7 0,6-6-64-16,2-12-95 0,12-15-150 15,1-15-162-15,-4-9-140 0</inkml:trace>
  <inkml:trace contextRef="#ctx0" brushRef="#br0" timeOffset="2487">7490 0 1914 0,'0'0'508'0,"0"0"-347"16,0 0 103-1,0 0 30-15,0 0-111 0,0 0-98 16,0 0 20-16,-140 137-52 15,97-86-4-15,2 3 43 16,4 10-82-16,11-2 8 16,6 5-12-16,9-1 9 15,11-3-9-15,0 0-6 16,3-5-12-16,25-3 2 16,7-14-35-16,13-5 1 15,5-12-8-15,4-12-13 16,4-12 64-16,-8 0-40 0,-10-16 13 15,-6-13 16-15,-17-10 4 16,-16-3 8-16,-4-7-1 16,-27 4 3-16,-33 6 29 15,-21 9-31-15,-12 10-6 16,-45 17 5-16,25 3-280 16,20 0-862-16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42.87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141 133 1510 0,'0'0'275'15,"0"0"-172"-15,0 0 1 0,0 0 140 16,0 0-18-16,0 0 6 15,-23 33-144-15,23-33 33 16,0 0 33-16,0 0-68 16,0 0-7-16,0 0-43 15,3-9-30-15,11-15 24 16,9-3-30-16,3-4 0 16,7 4 9-16,7 4 0 15,4 5-18-15,4 11 5 16,-2 7 4-16,-2 0-6 15,-9 34 6-15,-4 12 0 16,-14 13-8-16,-10 14 8 16,-7 11-7-16,-7 6-1 0,-27 0 16 15,-9 1-5 1,-7-4-3-16,-7-11 0 0,0-5 15 16,-2-13-5-16,4-11-8 15,6-18-2-15,8-9 1 16,12-12 46-16,4-8-47 15,13 0 0-15,6 0 50 16,1-8-49-16,5-2 10 16,0-1-11-16,5 2 0 15,18 2-12-15,9 5 12 16,6 2 0-16,2 0 3 16,3 0-2-16,4 6-2 15,-1 1 1-15,9 6 0 0,-3-10-18 16,6-3-34-1,25 0-264-15,-16-20-473 0,-11-2-1317 16</inkml:trace>
  <inkml:trace contextRef="#ctx0" brushRef="#br0" timeOffset="182">974 1111 1735 0,'0'0'1079'0,"0"0"-858"16,0 0-38-16,0 0 10 16,0 0-82-16,0 0-32 0,0 0-79 15,6 2-117 1,31-4-163-16,3-11-864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47.774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 26 2250 0,'0'0'517'15,"0"0"-431"-15,0 0 71 16,0 0 80-16,0 0-76 16,0 0-92-16,0 0-25 0,93 0 2 15,-59 0-17 1,2 0 22-16,12 0-51 0,-2 0 0 16,12 0 24-16,-2 0-24 15,1 0-1-15,-1 0 0 16,-2 0-38-16,-4 0-7 15,-10 0-121-15,-3 2-51 16,-17 14-161-16,-10-5-412 16,-10 3-1136-16</inkml:trace>
  <inkml:trace contextRef="#ctx0" brushRef="#br0" timeOffset="278">0 419 2388 0,'0'0'619'16,"0"0"-558"-16,0 0 26 15,0 0 83-15,0 0-69 16,0 0 7-16,0 0-91 15,153 28 17-15,-94-25 19 16,9 0-44-16,5 0 4 16,5-3-13-16,-6 0-36 0,35 6-64 15,-23-2-445 1,-14 1-822-16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46.520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0 765 2114 0,'0'0'145'15,"0"0"-145"-15,0 0 0 16,0 0 69-16,0 0 53 16,148-173-80-16,-111 124-41 0,0-3 19 15,-7 2-19-15,-7-4 20 16,-6 7 58-16,-8 4-18 15,-6 12 30-15,-3 13 46 16,0 12-23-16,0 6-6 16,0 0-32-16,0 23-34 15,0 24 15-15,0 19-43 16,-6 18 6-16,0 7 21 16,0 2-8-16,1 0 8 15,5-9-40-15,0-9 6 16,0-5-3-16,0-14-4 15,0-10-31-15,0-13-102 0,0-20-209 16,5-9-346-16,4-4-315 16</inkml:trace>
  <inkml:trace contextRef="#ctx0" brushRef="#br0" timeOffset="518">669 341 2212 0,'0'0'487'16,"0"0"-405"-16,0 0-69 0,0 0 146 16,0 0-7-1,0 0-84-15,0 0-17 0,207-116-45 16,-149 111 12-16,-2 5 30 15,1 0-13-15,-7 17 9 16,-7 12-22-16,-12 7 2 16,-11 10 44-16,-17 11-62 15,-3 6 9-15,-17 6 12 16,-26 14-14-16,-18-4 2 16,-5 5-14-16,-4-2 5 15,3-13 27-15,4-8-33 16,8-13 0-16,12-13 9 15,10-8 3-15,10-7-4 16,6-9-1-16,11-5-6 16,1 0 17-16,5-6-18 15,0 3-9-15,0 0 9 0,14 2 0 16,16-1 13-16,7 2-12 16,3-3-1-16,7 0 31 15,-1 0-31-15,-2-3-1 16,-1 0 1-16,0 0 0 15,-5 0 0-15,-4 0-21 16,-2 0-53-16,2 0 28 16,13-3-169-16,-10-18-370 15,-7-4-258-15</inkml:trace>
  <inkml:trace contextRef="#ctx0" brushRef="#br0" timeOffset="885">1194 0 2583 0,'0'0'469'0,"0"0"-469"15,0 0 0-15,0 0 22 16,0 0 101-16,0 0-31 15,194 154-59-15,-130-88 14 16,-1 11 52-16,-2 10-63 0,-6 6-15 16,-3 9 17-16,-9 7-17 15,-10 2 0-15,-13 5-21 16,-9 3 10-16,-11-8 37 16,0-3-47-16,-35-11 0 15,-8-10 16-15,-3-15-12 16,-1-9-4-16,7-19-31 15,3-7-14-15,10-12 7 16,10-16-125-16,17-9-177 16,0-13-427-16,0-14-1376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43.982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208 233 1243 0,'0'0'263'0,"0"0"-77"15,0 0-51 1,0 0 13-16,0 0 95 0,0 0-80 16,0 0-56-16,-87-4-6 15,87 35-80-15,0 23 28 16,0 19 20-16,0 20-23 15,0 9 44-15,0 6-50 16,0-2 8-16,0-7 24 16,0-11-57-16,0-10 4 15,0-14-19-15,0-15 0 16,0-6 12-16,0-13-12 16,0-9-22-16,0-12-69 15,0-9-144-15,0-9-62 16,3-25-179-16,4 0-734 0</inkml:trace>
  <inkml:trace contextRef="#ctx0" brushRef="#br0" timeOffset="429">0 300 1493 0,'0'0'255'0,"0"0"-136"16,0 0 74-16,0 0-9 16,0 0-33-16,0 0-53 15,0 0-22-15,50-168 53 16,-16 145-81-16,6 2 18 0,4 8 28 16,5-1-48-16,6 8 11 15,-3 6-31-15,6 0-19 16,-2 0 33-16,-2 6-40 15,-1 16 0-15,-10 2 20 16,-6 10-20-16,-11 1 0 16,-8 5-6-16,-15 7 12 15,-3 2-2-15,-7 5-4 16,-30 1 0-16,-6-6 11 16,-4 0-10-16,-7-6-1 15,1-11 0-15,-1-5 1 16,4-8-3-16,4-11 2 15,6-2 0-15,10-6-1 16,7 0 1-16,12 0-76 0,11-30-105 16,14 3-170-16,12-4-227 15</inkml:trace>
  <inkml:trace contextRef="#ctx0" brushRef="#br0" timeOffset="870">1470 0 1575 0,'0'0'272'16,"0"0"-130"-16,0 0 52 15,0 0 63-15,0 0-37 16,0 0-127-16,0 0-7 16,-194 41-1-16,156 6-26 15,-11 19 30-15,3 22-53 16,3 11 11-16,2 13 47 15,12 1-47-15,6 3 0 16,9-7-15-16,10-5-31 16,4-16 42-16,0-10-43 0,10-14 0 15,10-15 18-15,3-6-18 16,5-10-1-16,2-4-15 16,1-10-87-16,4-7-10 15,23-12-182-15,-9 0-190 16,-5-3-141-16</inkml:trace>
  <inkml:trace contextRef="#ctx0" brushRef="#br0" timeOffset="1260">1993 350 2004 0,'0'0'361'15,"0"0"-285"-15,0 0 82 16,0 0 115-16,0 0-85 16,0 0-65-16,0 0-116 15,3-42 41-15,17 74 58 16,6 11-70-16,4 17 18 15,1 16-15-15,-5 8-24 0,8 8 54 16,-4-4-58 0,-1-3-1-16,5-7 29 0,-4-8-37 15,1-10 2-15,-8-9-4 16,0-6 0-16,-3-6-14 16,0-3 5-16,-7-6-51 15,1-6-67-15,-3-9-203 16,-2-12-174-16,-3-3-79 15,-1 0-1303-15</inkml:trace>
  <inkml:trace contextRef="#ctx0" brushRef="#br0" timeOffset="1613">1791 1439 2038 0,'0'0'335'0,"0"0"-243"15,0 0-15-15,0 0 157 16,0 0-49-16,0 0-146 16,0 0-19-16,130-171 32 15,-62 98-43-15,8-11 21 16,8-11 7-16,3-8-19 15,0-2 47-15,0 3-64 16,-10 5 18-16,-10 19-10 16,-15 11-3-16,-11 24-6 0,-15 9 0 15,-9 15 1 1,-9 8-10-16,-5 7 9 0,0 1-62 16,0 3-86-16,3 0-218 15,5 0-291-15,-5 0-1109 0</inkml:trace>
  <inkml:trace contextRef="#ctx0" brushRef="#br0" timeOffset="1901">3358 838 2134 0,'0'0'509'0,"0"0"-461"16,0 0-18-16,0 0 180 15,0 0-29-15,0 0-106 16,185-27-43-16,-132 18 34 16,4-2-51-16,0 7 16 15,4 4-13-15,-5 0-17 16,-2 0-2-16,-5 0-39 15,9 0-116-15,-12 0-189 16,-16 0-467-16</inkml:trace>
  <inkml:trace contextRef="#ctx0" brushRef="#br0" timeOffset="2127">3386 1283 2421 0,'0'0'332'15,"0"0"-294"-15,0 0-26 16,0 0 195-16,0 0-94 16,177 6-77-16,-110-6-23 15,10 0-13-15,46-12-80 16,-16-4-455-16,-10 2-637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14T08:48:52.78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2 829 0,'0'0'1282'0,"0"0"-1086"15,0 0-150-15,0 0 108 16,0 0 38-16,0 0-65 15,0 0-60-15,221 6-61 16,-165-6-12-16,22 0-62 16,-18 0-230-16,-13 13-428 0</inkml:trace>
  <inkml:trace contextRef="#ctx0" brushRef="#br0" timeOffset="199">31 369 2383 0,'0'0'478'0,"0"0"-329"16,0 0-132-16,0 0 72 16,0 0 52-16,0 0-70 15,0 0-67-15,293 0-4 16,-172 0-307-16,-11-6-1155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E227D-AB34-4E5F-B153-60D338ED9D74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97B1F-9F07-456C-BF35-705AD6E4A5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8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4EB8F8AA-C06D-4AE1-A08F-9DFEACB5A1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C086583-F02A-4060-8F2F-725C9ADEBF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2681A710-D349-4F72-82A3-851D4BB7BAD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9C4FF217-6CF7-4C20-9292-39F0E3EE26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12B339E5-0361-45A0-A53F-3C8CB07C293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B69D7B04-BA6D-440E-A42A-CB1D11A9480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ACAC6DB6-A524-4252-9C71-0CD2C8B4CE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50BCDCD-5E5D-4285-8884-B007D5DF0BF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0B1FCE1D-ACA3-47DA-AA99-5436F3695E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FF8D1D53-4937-4D7E-B6C1-58239BF483B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FAA49FAD-9D1E-4C62-856D-B702E773E1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8961CF33-D98F-4D63-9E8B-CBC47C598B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C429660F-1F71-472D-9578-171297052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7BF80F33-F320-460B-AB24-A6BE37CF4E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215B02DD-C770-4147-A126-DB21256DD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7460C12C-6095-480F-8EA4-4BF233D6A9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5FACEC89-5F99-4479-A6E5-4445621FEB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5C7455DB-67E4-4544-99A1-AE4CCAD6F3C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9799B4D4-B337-451A-9D27-86C800FA59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11A0AC4E-DDC5-48CA-BC20-794E19BCE1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1BD4FDBB-228C-4DB1-B1FD-53A2E1590A2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C35628AB-E43F-4A3B-BDCD-8776A59566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EA6C74BE-03B1-41FC-AEA4-42F604C327E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67855BD4-C17A-4F20-BC86-A537D56EC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88082BB7-0FA2-4CF2-9D4D-8141F8E90C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9E8B4B02-F51C-4F8A-BB8D-2EC49009BC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D7DA9EAF-76BB-4DAD-A19F-910E38C281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721CAE31-B4B2-4472-A728-C04425CD5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9DE65AAF-A397-4506-83A3-794E38D2E5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787C1278-BBE3-4261-9BF4-5363146304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C78C84B-7AA7-4969-9662-24FB200219F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32100B7D-D89D-4FE6-893C-D530F3875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E5EBC38D-A15E-4E26-AFED-34236FB138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89D89393-2577-4FC5-88F5-4C08A647740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05E1AFD1-C55E-41CC-8050-FA75CD7C44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42A9149D-B1FC-4A34-B9C9-162E9261465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CE37DB17-23F5-4DCA-B1E7-046BD972F1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A622AAA2-ABEB-4123-BE76-C2556FAAED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CA27315-0AFB-4253-B951-618CAB01CB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F4A55DE-DFB0-4FE1-96A2-3DB0ECD115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B9C276FF-4EE0-44BD-912D-8499A478199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5F714C55-0ED5-4248-BD24-7E689EB906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443EBB09-90D7-44D0-94A2-EE2EB39AAB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88E7A13-E39A-49CF-90F6-6251808124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6521B2B3-FDDF-4A3E-AE1D-8B96DA643CD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1A3A9167-8F58-49D4-BF8C-5FA6DE314E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7738D005-3B28-473B-835F-0E266A16DE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DAA8D27-3DE8-4A74-88A2-A7BEFD6972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0767DBB-2576-4C1D-9697-066204A6F1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DF1DB630-FFA3-43A2-BBA6-E1338E0AD2F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689EB57-6E79-47CF-8558-C8ADBC4EEE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4D2D318F-67A3-4448-864C-A4045FA542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E3C779B3-7CF6-486A-A69D-EC5B8063F6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3F8AA47F-5ADA-48DD-9C5B-AD07F244604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A818BC25-35E5-4081-A234-EC6A7AE037B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C5B5C612-3A03-452C-B497-AA4EB01BD27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09B1378A-9EB8-4D32-A8DC-8E62A86C20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B8AE990-E43B-45B0-A58E-1331D081AFB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02A4CAE4-09FB-4168-9BAF-35E62AC2E7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AD16E151-CA7F-404A-B93F-85D2D8FD87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C2E67AAE-FAB0-4027-8EC6-C7D8721C02E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D281D920-0FB2-4731-AF50-33DE934612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2A598C10-13D5-459F-AD06-DE2C0E07DA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7C636806-8607-45D9-AAD7-C17B5860F5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BDB47AD7-674E-4660-A566-1B47490C17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8A757E63-502F-4DBB-9DD9-A150F37A4B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D24F62CE-E1DE-47DD-8981-5570838C722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E3C34502-6F26-46E2-864B-D81FF03485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F387D02C-21C8-4419-A378-064C8177D4A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05A87F94-89F0-4DB1-8AB7-F78ADE2F13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755C7633-8A06-4B21-B073-FF013C49B28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8946FC07-ACD9-498C-B227-67B9759148B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1E55E298-63A7-4181-ADEC-C716D2915D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B954D30C-A7BA-4943-8CE2-0992A1A164E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C8BCD50F-2C3B-4DB1-9B71-BB48951086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E666895-A829-4AC1-8645-479475DB6A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F57A08A2-BE77-459D-8311-39E12F5F6F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FEC70C10-808E-41C0-B7B8-639D62170C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39AB782-A7F9-4776-B2E5-85C2C54CFA5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9C1C3CA2-7D10-4184-AFBA-6185C524D8E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DCD93371-AAAE-4036-B7DC-2E8043EAC4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B2272DF6-443C-410E-AB4B-97A68BBFAB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DEF316-A45E-4164-8C6A-7DE45B6352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8FF0A0-D741-4529-9B35-36490FA819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299A7E8F-0457-46E9-8B08-C58516BABC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DD83B821-F0DF-4F82-B638-2919D0E907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47D14FC0-EC95-496C-9F38-5AE4594B68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8" y="0"/>
            <a:ext cx="1587" cy="15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BFEE95DA-8B81-49F6-B2E3-55D8913038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F5F15401-B176-47CF-B733-5B07D3E2AAB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BD0371B8-AA50-42FD-BBB5-6A6256DA0C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24DC8773-0307-4353-B92F-A193B3FE4B7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E24AA493-6C82-4702-AFC4-54F33F18C4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EB197B27-B747-47FF-9176-901ADCCD4A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30DE2770-96DF-469D-B193-10191121206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6DAB-D00B-436F-A49D-5774649BA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C7FE00-FD36-447F-9150-DF218822C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D58F05-008D-4B5B-8F67-178DF8B18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23F7D-C99A-4FE0-9CA6-F0F55D8A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CB45-796A-4BAA-AB36-66EE7276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87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0594-391A-4BD5-95FD-3F89DC677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731E63-2E09-47C5-B677-1B375B43B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C2CC6-487A-4933-A9B4-304349729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8D1BA-2139-45F1-B459-392F2215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3E209-1169-4DE8-96CA-2A5905F45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5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60C8A-510B-4498-8479-9CA890F4B0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91D77-65F3-487E-AE21-D86FD0405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839D6-2A68-4D2D-9374-CC32F1830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F5253-A67C-44A2-903C-A007D9B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862F-45BC-401A-8440-5C9BF2C9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56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6152-15BA-4E4C-9D08-D80809CE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41148-2A84-4D41-B34E-CE5F0A4B9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BA651-1F21-4665-9E2E-32EB75AE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B720-A401-4228-B468-67DF65727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C76E-807C-4BAD-B354-1BA78626A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670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A98B-42DA-4D05-9692-94A404398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3284D-3079-4EE6-84FC-69D57EAAD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D57E8-6371-4F75-8618-6AEDF6A6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32A19-2270-4562-AD70-5D136176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93879-F339-4F3B-808B-02A8DA452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5581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B286-60D3-4A5C-B526-5D98B29D9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C70EC-0E3F-4EC9-AD49-8782D0CD0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A4FEE-81B6-4F90-950E-2A06AAB31D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784D6A-D561-45B4-B4B3-52219FFFA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E73E6-3D13-460A-BF68-A7F20FA2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C932E5-9083-45F9-B761-136DF2F5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0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724E5-F5A5-450E-8441-1F18741A6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9C82C-D110-485A-A093-1276DA77DE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981EA-BB67-4363-A16C-18A4CFDE9A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1C6F30-9CC3-4766-A3B8-3BCEA682DA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3C810D-89AA-4C1F-9AD0-D3F27208C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F2E432-4CD8-4713-9DD4-96E6E4BB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1E009C-BF2D-428E-8C6D-E838DA50D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D3F14-616B-4446-805C-C311C2E0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26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8E350-1224-4CBA-B7C0-0A7D1320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C0FE59-60A2-4652-BED0-4CB648C7D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B3E0ED-1214-4E9E-89CC-3C4CB9BC0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3267E-4A79-4B0E-A3C6-A960BDA52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568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1E9551-63D9-4C3F-BD9E-ABD930517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81B7F-9462-4C28-AE24-85451950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A68CF-280A-4F4B-911D-1DFA0177F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4036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1798-1CF7-4AB5-8CE1-70D2E082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603D2-D372-491F-B1B2-FFC12A3F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1FDE35-4519-487C-9B0D-4737ADACF2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A6770-A45C-472F-8708-C855A1FDD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8D14F-A338-4B3E-B72C-2B802E2EE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B07E3-A1CC-4583-892B-87484F58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42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C398-5C2D-428F-B90A-B4E6D9141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05708B-3A15-43A0-B887-29E645F91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8FEC8-A44D-45FC-BC9D-A55B0A027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F340C-D80E-4690-9076-7A777EEAC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44479A-380D-4919-BABC-20D03B171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DA387-75D5-499C-95EB-AD59C539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45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6DBBE0-94A2-4AB4-BF13-38D97AF8B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897B3-4196-4122-8042-1580AEC95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564AE-3B2A-428C-ABE8-CD49CD4ED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BBF6D-CF1C-4C83-822B-D6EB7C8D8D29}" type="datetimeFigureOut">
              <a:rPr lang="en-GB" smtClean="0"/>
              <a:t>17/01/2022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77DEC-99E6-4D80-9392-9B797683B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5F253-B69B-4F8B-9ED0-F0DCF77034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1B4E7-9312-489A-8EFE-31740F4F7A0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0.xml"/><Relationship Id="rId13" Type="http://schemas.openxmlformats.org/officeDocument/2006/relationships/image" Target="../media/image126.emf"/><Relationship Id="rId3" Type="http://schemas.openxmlformats.org/officeDocument/2006/relationships/image" Target="../media/image121.emf"/><Relationship Id="rId7" Type="http://schemas.openxmlformats.org/officeDocument/2006/relationships/image" Target="../media/image123.emf"/><Relationship Id="rId12" Type="http://schemas.openxmlformats.org/officeDocument/2006/relationships/customXml" Target="../ink/ink122.xml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9.xml"/><Relationship Id="rId11" Type="http://schemas.openxmlformats.org/officeDocument/2006/relationships/image" Target="../media/image125.emf"/><Relationship Id="rId5" Type="http://schemas.openxmlformats.org/officeDocument/2006/relationships/image" Target="../media/image122.emf"/><Relationship Id="rId10" Type="http://schemas.openxmlformats.org/officeDocument/2006/relationships/customXml" Target="../ink/ink121.xml"/><Relationship Id="rId4" Type="http://schemas.openxmlformats.org/officeDocument/2006/relationships/customXml" Target="../ink/ink118.xml"/><Relationship Id="rId9" Type="http://schemas.openxmlformats.org/officeDocument/2006/relationships/image" Target="../media/image124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5.xml"/><Relationship Id="rId13" Type="http://schemas.openxmlformats.org/officeDocument/2006/relationships/image" Target="../media/image135.emf"/><Relationship Id="rId3" Type="http://schemas.openxmlformats.org/officeDocument/2006/relationships/image" Target="../media/image8.png"/><Relationship Id="rId7" Type="http://schemas.openxmlformats.org/officeDocument/2006/relationships/image" Target="../media/image132.emf"/><Relationship Id="rId12" Type="http://schemas.openxmlformats.org/officeDocument/2006/relationships/customXml" Target="../ink/ink12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4.xml"/><Relationship Id="rId11" Type="http://schemas.openxmlformats.org/officeDocument/2006/relationships/image" Target="../media/image134.emf"/><Relationship Id="rId5" Type="http://schemas.openxmlformats.org/officeDocument/2006/relationships/image" Target="../media/image131.emf"/><Relationship Id="rId10" Type="http://schemas.openxmlformats.org/officeDocument/2006/relationships/customXml" Target="../ink/ink126.xml"/><Relationship Id="rId4" Type="http://schemas.openxmlformats.org/officeDocument/2006/relationships/customXml" Target="../ink/ink123.xml"/><Relationship Id="rId9" Type="http://schemas.openxmlformats.org/officeDocument/2006/relationships/image" Target="../media/image13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2.emf"/><Relationship Id="rId18" Type="http://schemas.openxmlformats.org/officeDocument/2006/relationships/customXml" Target="../ink/ink136.xml"/><Relationship Id="rId26" Type="http://schemas.openxmlformats.org/officeDocument/2006/relationships/customXml" Target="../ink/ink140.xml"/><Relationship Id="rId39" Type="http://schemas.openxmlformats.org/officeDocument/2006/relationships/image" Target="../media/image155.emf"/><Relationship Id="rId21" Type="http://schemas.openxmlformats.org/officeDocument/2006/relationships/image" Target="../media/image146.emf"/><Relationship Id="rId34" Type="http://schemas.openxmlformats.org/officeDocument/2006/relationships/customXml" Target="../ink/ink144.xml"/><Relationship Id="rId42" Type="http://schemas.openxmlformats.org/officeDocument/2006/relationships/customXml" Target="../ink/ink148.xml"/><Relationship Id="rId47" Type="http://schemas.openxmlformats.org/officeDocument/2006/relationships/image" Target="../media/image159.emf"/><Relationship Id="rId50" Type="http://schemas.openxmlformats.org/officeDocument/2006/relationships/customXml" Target="../ink/ink152.xml"/><Relationship Id="rId55" Type="http://schemas.openxmlformats.org/officeDocument/2006/relationships/image" Target="../media/image163.emf"/><Relationship Id="rId63" Type="http://schemas.openxmlformats.org/officeDocument/2006/relationships/image" Target="../media/image167.emf"/><Relationship Id="rId68" Type="http://schemas.openxmlformats.org/officeDocument/2006/relationships/customXml" Target="../ink/ink161.xml"/><Relationship Id="rId76" Type="http://schemas.openxmlformats.org/officeDocument/2006/relationships/customXml" Target="../ink/ink165.xml"/><Relationship Id="rId7" Type="http://schemas.openxmlformats.org/officeDocument/2006/relationships/image" Target="../media/image139.emf"/><Relationship Id="rId71" Type="http://schemas.openxmlformats.org/officeDocument/2006/relationships/image" Target="../media/image171.emf"/><Relationship Id="rId2" Type="http://schemas.openxmlformats.org/officeDocument/2006/relationships/customXml" Target="../ink/ink128.xml"/><Relationship Id="rId16" Type="http://schemas.openxmlformats.org/officeDocument/2006/relationships/customXml" Target="../ink/ink135.xml"/><Relationship Id="rId29" Type="http://schemas.openxmlformats.org/officeDocument/2006/relationships/image" Target="../media/image150.emf"/><Relationship Id="rId11" Type="http://schemas.openxmlformats.org/officeDocument/2006/relationships/image" Target="../media/image141.emf"/><Relationship Id="rId24" Type="http://schemas.openxmlformats.org/officeDocument/2006/relationships/customXml" Target="../ink/ink139.xml"/><Relationship Id="rId32" Type="http://schemas.openxmlformats.org/officeDocument/2006/relationships/customXml" Target="../ink/ink143.xml"/><Relationship Id="rId37" Type="http://schemas.openxmlformats.org/officeDocument/2006/relationships/image" Target="../media/image154.emf"/><Relationship Id="rId40" Type="http://schemas.openxmlformats.org/officeDocument/2006/relationships/customXml" Target="../ink/ink147.xml"/><Relationship Id="rId45" Type="http://schemas.openxmlformats.org/officeDocument/2006/relationships/image" Target="../media/image158.emf"/><Relationship Id="rId53" Type="http://schemas.openxmlformats.org/officeDocument/2006/relationships/image" Target="../media/image162.emf"/><Relationship Id="rId58" Type="http://schemas.openxmlformats.org/officeDocument/2006/relationships/customXml" Target="../ink/ink156.xml"/><Relationship Id="rId66" Type="http://schemas.openxmlformats.org/officeDocument/2006/relationships/customXml" Target="../ink/ink160.xml"/><Relationship Id="rId74" Type="http://schemas.openxmlformats.org/officeDocument/2006/relationships/customXml" Target="../ink/ink164.xml"/><Relationship Id="rId79" Type="http://schemas.openxmlformats.org/officeDocument/2006/relationships/image" Target="../media/image175.emf"/><Relationship Id="rId5" Type="http://schemas.openxmlformats.org/officeDocument/2006/relationships/image" Target="../media/image138.emf"/><Relationship Id="rId61" Type="http://schemas.openxmlformats.org/officeDocument/2006/relationships/image" Target="../media/image166.emf"/><Relationship Id="rId10" Type="http://schemas.openxmlformats.org/officeDocument/2006/relationships/customXml" Target="../ink/ink132.xml"/><Relationship Id="rId19" Type="http://schemas.openxmlformats.org/officeDocument/2006/relationships/image" Target="../media/image145.emf"/><Relationship Id="rId31" Type="http://schemas.openxmlformats.org/officeDocument/2006/relationships/image" Target="../media/image151.emf"/><Relationship Id="rId44" Type="http://schemas.openxmlformats.org/officeDocument/2006/relationships/customXml" Target="../ink/ink149.xml"/><Relationship Id="rId52" Type="http://schemas.openxmlformats.org/officeDocument/2006/relationships/customXml" Target="../ink/ink153.xml"/><Relationship Id="rId60" Type="http://schemas.openxmlformats.org/officeDocument/2006/relationships/customXml" Target="../ink/ink157.xml"/><Relationship Id="rId65" Type="http://schemas.openxmlformats.org/officeDocument/2006/relationships/image" Target="../media/image168.emf"/><Relationship Id="rId73" Type="http://schemas.openxmlformats.org/officeDocument/2006/relationships/image" Target="../media/image172.emf"/><Relationship Id="rId78" Type="http://schemas.openxmlformats.org/officeDocument/2006/relationships/customXml" Target="../ink/ink166.xml"/><Relationship Id="rId81" Type="http://schemas.openxmlformats.org/officeDocument/2006/relationships/image" Target="../media/image176.emf"/><Relationship Id="rId4" Type="http://schemas.openxmlformats.org/officeDocument/2006/relationships/customXml" Target="../ink/ink129.xml"/><Relationship Id="rId9" Type="http://schemas.openxmlformats.org/officeDocument/2006/relationships/image" Target="../media/image140.emf"/><Relationship Id="rId14" Type="http://schemas.openxmlformats.org/officeDocument/2006/relationships/customXml" Target="../ink/ink134.xml"/><Relationship Id="rId22" Type="http://schemas.openxmlformats.org/officeDocument/2006/relationships/customXml" Target="../ink/ink138.xml"/><Relationship Id="rId27" Type="http://schemas.openxmlformats.org/officeDocument/2006/relationships/image" Target="../media/image149.emf"/><Relationship Id="rId30" Type="http://schemas.openxmlformats.org/officeDocument/2006/relationships/customXml" Target="../ink/ink142.xml"/><Relationship Id="rId35" Type="http://schemas.openxmlformats.org/officeDocument/2006/relationships/image" Target="../media/image153.emf"/><Relationship Id="rId43" Type="http://schemas.openxmlformats.org/officeDocument/2006/relationships/image" Target="../media/image157.emf"/><Relationship Id="rId48" Type="http://schemas.openxmlformats.org/officeDocument/2006/relationships/customXml" Target="../ink/ink151.xml"/><Relationship Id="rId56" Type="http://schemas.openxmlformats.org/officeDocument/2006/relationships/customXml" Target="../ink/ink155.xml"/><Relationship Id="rId64" Type="http://schemas.openxmlformats.org/officeDocument/2006/relationships/customXml" Target="../ink/ink159.xml"/><Relationship Id="rId69" Type="http://schemas.openxmlformats.org/officeDocument/2006/relationships/image" Target="../media/image170.emf"/><Relationship Id="rId77" Type="http://schemas.openxmlformats.org/officeDocument/2006/relationships/image" Target="../media/image174.emf"/><Relationship Id="rId8" Type="http://schemas.openxmlformats.org/officeDocument/2006/relationships/customXml" Target="../ink/ink131.xml"/><Relationship Id="rId51" Type="http://schemas.openxmlformats.org/officeDocument/2006/relationships/image" Target="../media/image161.emf"/><Relationship Id="rId72" Type="http://schemas.openxmlformats.org/officeDocument/2006/relationships/customXml" Target="../ink/ink163.xml"/><Relationship Id="rId80" Type="http://schemas.openxmlformats.org/officeDocument/2006/relationships/customXml" Target="../ink/ink167.xml"/><Relationship Id="rId3" Type="http://schemas.openxmlformats.org/officeDocument/2006/relationships/image" Target="../media/image137.emf"/><Relationship Id="rId12" Type="http://schemas.openxmlformats.org/officeDocument/2006/relationships/customXml" Target="../ink/ink133.xml"/><Relationship Id="rId17" Type="http://schemas.openxmlformats.org/officeDocument/2006/relationships/image" Target="../media/image144.emf"/><Relationship Id="rId25" Type="http://schemas.openxmlformats.org/officeDocument/2006/relationships/image" Target="../media/image148.emf"/><Relationship Id="rId33" Type="http://schemas.openxmlformats.org/officeDocument/2006/relationships/image" Target="../media/image152.emf"/><Relationship Id="rId38" Type="http://schemas.openxmlformats.org/officeDocument/2006/relationships/customXml" Target="../ink/ink146.xml"/><Relationship Id="rId46" Type="http://schemas.openxmlformats.org/officeDocument/2006/relationships/customXml" Target="../ink/ink150.xml"/><Relationship Id="rId59" Type="http://schemas.openxmlformats.org/officeDocument/2006/relationships/image" Target="../media/image165.emf"/><Relationship Id="rId67" Type="http://schemas.openxmlformats.org/officeDocument/2006/relationships/image" Target="../media/image169.emf"/><Relationship Id="rId20" Type="http://schemas.openxmlformats.org/officeDocument/2006/relationships/customXml" Target="../ink/ink137.xml"/><Relationship Id="rId41" Type="http://schemas.openxmlformats.org/officeDocument/2006/relationships/image" Target="../media/image156.emf"/><Relationship Id="rId54" Type="http://schemas.openxmlformats.org/officeDocument/2006/relationships/customXml" Target="../ink/ink154.xml"/><Relationship Id="rId62" Type="http://schemas.openxmlformats.org/officeDocument/2006/relationships/customXml" Target="../ink/ink158.xml"/><Relationship Id="rId70" Type="http://schemas.openxmlformats.org/officeDocument/2006/relationships/customXml" Target="../ink/ink162.xml"/><Relationship Id="rId75" Type="http://schemas.openxmlformats.org/officeDocument/2006/relationships/image" Target="../media/image17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0.xml"/><Relationship Id="rId15" Type="http://schemas.openxmlformats.org/officeDocument/2006/relationships/image" Target="../media/image143.emf"/><Relationship Id="rId23" Type="http://schemas.openxmlformats.org/officeDocument/2006/relationships/image" Target="../media/image147.emf"/><Relationship Id="rId28" Type="http://schemas.openxmlformats.org/officeDocument/2006/relationships/customXml" Target="../ink/ink141.xml"/><Relationship Id="rId36" Type="http://schemas.openxmlformats.org/officeDocument/2006/relationships/customXml" Target="../ink/ink145.xml"/><Relationship Id="rId49" Type="http://schemas.openxmlformats.org/officeDocument/2006/relationships/image" Target="../media/image160.emf"/><Relationship Id="rId57" Type="http://schemas.openxmlformats.org/officeDocument/2006/relationships/image" Target="../media/image164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2.emf"/><Relationship Id="rId18" Type="http://schemas.openxmlformats.org/officeDocument/2006/relationships/customXml" Target="../ink/ink176.xml"/><Relationship Id="rId26" Type="http://schemas.openxmlformats.org/officeDocument/2006/relationships/customXml" Target="../ink/ink180.xml"/><Relationship Id="rId39" Type="http://schemas.openxmlformats.org/officeDocument/2006/relationships/image" Target="../media/image195.emf"/><Relationship Id="rId21" Type="http://schemas.openxmlformats.org/officeDocument/2006/relationships/image" Target="../media/image186.emf"/><Relationship Id="rId34" Type="http://schemas.openxmlformats.org/officeDocument/2006/relationships/customXml" Target="../ink/ink184.xml"/><Relationship Id="rId42" Type="http://schemas.openxmlformats.org/officeDocument/2006/relationships/customXml" Target="../ink/ink188.xml"/><Relationship Id="rId47" Type="http://schemas.openxmlformats.org/officeDocument/2006/relationships/image" Target="../media/image199.emf"/><Relationship Id="rId50" Type="http://schemas.openxmlformats.org/officeDocument/2006/relationships/customXml" Target="../ink/ink192.xml"/><Relationship Id="rId55" Type="http://schemas.openxmlformats.org/officeDocument/2006/relationships/image" Target="../media/image203.emf"/><Relationship Id="rId63" Type="http://schemas.openxmlformats.org/officeDocument/2006/relationships/image" Target="../media/image207.emf"/><Relationship Id="rId7" Type="http://schemas.openxmlformats.org/officeDocument/2006/relationships/image" Target="../media/image179.emf"/><Relationship Id="rId2" Type="http://schemas.openxmlformats.org/officeDocument/2006/relationships/customXml" Target="../ink/ink168.xml"/><Relationship Id="rId16" Type="http://schemas.openxmlformats.org/officeDocument/2006/relationships/customXml" Target="../ink/ink175.xml"/><Relationship Id="rId29" Type="http://schemas.openxmlformats.org/officeDocument/2006/relationships/image" Target="../media/image19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0.xml"/><Relationship Id="rId11" Type="http://schemas.openxmlformats.org/officeDocument/2006/relationships/image" Target="../media/image181.emf"/><Relationship Id="rId24" Type="http://schemas.openxmlformats.org/officeDocument/2006/relationships/customXml" Target="../ink/ink179.xml"/><Relationship Id="rId32" Type="http://schemas.openxmlformats.org/officeDocument/2006/relationships/customXml" Target="../ink/ink183.xml"/><Relationship Id="rId37" Type="http://schemas.openxmlformats.org/officeDocument/2006/relationships/image" Target="../media/image194.emf"/><Relationship Id="rId40" Type="http://schemas.openxmlformats.org/officeDocument/2006/relationships/customXml" Target="../ink/ink187.xml"/><Relationship Id="rId45" Type="http://schemas.openxmlformats.org/officeDocument/2006/relationships/image" Target="../media/image198.emf"/><Relationship Id="rId53" Type="http://schemas.openxmlformats.org/officeDocument/2006/relationships/image" Target="../media/image202.emf"/><Relationship Id="rId58" Type="http://schemas.openxmlformats.org/officeDocument/2006/relationships/customXml" Target="../ink/ink196.xml"/><Relationship Id="rId66" Type="http://schemas.openxmlformats.org/officeDocument/2006/relationships/customXml" Target="../ink/ink200.xml"/><Relationship Id="rId5" Type="http://schemas.openxmlformats.org/officeDocument/2006/relationships/image" Target="../media/image178.emf"/><Relationship Id="rId15" Type="http://schemas.openxmlformats.org/officeDocument/2006/relationships/image" Target="../media/image183.emf"/><Relationship Id="rId23" Type="http://schemas.openxmlformats.org/officeDocument/2006/relationships/image" Target="../media/image187.emf"/><Relationship Id="rId28" Type="http://schemas.openxmlformats.org/officeDocument/2006/relationships/customXml" Target="../ink/ink181.xml"/><Relationship Id="rId36" Type="http://schemas.openxmlformats.org/officeDocument/2006/relationships/customXml" Target="../ink/ink185.xml"/><Relationship Id="rId49" Type="http://schemas.openxmlformats.org/officeDocument/2006/relationships/image" Target="../media/image200.emf"/><Relationship Id="rId57" Type="http://schemas.openxmlformats.org/officeDocument/2006/relationships/image" Target="../media/image204.emf"/><Relationship Id="rId61" Type="http://schemas.openxmlformats.org/officeDocument/2006/relationships/image" Target="../media/image206.emf"/><Relationship Id="rId10" Type="http://schemas.openxmlformats.org/officeDocument/2006/relationships/customXml" Target="../ink/ink172.xml"/><Relationship Id="rId19" Type="http://schemas.openxmlformats.org/officeDocument/2006/relationships/image" Target="../media/image185.emf"/><Relationship Id="rId31" Type="http://schemas.openxmlformats.org/officeDocument/2006/relationships/image" Target="../media/image191.emf"/><Relationship Id="rId44" Type="http://schemas.openxmlformats.org/officeDocument/2006/relationships/customXml" Target="../ink/ink189.xml"/><Relationship Id="rId52" Type="http://schemas.openxmlformats.org/officeDocument/2006/relationships/customXml" Target="../ink/ink193.xml"/><Relationship Id="rId60" Type="http://schemas.openxmlformats.org/officeDocument/2006/relationships/customXml" Target="../ink/ink197.xml"/><Relationship Id="rId65" Type="http://schemas.openxmlformats.org/officeDocument/2006/relationships/image" Target="../media/image208.emf"/><Relationship Id="rId4" Type="http://schemas.openxmlformats.org/officeDocument/2006/relationships/customXml" Target="../ink/ink169.xml"/><Relationship Id="rId9" Type="http://schemas.openxmlformats.org/officeDocument/2006/relationships/image" Target="../media/image180.emf"/><Relationship Id="rId14" Type="http://schemas.openxmlformats.org/officeDocument/2006/relationships/customXml" Target="../ink/ink174.xml"/><Relationship Id="rId22" Type="http://schemas.openxmlformats.org/officeDocument/2006/relationships/customXml" Target="../ink/ink178.xml"/><Relationship Id="rId27" Type="http://schemas.openxmlformats.org/officeDocument/2006/relationships/image" Target="../media/image189.emf"/><Relationship Id="rId30" Type="http://schemas.openxmlformats.org/officeDocument/2006/relationships/customXml" Target="../ink/ink182.xml"/><Relationship Id="rId35" Type="http://schemas.openxmlformats.org/officeDocument/2006/relationships/image" Target="../media/image193.emf"/><Relationship Id="rId43" Type="http://schemas.openxmlformats.org/officeDocument/2006/relationships/image" Target="../media/image197.emf"/><Relationship Id="rId48" Type="http://schemas.openxmlformats.org/officeDocument/2006/relationships/customXml" Target="../ink/ink191.xml"/><Relationship Id="rId56" Type="http://schemas.openxmlformats.org/officeDocument/2006/relationships/customXml" Target="../ink/ink195.xml"/><Relationship Id="rId64" Type="http://schemas.openxmlformats.org/officeDocument/2006/relationships/customXml" Target="../ink/ink199.xml"/><Relationship Id="rId8" Type="http://schemas.openxmlformats.org/officeDocument/2006/relationships/customXml" Target="../ink/ink171.xml"/><Relationship Id="rId51" Type="http://schemas.openxmlformats.org/officeDocument/2006/relationships/image" Target="../media/image201.emf"/><Relationship Id="rId3" Type="http://schemas.openxmlformats.org/officeDocument/2006/relationships/image" Target="../media/image177.emf"/><Relationship Id="rId12" Type="http://schemas.openxmlformats.org/officeDocument/2006/relationships/customXml" Target="../ink/ink173.xml"/><Relationship Id="rId17" Type="http://schemas.openxmlformats.org/officeDocument/2006/relationships/image" Target="../media/image184.emf"/><Relationship Id="rId25" Type="http://schemas.openxmlformats.org/officeDocument/2006/relationships/image" Target="../media/image188.emf"/><Relationship Id="rId33" Type="http://schemas.openxmlformats.org/officeDocument/2006/relationships/image" Target="../media/image192.emf"/><Relationship Id="rId38" Type="http://schemas.openxmlformats.org/officeDocument/2006/relationships/customXml" Target="../ink/ink186.xml"/><Relationship Id="rId46" Type="http://schemas.openxmlformats.org/officeDocument/2006/relationships/customXml" Target="../ink/ink190.xml"/><Relationship Id="rId59" Type="http://schemas.openxmlformats.org/officeDocument/2006/relationships/image" Target="../media/image205.emf"/><Relationship Id="rId67" Type="http://schemas.openxmlformats.org/officeDocument/2006/relationships/image" Target="../media/image209.emf"/><Relationship Id="rId20" Type="http://schemas.openxmlformats.org/officeDocument/2006/relationships/customXml" Target="../ink/ink177.xml"/><Relationship Id="rId41" Type="http://schemas.openxmlformats.org/officeDocument/2006/relationships/image" Target="../media/image196.emf"/><Relationship Id="rId54" Type="http://schemas.openxmlformats.org/officeDocument/2006/relationships/customXml" Target="../ink/ink194.xml"/><Relationship Id="rId62" Type="http://schemas.openxmlformats.org/officeDocument/2006/relationships/customXml" Target="../ink/ink19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4.xml"/><Relationship Id="rId13" Type="http://schemas.openxmlformats.org/officeDocument/2006/relationships/image" Target="../media/image215.emf"/><Relationship Id="rId18" Type="http://schemas.openxmlformats.org/officeDocument/2006/relationships/customXml" Target="../ink/ink209.xml"/><Relationship Id="rId26" Type="http://schemas.openxmlformats.org/officeDocument/2006/relationships/customXml" Target="../ink/ink213.xml"/><Relationship Id="rId3" Type="http://schemas.openxmlformats.org/officeDocument/2006/relationships/image" Target="../media/image210.emf"/><Relationship Id="rId21" Type="http://schemas.openxmlformats.org/officeDocument/2006/relationships/image" Target="../media/image219.emf"/><Relationship Id="rId7" Type="http://schemas.openxmlformats.org/officeDocument/2006/relationships/image" Target="../media/image212.emf"/><Relationship Id="rId12" Type="http://schemas.openxmlformats.org/officeDocument/2006/relationships/customXml" Target="../ink/ink206.xml"/><Relationship Id="rId17" Type="http://schemas.openxmlformats.org/officeDocument/2006/relationships/image" Target="../media/image217.emf"/><Relationship Id="rId25" Type="http://schemas.openxmlformats.org/officeDocument/2006/relationships/image" Target="../media/image221.emf"/><Relationship Id="rId2" Type="http://schemas.openxmlformats.org/officeDocument/2006/relationships/customXml" Target="../ink/ink201.xml"/><Relationship Id="rId16" Type="http://schemas.openxmlformats.org/officeDocument/2006/relationships/customXml" Target="../ink/ink208.xml"/><Relationship Id="rId20" Type="http://schemas.openxmlformats.org/officeDocument/2006/relationships/customXml" Target="../ink/ink210.xml"/><Relationship Id="rId29" Type="http://schemas.openxmlformats.org/officeDocument/2006/relationships/image" Target="../media/image22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14.emf"/><Relationship Id="rId24" Type="http://schemas.openxmlformats.org/officeDocument/2006/relationships/customXml" Target="../ink/ink212.xml"/><Relationship Id="rId5" Type="http://schemas.openxmlformats.org/officeDocument/2006/relationships/image" Target="../media/image211.emf"/><Relationship Id="rId15" Type="http://schemas.openxmlformats.org/officeDocument/2006/relationships/image" Target="../media/image216.emf"/><Relationship Id="rId23" Type="http://schemas.openxmlformats.org/officeDocument/2006/relationships/image" Target="../media/image220.emf"/><Relationship Id="rId28" Type="http://schemas.openxmlformats.org/officeDocument/2006/relationships/customXml" Target="../ink/ink214.xml"/><Relationship Id="rId10" Type="http://schemas.openxmlformats.org/officeDocument/2006/relationships/customXml" Target="../ink/ink205.xml"/><Relationship Id="rId19" Type="http://schemas.openxmlformats.org/officeDocument/2006/relationships/image" Target="../media/image218.emf"/><Relationship Id="rId4" Type="http://schemas.openxmlformats.org/officeDocument/2006/relationships/customXml" Target="../ink/ink202.xml"/><Relationship Id="rId9" Type="http://schemas.openxmlformats.org/officeDocument/2006/relationships/image" Target="../media/image213.emf"/><Relationship Id="rId14" Type="http://schemas.openxmlformats.org/officeDocument/2006/relationships/customXml" Target="../ink/ink207.xml"/><Relationship Id="rId22" Type="http://schemas.openxmlformats.org/officeDocument/2006/relationships/customXml" Target="../ink/ink211.xml"/><Relationship Id="rId27" Type="http://schemas.openxmlformats.org/officeDocument/2006/relationships/image" Target="../media/image2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8.xml"/><Relationship Id="rId13" Type="http://schemas.openxmlformats.org/officeDocument/2006/relationships/image" Target="../media/image229.emf"/><Relationship Id="rId3" Type="http://schemas.openxmlformats.org/officeDocument/2006/relationships/image" Target="../media/image224.emf"/><Relationship Id="rId7" Type="http://schemas.openxmlformats.org/officeDocument/2006/relationships/image" Target="../media/image226.emf"/><Relationship Id="rId12" Type="http://schemas.openxmlformats.org/officeDocument/2006/relationships/customXml" Target="../ink/ink220.xml"/><Relationship Id="rId2" Type="http://schemas.openxmlformats.org/officeDocument/2006/relationships/customXml" Target="../ink/ink2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7.xml"/><Relationship Id="rId11" Type="http://schemas.openxmlformats.org/officeDocument/2006/relationships/image" Target="../media/image228.emf"/><Relationship Id="rId5" Type="http://schemas.openxmlformats.org/officeDocument/2006/relationships/image" Target="../media/image225.emf"/><Relationship Id="rId15" Type="http://schemas.openxmlformats.org/officeDocument/2006/relationships/image" Target="../media/image230.emf"/><Relationship Id="rId10" Type="http://schemas.openxmlformats.org/officeDocument/2006/relationships/customXml" Target="../ink/ink219.xml"/><Relationship Id="rId4" Type="http://schemas.openxmlformats.org/officeDocument/2006/relationships/customXml" Target="../ink/ink216.xml"/><Relationship Id="rId9" Type="http://schemas.openxmlformats.org/officeDocument/2006/relationships/image" Target="../media/image227.emf"/><Relationship Id="rId14" Type="http://schemas.openxmlformats.org/officeDocument/2006/relationships/customXml" Target="../ink/ink22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6.emf"/><Relationship Id="rId18" Type="http://schemas.openxmlformats.org/officeDocument/2006/relationships/customXml" Target="../ink/ink230.xml"/><Relationship Id="rId26" Type="http://schemas.openxmlformats.org/officeDocument/2006/relationships/customXml" Target="../ink/ink234.xml"/><Relationship Id="rId39" Type="http://schemas.openxmlformats.org/officeDocument/2006/relationships/image" Target="../media/image249.emf"/><Relationship Id="rId3" Type="http://schemas.openxmlformats.org/officeDocument/2006/relationships/image" Target="../media/image231.emf"/><Relationship Id="rId21" Type="http://schemas.openxmlformats.org/officeDocument/2006/relationships/image" Target="../media/image240.emf"/><Relationship Id="rId34" Type="http://schemas.openxmlformats.org/officeDocument/2006/relationships/customXml" Target="../ink/ink238.xml"/><Relationship Id="rId42" Type="http://schemas.openxmlformats.org/officeDocument/2006/relationships/customXml" Target="../ink/ink242.xml"/><Relationship Id="rId47" Type="http://schemas.openxmlformats.org/officeDocument/2006/relationships/image" Target="../media/image253.emf"/><Relationship Id="rId7" Type="http://schemas.openxmlformats.org/officeDocument/2006/relationships/image" Target="../media/image233.emf"/><Relationship Id="rId12" Type="http://schemas.openxmlformats.org/officeDocument/2006/relationships/customXml" Target="../ink/ink227.xml"/><Relationship Id="rId17" Type="http://schemas.openxmlformats.org/officeDocument/2006/relationships/image" Target="../media/image238.emf"/><Relationship Id="rId25" Type="http://schemas.openxmlformats.org/officeDocument/2006/relationships/image" Target="../media/image242.emf"/><Relationship Id="rId33" Type="http://schemas.openxmlformats.org/officeDocument/2006/relationships/image" Target="../media/image246.emf"/><Relationship Id="rId38" Type="http://schemas.openxmlformats.org/officeDocument/2006/relationships/customXml" Target="../ink/ink240.xml"/><Relationship Id="rId46" Type="http://schemas.openxmlformats.org/officeDocument/2006/relationships/customXml" Target="../ink/ink244.xml"/><Relationship Id="rId2" Type="http://schemas.openxmlformats.org/officeDocument/2006/relationships/customXml" Target="../ink/ink222.xml"/><Relationship Id="rId16" Type="http://schemas.openxmlformats.org/officeDocument/2006/relationships/customXml" Target="../ink/ink229.xml"/><Relationship Id="rId20" Type="http://schemas.openxmlformats.org/officeDocument/2006/relationships/customXml" Target="../ink/ink231.xml"/><Relationship Id="rId29" Type="http://schemas.openxmlformats.org/officeDocument/2006/relationships/image" Target="../media/image244.emf"/><Relationship Id="rId41" Type="http://schemas.openxmlformats.org/officeDocument/2006/relationships/image" Target="../media/image25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4.xml"/><Relationship Id="rId11" Type="http://schemas.openxmlformats.org/officeDocument/2006/relationships/image" Target="../media/image235.emf"/><Relationship Id="rId24" Type="http://schemas.openxmlformats.org/officeDocument/2006/relationships/customXml" Target="../ink/ink233.xml"/><Relationship Id="rId32" Type="http://schemas.openxmlformats.org/officeDocument/2006/relationships/customXml" Target="../ink/ink237.xml"/><Relationship Id="rId37" Type="http://schemas.openxmlformats.org/officeDocument/2006/relationships/image" Target="../media/image248.emf"/><Relationship Id="rId40" Type="http://schemas.openxmlformats.org/officeDocument/2006/relationships/customXml" Target="../ink/ink241.xml"/><Relationship Id="rId45" Type="http://schemas.openxmlformats.org/officeDocument/2006/relationships/image" Target="../media/image252.emf"/><Relationship Id="rId5" Type="http://schemas.openxmlformats.org/officeDocument/2006/relationships/image" Target="../media/image232.emf"/><Relationship Id="rId15" Type="http://schemas.openxmlformats.org/officeDocument/2006/relationships/image" Target="../media/image237.emf"/><Relationship Id="rId23" Type="http://schemas.openxmlformats.org/officeDocument/2006/relationships/image" Target="../media/image241.emf"/><Relationship Id="rId28" Type="http://schemas.openxmlformats.org/officeDocument/2006/relationships/customXml" Target="../ink/ink235.xml"/><Relationship Id="rId36" Type="http://schemas.openxmlformats.org/officeDocument/2006/relationships/customXml" Target="../ink/ink239.xml"/><Relationship Id="rId49" Type="http://schemas.openxmlformats.org/officeDocument/2006/relationships/image" Target="../media/image254.emf"/><Relationship Id="rId10" Type="http://schemas.openxmlformats.org/officeDocument/2006/relationships/customXml" Target="../ink/ink226.xml"/><Relationship Id="rId19" Type="http://schemas.openxmlformats.org/officeDocument/2006/relationships/image" Target="../media/image239.emf"/><Relationship Id="rId31" Type="http://schemas.openxmlformats.org/officeDocument/2006/relationships/image" Target="../media/image245.emf"/><Relationship Id="rId44" Type="http://schemas.openxmlformats.org/officeDocument/2006/relationships/customXml" Target="../ink/ink243.xml"/><Relationship Id="rId4" Type="http://schemas.openxmlformats.org/officeDocument/2006/relationships/customXml" Target="../ink/ink223.xml"/><Relationship Id="rId9" Type="http://schemas.openxmlformats.org/officeDocument/2006/relationships/image" Target="../media/image234.emf"/><Relationship Id="rId14" Type="http://schemas.openxmlformats.org/officeDocument/2006/relationships/customXml" Target="../ink/ink228.xml"/><Relationship Id="rId22" Type="http://schemas.openxmlformats.org/officeDocument/2006/relationships/customXml" Target="../ink/ink232.xml"/><Relationship Id="rId27" Type="http://schemas.openxmlformats.org/officeDocument/2006/relationships/image" Target="../media/image243.emf"/><Relationship Id="rId30" Type="http://schemas.openxmlformats.org/officeDocument/2006/relationships/customXml" Target="../ink/ink236.xml"/><Relationship Id="rId35" Type="http://schemas.openxmlformats.org/officeDocument/2006/relationships/image" Target="../media/image247.emf"/><Relationship Id="rId43" Type="http://schemas.openxmlformats.org/officeDocument/2006/relationships/image" Target="../media/image251.emf"/><Relationship Id="rId48" Type="http://schemas.openxmlformats.org/officeDocument/2006/relationships/customXml" Target="../ink/ink245.xml"/><Relationship Id="rId8" Type="http://schemas.openxmlformats.org/officeDocument/2006/relationships/customXml" Target="../ink/ink225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emf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9" Type="http://schemas.openxmlformats.org/officeDocument/2006/relationships/image" Target="../media/image22.emf"/><Relationship Id="rId21" Type="http://schemas.openxmlformats.org/officeDocument/2006/relationships/image" Target="../media/image13.emf"/><Relationship Id="rId34" Type="http://schemas.openxmlformats.org/officeDocument/2006/relationships/customXml" Target="../ink/ink19.xml"/><Relationship Id="rId42" Type="http://schemas.openxmlformats.org/officeDocument/2006/relationships/customXml" Target="../ink/ink23.xml"/><Relationship Id="rId47" Type="http://schemas.openxmlformats.org/officeDocument/2006/relationships/image" Target="../media/image26.emf"/><Relationship Id="rId50" Type="http://schemas.openxmlformats.org/officeDocument/2006/relationships/customXml" Target="../ink/ink27.xml"/><Relationship Id="rId55" Type="http://schemas.openxmlformats.org/officeDocument/2006/relationships/image" Target="../media/image30.emf"/><Relationship Id="rId7" Type="http://schemas.openxmlformats.org/officeDocument/2006/relationships/image" Target="../media/image6.emf"/><Relationship Id="rId12" Type="http://schemas.openxmlformats.org/officeDocument/2006/relationships/customXml" Target="../ink/ink8.xml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customXml" Target="../ink/ink21.xml"/><Relationship Id="rId46" Type="http://schemas.openxmlformats.org/officeDocument/2006/relationships/customXml" Target="../ink/ink25.xml"/><Relationship Id="rId59" Type="http://schemas.openxmlformats.org/officeDocument/2006/relationships/image" Target="../media/image32.emf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17.emf"/><Relationship Id="rId41" Type="http://schemas.openxmlformats.org/officeDocument/2006/relationships/image" Target="../media/image23.emf"/><Relationship Id="rId54" Type="http://schemas.openxmlformats.org/officeDocument/2006/relationships/customXml" Target="../ink/ink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8.emf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37" Type="http://schemas.openxmlformats.org/officeDocument/2006/relationships/image" Target="../media/image21.emf"/><Relationship Id="rId40" Type="http://schemas.openxmlformats.org/officeDocument/2006/relationships/customXml" Target="../ink/ink22.xml"/><Relationship Id="rId45" Type="http://schemas.openxmlformats.org/officeDocument/2006/relationships/image" Target="../media/image25.emf"/><Relationship Id="rId53" Type="http://schemas.openxmlformats.org/officeDocument/2006/relationships/image" Target="../media/image29.emf"/><Relationship Id="rId58" Type="http://schemas.openxmlformats.org/officeDocument/2006/relationships/customXml" Target="../ink/ink31.xml"/><Relationship Id="rId5" Type="http://schemas.openxmlformats.org/officeDocument/2006/relationships/image" Target="../media/image5.emf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customXml" Target="../ink/ink16.xml"/><Relationship Id="rId36" Type="http://schemas.openxmlformats.org/officeDocument/2006/relationships/customXml" Target="../ink/ink20.xml"/><Relationship Id="rId49" Type="http://schemas.openxmlformats.org/officeDocument/2006/relationships/image" Target="../media/image27.emf"/><Relationship Id="rId57" Type="http://schemas.openxmlformats.org/officeDocument/2006/relationships/image" Target="../media/image31.emf"/><Relationship Id="rId10" Type="http://schemas.openxmlformats.org/officeDocument/2006/relationships/customXml" Target="../ink/ink7.xml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4" Type="http://schemas.openxmlformats.org/officeDocument/2006/relationships/customXml" Target="../ink/ink24.xml"/><Relationship Id="rId52" Type="http://schemas.openxmlformats.org/officeDocument/2006/relationships/customXml" Target="../ink/ink28.xml"/><Relationship Id="rId4" Type="http://schemas.openxmlformats.org/officeDocument/2006/relationships/customXml" Target="../ink/ink4.xml"/><Relationship Id="rId9" Type="http://schemas.openxmlformats.org/officeDocument/2006/relationships/image" Target="../media/image7.emf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16.emf"/><Relationship Id="rId30" Type="http://schemas.openxmlformats.org/officeDocument/2006/relationships/customXml" Target="../ink/ink17.xml"/><Relationship Id="rId35" Type="http://schemas.openxmlformats.org/officeDocument/2006/relationships/image" Target="../media/image20.emf"/><Relationship Id="rId43" Type="http://schemas.openxmlformats.org/officeDocument/2006/relationships/image" Target="../media/image24.emf"/><Relationship Id="rId48" Type="http://schemas.openxmlformats.org/officeDocument/2006/relationships/customXml" Target="../ink/ink26.xml"/><Relationship Id="rId56" Type="http://schemas.openxmlformats.org/officeDocument/2006/relationships/customXml" Target="../ink/ink30.xml"/><Relationship Id="rId8" Type="http://schemas.openxmlformats.org/officeDocument/2006/relationships/customXml" Target="../ink/ink6.xml"/><Relationship Id="rId51" Type="http://schemas.openxmlformats.org/officeDocument/2006/relationships/image" Target="../media/image28.emf"/><Relationship Id="rId3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9.xml"/><Relationship Id="rId13" Type="http://schemas.openxmlformats.org/officeDocument/2006/relationships/image" Target="../media/image260.emf"/><Relationship Id="rId18" Type="http://schemas.openxmlformats.org/officeDocument/2006/relationships/customXml" Target="../ink/ink254.xml"/><Relationship Id="rId26" Type="http://schemas.openxmlformats.org/officeDocument/2006/relationships/customXml" Target="../ink/ink258.xml"/><Relationship Id="rId39" Type="http://schemas.openxmlformats.org/officeDocument/2006/relationships/image" Target="../media/image273.emf"/><Relationship Id="rId3" Type="http://schemas.openxmlformats.org/officeDocument/2006/relationships/image" Target="../media/image255.emf"/><Relationship Id="rId21" Type="http://schemas.openxmlformats.org/officeDocument/2006/relationships/image" Target="../media/image264.emf"/><Relationship Id="rId34" Type="http://schemas.openxmlformats.org/officeDocument/2006/relationships/customXml" Target="../ink/ink262.xml"/><Relationship Id="rId42" Type="http://schemas.openxmlformats.org/officeDocument/2006/relationships/customXml" Target="../ink/ink266.xml"/><Relationship Id="rId7" Type="http://schemas.openxmlformats.org/officeDocument/2006/relationships/image" Target="../media/image257.emf"/><Relationship Id="rId12" Type="http://schemas.openxmlformats.org/officeDocument/2006/relationships/customXml" Target="../ink/ink251.xml"/><Relationship Id="rId17" Type="http://schemas.openxmlformats.org/officeDocument/2006/relationships/image" Target="../media/image262.emf"/><Relationship Id="rId25" Type="http://schemas.openxmlformats.org/officeDocument/2006/relationships/image" Target="../media/image266.emf"/><Relationship Id="rId33" Type="http://schemas.openxmlformats.org/officeDocument/2006/relationships/image" Target="../media/image270.emf"/><Relationship Id="rId38" Type="http://schemas.openxmlformats.org/officeDocument/2006/relationships/customXml" Target="../ink/ink264.xml"/><Relationship Id="rId2" Type="http://schemas.openxmlformats.org/officeDocument/2006/relationships/customXml" Target="../ink/ink246.xml"/><Relationship Id="rId16" Type="http://schemas.openxmlformats.org/officeDocument/2006/relationships/customXml" Target="../ink/ink253.xml"/><Relationship Id="rId20" Type="http://schemas.openxmlformats.org/officeDocument/2006/relationships/customXml" Target="../ink/ink255.xml"/><Relationship Id="rId29" Type="http://schemas.openxmlformats.org/officeDocument/2006/relationships/image" Target="../media/image268.emf"/><Relationship Id="rId41" Type="http://schemas.openxmlformats.org/officeDocument/2006/relationships/image" Target="../media/image27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8.xml"/><Relationship Id="rId11" Type="http://schemas.openxmlformats.org/officeDocument/2006/relationships/image" Target="../media/image259.emf"/><Relationship Id="rId24" Type="http://schemas.openxmlformats.org/officeDocument/2006/relationships/customXml" Target="../ink/ink257.xml"/><Relationship Id="rId32" Type="http://schemas.openxmlformats.org/officeDocument/2006/relationships/customXml" Target="../ink/ink261.xml"/><Relationship Id="rId37" Type="http://schemas.openxmlformats.org/officeDocument/2006/relationships/image" Target="../media/image272.emf"/><Relationship Id="rId40" Type="http://schemas.openxmlformats.org/officeDocument/2006/relationships/customXml" Target="../ink/ink265.xml"/><Relationship Id="rId45" Type="http://schemas.openxmlformats.org/officeDocument/2006/relationships/image" Target="../media/image276.emf"/><Relationship Id="rId5" Type="http://schemas.openxmlformats.org/officeDocument/2006/relationships/image" Target="../media/image256.emf"/><Relationship Id="rId15" Type="http://schemas.openxmlformats.org/officeDocument/2006/relationships/image" Target="../media/image261.emf"/><Relationship Id="rId23" Type="http://schemas.openxmlformats.org/officeDocument/2006/relationships/image" Target="../media/image265.emf"/><Relationship Id="rId28" Type="http://schemas.openxmlformats.org/officeDocument/2006/relationships/customXml" Target="../ink/ink259.xml"/><Relationship Id="rId36" Type="http://schemas.openxmlformats.org/officeDocument/2006/relationships/customXml" Target="../ink/ink263.xml"/><Relationship Id="rId10" Type="http://schemas.openxmlformats.org/officeDocument/2006/relationships/customXml" Target="../ink/ink250.xml"/><Relationship Id="rId19" Type="http://schemas.openxmlformats.org/officeDocument/2006/relationships/image" Target="../media/image263.emf"/><Relationship Id="rId31" Type="http://schemas.openxmlformats.org/officeDocument/2006/relationships/image" Target="../media/image269.emf"/><Relationship Id="rId44" Type="http://schemas.openxmlformats.org/officeDocument/2006/relationships/customXml" Target="../ink/ink267.xml"/><Relationship Id="rId4" Type="http://schemas.openxmlformats.org/officeDocument/2006/relationships/customXml" Target="../ink/ink247.xml"/><Relationship Id="rId9" Type="http://schemas.openxmlformats.org/officeDocument/2006/relationships/image" Target="../media/image258.emf"/><Relationship Id="rId14" Type="http://schemas.openxmlformats.org/officeDocument/2006/relationships/customXml" Target="../ink/ink252.xml"/><Relationship Id="rId22" Type="http://schemas.openxmlformats.org/officeDocument/2006/relationships/customXml" Target="../ink/ink256.xml"/><Relationship Id="rId27" Type="http://schemas.openxmlformats.org/officeDocument/2006/relationships/image" Target="../media/image267.emf"/><Relationship Id="rId30" Type="http://schemas.openxmlformats.org/officeDocument/2006/relationships/customXml" Target="../ink/ink260.xml"/><Relationship Id="rId35" Type="http://schemas.openxmlformats.org/officeDocument/2006/relationships/image" Target="../media/image271.emf"/><Relationship Id="rId43" Type="http://schemas.openxmlformats.org/officeDocument/2006/relationships/image" Target="../media/image275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1.xml"/><Relationship Id="rId13" Type="http://schemas.openxmlformats.org/officeDocument/2006/relationships/image" Target="../media/image282.emf"/><Relationship Id="rId18" Type="http://schemas.openxmlformats.org/officeDocument/2006/relationships/customXml" Target="../ink/ink276.xml"/><Relationship Id="rId3" Type="http://schemas.openxmlformats.org/officeDocument/2006/relationships/image" Target="../media/image277.emf"/><Relationship Id="rId21" Type="http://schemas.openxmlformats.org/officeDocument/2006/relationships/image" Target="../media/image286.emf"/><Relationship Id="rId7" Type="http://schemas.openxmlformats.org/officeDocument/2006/relationships/image" Target="../media/image279.emf"/><Relationship Id="rId12" Type="http://schemas.openxmlformats.org/officeDocument/2006/relationships/customXml" Target="../ink/ink273.xml"/><Relationship Id="rId17" Type="http://schemas.openxmlformats.org/officeDocument/2006/relationships/image" Target="../media/image284.emf"/><Relationship Id="rId2" Type="http://schemas.openxmlformats.org/officeDocument/2006/relationships/customXml" Target="../ink/ink268.xml"/><Relationship Id="rId16" Type="http://schemas.openxmlformats.org/officeDocument/2006/relationships/customXml" Target="../ink/ink275.xml"/><Relationship Id="rId20" Type="http://schemas.openxmlformats.org/officeDocument/2006/relationships/customXml" Target="../ink/ink2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0.xml"/><Relationship Id="rId11" Type="http://schemas.openxmlformats.org/officeDocument/2006/relationships/image" Target="../media/image281.emf"/><Relationship Id="rId5" Type="http://schemas.openxmlformats.org/officeDocument/2006/relationships/image" Target="../media/image278.emf"/><Relationship Id="rId15" Type="http://schemas.openxmlformats.org/officeDocument/2006/relationships/image" Target="../media/image283.emf"/><Relationship Id="rId23" Type="http://schemas.openxmlformats.org/officeDocument/2006/relationships/image" Target="../media/image287.emf"/><Relationship Id="rId10" Type="http://schemas.openxmlformats.org/officeDocument/2006/relationships/customXml" Target="../ink/ink272.xml"/><Relationship Id="rId19" Type="http://schemas.openxmlformats.org/officeDocument/2006/relationships/image" Target="../media/image285.emf"/><Relationship Id="rId4" Type="http://schemas.openxmlformats.org/officeDocument/2006/relationships/customXml" Target="../ink/ink269.xml"/><Relationship Id="rId9" Type="http://schemas.openxmlformats.org/officeDocument/2006/relationships/image" Target="../media/image280.emf"/><Relationship Id="rId14" Type="http://schemas.openxmlformats.org/officeDocument/2006/relationships/customXml" Target="../ink/ink274.xml"/><Relationship Id="rId22" Type="http://schemas.openxmlformats.org/officeDocument/2006/relationships/customXml" Target="../ink/ink27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1.xml"/><Relationship Id="rId13" Type="http://schemas.openxmlformats.org/officeDocument/2006/relationships/image" Target="../media/image293.emf"/><Relationship Id="rId3" Type="http://schemas.openxmlformats.org/officeDocument/2006/relationships/image" Target="../media/image10.wmf"/><Relationship Id="rId7" Type="http://schemas.openxmlformats.org/officeDocument/2006/relationships/image" Target="../media/image290.emf"/><Relationship Id="rId12" Type="http://schemas.openxmlformats.org/officeDocument/2006/relationships/customXml" Target="../ink/ink28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80.xml"/><Relationship Id="rId11" Type="http://schemas.openxmlformats.org/officeDocument/2006/relationships/image" Target="../media/image292.emf"/><Relationship Id="rId5" Type="http://schemas.openxmlformats.org/officeDocument/2006/relationships/image" Target="../media/image289.emf"/><Relationship Id="rId10" Type="http://schemas.openxmlformats.org/officeDocument/2006/relationships/customXml" Target="../ink/ink282.xml"/><Relationship Id="rId4" Type="http://schemas.openxmlformats.org/officeDocument/2006/relationships/customXml" Target="../ink/ink279.xml"/><Relationship Id="rId9" Type="http://schemas.openxmlformats.org/officeDocument/2006/relationships/image" Target="../media/image29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7.xml"/><Relationship Id="rId13" Type="http://schemas.openxmlformats.org/officeDocument/2006/relationships/image" Target="../media/image304.emf"/><Relationship Id="rId18" Type="http://schemas.openxmlformats.org/officeDocument/2006/relationships/customXml" Target="../ink/ink292.xml"/><Relationship Id="rId26" Type="http://schemas.openxmlformats.org/officeDocument/2006/relationships/customXml" Target="../ink/ink296.xml"/><Relationship Id="rId39" Type="http://schemas.openxmlformats.org/officeDocument/2006/relationships/image" Target="../media/image317.emf"/><Relationship Id="rId3" Type="http://schemas.openxmlformats.org/officeDocument/2006/relationships/image" Target="../media/image299.emf"/><Relationship Id="rId21" Type="http://schemas.openxmlformats.org/officeDocument/2006/relationships/image" Target="../media/image308.emf"/><Relationship Id="rId34" Type="http://schemas.openxmlformats.org/officeDocument/2006/relationships/customXml" Target="../ink/ink300.xml"/><Relationship Id="rId42" Type="http://schemas.openxmlformats.org/officeDocument/2006/relationships/customXml" Target="../ink/ink304.xml"/><Relationship Id="rId7" Type="http://schemas.openxmlformats.org/officeDocument/2006/relationships/image" Target="../media/image301.emf"/><Relationship Id="rId12" Type="http://schemas.openxmlformats.org/officeDocument/2006/relationships/customXml" Target="../ink/ink289.xml"/><Relationship Id="rId17" Type="http://schemas.openxmlformats.org/officeDocument/2006/relationships/image" Target="../media/image306.emf"/><Relationship Id="rId25" Type="http://schemas.openxmlformats.org/officeDocument/2006/relationships/image" Target="../media/image310.emf"/><Relationship Id="rId33" Type="http://schemas.openxmlformats.org/officeDocument/2006/relationships/image" Target="../media/image314.emf"/><Relationship Id="rId38" Type="http://schemas.openxmlformats.org/officeDocument/2006/relationships/customXml" Target="../ink/ink302.xml"/><Relationship Id="rId2" Type="http://schemas.openxmlformats.org/officeDocument/2006/relationships/customXml" Target="../ink/ink284.xml"/><Relationship Id="rId16" Type="http://schemas.openxmlformats.org/officeDocument/2006/relationships/customXml" Target="../ink/ink291.xml"/><Relationship Id="rId20" Type="http://schemas.openxmlformats.org/officeDocument/2006/relationships/customXml" Target="../ink/ink293.xml"/><Relationship Id="rId29" Type="http://schemas.openxmlformats.org/officeDocument/2006/relationships/image" Target="../media/image312.emf"/><Relationship Id="rId41" Type="http://schemas.openxmlformats.org/officeDocument/2006/relationships/image" Target="../media/image31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6.xml"/><Relationship Id="rId11" Type="http://schemas.openxmlformats.org/officeDocument/2006/relationships/image" Target="../media/image303.emf"/><Relationship Id="rId24" Type="http://schemas.openxmlformats.org/officeDocument/2006/relationships/customXml" Target="../ink/ink295.xml"/><Relationship Id="rId32" Type="http://schemas.openxmlformats.org/officeDocument/2006/relationships/customXml" Target="../ink/ink299.xml"/><Relationship Id="rId37" Type="http://schemas.openxmlformats.org/officeDocument/2006/relationships/image" Target="../media/image316.emf"/><Relationship Id="rId40" Type="http://schemas.openxmlformats.org/officeDocument/2006/relationships/customXml" Target="../ink/ink303.xml"/><Relationship Id="rId45" Type="http://schemas.openxmlformats.org/officeDocument/2006/relationships/image" Target="../media/image320.emf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23" Type="http://schemas.openxmlformats.org/officeDocument/2006/relationships/image" Target="../media/image309.emf"/><Relationship Id="rId28" Type="http://schemas.openxmlformats.org/officeDocument/2006/relationships/customXml" Target="../ink/ink297.xml"/><Relationship Id="rId36" Type="http://schemas.openxmlformats.org/officeDocument/2006/relationships/customXml" Target="../ink/ink301.xml"/><Relationship Id="rId10" Type="http://schemas.openxmlformats.org/officeDocument/2006/relationships/customXml" Target="../ink/ink288.xml"/><Relationship Id="rId19" Type="http://schemas.openxmlformats.org/officeDocument/2006/relationships/image" Target="../media/image307.emf"/><Relationship Id="rId31" Type="http://schemas.openxmlformats.org/officeDocument/2006/relationships/image" Target="../media/image313.emf"/><Relationship Id="rId44" Type="http://schemas.openxmlformats.org/officeDocument/2006/relationships/customXml" Target="../ink/ink305.xml"/><Relationship Id="rId4" Type="http://schemas.openxmlformats.org/officeDocument/2006/relationships/customXml" Target="../ink/ink285.xml"/><Relationship Id="rId9" Type="http://schemas.openxmlformats.org/officeDocument/2006/relationships/image" Target="../media/image302.emf"/><Relationship Id="rId14" Type="http://schemas.openxmlformats.org/officeDocument/2006/relationships/customXml" Target="../ink/ink290.xml"/><Relationship Id="rId22" Type="http://schemas.openxmlformats.org/officeDocument/2006/relationships/customXml" Target="../ink/ink294.xml"/><Relationship Id="rId27" Type="http://schemas.openxmlformats.org/officeDocument/2006/relationships/image" Target="../media/image311.emf"/><Relationship Id="rId30" Type="http://schemas.openxmlformats.org/officeDocument/2006/relationships/customXml" Target="../ink/ink298.xml"/><Relationship Id="rId35" Type="http://schemas.openxmlformats.org/officeDocument/2006/relationships/image" Target="../media/image315.emf"/><Relationship Id="rId43" Type="http://schemas.openxmlformats.org/officeDocument/2006/relationships/image" Target="../media/image319.emf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emf"/><Relationship Id="rId18" Type="http://schemas.openxmlformats.org/officeDocument/2006/relationships/customXml" Target="../ink/ink314.xml"/><Relationship Id="rId26" Type="http://schemas.openxmlformats.org/officeDocument/2006/relationships/customXml" Target="../ink/ink318.xml"/><Relationship Id="rId39" Type="http://schemas.openxmlformats.org/officeDocument/2006/relationships/image" Target="../media/image325.emf"/><Relationship Id="rId21" Type="http://schemas.openxmlformats.org/officeDocument/2006/relationships/image" Target="../media/image294.emf"/><Relationship Id="rId34" Type="http://schemas.openxmlformats.org/officeDocument/2006/relationships/customXml" Target="../ink/ink322.xml"/><Relationship Id="rId42" Type="http://schemas.openxmlformats.org/officeDocument/2006/relationships/customXml" Target="../ink/ink326.xml"/><Relationship Id="rId47" Type="http://schemas.openxmlformats.org/officeDocument/2006/relationships/image" Target="../media/image329.emf"/><Relationship Id="rId50" Type="http://schemas.openxmlformats.org/officeDocument/2006/relationships/customXml" Target="../ink/ink330.xml"/><Relationship Id="rId55" Type="http://schemas.openxmlformats.org/officeDocument/2006/relationships/image" Target="../media/image333.emf"/><Relationship Id="rId7" Type="http://schemas.openxmlformats.org/officeDocument/2006/relationships/image" Target="../media/image36.emf"/><Relationship Id="rId2" Type="http://schemas.openxmlformats.org/officeDocument/2006/relationships/customXml" Target="../ink/ink306.xml"/><Relationship Id="rId16" Type="http://schemas.openxmlformats.org/officeDocument/2006/relationships/customXml" Target="../ink/ink313.xml"/><Relationship Id="rId20" Type="http://schemas.openxmlformats.org/officeDocument/2006/relationships/customXml" Target="../ink/ink315.xml"/><Relationship Id="rId29" Type="http://schemas.openxmlformats.org/officeDocument/2006/relationships/image" Target="../media/image298.emf"/><Relationship Id="rId41" Type="http://schemas.openxmlformats.org/officeDocument/2006/relationships/image" Target="../media/image326.emf"/><Relationship Id="rId54" Type="http://schemas.openxmlformats.org/officeDocument/2006/relationships/customXml" Target="../ink/ink3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8.xml"/><Relationship Id="rId11" Type="http://schemas.openxmlformats.org/officeDocument/2006/relationships/image" Target="../media/image128.emf"/><Relationship Id="rId24" Type="http://schemas.openxmlformats.org/officeDocument/2006/relationships/customXml" Target="../ink/ink317.xml"/><Relationship Id="rId32" Type="http://schemas.openxmlformats.org/officeDocument/2006/relationships/customXml" Target="../ink/ink321.xml"/><Relationship Id="rId37" Type="http://schemas.openxmlformats.org/officeDocument/2006/relationships/image" Target="../media/image324.emf"/><Relationship Id="rId40" Type="http://schemas.openxmlformats.org/officeDocument/2006/relationships/customXml" Target="../ink/ink325.xml"/><Relationship Id="rId45" Type="http://schemas.openxmlformats.org/officeDocument/2006/relationships/image" Target="../media/image328.emf"/><Relationship Id="rId53" Type="http://schemas.openxmlformats.org/officeDocument/2006/relationships/image" Target="../media/image332.emf"/><Relationship Id="rId58" Type="http://schemas.openxmlformats.org/officeDocument/2006/relationships/customXml" Target="../ink/ink334.xml"/><Relationship Id="rId5" Type="http://schemas.openxmlformats.org/officeDocument/2006/relationships/image" Target="../media/image35.emf"/><Relationship Id="rId15" Type="http://schemas.openxmlformats.org/officeDocument/2006/relationships/image" Target="../media/image130.emf"/><Relationship Id="rId23" Type="http://schemas.openxmlformats.org/officeDocument/2006/relationships/image" Target="../media/image295.emf"/><Relationship Id="rId28" Type="http://schemas.openxmlformats.org/officeDocument/2006/relationships/customXml" Target="../ink/ink319.xml"/><Relationship Id="rId36" Type="http://schemas.openxmlformats.org/officeDocument/2006/relationships/customXml" Target="../ink/ink323.xml"/><Relationship Id="rId49" Type="http://schemas.openxmlformats.org/officeDocument/2006/relationships/image" Target="../media/image330.emf"/><Relationship Id="rId57" Type="http://schemas.openxmlformats.org/officeDocument/2006/relationships/image" Target="../media/image334.emf"/><Relationship Id="rId61" Type="http://schemas.openxmlformats.org/officeDocument/2006/relationships/image" Target="../media/image336.emf"/><Relationship Id="rId10" Type="http://schemas.openxmlformats.org/officeDocument/2006/relationships/customXml" Target="../ink/ink310.xml"/><Relationship Id="rId19" Type="http://schemas.openxmlformats.org/officeDocument/2006/relationships/image" Target="../media/image288.emf"/><Relationship Id="rId31" Type="http://schemas.openxmlformats.org/officeDocument/2006/relationships/image" Target="../media/image321.emf"/><Relationship Id="rId44" Type="http://schemas.openxmlformats.org/officeDocument/2006/relationships/customXml" Target="../ink/ink327.xml"/><Relationship Id="rId52" Type="http://schemas.openxmlformats.org/officeDocument/2006/relationships/customXml" Target="../ink/ink331.xml"/><Relationship Id="rId60" Type="http://schemas.openxmlformats.org/officeDocument/2006/relationships/customXml" Target="../ink/ink335.xml"/><Relationship Id="rId4" Type="http://schemas.openxmlformats.org/officeDocument/2006/relationships/customXml" Target="../ink/ink307.xml"/><Relationship Id="rId9" Type="http://schemas.openxmlformats.org/officeDocument/2006/relationships/image" Target="../media/image127.emf"/><Relationship Id="rId14" Type="http://schemas.openxmlformats.org/officeDocument/2006/relationships/customXml" Target="../ink/ink312.xml"/><Relationship Id="rId22" Type="http://schemas.openxmlformats.org/officeDocument/2006/relationships/customXml" Target="../ink/ink316.xml"/><Relationship Id="rId27" Type="http://schemas.openxmlformats.org/officeDocument/2006/relationships/image" Target="../media/image297.emf"/><Relationship Id="rId30" Type="http://schemas.openxmlformats.org/officeDocument/2006/relationships/customXml" Target="../ink/ink320.xml"/><Relationship Id="rId35" Type="http://schemas.openxmlformats.org/officeDocument/2006/relationships/image" Target="../media/image323.emf"/><Relationship Id="rId43" Type="http://schemas.openxmlformats.org/officeDocument/2006/relationships/image" Target="../media/image327.emf"/><Relationship Id="rId48" Type="http://schemas.openxmlformats.org/officeDocument/2006/relationships/customXml" Target="../ink/ink329.xml"/><Relationship Id="rId56" Type="http://schemas.openxmlformats.org/officeDocument/2006/relationships/customXml" Target="../ink/ink333.xml"/><Relationship Id="rId8" Type="http://schemas.openxmlformats.org/officeDocument/2006/relationships/customXml" Target="../ink/ink309.xml"/><Relationship Id="rId51" Type="http://schemas.openxmlformats.org/officeDocument/2006/relationships/image" Target="../media/image331.emf"/><Relationship Id="rId3" Type="http://schemas.openxmlformats.org/officeDocument/2006/relationships/image" Target="../media/image34.emf"/><Relationship Id="rId12" Type="http://schemas.openxmlformats.org/officeDocument/2006/relationships/customXml" Target="../ink/ink311.xml"/><Relationship Id="rId17" Type="http://schemas.openxmlformats.org/officeDocument/2006/relationships/image" Target="../media/image136.emf"/><Relationship Id="rId25" Type="http://schemas.openxmlformats.org/officeDocument/2006/relationships/image" Target="../media/image296.emf"/><Relationship Id="rId33" Type="http://schemas.openxmlformats.org/officeDocument/2006/relationships/image" Target="../media/image322.emf"/><Relationship Id="rId38" Type="http://schemas.openxmlformats.org/officeDocument/2006/relationships/customXml" Target="../ink/ink324.xml"/><Relationship Id="rId46" Type="http://schemas.openxmlformats.org/officeDocument/2006/relationships/customXml" Target="../ink/ink328.xml"/><Relationship Id="rId59" Type="http://schemas.openxmlformats.org/officeDocument/2006/relationships/image" Target="../media/image335.emf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2.emf"/><Relationship Id="rId18" Type="http://schemas.openxmlformats.org/officeDocument/2006/relationships/customXml" Target="../ink/ink344.xml"/><Relationship Id="rId26" Type="http://schemas.openxmlformats.org/officeDocument/2006/relationships/customXml" Target="../ink/ink348.xml"/><Relationship Id="rId39" Type="http://schemas.openxmlformats.org/officeDocument/2006/relationships/image" Target="../media/image355.emf"/><Relationship Id="rId3" Type="http://schemas.openxmlformats.org/officeDocument/2006/relationships/image" Target="../media/image337.emf"/><Relationship Id="rId21" Type="http://schemas.openxmlformats.org/officeDocument/2006/relationships/image" Target="../media/image346.emf"/><Relationship Id="rId34" Type="http://schemas.openxmlformats.org/officeDocument/2006/relationships/customXml" Target="../ink/ink352.xml"/><Relationship Id="rId42" Type="http://schemas.openxmlformats.org/officeDocument/2006/relationships/customXml" Target="../ink/ink356.xml"/><Relationship Id="rId47" Type="http://schemas.openxmlformats.org/officeDocument/2006/relationships/image" Target="../media/image359.emf"/><Relationship Id="rId7" Type="http://schemas.openxmlformats.org/officeDocument/2006/relationships/image" Target="../media/image339.emf"/><Relationship Id="rId12" Type="http://schemas.openxmlformats.org/officeDocument/2006/relationships/customXml" Target="../ink/ink341.xml"/><Relationship Id="rId17" Type="http://schemas.openxmlformats.org/officeDocument/2006/relationships/image" Target="../media/image344.emf"/><Relationship Id="rId25" Type="http://schemas.openxmlformats.org/officeDocument/2006/relationships/image" Target="../media/image348.emf"/><Relationship Id="rId33" Type="http://schemas.openxmlformats.org/officeDocument/2006/relationships/image" Target="../media/image352.emf"/><Relationship Id="rId38" Type="http://schemas.openxmlformats.org/officeDocument/2006/relationships/customXml" Target="../ink/ink354.xml"/><Relationship Id="rId46" Type="http://schemas.openxmlformats.org/officeDocument/2006/relationships/customXml" Target="../ink/ink358.xml"/><Relationship Id="rId2" Type="http://schemas.openxmlformats.org/officeDocument/2006/relationships/customXml" Target="../ink/ink336.xml"/><Relationship Id="rId16" Type="http://schemas.openxmlformats.org/officeDocument/2006/relationships/customXml" Target="../ink/ink343.xml"/><Relationship Id="rId20" Type="http://schemas.openxmlformats.org/officeDocument/2006/relationships/customXml" Target="../ink/ink345.xml"/><Relationship Id="rId29" Type="http://schemas.openxmlformats.org/officeDocument/2006/relationships/image" Target="../media/image350.emf"/><Relationship Id="rId41" Type="http://schemas.openxmlformats.org/officeDocument/2006/relationships/image" Target="../media/image356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8.xml"/><Relationship Id="rId11" Type="http://schemas.openxmlformats.org/officeDocument/2006/relationships/image" Target="../media/image341.emf"/><Relationship Id="rId24" Type="http://schemas.openxmlformats.org/officeDocument/2006/relationships/customXml" Target="../ink/ink347.xml"/><Relationship Id="rId32" Type="http://schemas.openxmlformats.org/officeDocument/2006/relationships/customXml" Target="../ink/ink351.xml"/><Relationship Id="rId37" Type="http://schemas.openxmlformats.org/officeDocument/2006/relationships/image" Target="../media/image354.emf"/><Relationship Id="rId40" Type="http://schemas.openxmlformats.org/officeDocument/2006/relationships/customXml" Target="../ink/ink355.xml"/><Relationship Id="rId45" Type="http://schemas.openxmlformats.org/officeDocument/2006/relationships/image" Target="../media/image358.emf"/><Relationship Id="rId5" Type="http://schemas.openxmlformats.org/officeDocument/2006/relationships/image" Target="../media/image338.emf"/><Relationship Id="rId15" Type="http://schemas.openxmlformats.org/officeDocument/2006/relationships/image" Target="../media/image343.emf"/><Relationship Id="rId23" Type="http://schemas.openxmlformats.org/officeDocument/2006/relationships/image" Target="../media/image347.emf"/><Relationship Id="rId28" Type="http://schemas.openxmlformats.org/officeDocument/2006/relationships/customXml" Target="../ink/ink349.xml"/><Relationship Id="rId36" Type="http://schemas.openxmlformats.org/officeDocument/2006/relationships/customXml" Target="../ink/ink353.xml"/><Relationship Id="rId49" Type="http://schemas.openxmlformats.org/officeDocument/2006/relationships/image" Target="../media/image360.emf"/><Relationship Id="rId10" Type="http://schemas.openxmlformats.org/officeDocument/2006/relationships/customXml" Target="../ink/ink340.xml"/><Relationship Id="rId19" Type="http://schemas.openxmlformats.org/officeDocument/2006/relationships/image" Target="../media/image345.emf"/><Relationship Id="rId31" Type="http://schemas.openxmlformats.org/officeDocument/2006/relationships/image" Target="../media/image351.emf"/><Relationship Id="rId44" Type="http://schemas.openxmlformats.org/officeDocument/2006/relationships/customXml" Target="../ink/ink357.xml"/><Relationship Id="rId4" Type="http://schemas.openxmlformats.org/officeDocument/2006/relationships/customXml" Target="../ink/ink337.xml"/><Relationship Id="rId9" Type="http://schemas.openxmlformats.org/officeDocument/2006/relationships/image" Target="../media/image340.emf"/><Relationship Id="rId14" Type="http://schemas.openxmlformats.org/officeDocument/2006/relationships/customXml" Target="../ink/ink342.xml"/><Relationship Id="rId22" Type="http://schemas.openxmlformats.org/officeDocument/2006/relationships/customXml" Target="../ink/ink346.xml"/><Relationship Id="rId27" Type="http://schemas.openxmlformats.org/officeDocument/2006/relationships/image" Target="../media/image349.emf"/><Relationship Id="rId30" Type="http://schemas.openxmlformats.org/officeDocument/2006/relationships/customXml" Target="../ink/ink350.xml"/><Relationship Id="rId35" Type="http://schemas.openxmlformats.org/officeDocument/2006/relationships/image" Target="../media/image353.emf"/><Relationship Id="rId43" Type="http://schemas.openxmlformats.org/officeDocument/2006/relationships/image" Target="../media/image357.emf"/><Relationship Id="rId48" Type="http://schemas.openxmlformats.org/officeDocument/2006/relationships/customXml" Target="../ink/ink359.xml"/><Relationship Id="rId8" Type="http://schemas.openxmlformats.org/officeDocument/2006/relationships/customXml" Target="../ink/ink3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8.emf"/><Relationship Id="rId18" Type="http://schemas.openxmlformats.org/officeDocument/2006/relationships/customXml" Target="../ink/ink368.xml"/><Relationship Id="rId26" Type="http://schemas.openxmlformats.org/officeDocument/2006/relationships/customXml" Target="../ink/ink372.xml"/><Relationship Id="rId39" Type="http://schemas.openxmlformats.org/officeDocument/2006/relationships/image" Target="../media/image381.emf"/><Relationship Id="rId21" Type="http://schemas.openxmlformats.org/officeDocument/2006/relationships/image" Target="../media/image372.emf"/><Relationship Id="rId34" Type="http://schemas.openxmlformats.org/officeDocument/2006/relationships/customXml" Target="../ink/ink376.xml"/><Relationship Id="rId42" Type="http://schemas.openxmlformats.org/officeDocument/2006/relationships/customXml" Target="../ink/ink380.xml"/><Relationship Id="rId47" Type="http://schemas.openxmlformats.org/officeDocument/2006/relationships/image" Target="../media/image385.emf"/><Relationship Id="rId50" Type="http://schemas.openxmlformats.org/officeDocument/2006/relationships/customXml" Target="../ink/ink384.xml"/><Relationship Id="rId55" Type="http://schemas.openxmlformats.org/officeDocument/2006/relationships/image" Target="../media/image389.emf"/><Relationship Id="rId63" Type="http://schemas.openxmlformats.org/officeDocument/2006/relationships/image" Target="../media/image393.emf"/><Relationship Id="rId68" Type="http://schemas.openxmlformats.org/officeDocument/2006/relationships/customXml" Target="../ink/ink393.xml"/><Relationship Id="rId7" Type="http://schemas.openxmlformats.org/officeDocument/2006/relationships/image" Target="../media/image365.emf"/><Relationship Id="rId71" Type="http://schemas.openxmlformats.org/officeDocument/2006/relationships/image" Target="../media/image397.emf"/><Relationship Id="rId2" Type="http://schemas.openxmlformats.org/officeDocument/2006/relationships/customXml" Target="../ink/ink360.xml"/><Relationship Id="rId16" Type="http://schemas.openxmlformats.org/officeDocument/2006/relationships/customXml" Target="../ink/ink367.xml"/><Relationship Id="rId29" Type="http://schemas.openxmlformats.org/officeDocument/2006/relationships/image" Target="../media/image376.emf"/><Relationship Id="rId11" Type="http://schemas.openxmlformats.org/officeDocument/2006/relationships/image" Target="../media/image367.emf"/><Relationship Id="rId24" Type="http://schemas.openxmlformats.org/officeDocument/2006/relationships/customXml" Target="../ink/ink371.xml"/><Relationship Id="rId32" Type="http://schemas.openxmlformats.org/officeDocument/2006/relationships/customXml" Target="../ink/ink375.xml"/><Relationship Id="rId37" Type="http://schemas.openxmlformats.org/officeDocument/2006/relationships/image" Target="../media/image380.emf"/><Relationship Id="rId40" Type="http://schemas.openxmlformats.org/officeDocument/2006/relationships/customXml" Target="../ink/ink379.xml"/><Relationship Id="rId45" Type="http://schemas.openxmlformats.org/officeDocument/2006/relationships/image" Target="../media/image384.emf"/><Relationship Id="rId53" Type="http://schemas.openxmlformats.org/officeDocument/2006/relationships/image" Target="../media/image388.emf"/><Relationship Id="rId58" Type="http://schemas.openxmlformats.org/officeDocument/2006/relationships/customXml" Target="../ink/ink388.xml"/><Relationship Id="rId66" Type="http://schemas.openxmlformats.org/officeDocument/2006/relationships/customXml" Target="../ink/ink392.xml"/><Relationship Id="rId5" Type="http://schemas.openxmlformats.org/officeDocument/2006/relationships/image" Target="../media/image364.emf"/><Relationship Id="rId15" Type="http://schemas.openxmlformats.org/officeDocument/2006/relationships/image" Target="../media/image369.emf"/><Relationship Id="rId23" Type="http://schemas.openxmlformats.org/officeDocument/2006/relationships/image" Target="../media/image373.emf"/><Relationship Id="rId28" Type="http://schemas.openxmlformats.org/officeDocument/2006/relationships/customXml" Target="../ink/ink373.xml"/><Relationship Id="rId36" Type="http://schemas.openxmlformats.org/officeDocument/2006/relationships/customXml" Target="../ink/ink377.xml"/><Relationship Id="rId49" Type="http://schemas.openxmlformats.org/officeDocument/2006/relationships/image" Target="../media/image386.emf"/><Relationship Id="rId57" Type="http://schemas.openxmlformats.org/officeDocument/2006/relationships/image" Target="../media/image390.emf"/><Relationship Id="rId61" Type="http://schemas.openxmlformats.org/officeDocument/2006/relationships/image" Target="../media/image392.emf"/><Relationship Id="rId10" Type="http://schemas.openxmlformats.org/officeDocument/2006/relationships/customXml" Target="../ink/ink364.xml"/><Relationship Id="rId19" Type="http://schemas.openxmlformats.org/officeDocument/2006/relationships/image" Target="../media/image371.emf"/><Relationship Id="rId31" Type="http://schemas.openxmlformats.org/officeDocument/2006/relationships/image" Target="../media/image377.emf"/><Relationship Id="rId44" Type="http://schemas.openxmlformats.org/officeDocument/2006/relationships/customXml" Target="../ink/ink381.xml"/><Relationship Id="rId52" Type="http://schemas.openxmlformats.org/officeDocument/2006/relationships/customXml" Target="../ink/ink385.xml"/><Relationship Id="rId60" Type="http://schemas.openxmlformats.org/officeDocument/2006/relationships/customXml" Target="../ink/ink389.xml"/><Relationship Id="rId65" Type="http://schemas.openxmlformats.org/officeDocument/2006/relationships/image" Target="../media/image394.emf"/><Relationship Id="rId73" Type="http://schemas.openxmlformats.org/officeDocument/2006/relationships/image" Target="../media/image398.emf"/><Relationship Id="rId4" Type="http://schemas.openxmlformats.org/officeDocument/2006/relationships/customXml" Target="../ink/ink361.xml"/><Relationship Id="rId9" Type="http://schemas.openxmlformats.org/officeDocument/2006/relationships/image" Target="../media/image366.emf"/><Relationship Id="rId14" Type="http://schemas.openxmlformats.org/officeDocument/2006/relationships/customXml" Target="../ink/ink366.xml"/><Relationship Id="rId22" Type="http://schemas.openxmlformats.org/officeDocument/2006/relationships/customXml" Target="../ink/ink370.xml"/><Relationship Id="rId27" Type="http://schemas.openxmlformats.org/officeDocument/2006/relationships/image" Target="../media/image375.emf"/><Relationship Id="rId30" Type="http://schemas.openxmlformats.org/officeDocument/2006/relationships/customXml" Target="../ink/ink374.xml"/><Relationship Id="rId35" Type="http://schemas.openxmlformats.org/officeDocument/2006/relationships/image" Target="../media/image379.emf"/><Relationship Id="rId43" Type="http://schemas.openxmlformats.org/officeDocument/2006/relationships/image" Target="../media/image383.emf"/><Relationship Id="rId48" Type="http://schemas.openxmlformats.org/officeDocument/2006/relationships/customXml" Target="../ink/ink383.xml"/><Relationship Id="rId56" Type="http://schemas.openxmlformats.org/officeDocument/2006/relationships/customXml" Target="../ink/ink387.xml"/><Relationship Id="rId64" Type="http://schemas.openxmlformats.org/officeDocument/2006/relationships/customXml" Target="../ink/ink391.xml"/><Relationship Id="rId69" Type="http://schemas.openxmlformats.org/officeDocument/2006/relationships/image" Target="../media/image396.emf"/><Relationship Id="rId8" Type="http://schemas.openxmlformats.org/officeDocument/2006/relationships/customXml" Target="../ink/ink363.xml"/><Relationship Id="rId51" Type="http://schemas.openxmlformats.org/officeDocument/2006/relationships/image" Target="../media/image387.emf"/><Relationship Id="rId72" Type="http://schemas.openxmlformats.org/officeDocument/2006/relationships/customXml" Target="../ink/ink395.xml"/><Relationship Id="rId3" Type="http://schemas.openxmlformats.org/officeDocument/2006/relationships/image" Target="../media/image363.emf"/><Relationship Id="rId12" Type="http://schemas.openxmlformats.org/officeDocument/2006/relationships/customXml" Target="../ink/ink365.xml"/><Relationship Id="rId17" Type="http://schemas.openxmlformats.org/officeDocument/2006/relationships/image" Target="../media/image370.emf"/><Relationship Id="rId25" Type="http://schemas.openxmlformats.org/officeDocument/2006/relationships/image" Target="../media/image374.emf"/><Relationship Id="rId33" Type="http://schemas.openxmlformats.org/officeDocument/2006/relationships/image" Target="../media/image378.emf"/><Relationship Id="rId38" Type="http://schemas.openxmlformats.org/officeDocument/2006/relationships/customXml" Target="../ink/ink378.xml"/><Relationship Id="rId46" Type="http://schemas.openxmlformats.org/officeDocument/2006/relationships/customXml" Target="../ink/ink382.xml"/><Relationship Id="rId59" Type="http://schemas.openxmlformats.org/officeDocument/2006/relationships/image" Target="../media/image391.emf"/><Relationship Id="rId67" Type="http://schemas.openxmlformats.org/officeDocument/2006/relationships/image" Target="../media/image395.emf"/><Relationship Id="rId20" Type="http://schemas.openxmlformats.org/officeDocument/2006/relationships/customXml" Target="../ink/ink369.xml"/><Relationship Id="rId41" Type="http://schemas.openxmlformats.org/officeDocument/2006/relationships/image" Target="../media/image382.emf"/><Relationship Id="rId54" Type="http://schemas.openxmlformats.org/officeDocument/2006/relationships/customXml" Target="../ink/ink386.xml"/><Relationship Id="rId62" Type="http://schemas.openxmlformats.org/officeDocument/2006/relationships/customXml" Target="../ink/ink390.xml"/><Relationship Id="rId70" Type="http://schemas.openxmlformats.org/officeDocument/2006/relationships/customXml" Target="../ink/ink3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4.emf"/><Relationship Id="rId18" Type="http://schemas.openxmlformats.org/officeDocument/2006/relationships/customXml" Target="../ink/ink404.xml"/><Relationship Id="rId26" Type="http://schemas.openxmlformats.org/officeDocument/2006/relationships/customXml" Target="../ink/ink408.xml"/><Relationship Id="rId39" Type="http://schemas.openxmlformats.org/officeDocument/2006/relationships/image" Target="../media/image417.emf"/><Relationship Id="rId21" Type="http://schemas.openxmlformats.org/officeDocument/2006/relationships/image" Target="../media/image408.emf"/><Relationship Id="rId34" Type="http://schemas.openxmlformats.org/officeDocument/2006/relationships/customXml" Target="../ink/ink412.xml"/><Relationship Id="rId42" Type="http://schemas.openxmlformats.org/officeDocument/2006/relationships/customXml" Target="../ink/ink416.xml"/><Relationship Id="rId47" Type="http://schemas.openxmlformats.org/officeDocument/2006/relationships/image" Target="../media/image421.emf"/><Relationship Id="rId50" Type="http://schemas.openxmlformats.org/officeDocument/2006/relationships/customXml" Target="../ink/ink420.xml"/><Relationship Id="rId55" Type="http://schemas.openxmlformats.org/officeDocument/2006/relationships/image" Target="../media/image425.emf"/><Relationship Id="rId63" Type="http://schemas.openxmlformats.org/officeDocument/2006/relationships/image" Target="../media/image429.emf"/><Relationship Id="rId68" Type="http://schemas.openxmlformats.org/officeDocument/2006/relationships/customXml" Target="../ink/ink429.xml"/><Relationship Id="rId76" Type="http://schemas.openxmlformats.org/officeDocument/2006/relationships/customXml" Target="../ink/ink433.xml"/><Relationship Id="rId84" Type="http://schemas.openxmlformats.org/officeDocument/2006/relationships/customXml" Target="../ink/ink437.xml"/><Relationship Id="rId89" Type="http://schemas.openxmlformats.org/officeDocument/2006/relationships/image" Target="../media/image442.emf"/><Relationship Id="rId7" Type="http://schemas.openxmlformats.org/officeDocument/2006/relationships/image" Target="../media/image401.emf"/><Relationship Id="rId71" Type="http://schemas.openxmlformats.org/officeDocument/2006/relationships/image" Target="../media/image433.emf"/><Relationship Id="rId2" Type="http://schemas.openxmlformats.org/officeDocument/2006/relationships/customXml" Target="../ink/ink396.xml"/><Relationship Id="rId16" Type="http://schemas.openxmlformats.org/officeDocument/2006/relationships/customXml" Target="../ink/ink403.xml"/><Relationship Id="rId29" Type="http://schemas.openxmlformats.org/officeDocument/2006/relationships/image" Target="../media/image412.emf"/><Relationship Id="rId11" Type="http://schemas.openxmlformats.org/officeDocument/2006/relationships/image" Target="../media/image403.emf"/><Relationship Id="rId24" Type="http://schemas.openxmlformats.org/officeDocument/2006/relationships/customXml" Target="../ink/ink407.xml"/><Relationship Id="rId32" Type="http://schemas.openxmlformats.org/officeDocument/2006/relationships/customXml" Target="../ink/ink411.xml"/><Relationship Id="rId37" Type="http://schemas.openxmlformats.org/officeDocument/2006/relationships/image" Target="../media/image416.emf"/><Relationship Id="rId40" Type="http://schemas.openxmlformats.org/officeDocument/2006/relationships/customXml" Target="../ink/ink415.xml"/><Relationship Id="rId45" Type="http://schemas.openxmlformats.org/officeDocument/2006/relationships/image" Target="../media/image420.emf"/><Relationship Id="rId53" Type="http://schemas.openxmlformats.org/officeDocument/2006/relationships/image" Target="../media/image424.emf"/><Relationship Id="rId58" Type="http://schemas.openxmlformats.org/officeDocument/2006/relationships/customXml" Target="../ink/ink424.xml"/><Relationship Id="rId66" Type="http://schemas.openxmlformats.org/officeDocument/2006/relationships/customXml" Target="../ink/ink428.xml"/><Relationship Id="rId74" Type="http://schemas.openxmlformats.org/officeDocument/2006/relationships/customXml" Target="../ink/ink432.xml"/><Relationship Id="rId79" Type="http://schemas.openxmlformats.org/officeDocument/2006/relationships/image" Target="../media/image437.emf"/><Relationship Id="rId87" Type="http://schemas.openxmlformats.org/officeDocument/2006/relationships/image" Target="../media/image441.emf"/><Relationship Id="rId5" Type="http://schemas.openxmlformats.org/officeDocument/2006/relationships/image" Target="../media/image400.emf"/><Relationship Id="rId61" Type="http://schemas.openxmlformats.org/officeDocument/2006/relationships/image" Target="../media/image428.emf"/><Relationship Id="rId82" Type="http://schemas.openxmlformats.org/officeDocument/2006/relationships/customXml" Target="../ink/ink436.xml"/><Relationship Id="rId90" Type="http://schemas.openxmlformats.org/officeDocument/2006/relationships/customXml" Target="../ink/ink440.xml"/><Relationship Id="rId19" Type="http://schemas.openxmlformats.org/officeDocument/2006/relationships/image" Target="../media/image407.emf"/><Relationship Id="rId14" Type="http://schemas.openxmlformats.org/officeDocument/2006/relationships/customXml" Target="../ink/ink402.xml"/><Relationship Id="rId22" Type="http://schemas.openxmlformats.org/officeDocument/2006/relationships/customXml" Target="../ink/ink406.xml"/><Relationship Id="rId27" Type="http://schemas.openxmlformats.org/officeDocument/2006/relationships/image" Target="../media/image411.emf"/><Relationship Id="rId30" Type="http://schemas.openxmlformats.org/officeDocument/2006/relationships/customXml" Target="../ink/ink410.xml"/><Relationship Id="rId35" Type="http://schemas.openxmlformats.org/officeDocument/2006/relationships/image" Target="../media/image415.emf"/><Relationship Id="rId43" Type="http://schemas.openxmlformats.org/officeDocument/2006/relationships/image" Target="../media/image419.emf"/><Relationship Id="rId48" Type="http://schemas.openxmlformats.org/officeDocument/2006/relationships/customXml" Target="../ink/ink419.xml"/><Relationship Id="rId56" Type="http://schemas.openxmlformats.org/officeDocument/2006/relationships/customXml" Target="../ink/ink423.xml"/><Relationship Id="rId64" Type="http://schemas.openxmlformats.org/officeDocument/2006/relationships/customXml" Target="../ink/ink427.xml"/><Relationship Id="rId69" Type="http://schemas.openxmlformats.org/officeDocument/2006/relationships/image" Target="../media/image432.emf"/><Relationship Id="rId77" Type="http://schemas.openxmlformats.org/officeDocument/2006/relationships/image" Target="../media/image436.emf"/><Relationship Id="rId8" Type="http://schemas.openxmlformats.org/officeDocument/2006/relationships/customXml" Target="../ink/ink399.xml"/><Relationship Id="rId51" Type="http://schemas.openxmlformats.org/officeDocument/2006/relationships/image" Target="../media/image423.emf"/><Relationship Id="rId72" Type="http://schemas.openxmlformats.org/officeDocument/2006/relationships/customXml" Target="../ink/ink431.xml"/><Relationship Id="rId80" Type="http://schemas.openxmlformats.org/officeDocument/2006/relationships/customXml" Target="../ink/ink435.xml"/><Relationship Id="rId85" Type="http://schemas.openxmlformats.org/officeDocument/2006/relationships/image" Target="../media/image440.emf"/><Relationship Id="rId3" Type="http://schemas.openxmlformats.org/officeDocument/2006/relationships/image" Target="../media/image399.emf"/><Relationship Id="rId12" Type="http://schemas.openxmlformats.org/officeDocument/2006/relationships/customXml" Target="../ink/ink401.xml"/><Relationship Id="rId17" Type="http://schemas.openxmlformats.org/officeDocument/2006/relationships/image" Target="../media/image406.emf"/><Relationship Id="rId25" Type="http://schemas.openxmlformats.org/officeDocument/2006/relationships/image" Target="../media/image410.emf"/><Relationship Id="rId33" Type="http://schemas.openxmlformats.org/officeDocument/2006/relationships/image" Target="../media/image414.emf"/><Relationship Id="rId38" Type="http://schemas.openxmlformats.org/officeDocument/2006/relationships/customXml" Target="../ink/ink414.xml"/><Relationship Id="rId46" Type="http://schemas.openxmlformats.org/officeDocument/2006/relationships/customXml" Target="../ink/ink418.xml"/><Relationship Id="rId59" Type="http://schemas.openxmlformats.org/officeDocument/2006/relationships/image" Target="../media/image427.emf"/><Relationship Id="rId67" Type="http://schemas.openxmlformats.org/officeDocument/2006/relationships/image" Target="../media/image431.emf"/><Relationship Id="rId20" Type="http://schemas.openxmlformats.org/officeDocument/2006/relationships/customXml" Target="../ink/ink405.xml"/><Relationship Id="rId41" Type="http://schemas.openxmlformats.org/officeDocument/2006/relationships/image" Target="../media/image418.emf"/><Relationship Id="rId54" Type="http://schemas.openxmlformats.org/officeDocument/2006/relationships/customXml" Target="../ink/ink422.xml"/><Relationship Id="rId62" Type="http://schemas.openxmlformats.org/officeDocument/2006/relationships/customXml" Target="../ink/ink426.xml"/><Relationship Id="rId70" Type="http://schemas.openxmlformats.org/officeDocument/2006/relationships/customXml" Target="../ink/ink430.xml"/><Relationship Id="rId75" Type="http://schemas.openxmlformats.org/officeDocument/2006/relationships/image" Target="../media/image435.emf"/><Relationship Id="rId83" Type="http://schemas.openxmlformats.org/officeDocument/2006/relationships/image" Target="../media/image439.emf"/><Relationship Id="rId88" Type="http://schemas.openxmlformats.org/officeDocument/2006/relationships/customXml" Target="../ink/ink439.xml"/><Relationship Id="rId91" Type="http://schemas.openxmlformats.org/officeDocument/2006/relationships/image" Target="../media/image44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8.xml"/><Relationship Id="rId15" Type="http://schemas.openxmlformats.org/officeDocument/2006/relationships/image" Target="../media/image405.emf"/><Relationship Id="rId23" Type="http://schemas.openxmlformats.org/officeDocument/2006/relationships/image" Target="../media/image409.emf"/><Relationship Id="rId28" Type="http://schemas.openxmlformats.org/officeDocument/2006/relationships/customXml" Target="../ink/ink409.xml"/><Relationship Id="rId36" Type="http://schemas.openxmlformats.org/officeDocument/2006/relationships/customXml" Target="../ink/ink413.xml"/><Relationship Id="rId49" Type="http://schemas.openxmlformats.org/officeDocument/2006/relationships/image" Target="../media/image422.emf"/><Relationship Id="rId57" Type="http://schemas.openxmlformats.org/officeDocument/2006/relationships/image" Target="../media/image426.emf"/><Relationship Id="rId10" Type="http://schemas.openxmlformats.org/officeDocument/2006/relationships/customXml" Target="../ink/ink400.xml"/><Relationship Id="rId31" Type="http://schemas.openxmlformats.org/officeDocument/2006/relationships/image" Target="../media/image413.emf"/><Relationship Id="rId44" Type="http://schemas.openxmlformats.org/officeDocument/2006/relationships/customXml" Target="../ink/ink417.xml"/><Relationship Id="rId52" Type="http://schemas.openxmlformats.org/officeDocument/2006/relationships/customXml" Target="../ink/ink421.xml"/><Relationship Id="rId60" Type="http://schemas.openxmlformats.org/officeDocument/2006/relationships/customXml" Target="../ink/ink425.xml"/><Relationship Id="rId65" Type="http://schemas.openxmlformats.org/officeDocument/2006/relationships/image" Target="../media/image430.emf"/><Relationship Id="rId73" Type="http://schemas.openxmlformats.org/officeDocument/2006/relationships/image" Target="../media/image434.emf"/><Relationship Id="rId78" Type="http://schemas.openxmlformats.org/officeDocument/2006/relationships/customXml" Target="../ink/ink434.xml"/><Relationship Id="rId81" Type="http://schemas.openxmlformats.org/officeDocument/2006/relationships/image" Target="../media/image438.emf"/><Relationship Id="rId86" Type="http://schemas.openxmlformats.org/officeDocument/2006/relationships/customXml" Target="../ink/ink438.xml"/><Relationship Id="rId4" Type="http://schemas.openxmlformats.org/officeDocument/2006/relationships/customXml" Target="../ink/ink397.xml"/><Relationship Id="rId9" Type="http://schemas.openxmlformats.org/officeDocument/2006/relationships/image" Target="../media/image402.emf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9.emf"/><Relationship Id="rId18" Type="http://schemas.openxmlformats.org/officeDocument/2006/relationships/customXml" Target="../ink/ink449.xml"/><Relationship Id="rId26" Type="http://schemas.openxmlformats.org/officeDocument/2006/relationships/customXml" Target="../ink/ink453.xml"/><Relationship Id="rId39" Type="http://schemas.openxmlformats.org/officeDocument/2006/relationships/image" Target="../media/image462.emf"/><Relationship Id="rId21" Type="http://schemas.openxmlformats.org/officeDocument/2006/relationships/image" Target="../media/image453.emf"/><Relationship Id="rId34" Type="http://schemas.openxmlformats.org/officeDocument/2006/relationships/customXml" Target="../ink/ink457.xml"/><Relationship Id="rId42" Type="http://schemas.openxmlformats.org/officeDocument/2006/relationships/customXml" Target="../ink/ink461.xml"/><Relationship Id="rId47" Type="http://schemas.openxmlformats.org/officeDocument/2006/relationships/image" Target="../media/image466.emf"/><Relationship Id="rId50" Type="http://schemas.openxmlformats.org/officeDocument/2006/relationships/customXml" Target="../ink/ink465.xml"/><Relationship Id="rId55" Type="http://schemas.openxmlformats.org/officeDocument/2006/relationships/image" Target="../media/image470.emf"/><Relationship Id="rId63" Type="http://schemas.openxmlformats.org/officeDocument/2006/relationships/image" Target="../media/image474.emf"/><Relationship Id="rId68" Type="http://schemas.openxmlformats.org/officeDocument/2006/relationships/customXml" Target="../ink/ink474.xml"/><Relationship Id="rId76" Type="http://schemas.openxmlformats.org/officeDocument/2006/relationships/customXml" Target="../ink/ink478.xml"/><Relationship Id="rId84" Type="http://schemas.openxmlformats.org/officeDocument/2006/relationships/customXml" Target="../ink/ink482.xml"/><Relationship Id="rId89" Type="http://schemas.openxmlformats.org/officeDocument/2006/relationships/image" Target="../media/image487.emf"/><Relationship Id="rId7" Type="http://schemas.openxmlformats.org/officeDocument/2006/relationships/image" Target="../media/image446.emf"/><Relationship Id="rId71" Type="http://schemas.openxmlformats.org/officeDocument/2006/relationships/image" Target="../media/image478.emf"/><Relationship Id="rId92" Type="http://schemas.openxmlformats.org/officeDocument/2006/relationships/customXml" Target="../ink/ink486.xml"/><Relationship Id="rId2" Type="http://schemas.openxmlformats.org/officeDocument/2006/relationships/customXml" Target="../ink/ink441.xml"/><Relationship Id="rId16" Type="http://schemas.openxmlformats.org/officeDocument/2006/relationships/customXml" Target="../ink/ink448.xml"/><Relationship Id="rId29" Type="http://schemas.openxmlformats.org/officeDocument/2006/relationships/image" Target="../media/image457.emf"/><Relationship Id="rId11" Type="http://schemas.openxmlformats.org/officeDocument/2006/relationships/image" Target="../media/image448.emf"/><Relationship Id="rId24" Type="http://schemas.openxmlformats.org/officeDocument/2006/relationships/customXml" Target="../ink/ink452.xml"/><Relationship Id="rId32" Type="http://schemas.openxmlformats.org/officeDocument/2006/relationships/customXml" Target="../ink/ink456.xml"/><Relationship Id="rId37" Type="http://schemas.openxmlformats.org/officeDocument/2006/relationships/image" Target="../media/image461.emf"/><Relationship Id="rId40" Type="http://schemas.openxmlformats.org/officeDocument/2006/relationships/customXml" Target="../ink/ink460.xml"/><Relationship Id="rId45" Type="http://schemas.openxmlformats.org/officeDocument/2006/relationships/image" Target="../media/image465.emf"/><Relationship Id="rId53" Type="http://schemas.openxmlformats.org/officeDocument/2006/relationships/image" Target="../media/image469.emf"/><Relationship Id="rId58" Type="http://schemas.openxmlformats.org/officeDocument/2006/relationships/customXml" Target="../ink/ink469.xml"/><Relationship Id="rId66" Type="http://schemas.openxmlformats.org/officeDocument/2006/relationships/customXml" Target="../ink/ink473.xml"/><Relationship Id="rId74" Type="http://schemas.openxmlformats.org/officeDocument/2006/relationships/customXml" Target="../ink/ink477.xml"/><Relationship Id="rId79" Type="http://schemas.openxmlformats.org/officeDocument/2006/relationships/image" Target="../media/image482.emf"/><Relationship Id="rId87" Type="http://schemas.openxmlformats.org/officeDocument/2006/relationships/image" Target="../media/image486.emf"/><Relationship Id="rId5" Type="http://schemas.openxmlformats.org/officeDocument/2006/relationships/image" Target="../media/image445.emf"/><Relationship Id="rId61" Type="http://schemas.openxmlformats.org/officeDocument/2006/relationships/image" Target="../media/image473.emf"/><Relationship Id="rId82" Type="http://schemas.openxmlformats.org/officeDocument/2006/relationships/customXml" Target="../ink/ink481.xml"/><Relationship Id="rId90" Type="http://schemas.openxmlformats.org/officeDocument/2006/relationships/customXml" Target="../ink/ink485.xml"/><Relationship Id="rId95" Type="http://schemas.openxmlformats.org/officeDocument/2006/relationships/image" Target="../media/image490.emf"/><Relationship Id="rId19" Type="http://schemas.openxmlformats.org/officeDocument/2006/relationships/image" Target="../media/image452.emf"/><Relationship Id="rId14" Type="http://schemas.openxmlformats.org/officeDocument/2006/relationships/customXml" Target="../ink/ink447.xml"/><Relationship Id="rId22" Type="http://schemas.openxmlformats.org/officeDocument/2006/relationships/customXml" Target="../ink/ink451.xml"/><Relationship Id="rId27" Type="http://schemas.openxmlformats.org/officeDocument/2006/relationships/image" Target="../media/image456.emf"/><Relationship Id="rId30" Type="http://schemas.openxmlformats.org/officeDocument/2006/relationships/customXml" Target="../ink/ink455.xml"/><Relationship Id="rId35" Type="http://schemas.openxmlformats.org/officeDocument/2006/relationships/image" Target="../media/image460.emf"/><Relationship Id="rId43" Type="http://schemas.openxmlformats.org/officeDocument/2006/relationships/image" Target="../media/image464.emf"/><Relationship Id="rId48" Type="http://schemas.openxmlformats.org/officeDocument/2006/relationships/customXml" Target="../ink/ink464.xml"/><Relationship Id="rId56" Type="http://schemas.openxmlformats.org/officeDocument/2006/relationships/customXml" Target="../ink/ink468.xml"/><Relationship Id="rId64" Type="http://schemas.openxmlformats.org/officeDocument/2006/relationships/customXml" Target="../ink/ink472.xml"/><Relationship Id="rId69" Type="http://schemas.openxmlformats.org/officeDocument/2006/relationships/image" Target="../media/image477.emf"/><Relationship Id="rId77" Type="http://schemas.openxmlformats.org/officeDocument/2006/relationships/image" Target="../media/image481.emf"/><Relationship Id="rId8" Type="http://schemas.openxmlformats.org/officeDocument/2006/relationships/customXml" Target="../ink/ink444.xml"/><Relationship Id="rId51" Type="http://schemas.openxmlformats.org/officeDocument/2006/relationships/image" Target="../media/image468.emf"/><Relationship Id="rId72" Type="http://schemas.openxmlformats.org/officeDocument/2006/relationships/customXml" Target="../ink/ink476.xml"/><Relationship Id="rId80" Type="http://schemas.openxmlformats.org/officeDocument/2006/relationships/customXml" Target="../ink/ink480.xml"/><Relationship Id="rId85" Type="http://schemas.openxmlformats.org/officeDocument/2006/relationships/image" Target="../media/image485.emf"/><Relationship Id="rId93" Type="http://schemas.openxmlformats.org/officeDocument/2006/relationships/image" Target="../media/image489.emf"/><Relationship Id="rId3" Type="http://schemas.openxmlformats.org/officeDocument/2006/relationships/image" Target="../media/image444.emf"/><Relationship Id="rId12" Type="http://schemas.openxmlformats.org/officeDocument/2006/relationships/customXml" Target="../ink/ink446.xml"/><Relationship Id="rId17" Type="http://schemas.openxmlformats.org/officeDocument/2006/relationships/image" Target="../media/image451.emf"/><Relationship Id="rId25" Type="http://schemas.openxmlformats.org/officeDocument/2006/relationships/image" Target="../media/image455.emf"/><Relationship Id="rId33" Type="http://schemas.openxmlformats.org/officeDocument/2006/relationships/image" Target="../media/image459.emf"/><Relationship Id="rId38" Type="http://schemas.openxmlformats.org/officeDocument/2006/relationships/customXml" Target="../ink/ink459.xml"/><Relationship Id="rId46" Type="http://schemas.openxmlformats.org/officeDocument/2006/relationships/customXml" Target="../ink/ink463.xml"/><Relationship Id="rId59" Type="http://schemas.openxmlformats.org/officeDocument/2006/relationships/image" Target="../media/image472.emf"/><Relationship Id="rId67" Type="http://schemas.openxmlformats.org/officeDocument/2006/relationships/image" Target="../media/image476.emf"/><Relationship Id="rId20" Type="http://schemas.openxmlformats.org/officeDocument/2006/relationships/customXml" Target="../ink/ink450.xml"/><Relationship Id="rId41" Type="http://schemas.openxmlformats.org/officeDocument/2006/relationships/image" Target="../media/image463.emf"/><Relationship Id="rId54" Type="http://schemas.openxmlformats.org/officeDocument/2006/relationships/customXml" Target="../ink/ink467.xml"/><Relationship Id="rId62" Type="http://schemas.openxmlformats.org/officeDocument/2006/relationships/customXml" Target="../ink/ink471.xml"/><Relationship Id="rId70" Type="http://schemas.openxmlformats.org/officeDocument/2006/relationships/customXml" Target="../ink/ink475.xml"/><Relationship Id="rId75" Type="http://schemas.openxmlformats.org/officeDocument/2006/relationships/image" Target="../media/image480.emf"/><Relationship Id="rId83" Type="http://schemas.openxmlformats.org/officeDocument/2006/relationships/image" Target="../media/image484.emf"/><Relationship Id="rId88" Type="http://schemas.openxmlformats.org/officeDocument/2006/relationships/customXml" Target="../ink/ink484.xml"/><Relationship Id="rId91" Type="http://schemas.openxmlformats.org/officeDocument/2006/relationships/image" Target="../media/image48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3.xml"/><Relationship Id="rId15" Type="http://schemas.openxmlformats.org/officeDocument/2006/relationships/image" Target="../media/image450.emf"/><Relationship Id="rId23" Type="http://schemas.openxmlformats.org/officeDocument/2006/relationships/image" Target="../media/image454.emf"/><Relationship Id="rId28" Type="http://schemas.openxmlformats.org/officeDocument/2006/relationships/customXml" Target="../ink/ink454.xml"/><Relationship Id="rId36" Type="http://schemas.openxmlformats.org/officeDocument/2006/relationships/customXml" Target="../ink/ink458.xml"/><Relationship Id="rId49" Type="http://schemas.openxmlformats.org/officeDocument/2006/relationships/image" Target="../media/image467.emf"/><Relationship Id="rId57" Type="http://schemas.openxmlformats.org/officeDocument/2006/relationships/image" Target="../media/image471.emf"/><Relationship Id="rId10" Type="http://schemas.openxmlformats.org/officeDocument/2006/relationships/customXml" Target="../ink/ink445.xml"/><Relationship Id="rId31" Type="http://schemas.openxmlformats.org/officeDocument/2006/relationships/image" Target="../media/image458.emf"/><Relationship Id="rId44" Type="http://schemas.openxmlformats.org/officeDocument/2006/relationships/customXml" Target="../ink/ink462.xml"/><Relationship Id="rId52" Type="http://schemas.openxmlformats.org/officeDocument/2006/relationships/customXml" Target="../ink/ink466.xml"/><Relationship Id="rId60" Type="http://schemas.openxmlformats.org/officeDocument/2006/relationships/customXml" Target="../ink/ink470.xml"/><Relationship Id="rId65" Type="http://schemas.openxmlformats.org/officeDocument/2006/relationships/image" Target="../media/image475.emf"/><Relationship Id="rId73" Type="http://schemas.openxmlformats.org/officeDocument/2006/relationships/image" Target="../media/image479.emf"/><Relationship Id="rId78" Type="http://schemas.openxmlformats.org/officeDocument/2006/relationships/customXml" Target="../ink/ink479.xml"/><Relationship Id="rId81" Type="http://schemas.openxmlformats.org/officeDocument/2006/relationships/image" Target="../media/image483.emf"/><Relationship Id="rId86" Type="http://schemas.openxmlformats.org/officeDocument/2006/relationships/customXml" Target="../ink/ink483.xml"/><Relationship Id="rId94" Type="http://schemas.openxmlformats.org/officeDocument/2006/relationships/customXml" Target="../ink/ink487.xml"/><Relationship Id="rId4" Type="http://schemas.openxmlformats.org/officeDocument/2006/relationships/customXml" Target="../ink/ink442.xml"/><Relationship Id="rId9" Type="http://schemas.openxmlformats.org/officeDocument/2006/relationships/image" Target="../media/image447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6.emf"/><Relationship Id="rId18" Type="http://schemas.openxmlformats.org/officeDocument/2006/relationships/customXml" Target="../ink/ink496.xml"/><Relationship Id="rId26" Type="http://schemas.openxmlformats.org/officeDocument/2006/relationships/customXml" Target="../ink/ink500.xml"/><Relationship Id="rId39" Type="http://schemas.openxmlformats.org/officeDocument/2006/relationships/image" Target="../media/image509.emf"/><Relationship Id="rId21" Type="http://schemas.openxmlformats.org/officeDocument/2006/relationships/image" Target="../media/image500.emf"/><Relationship Id="rId34" Type="http://schemas.openxmlformats.org/officeDocument/2006/relationships/customXml" Target="../ink/ink504.xml"/><Relationship Id="rId42" Type="http://schemas.openxmlformats.org/officeDocument/2006/relationships/customXml" Target="../ink/ink508.xml"/><Relationship Id="rId47" Type="http://schemas.openxmlformats.org/officeDocument/2006/relationships/image" Target="../media/image513.emf"/><Relationship Id="rId50" Type="http://schemas.openxmlformats.org/officeDocument/2006/relationships/customXml" Target="../ink/ink512.xml"/><Relationship Id="rId55" Type="http://schemas.openxmlformats.org/officeDocument/2006/relationships/image" Target="../media/image517.emf"/><Relationship Id="rId63" Type="http://schemas.openxmlformats.org/officeDocument/2006/relationships/image" Target="../media/image521.emf"/><Relationship Id="rId68" Type="http://schemas.openxmlformats.org/officeDocument/2006/relationships/customXml" Target="../ink/ink521.xml"/><Relationship Id="rId76" Type="http://schemas.openxmlformats.org/officeDocument/2006/relationships/customXml" Target="../ink/ink525.xml"/><Relationship Id="rId7" Type="http://schemas.openxmlformats.org/officeDocument/2006/relationships/image" Target="../media/image493.emf"/><Relationship Id="rId71" Type="http://schemas.openxmlformats.org/officeDocument/2006/relationships/image" Target="../media/image525.emf"/><Relationship Id="rId2" Type="http://schemas.openxmlformats.org/officeDocument/2006/relationships/customXml" Target="../ink/ink488.xml"/><Relationship Id="rId16" Type="http://schemas.openxmlformats.org/officeDocument/2006/relationships/customXml" Target="../ink/ink495.xml"/><Relationship Id="rId29" Type="http://schemas.openxmlformats.org/officeDocument/2006/relationships/image" Target="../media/image504.emf"/><Relationship Id="rId11" Type="http://schemas.openxmlformats.org/officeDocument/2006/relationships/image" Target="../media/image495.emf"/><Relationship Id="rId24" Type="http://schemas.openxmlformats.org/officeDocument/2006/relationships/customXml" Target="../ink/ink499.xml"/><Relationship Id="rId32" Type="http://schemas.openxmlformats.org/officeDocument/2006/relationships/customXml" Target="../ink/ink503.xml"/><Relationship Id="rId37" Type="http://schemas.openxmlformats.org/officeDocument/2006/relationships/image" Target="../media/image508.emf"/><Relationship Id="rId40" Type="http://schemas.openxmlformats.org/officeDocument/2006/relationships/customXml" Target="../ink/ink507.xml"/><Relationship Id="rId45" Type="http://schemas.openxmlformats.org/officeDocument/2006/relationships/image" Target="../media/image512.emf"/><Relationship Id="rId53" Type="http://schemas.openxmlformats.org/officeDocument/2006/relationships/image" Target="../media/image516.emf"/><Relationship Id="rId58" Type="http://schemas.openxmlformats.org/officeDocument/2006/relationships/customXml" Target="../ink/ink516.xml"/><Relationship Id="rId66" Type="http://schemas.openxmlformats.org/officeDocument/2006/relationships/customXml" Target="../ink/ink520.xml"/><Relationship Id="rId74" Type="http://schemas.openxmlformats.org/officeDocument/2006/relationships/customXml" Target="../ink/ink524.xml"/><Relationship Id="rId79" Type="http://schemas.openxmlformats.org/officeDocument/2006/relationships/image" Target="../media/image529.emf"/><Relationship Id="rId5" Type="http://schemas.openxmlformats.org/officeDocument/2006/relationships/image" Target="../media/image492.emf"/><Relationship Id="rId61" Type="http://schemas.openxmlformats.org/officeDocument/2006/relationships/image" Target="../media/image520.emf"/><Relationship Id="rId10" Type="http://schemas.openxmlformats.org/officeDocument/2006/relationships/customXml" Target="../ink/ink492.xml"/><Relationship Id="rId19" Type="http://schemas.openxmlformats.org/officeDocument/2006/relationships/image" Target="../media/image499.emf"/><Relationship Id="rId31" Type="http://schemas.openxmlformats.org/officeDocument/2006/relationships/image" Target="../media/image505.emf"/><Relationship Id="rId44" Type="http://schemas.openxmlformats.org/officeDocument/2006/relationships/customXml" Target="../ink/ink509.xml"/><Relationship Id="rId52" Type="http://schemas.openxmlformats.org/officeDocument/2006/relationships/customXml" Target="../ink/ink513.xml"/><Relationship Id="rId60" Type="http://schemas.openxmlformats.org/officeDocument/2006/relationships/customXml" Target="../ink/ink517.xml"/><Relationship Id="rId65" Type="http://schemas.openxmlformats.org/officeDocument/2006/relationships/image" Target="../media/image522.emf"/><Relationship Id="rId73" Type="http://schemas.openxmlformats.org/officeDocument/2006/relationships/image" Target="../media/image526.emf"/><Relationship Id="rId78" Type="http://schemas.openxmlformats.org/officeDocument/2006/relationships/customXml" Target="../ink/ink526.xml"/><Relationship Id="rId4" Type="http://schemas.openxmlformats.org/officeDocument/2006/relationships/customXml" Target="../ink/ink489.xml"/><Relationship Id="rId9" Type="http://schemas.openxmlformats.org/officeDocument/2006/relationships/image" Target="../media/image494.emf"/><Relationship Id="rId14" Type="http://schemas.openxmlformats.org/officeDocument/2006/relationships/customXml" Target="../ink/ink494.xml"/><Relationship Id="rId22" Type="http://schemas.openxmlformats.org/officeDocument/2006/relationships/customXml" Target="../ink/ink498.xml"/><Relationship Id="rId27" Type="http://schemas.openxmlformats.org/officeDocument/2006/relationships/image" Target="../media/image503.emf"/><Relationship Id="rId30" Type="http://schemas.openxmlformats.org/officeDocument/2006/relationships/customXml" Target="../ink/ink502.xml"/><Relationship Id="rId35" Type="http://schemas.openxmlformats.org/officeDocument/2006/relationships/image" Target="../media/image507.emf"/><Relationship Id="rId43" Type="http://schemas.openxmlformats.org/officeDocument/2006/relationships/image" Target="../media/image511.emf"/><Relationship Id="rId48" Type="http://schemas.openxmlformats.org/officeDocument/2006/relationships/customXml" Target="../ink/ink511.xml"/><Relationship Id="rId56" Type="http://schemas.openxmlformats.org/officeDocument/2006/relationships/customXml" Target="../ink/ink515.xml"/><Relationship Id="rId64" Type="http://schemas.openxmlformats.org/officeDocument/2006/relationships/customXml" Target="../ink/ink519.xml"/><Relationship Id="rId69" Type="http://schemas.openxmlformats.org/officeDocument/2006/relationships/image" Target="../media/image524.emf"/><Relationship Id="rId77" Type="http://schemas.openxmlformats.org/officeDocument/2006/relationships/image" Target="../media/image528.emf"/><Relationship Id="rId8" Type="http://schemas.openxmlformats.org/officeDocument/2006/relationships/customXml" Target="../ink/ink491.xml"/><Relationship Id="rId51" Type="http://schemas.openxmlformats.org/officeDocument/2006/relationships/image" Target="../media/image515.emf"/><Relationship Id="rId72" Type="http://schemas.openxmlformats.org/officeDocument/2006/relationships/customXml" Target="../ink/ink523.xml"/><Relationship Id="rId3" Type="http://schemas.openxmlformats.org/officeDocument/2006/relationships/image" Target="../media/image491.emf"/><Relationship Id="rId12" Type="http://schemas.openxmlformats.org/officeDocument/2006/relationships/customXml" Target="../ink/ink493.xml"/><Relationship Id="rId17" Type="http://schemas.openxmlformats.org/officeDocument/2006/relationships/image" Target="../media/image498.emf"/><Relationship Id="rId25" Type="http://schemas.openxmlformats.org/officeDocument/2006/relationships/image" Target="../media/image502.emf"/><Relationship Id="rId33" Type="http://schemas.openxmlformats.org/officeDocument/2006/relationships/image" Target="../media/image506.emf"/><Relationship Id="rId38" Type="http://schemas.openxmlformats.org/officeDocument/2006/relationships/customXml" Target="../ink/ink506.xml"/><Relationship Id="rId46" Type="http://schemas.openxmlformats.org/officeDocument/2006/relationships/customXml" Target="../ink/ink510.xml"/><Relationship Id="rId59" Type="http://schemas.openxmlformats.org/officeDocument/2006/relationships/image" Target="../media/image519.emf"/><Relationship Id="rId67" Type="http://schemas.openxmlformats.org/officeDocument/2006/relationships/image" Target="../media/image523.emf"/><Relationship Id="rId20" Type="http://schemas.openxmlformats.org/officeDocument/2006/relationships/customXml" Target="../ink/ink497.xml"/><Relationship Id="rId41" Type="http://schemas.openxmlformats.org/officeDocument/2006/relationships/image" Target="../media/image510.emf"/><Relationship Id="rId54" Type="http://schemas.openxmlformats.org/officeDocument/2006/relationships/customXml" Target="../ink/ink514.xml"/><Relationship Id="rId62" Type="http://schemas.openxmlformats.org/officeDocument/2006/relationships/customXml" Target="../ink/ink518.xml"/><Relationship Id="rId70" Type="http://schemas.openxmlformats.org/officeDocument/2006/relationships/customXml" Target="../ink/ink522.xml"/><Relationship Id="rId75" Type="http://schemas.openxmlformats.org/officeDocument/2006/relationships/image" Target="../media/image52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0.xml"/><Relationship Id="rId15" Type="http://schemas.openxmlformats.org/officeDocument/2006/relationships/image" Target="../media/image497.emf"/><Relationship Id="rId23" Type="http://schemas.openxmlformats.org/officeDocument/2006/relationships/image" Target="../media/image501.emf"/><Relationship Id="rId28" Type="http://schemas.openxmlformats.org/officeDocument/2006/relationships/customXml" Target="../ink/ink501.xml"/><Relationship Id="rId36" Type="http://schemas.openxmlformats.org/officeDocument/2006/relationships/customXml" Target="../ink/ink505.xml"/><Relationship Id="rId49" Type="http://schemas.openxmlformats.org/officeDocument/2006/relationships/image" Target="../media/image514.emf"/><Relationship Id="rId57" Type="http://schemas.openxmlformats.org/officeDocument/2006/relationships/image" Target="../media/image518.emf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5.emf"/><Relationship Id="rId18" Type="http://schemas.openxmlformats.org/officeDocument/2006/relationships/customXml" Target="../ink/ink535.xml"/><Relationship Id="rId26" Type="http://schemas.openxmlformats.org/officeDocument/2006/relationships/customXml" Target="../ink/ink539.xml"/><Relationship Id="rId39" Type="http://schemas.openxmlformats.org/officeDocument/2006/relationships/image" Target="../media/image548.emf"/><Relationship Id="rId21" Type="http://schemas.openxmlformats.org/officeDocument/2006/relationships/image" Target="../media/image539.emf"/><Relationship Id="rId34" Type="http://schemas.openxmlformats.org/officeDocument/2006/relationships/customXml" Target="../ink/ink543.xml"/><Relationship Id="rId42" Type="http://schemas.openxmlformats.org/officeDocument/2006/relationships/customXml" Target="../ink/ink547.xml"/><Relationship Id="rId47" Type="http://schemas.openxmlformats.org/officeDocument/2006/relationships/image" Target="../media/image552.emf"/><Relationship Id="rId50" Type="http://schemas.openxmlformats.org/officeDocument/2006/relationships/customXml" Target="../ink/ink551.xml"/><Relationship Id="rId55" Type="http://schemas.openxmlformats.org/officeDocument/2006/relationships/image" Target="../media/image556.emf"/><Relationship Id="rId7" Type="http://schemas.openxmlformats.org/officeDocument/2006/relationships/image" Target="../media/image532.emf"/><Relationship Id="rId12" Type="http://schemas.openxmlformats.org/officeDocument/2006/relationships/customXml" Target="../ink/ink532.xml"/><Relationship Id="rId17" Type="http://schemas.openxmlformats.org/officeDocument/2006/relationships/image" Target="../media/image537.emf"/><Relationship Id="rId25" Type="http://schemas.openxmlformats.org/officeDocument/2006/relationships/image" Target="../media/image541.emf"/><Relationship Id="rId33" Type="http://schemas.openxmlformats.org/officeDocument/2006/relationships/image" Target="../media/image545.emf"/><Relationship Id="rId38" Type="http://schemas.openxmlformats.org/officeDocument/2006/relationships/customXml" Target="../ink/ink545.xml"/><Relationship Id="rId46" Type="http://schemas.openxmlformats.org/officeDocument/2006/relationships/customXml" Target="../ink/ink549.xml"/><Relationship Id="rId59" Type="http://schemas.openxmlformats.org/officeDocument/2006/relationships/image" Target="../media/image558.emf"/><Relationship Id="rId2" Type="http://schemas.openxmlformats.org/officeDocument/2006/relationships/customXml" Target="../ink/ink527.xml"/><Relationship Id="rId16" Type="http://schemas.openxmlformats.org/officeDocument/2006/relationships/customXml" Target="../ink/ink534.xml"/><Relationship Id="rId20" Type="http://schemas.openxmlformats.org/officeDocument/2006/relationships/customXml" Target="../ink/ink536.xml"/><Relationship Id="rId29" Type="http://schemas.openxmlformats.org/officeDocument/2006/relationships/image" Target="../media/image543.emf"/><Relationship Id="rId41" Type="http://schemas.openxmlformats.org/officeDocument/2006/relationships/image" Target="../media/image549.emf"/><Relationship Id="rId54" Type="http://schemas.openxmlformats.org/officeDocument/2006/relationships/customXml" Target="../ink/ink55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29.xml"/><Relationship Id="rId11" Type="http://schemas.openxmlformats.org/officeDocument/2006/relationships/image" Target="../media/image534.emf"/><Relationship Id="rId24" Type="http://schemas.openxmlformats.org/officeDocument/2006/relationships/customXml" Target="../ink/ink538.xml"/><Relationship Id="rId32" Type="http://schemas.openxmlformats.org/officeDocument/2006/relationships/customXml" Target="../ink/ink542.xml"/><Relationship Id="rId37" Type="http://schemas.openxmlformats.org/officeDocument/2006/relationships/image" Target="../media/image547.emf"/><Relationship Id="rId40" Type="http://schemas.openxmlformats.org/officeDocument/2006/relationships/customXml" Target="../ink/ink546.xml"/><Relationship Id="rId45" Type="http://schemas.openxmlformats.org/officeDocument/2006/relationships/image" Target="../media/image551.emf"/><Relationship Id="rId53" Type="http://schemas.openxmlformats.org/officeDocument/2006/relationships/image" Target="../media/image555.emf"/><Relationship Id="rId58" Type="http://schemas.openxmlformats.org/officeDocument/2006/relationships/customXml" Target="../ink/ink555.xml"/><Relationship Id="rId5" Type="http://schemas.openxmlformats.org/officeDocument/2006/relationships/image" Target="../media/image531.emf"/><Relationship Id="rId15" Type="http://schemas.openxmlformats.org/officeDocument/2006/relationships/image" Target="../media/image536.emf"/><Relationship Id="rId23" Type="http://schemas.openxmlformats.org/officeDocument/2006/relationships/image" Target="../media/image540.emf"/><Relationship Id="rId28" Type="http://schemas.openxmlformats.org/officeDocument/2006/relationships/customXml" Target="../ink/ink540.xml"/><Relationship Id="rId36" Type="http://schemas.openxmlformats.org/officeDocument/2006/relationships/customXml" Target="../ink/ink544.xml"/><Relationship Id="rId49" Type="http://schemas.openxmlformats.org/officeDocument/2006/relationships/image" Target="../media/image553.emf"/><Relationship Id="rId57" Type="http://schemas.openxmlformats.org/officeDocument/2006/relationships/image" Target="../media/image557.emf"/><Relationship Id="rId10" Type="http://schemas.openxmlformats.org/officeDocument/2006/relationships/customXml" Target="../ink/ink531.xml"/><Relationship Id="rId19" Type="http://schemas.openxmlformats.org/officeDocument/2006/relationships/image" Target="../media/image538.emf"/><Relationship Id="rId31" Type="http://schemas.openxmlformats.org/officeDocument/2006/relationships/image" Target="../media/image544.emf"/><Relationship Id="rId44" Type="http://schemas.openxmlformats.org/officeDocument/2006/relationships/customXml" Target="../ink/ink548.xml"/><Relationship Id="rId52" Type="http://schemas.openxmlformats.org/officeDocument/2006/relationships/customXml" Target="../ink/ink552.xml"/><Relationship Id="rId4" Type="http://schemas.openxmlformats.org/officeDocument/2006/relationships/customXml" Target="../ink/ink528.xml"/><Relationship Id="rId9" Type="http://schemas.openxmlformats.org/officeDocument/2006/relationships/image" Target="../media/image533.emf"/><Relationship Id="rId14" Type="http://schemas.openxmlformats.org/officeDocument/2006/relationships/customXml" Target="../ink/ink533.xml"/><Relationship Id="rId22" Type="http://schemas.openxmlformats.org/officeDocument/2006/relationships/customXml" Target="../ink/ink537.xml"/><Relationship Id="rId27" Type="http://schemas.openxmlformats.org/officeDocument/2006/relationships/image" Target="../media/image542.emf"/><Relationship Id="rId30" Type="http://schemas.openxmlformats.org/officeDocument/2006/relationships/customXml" Target="../ink/ink541.xml"/><Relationship Id="rId35" Type="http://schemas.openxmlformats.org/officeDocument/2006/relationships/image" Target="../media/image546.emf"/><Relationship Id="rId43" Type="http://schemas.openxmlformats.org/officeDocument/2006/relationships/image" Target="../media/image550.emf"/><Relationship Id="rId48" Type="http://schemas.openxmlformats.org/officeDocument/2006/relationships/customXml" Target="../ink/ink550.xml"/><Relationship Id="rId56" Type="http://schemas.openxmlformats.org/officeDocument/2006/relationships/customXml" Target="../ink/ink554.xml"/><Relationship Id="rId8" Type="http://schemas.openxmlformats.org/officeDocument/2006/relationships/customXml" Target="../ink/ink530.xml"/><Relationship Id="rId51" Type="http://schemas.openxmlformats.org/officeDocument/2006/relationships/image" Target="../media/image554.emf"/><Relationship Id="rId3" Type="http://schemas.openxmlformats.org/officeDocument/2006/relationships/image" Target="../media/image53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2.emf"/><Relationship Id="rId13" Type="http://schemas.openxmlformats.org/officeDocument/2006/relationships/customXml" Target="../ink/ink561.xml"/><Relationship Id="rId18" Type="http://schemas.openxmlformats.org/officeDocument/2006/relationships/image" Target="../media/image567.emf"/><Relationship Id="rId26" Type="http://schemas.openxmlformats.org/officeDocument/2006/relationships/image" Target="../media/image571.emf"/><Relationship Id="rId3" Type="http://schemas.openxmlformats.org/officeDocument/2006/relationships/customXml" Target="../ink/ink556.xml"/><Relationship Id="rId21" Type="http://schemas.openxmlformats.org/officeDocument/2006/relationships/customXml" Target="../ink/ink565.xml"/><Relationship Id="rId7" Type="http://schemas.openxmlformats.org/officeDocument/2006/relationships/customXml" Target="../ink/ink558.xml"/><Relationship Id="rId12" Type="http://schemas.openxmlformats.org/officeDocument/2006/relationships/image" Target="../media/image564.emf"/><Relationship Id="rId17" Type="http://schemas.openxmlformats.org/officeDocument/2006/relationships/customXml" Target="../ink/ink563.xml"/><Relationship Id="rId25" Type="http://schemas.openxmlformats.org/officeDocument/2006/relationships/customXml" Target="../ink/ink567.xml"/><Relationship Id="rId2" Type="http://schemas.openxmlformats.org/officeDocument/2006/relationships/image" Target="../media/image18.png"/><Relationship Id="rId16" Type="http://schemas.openxmlformats.org/officeDocument/2006/relationships/image" Target="../media/image566.emf"/><Relationship Id="rId20" Type="http://schemas.openxmlformats.org/officeDocument/2006/relationships/image" Target="../media/image568.emf"/><Relationship Id="rId29" Type="http://schemas.openxmlformats.org/officeDocument/2006/relationships/customXml" Target="../ink/ink56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emf"/><Relationship Id="rId11" Type="http://schemas.openxmlformats.org/officeDocument/2006/relationships/customXml" Target="../ink/ink560.xml"/><Relationship Id="rId24" Type="http://schemas.openxmlformats.org/officeDocument/2006/relationships/image" Target="../media/image570.emf"/><Relationship Id="rId5" Type="http://schemas.openxmlformats.org/officeDocument/2006/relationships/customXml" Target="../ink/ink557.xml"/><Relationship Id="rId15" Type="http://schemas.openxmlformats.org/officeDocument/2006/relationships/customXml" Target="../ink/ink562.xml"/><Relationship Id="rId23" Type="http://schemas.openxmlformats.org/officeDocument/2006/relationships/customXml" Target="../ink/ink566.xml"/><Relationship Id="rId28" Type="http://schemas.openxmlformats.org/officeDocument/2006/relationships/image" Target="../media/image572.emf"/><Relationship Id="rId10" Type="http://schemas.openxmlformats.org/officeDocument/2006/relationships/image" Target="../media/image563.emf"/><Relationship Id="rId19" Type="http://schemas.openxmlformats.org/officeDocument/2006/relationships/customXml" Target="../ink/ink564.xml"/><Relationship Id="rId4" Type="http://schemas.openxmlformats.org/officeDocument/2006/relationships/image" Target="../media/image560.emf"/><Relationship Id="rId9" Type="http://schemas.openxmlformats.org/officeDocument/2006/relationships/customXml" Target="../ink/ink559.xml"/><Relationship Id="rId14" Type="http://schemas.openxmlformats.org/officeDocument/2006/relationships/image" Target="../media/image565.emf"/><Relationship Id="rId22" Type="http://schemas.openxmlformats.org/officeDocument/2006/relationships/image" Target="../media/image569.emf"/><Relationship Id="rId27" Type="http://schemas.openxmlformats.org/officeDocument/2006/relationships/customXml" Target="../ink/ink568.xml"/><Relationship Id="rId30" Type="http://schemas.openxmlformats.org/officeDocument/2006/relationships/image" Target="../media/image573.emf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9.emf"/><Relationship Id="rId18" Type="http://schemas.openxmlformats.org/officeDocument/2006/relationships/customXml" Target="../ink/ink578.xml"/><Relationship Id="rId26" Type="http://schemas.openxmlformats.org/officeDocument/2006/relationships/customXml" Target="../ink/ink582.xml"/><Relationship Id="rId39" Type="http://schemas.openxmlformats.org/officeDocument/2006/relationships/image" Target="../media/image592.emf"/><Relationship Id="rId21" Type="http://schemas.openxmlformats.org/officeDocument/2006/relationships/image" Target="../media/image583.emf"/><Relationship Id="rId34" Type="http://schemas.openxmlformats.org/officeDocument/2006/relationships/customXml" Target="../ink/ink586.xml"/><Relationship Id="rId42" Type="http://schemas.openxmlformats.org/officeDocument/2006/relationships/customXml" Target="../ink/ink590.xml"/><Relationship Id="rId47" Type="http://schemas.openxmlformats.org/officeDocument/2006/relationships/image" Target="../media/image596.emf"/><Relationship Id="rId50" Type="http://schemas.openxmlformats.org/officeDocument/2006/relationships/customXml" Target="../ink/ink594.xml"/><Relationship Id="rId55" Type="http://schemas.openxmlformats.org/officeDocument/2006/relationships/image" Target="../media/image600.emf"/><Relationship Id="rId7" Type="http://schemas.openxmlformats.org/officeDocument/2006/relationships/image" Target="../media/image576.emf"/><Relationship Id="rId12" Type="http://schemas.openxmlformats.org/officeDocument/2006/relationships/customXml" Target="../ink/ink575.xml"/><Relationship Id="rId17" Type="http://schemas.openxmlformats.org/officeDocument/2006/relationships/image" Target="../media/image581.emf"/><Relationship Id="rId25" Type="http://schemas.openxmlformats.org/officeDocument/2006/relationships/image" Target="../media/image585.emf"/><Relationship Id="rId33" Type="http://schemas.openxmlformats.org/officeDocument/2006/relationships/image" Target="../media/image589.emf"/><Relationship Id="rId38" Type="http://schemas.openxmlformats.org/officeDocument/2006/relationships/customXml" Target="../ink/ink588.xml"/><Relationship Id="rId46" Type="http://schemas.openxmlformats.org/officeDocument/2006/relationships/customXml" Target="../ink/ink592.xml"/><Relationship Id="rId2" Type="http://schemas.openxmlformats.org/officeDocument/2006/relationships/customXml" Target="../ink/ink570.xml"/><Relationship Id="rId16" Type="http://schemas.openxmlformats.org/officeDocument/2006/relationships/customXml" Target="../ink/ink577.xml"/><Relationship Id="rId20" Type="http://schemas.openxmlformats.org/officeDocument/2006/relationships/customXml" Target="../ink/ink579.xml"/><Relationship Id="rId29" Type="http://schemas.openxmlformats.org/officeDocument/2006/relationships/image" Target="../media/image587.emf"/><Relationship Id="rId41" Type="http://schemas.openxmlformats.org/officeDocument/2006/relationships/image" Target="../media/image593.emf"/><Relationship Id="rId54" Type="http://schemas.openxmlformats.org/officeDocument/2006/relationships/customXml" Target="../ink/ink59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72.xml"/><Relationship Id="rId11" Type="http://schemas.openxmlformats.org/officeDocument/2006/relationships/image" Target="../media/image578.emf"/><Relationship Id="rId24" Type="http://schemas.openxmlformats.org/officeDocument/2006/relationships/customXml" Target="../ink/ink581.xml"/><Relationship Id="rId32" Type="http://schemas.openxmlformats.org/officeDocument/2006/relationships/customXml" Target="../ink/ink585.xml"/><Relationship Id="rId37" Type="http://schemas.openxmlformats.org/officeDocument/2006/relationships/image" Target="../media/image591.emf"/><Relationship Id="rId40" Type="http://schemas.openxmlformats.org/officeDocument/2006/relationships/customXml" Target="../ink/ink589.xml"/><Relationship Id="rId45" Type="http://schemas.openxmlformats.org/officeDocument/2006/relationships/image" Target="../media/image595.emf"/><Relationship Id="rId53" Type="http://schemas.openxmlformats.org/officeDocument/2006/relationships/image" Target="../media/image599.emf"/><Relationship Id="rId5" Type="http://schemas.openxmlformats.org/officeDocument/2006/relationships/image" Target="../media/image575.emf"/><Relationship Id="rId15" Type="http://schemas.openxmlformats.org/officeDocument/2006/relationships/image" Target="../media/image580.emf"/><Relationship Id="rId23" Type="http://schemas.openxmlformats.org/officeDocument/2006/relationships/image" Target="../media/image584.emf"/><Relationship Id="rId28" Type="http://schemas.openxmlformats.org/officeDocument/2006/relationships/customXml" Target="../ink/ink583.xml"/><Relationship Id="rId36" Type="http://schemas.openxmlformats.org/officeDocument/2006/relationships/customXml" Target="../ink/ink587.xml"/><Relationship Id="rId49" Type="http://schemas.openxmlformats.org/officeDocument/2006/relationships/image" Target="../media/image597.emf"/><Relationship Id="rId10" Type="http://schemas.openxmlformats.org/officeDocument/2006/relationships/customXml" Target="../ink/ink574.xml"/><Relationship Id="rId19" Type="http://schemas.openxmlformats.org/officeDocument/2006/relationships/image" Target="../media/image582.emf"/><Relationship Id="rId31" Type="http://schemas.openxmlformats.org/officeDocument/2006/relationships/image" Target="../media/image588.emf"/><Relationship Id="rId44" Type="http://schemas.openxmlformats.org/officeDocument/2006/relationships/customXml" Target="../ink/ink591.xml"/><Relationship Id="rId52" Type="http://schemas.openxmlformats.org/officeDocument/2006/relationships/customXml" Target="../ink/ink595.xml"/><Relationship Id="rId4" Type="http://schemas.openxmlformats.org/officeDocument/2006/relationships/customXml" Target="../ink/ink571.xml"/><Relationship Id="rId9" Type="http://schemas.openxmlformats.org/officeDocument/2006/relationships/image" Target="../media/image577.emf"/><Relationship Id="rId14" Type="http://schemas.openxmlformats.org/officeDocument/2006/relationships/customXml" Target="../ink/ink576.xml"/><Relationship Id="rId22" Type="http://schemas.openxmlformats.org/officeDocument/2006/relationships/customXml" Target="../ink/ink580.xml"/><Relationship Id="rId27" Type="http://schemas.openxmlformats.org/officeDocument/2006/relationships/image" Target="../media/image586.emf"/><Relationship Id="rId30" Type="http://schemas.openxmlformats.org/officeDocument/2006/relationships/customXml" Target="../ink/ink584.xml"/><Relationship Id="rId35" Type="http://schemas.openxmlformats.org/officeDocument/2006/relationships/image" Target="../media/image590.emf"/><Relationship Id="rId43" Type="http://schemas.openxmlformats.org/officeDocument/2006/relationships/image" Target="../media/image594.emf"/><Relationship Id="rId48" Type="http://schemas.openxmlformats.org/officeDocument/2006/relationships/customXml" Target="../ink/ink593.xml"/><Relationship Id="rId8" Type="http://schemas.openxmlformats.org/officeDocument/2006/relationships/customXml" Target="../ink/ink573.xml"/><Relationship Id="rId51" Type="http://schemas.openxmlformats.org/officeDocument/2006/relationships/image" Target="../media/image598.emf"/><Relationship Id="rId3" Type="http://schemas.openxmlformats.org/officeDocument/2006/relationships/image" Target="../media/image57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0.xml"/><Relationship Id="rId13" Type="http://schemas.openxmlformats.org/officeDocument/2006/relationships/image" Target="../media/image606.emf"/><Relationship Id="rId3" Type="http://schemas.openxmlformats.org/officeDocument/2006/relationships/image" Target="../media/image601.emf"/><Relationship Id="rId7" Type="http://schemas.openxmlformats.org/officeDocument/2006/relationships/image" Target="../media/image603.emf"/><Relationship Id="rId12" Type="http://schemas.openxmlformats.org/officeDocument/2006/relationships/customXml" Target="../ink/ink602.xml"/><Relationship Id="rId17" Type="http://schemas.openxmlformats.org/officeDocument/2006/relationships/image" Target="../media/image608.emf"/><Relationship Id="rId2" Type="http://schemas.openxmlformats.org/officeDocument/2006/relationships/customXml" Target="../ink/ink597.xml"/><Relationship Id="rId16" Type="http://schemas.openxmlformats.org/officeDocument/2006/relationships/customXml" Target="../ink/ink60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99.xml"/><Relationship Id="rId11" Type="http://schemas.openxmlformats.org/officeDocument/2006/relationships/image" Target="../media/image605.emf"/><Relationship Id="rId5" Type="http://schemas.openxmlformats.org/officeDocument/2006/relationships/image" Target="../media/image602.emf"/><Relationship Id="rId15" Type="http://schemas.openxmlformats.org/officeDocument/2006/relationships/image" Target="../media/image607.emf"/><Relationship Id="rId10" Type="http://schemas.openxmlformats.org/officeDocument/2006/relationships/customXml" Target="../ink/ink601.xml"/><Relationship Id="rId4" Type="http://schemas.openxmlformats.org/officeDocument/2006/relationships/customXml" Target="../ink/ink598.xml"/><Relationship Id="rId9" Type="http://schemas.openxmlformats.org/officeDocument/2006/relationships/image" Target="../media/image604.emf"/><Relationship Id="rId14" Type="http://schemas.openxmlformats.org/officeDocument/2006/relationships/customXml" Target="../ink/ink60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608.xml"/><Relationship Id="rId13" Type="http://schemas.openxmlformats.org/officeDocument/2006/relationships/image" Target="../media/image614.emf"/><Relationship Id="rId18" Type="http://schemas.openxmlformats.org/officeDocument/2006/relationships/customXml" Target="../ink/ink613.xml"/><Relationship Id="rId26" Type="http://schemas.openxmlformats.org/officeDocument/2006/relationships/image" Target="../media/image18.png"/><Relationship Id="rId3" Type="http://schemas.openxmlformats.org/officeDocument/2006/relationships/image" Target="../media/image609.emf"/><Relationship Id="rId21" Type="http://schemas.openxmlformats.org/officeDocument/2006/relationships/image" Target="../media/image618.emf"/><Relationship Id="rId7" Type="http://schemas.openxmlformats.org/officeDocument/2006/relationships/image" Target="../media/image611.emf"/><Relationship Id="rId12" Type="http://schemas.openxmlformats.org/officeDocument/2006/relationships/customXml" Target="../ink/ink610.xml"/><Relationship Id="rId17" Type="http://schemas.openxmlformats.org/officeDocument/2006/relationships/image" Target="../media/image616.emf"/><Relationship Id="rId25" Type="http://schemas.openxmlformats.org/officeDocument/2006/relationships/image" Target="../media/image620.emf"/><Relationship Id="rId2" Type="http://schemas.openxmlformats.org/officeDocument/2006/relationships/customXml" Target="../ink/ink605.xml"/><Relationship Id="rId16" Type="http://schemas.openxmlformats.org/officeDocument/2006/relationships/customXml" Target="../ink/ink612.xml"/><Relationship Id="rId20" Type="http://schemas.openxmlformats.org/officeDocument/2006/relationships/customXml" Target="../ink/ink6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07.xml"/><Relationship Id="rId11" Type="http://schemas.openxmlformats.org/officeDocument/2006/relationships/image" Target="../media/image613.emf"/><Relationship Id="rId24" Type="http://schemas.openxmlformats.org/officeDocument/2006/relationships/customXml" Target="../ink/ink616.xml"/><Relationship Id="rId5" Type="http://schemas.openxmlformats.org/officeDocument/2006/relationships/image" Target="../media/image610.emf"/><Relationship Id="rId15" Type="http://schemas.openxmlformats.org/officeDocument/2006/relationships/image" Target="../media/image615.emf"/><Relationship Id="rId23" Type="http://schemas.openxmlformats.org/officeDocument/2006/relationships/image" Target="../media/image619.emf"/><Relationship Id="rId10" Type="http://schemas.openxmlformats.org/officeDocument/2006/relationships/customXml" Target="../ink/ink609.xml"/><Relationship Id="rId19" Type="http://schemas.openxmlformats.org/officeDocument/2006/relationships/image" Target="../media/image617.emf"/><Relationship Id="rId4" Type="http://schemas.openxmlformats.org/officeDocument/2006/relationships/customXml" Target="../ink/ink606.xml"/><Relationship Id="rId9" Type="http://schemas.openxmlformats.org/officeDocument/2006/relationships/image" Target="../media/image612.emf"/><Relationship Id="rId14" Type="http://schemas.openxmlformats.org/officeDocument/2006/relationships/customXml" Target="../ink/ink611.xml"/><Relationship Id="rId22" Type="http://schemas.openxmlformats.org/officeDocument/2006/relationships/customXml" Target="../ink/ink6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6.emf"/><Relationship Id="rId18" Type="http://schemas.openxmlformats.org/officeDocument/2006/relationships/customXml" Target="../ink/ink625.xml"/><Relationship Id="rId26" Type="http://schemas.openxmlformats.org/officeDocument/2006/relationships/customXml" Target="../ink/ink629.xml"/><Relationship Id="rId39" Type="http://schemas.openxmlformats.org/officeDocument/2006/relationships/image" Target="../media/image639.emf"/><Relationship Id="rId21" Type="http://schemas.openxmlformats.org/officeDocument/2006/relationships/image" Target="../media/image630.emf"/><Relationship Id="rId34" Type="http://schemas.openxmlformats.org/officeDocument/2006/relationships/customXml" Target="../ink/ink633.xml"/><Relationship Id="rId42" Type="http://schemas.openxmlformats.org/officeDocument/2006/relationships/customXml" Target="../ink/ink637.xml"/><Relationship Id="rId47" Type="http://schemas.openxmlformats.org/officeDocument/2006/relationships/image" Target="../media/image643.emf"/><Relationship Id="rId50" Type="http://schemas.openxmlformats.org/officeDocument/2006/relationships/customXml" Target="../ink/ink641.xml"/><Relationship Id="rId55" Type="http://schemas.openxmlformats.org/officeDocument/2006/relationships/image" Target="../media/image647.emf"/><Relationship Id="rId63" Type="http://schemas.openxmlformats.org/officeDocument/2006/relationships/image" Target="../media/image651.emf"/><Relationship Id="rId68" Type="http://schemas.openxmlformats.org/officeDocument/2006/relationships/customXml" Target="../ink/ink650.xml"/><Relationship Id="rId7" Type="http://schemas.openxmlformats.org/officeDocument/2006/relationships/image" Target="../media/image623.emf"/><Relationship Id="rId71" Type="http://schemas.openxmlformats.org/officeDocument/2006/relationships/image" Target="../media/image655.emf"/><Relationship Id="rId2" Type="http://schemas.openxmlformats.org/officeDocument/2006/relationships/customXml" Target="../ink/ink617.xml"/><Relationship Id="rId16" Type="http://schemas.openxmlformats.org/officeDocument/2006/relationships/customXml" Target="../ink/ink624.xml"/><Relationship Id="rId29" Type="http://schemas.openxmlformats.org/officeDocument/2006/relationships/image" Target="../media/image634.emf"/><Relationship Id="rId11" Type="http://schemas.openxmlformats.org/officeDocument/2006/relationships/image" Target="../media/image625.emf"/><Relationship Id="rId24" Type="http://schemas.openxmlformats.org/officeDocument/2006/relationships/customXml" Target="../ink/ink628.xml"/><Relationship Id="rId32" Type="http://schemas.openxmlformats.org/officeDocument/2006/relationships/customXml" Target="../ink/ink632.xml"/><Relationship Id="rId37" Type="http://schemas.openxmlformats.org/officeDocument/2006/relationships/image" Target="../media/image638.emf"/><Relationship Id="rId40" Type="http://schemas.openxmlformats.org/officeDocument/2006/relationships/customXml" Target="../ink/ink636.xml"/><Relationship Id="rId45" Type="http://schemas.openxmlformats.org/officeDocument/2006/relationships/image" Target="../media/image642.emf"/><Relationship Id="rId53" Type="http://schemas.openxmlformats.org/officeDocument/2006/relationships/image" Target="../media/image646.emf"/><Relationship Id="rId58" Type="http://schemas.openxmlformats.org/officeDocument/2006/relationships/customXml" Target="../ink/ink645.xml"/><Relationship Id="rId66" Type="http://schemas.openxmlformats.org/officeDocument/2006/relationships/customXml" Target="../ink/ink649.xml"/><Relationship Id="rId74" Type="http://schemas.openxmlformats.org/officeDocument/2006/relationships/customXml" Target="../ink/ink653.xml"/><Relationship Id="rId5" Type="http://schemas.openxmlformats.org/officeDocument/2006/relationships/image" Target="../media/image622.emf"/><Relationship Id="rId15" Type="http://schemas.openxmlformats.org/officeDocument/2006/relationships/image" Target="../media/image627.emf"/><Relationship Id="rId23" Type="http://schemas.openxmlformats.org/officeDocument/2006/relationships/image" Target="../media/image631.emf"/><Relationship Id="rId28" Type="http://schemas.openxmlformats.org/officeDocument/2006/relationships/customXml" Target="../ink/ink630.xml"/><Relationship Id="rId36" Type="http://schemas.openxmlformats.org/officeDocument/2006/relationships/customXml" Target="../ink/ink634.xml"/><Relationship Id="rId49" Type="http://schemas.openxmlformats.org/officeDocument/2006/relationships/image" Target="../media/image644.emf"/><Relationship Id="rId57" Type="http://schemas.openxmlformats.org/officeDocument/2006/relationships/image" Target="../media/image648.emf"/><Relationship Id="rId61" Type="http://schemas.openxmlformats.org/officeDocument/2006/relationships/image" Target="../media/image650.emf"/><Relationship Id="rId10" Type="http://schemas.openxmlformats.org/officeDocument/2006/relationships/customXml" Target="../ink/ink621.xml"/><Relationship Id="rId19" Type="http://schemas.openxmlformats.org/officeDocument/2006/relationships/image" Target="../media/image629.emf"/><Relationship Id="rId31" Type="http://schemas.openxmlformats.org/officeDocument/2006/relationships/image" Target="../media/image635.emf"/><Relationship Id="rId44" Type="http://schemas.openxmlformats.org/officeDocument/2006/relationships/customXml" Target="../ink/ink638.xml"/><Relationship Id="rId52" Type="http://schemas.openxmlformats.org/officeDocument/2006/relationships/customXml" Target="../ink/ink642.xml"/><Relationship Id="rId60" Type="http://schemas.openxmlformats.org/officeDocument/2006/relationships/customXml" Target="../ink/ink646.xml"/><Relationship Id="rId65" Type="http://schemas.openxmlformats.org/officeDocument/2006/relationships/image" Target="../media/image652.emf"/><Relationship Id="rId73" Type="http://schemas.openxmlformats.org/officeDocument/2006/relationships/image" Target="../media/image656.emf"/><Relationship Id="rId4" Type="http://schemas.openxmlformats.org/officeDocument/2006/relationships/customXml" Target="../ink/ink618.xml"/><Relationship Id="rId9" Type="http://schemas.openxmlformats.org/officeDocument/2006/relationships/image" Target="../media/image624.emf"/><Relationship Id="rId14" Type="http://schemas.openxmlformats.org/officeDocument/2006/relationships/customXml" Target="../ink/ink623.xml"/><Relationship Id="rId22" Type="http://schemas.openxmlformats.org/officeDocument/2006/relationships/customXml" Target="../ink/ink627.xml"/><Relationship Id="rId27" Type="http://schemas.openxmlformats.org/officeDocument/2006/relationships/image" Target="../media/image633.emf"/><Relationship Id="rId30" Type="http://schemas.openxmlformats.org/officeDocument/2006/relationships/customXml" Target="../ink/ink631.xml"/><Relationship Id="rId35" Type="http://schemas.openxmlformats.org/officeDocument/2006/relationships/image" Target="../media/image637.emf"/><Relationship Id="rId43" Type="http://schemas.openxmlformats.org/officeDocument/2006/relationships/image" Target="../media/image641.emf"/><Relationship Id="rId48" Type="http://schemas.openxmlformats.org/officeDocument/2006/relationships/customXml" Target="../ink/ink640.xml"/><Relationship Id="rId56" Type="http://schemas.openxmlformats.org/officeDocument/2006/relationships/customXml" Target="../ink/ink644.xml"/><Relationship Id="rId64" Type="http://schemas.openxmlformats.org/officeDocument/2006/relationships/customXml" Target="../ink/ink648.xml"/><Relationship Id="rId69" Type="http://schemas.openxmlformats.org/officeDocument/2006/relationships/image" Target="../media/image654.emf"/><Relationship Id="rId8" Type="http://schemas.openxmlformats.org/officeDocument/2006/relationships/customXml" Target="../ink/ink620.xml"/><Relationship Id="rId51" Type="http://schemas.openxmlformats.org/officeDocument/2006/relationships/image" Target="../media/image645.emf"/><Relationship Id="rId72" Type="http://schemas.openxmlformats.org/officeDocument/2006/relationships/customXml" Target="../ink/ink652.xml"/><Relationship Id="rId3" Type="http://schemas.openxmlformats.org/officeDocument/2006/relationships/image" Target="../media/image621.emf"/><Relationship Id="rId12" Type="http://schemas.openxmlformats.org/officeDocument/2006/relationships/customXml" Target="../ink/ink622.xml"/><Relationship Id="rId17" Type="http://schemas.openxmlformats.org/officeDocument/2006/relationships/image" Target="../media/image628.emf"/><Relationship Id="rId25" Type="http://schemas.openxmlformats.org/officeDocument/2006/relationships/image" Target="../media/image632.emf"/><Relationship Id="rId33" Type="http://schemas.openxmlformats.org/officeDocument/2006/relationships/image" Target="../media/image636.emf"/><Relationship Id="rId38" Type="http://schemas.openxmlformats.org/officeDocument/2006/relationships/customXml" Target="../ink/ink635.xml"/><Relationship Id="rId46" Type="http://schemas.openxmlformats.org/officeDocument/2006/relationships/customXml" Target="../ink/ink639.xml"/><Relationship Id="rId59" Type="http://schemas.openxmlformats.org/officeDocument/2006/relationships/image" Target="../media/image649.emf"/><Relationship Id="rId67" Type="http://schemas.openxmlformats.org/officeDocument/2006/relationships/image" Target="../media/image653.emf"/><Relationship Id="rId20" Type="http://schemas.openxmlformats.org/officeDocument/2006/relationships/customXml" Target="../ink/ink626.xml"/><Relationship Id="rId41" Type="http://schemas.openxmlformats.org/officeDocument/2006/relationships/image" Target="../media/image640.emf"/><Relationship Id="rId54" Type="http://schemas.openxmlformats.org/officeDocument/2006/relationships/customXml" Target="../ink/ink643.xml"/><Relationship Id="rId62" Type="http://schemas.openxmlformats.org/officeDocument/2006/relationships/customXml" Target="../ink/ink647.xml"/><Relationship Id="rId70" Type="http://schemas.openxmlformats.org/officeDocument/2006/relationships/customXml" Target="../ink/ink651.xml"/><Relationship Id="rId75" Type="http://schemas.openxmlformats.org/officeDocument/2006/relationships/image" Target="../media/image65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7.xml"/><Relationship Id="rId13" Type="http://schemas.openxmlformats.org/officeDocument/2006/relationships/image" Target="../media/image663.emf"/><Relationship Id="rId18" Type="http://schemas.openxmlformats.org/officeDocument/2006/relationships/customXml" Target="../ink/ink662.xml"/><Relationship Id="rId26" Type="http://schemas.openxmlformats.org/officeDocument/2006/relationships/customXml" Target="../ink/ink666.xml"/><Relationship Id="rId3" Type="http://schemas.openxmlformats.org/officeDocument/2006/relationships/image" Target="../media/image658.emf"/><Relationship Id="rId21" Type="http://schemas.openxmlformats.org/officeDocument/2006/relationships/image" Target="../media/image667.emf"/><Relationship Id="rId34" Type="http://schemas.openxmlformats.org/officeDocument/2006/relationships/customXml" Target="../ink/ink670.xml"/><Relationship Id="rId7" Type="http://schemas.openxmlformats.org/officeDocument/2006/relationships/image" Target="../media/image660.emf"/><Relationship Id="rId12" Type="http://schemas.openxmlformats.org/officeDocument/2006/relationships/customXml" Target="../ink/ink659.xml"/><Relationship Id="rId17" Type="http://schemas.openxmlformats.org/officeDocument/2006/relationships/image" Target="../media/image665.emf"/><Relationship Id="rId25" Type="http://schemas.openxmlformats.org/officeDocument/2006/relationships/image" Target="../media/image669.emf"/><Relationship Id="rId33" Type="http://schemas.openxmlformats.org/officeDocument/2006/relationships/image" Target="../media/image673.emf"/><Relationship Id="rId2" Type="http://schemas.openxmlformats.org/officeDocument/2006/relationships/customXml" Target="../ink/ink654.xml"/><Relationship Id="rId16" Type="http://schemas.openxmlformats.org/officeDocument/2006/relationships/customXml" Target="../ink/ink661.xml"/><Relationship Id="rId20" Type="http://schemas.openxmlformats.org/officeDocument/2006/relationships/customXml" Target="../ink/ink663.xml"/><Relationship Id="rId29" Type="http://schemas.openxmlformats.org/officeDocument/2006/relationships/image" Target="../media/image67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56.xml"/><Relationship Id="rId11" Type="http://schemas.openxmlformats.org/officeDocument/2006/relationships/image" Target="../media/image662.emf"/><Relationship Id="rId24" Type="http://schemas.openxmlformats.org/officeDocument/2006/relationships/customXml" Target="../ink/ink665.xml"/><Relationship Id="rId32" Type="http://schemas.openxmlformats.org/officeDocument/2006/relationships/customXml" Target="../ink/ink669.xml"/><Relationship Id="rId37" Type="http://schemas.openxmlformats.org/officeDocument/2006/relationships/image" Target="../media/image675.emf"/><Relationship Id="rId5" Type="http://schemas.openxmlformats.org/officeDocument/2006/relationships/image" Target="../media/image659.emf"/><Relationship Id="rId15" Type="http://schemas.openxmlformats.org/officeDocument/2006/relationships/image" Target="../media/image664.emf"/><Relationship Id="rId23" Type="http://schemas.openxmlformats.org/officeDocument/2006/relationships/image" Target="../media/image668.emf"/><Relationship Id="rId28" Type="http://schemas.openxmlformats.org/officeDocument/2006/relationships/customXml" Target="../ink/ink667.xml"/><Relationship Id="rId36" Type="http://schemas.openxmlformats.org/officeDocument/2006/relationships/customXml" Target="../ink/ink671.xml"/><Relationship Id="rId10" Type="http://schemas.openxmlformats.org/officeDocument/2006/relationships/customXml" Target="../ink/ink658.xml"/><Relationship Id="rId19" Type="http://schemas.openxmlformats.org/officeDocument/2006/relationships/image" Target="../media/image666.emf"/><Relationship Id="rId31" Type="http://schemas.openxmlformats.org/officeDocument/2006/relationships/image" Target="../media/image672.emf"/><Relationship Id="rId4" Type="http://schemas.openxmlformats.org/officeDocument/2006/relationships/customXml" Target="../ink/ink655.xml"/><Relationship Id="rId9" Type="http://schemas.openxmlformats.org/officeDocument/2006/relationships/image" Target="../media/image661.emf"/><Relationship Id="rId14" Type="http://schemas.openxmlformats.org/officeDocument/2006/relationships/customXml" Target="../ink/ink660.xml"/><Relationship Id="rId22" Type="http://schemas.openxmlformats.org/officeDocument/2006/relationships/customXml" Target="../ink/ink664.xml"/><Relationship Id="rId27" Type="http://schemas.openxmlformats.org/officeDocument/2006/relationships/image" Target="../media/image670.emf"/><Relationship Id="rId30" Type="http://schemas.openxmlformats.org/officeDocument/2006/relationships/customXml" Target="../ink/ink668.xml"/><Relationship Id="rId35" Type="http://schemas.openxmlformats.org/officeDocument/2006/relationships/image" Target="../media/image674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75.xml"/><Relationship Id="rId13" Type="http://schemas.openxmlformats.org/officeDocument/2006/relationships/image" Target="../media/image681.emf"/><Relationship Id="rId18" Type="http://schemas.openxmlformats.org/officeDocument/2006/relationships/customXml" Target="../ink/ink680.xml"/><Relationship Id="rId3" Type="http://schemas.openxmlformats.org/officeDocument/2006/relationships/image" Target="../media/image676.emf"/><Relationship Id="rId21" Type="http://schemas.openxmlformats.org/officeDocument/2006/relationships/image" Target="../media/image685.emf"/><Relationship Id="rId7" Type="http://schemas.openxmlformats.org/officeDocument/2006/relationships/image" Target="../media/image678.emf"/><Relationship Id="rId12" Type="http://schemas.openxmlformats.org/officeDocument/2006/relationships/customXml" Target="../ink/ink677.xml"/><Relationship Id="rId17" Type="http://schemas.openxmlformats.org/officeDocument/2006/relationships/image" Target="../media/image683.emf"/><Relationship Id="rId2" Type="http://schemas.openxmlformats.org/officeDocument/2006/relationships/customXml" Target="../ink/ink672.xml"/><Relationship Id="rId16" Type="http://schemas.openxmlformats.org/officeDocument/2006/relationships/customXml" Target="../ink/ink679.xml"/><Relationship Id="rId20" Type="http://schemas.openxmlformats.org/officeDocument/2006/relationships/customXml" Target="../ink/ink68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74.xml"/><Relationship Id="rId11" Type="http://schemas.openxmlformats.org/officeDocument/2006/relationships/image" Target="../media/image680.emf"/><Relationship Id="rId5" Type="http://schemas.openxmlformats.org/officeDocument/2006/relationships/image" Target="../media/image677.emf"/><Relationship Id="rId15" Type="http://schemas.openxmlformats.org/officeDocument/2006/relationships/image" Target="../media/image682.emf"/><Relationship Id="rId10" Type="http://schemas.openxmlformats.org/officeDocument/2006/relationships/customXml" Target="../ink/ink676.xml"/><Relationship Id="rId19" Type="http://schemas.openxmlformats.org/officeDocument/2006/relationships/image" Target="../media/image684.emf"/><Relationship Id="rId4" Type="http://schemas.openxmlformats.org/officeDocument/2006/relationships/customXml" Target="../ink/ink673.xml"/><Relationship Id="rId9" Type="http://schemas.openxmlformats.org/officeDocument/2006/relationships/image" Target="../media/image679.emf"/><Relationship Id="rId14" Type="http://schemas.openxmlformats.org/officeDocument/2006/relationships/customXml" Target="../ink/ink67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684.xml"/><Relationship Id="rId13" Type="http://schemas.openxmlformats.org/officeDocument/2006/relationships/image" Target="../media/image693.emf"/><Relationship Id="rId18" Type="http://schemas.openxmlformats.org/officeDocument/2006/relationships/customXml" Target="../ink/ink689.xml"/><Relationship Id="rId26" Type="http://schemas.openxmlformats.org/officeDocument/2006/relationships/customXml" Target="../ink/ink693.xml"/><Relationship Id="rId3" Type="http://schemas.openxmlformats.org/officeDocument/2006/relationships/image" Target="../media/image21.png"/><Relationship Id="rId21" Type="http://schemas.openxmlformats.org/officeDocument/2006/relationships/image" Target="../media/image697.emf"/><Relationship Id="rId7" Type="http://schemas.openxmlformats.org/officeDocument/2006/relationships/image" Target="../media/image690.emf"/><Relationship Id="rId12" Type="http://schemas.openxmlformats.org/officeDocument/2006/relationships/customXml" Target="../ink/ink686.xml"/><Relationship Id="rId17" Type="http://schemas.openxmlformats.org/officeDocument/2006/relationships/image" Target="../media/image695.emf"/><Relationship Id="rId25" Type="http://schemas.openxmlformats.org/officeDocument/2006/relationships/image" Target="../media/image699.emf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688.xml"/><Relationship Id="rId20" Type="http://schemas.openxmlformats.org/officeDocument/2006/relationships/customXml" Target="../ink/ink690.xml"/><Relationship Id="rId29" Type="http://schemas.openxmlformats.org/officeDocument/2006/relationships/image" Target="../media/image7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3.xml"/><Relationship Id="rId11" Type="http://schemas.openxmlformats.org/officeDocument/2006/relationships/image" Target="../media/image692.emf"/><Relationship Id="rId24" Type="http://schemas.openxmlformats.org/officeDocument/2006/relationships/customXml" Target="../ink/ink692.xml"/><Relationship Id="rId5" Type="http://schemas.openxmlformats.org/officeDocument/2006/relationships/image" Target="../media/image689.emf"/><Relationship Id="rId15" Type="http://schemas.openxmlformats.org/officeDocument/2006/relationships/image" Target="../media/image694.emf"/><Relationship Id="rId23" Type="http://schemas.openxmlformats.org/officeDocument/2006/relationships/image" Target="../media/image698.emf"/><Relationship Id="rId28" Type="http://schemas.openxmlformats.org/officeDocument/2006/relationships/customXml" Target="../ink/ink694.xml"/><Relationship Id="rId10" Type="http://schemas.openxmlformats.org/officeDocument/2006/relationships/customXml" Target="../ink/ink685.xml"/><Relationship Id="rId19" Type="http://schemas.openxmlformats.org/officeDocument/2006/relationships/image" Target="../media/image696.emf"/><Relationship Id="rId4" Type="http://schemas.openxmlformats.org/officeDocument/2006/relationships/customXml" Target="../ink/ink682.xml"/><Relationship Id="rId9" Type="http://schemas.openxmlformats.org/officeDocument/2006/relationships/image" Target="../media/image691.emf"/><Relationship Id="rId14" Type="http://schemas.openxmlformats.org/officeDocument/2006/relationships/customXml" Target="../ink/ink687.xml"/><Relationship Id="rId22" Type="http://schemas.openxmlformats.org/officeDocument/2006/relationships/customXml" Target="../ink/ink691.xml"/><Relationship Id="rId27" Type="http://schemas.openxmlformats.org/officeDocument/2006/relationships/image" Target="../media/image700.emf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7.emf"/><Relationship Id="rId18" Type="http://schemas.openxmlformats.org/officeDocument/2006/relationships/customXml" Target="../ink/ink703.xml"/><Relationship Id="rId26" Type="http://schemas.openxmlformats.org/officeDocument/2006/relationships/customXml" Target="../ink/ink707.xml"/><Relationship Id="rId39" Type="http://schemas.openxmlformats.org/officeDocument/2006/relationships/image" Target="../media/image720.emf"/><Relationship Id="rId21" Type="http://schemas.openxmlformats.org/officeDocument/2006/relationships/image" Target="../media/image711.emf"/><Relationship Id="rId34" Type="http://schemas.openxmlformats.org/officeDocument/2006/relationships/customXml" Target="../ink/ink711.xml"/><Relationship Id="rId42" Type="http://schemas.openxmlformats.org/officeDocument/2006/relationships/customXml" Target="../ink/ink715.xml"/><Relationship Id="rId47" Type="http://schemas.openxmlformats.org/officeDocument/2006/relationships/image" Target="../media/image724.emf"/><Relationship Id="rId50" Type="http://schemas.openxmlformats.org/officeDocument/2006/relationships/customXml" Target="../ink/ink719.xml"/><Relationship Id="rId55" Type="http://schemas.openxmlformats.org/officeDocument/2006/relationships/image" Target="../media/image728.emf"/><Relationship Id="rId7" Type="http://schemas.openxmlformats.org/officeDocument/2006/relationships/image" Target="../media/image704.emf"/><Relationship Id="rId12" Type="http://schemas.openxmlformats.org/officeDocument/2006/relationships/customXml" Target="../ink/ink700.xml"/><Relationship Id="rId17" Type="http://schemas.openxmlformats.org/officeDocument/2006/relationships/image" Target="../media/image709.emf"/><Relationship Id="rId25" Type="http://schemas.openxmlformats.org/officeDocument/2006/relationships/image" Target="../media/image713.emf"/><Relationship Id="rId33" Type="http://schemas.openxmlformats.org/officeDocument/2006/relationships/image" Target="../media/image717.emf"/><Relationship Id="rId38" Type="http://schemas.openxmlformats.org/officeDocument/2006/relationships/customXml" Target="../ink/ink713.xml"/><Relationship Id="rId46" Type="http://schemas.openxmlformats.org/officeDocument/2006/relationships/customXml" Target="../ink/ink717.xml"/><Relationship Id="rId2" Type="http://schemas.openxmlformats.org/officeDocument/2006/relationships/customXml" Target="../ink/ink695.xml"/><Relationship Id="rId16" Type="http://schemas.openxmlformats.org/officeDocument/2006/relationships/customXml" Target="../ink/ink702.xml"/><Relationship Id="rId20" Type="http://schemas.openxmlformats.org/officeDocument/2006/relationships/customXml" Target="../ink/ink704.xml"/><Relationship Id="rId29" Type="http://schemas.openxmlformats.org/officeDocument/2006/relationships/image" Target="../media/image715.emf"/><Relationship Id="rId41" Type="http://schemas.openxmlformats.org/officeDocument/2006/relationships/image" Target="../media/image721.emf"/><Relationship Id="rId54" Type="http://schemas.openxmlformats.org/officeDocument/2006/relationships/customXml" Target="../ink/ink7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97.xml"/><Relationship Id="rId11" Type="http://schemas.openxmlformats.org/officeDocument/2006/relationships/image" Target="../media/image706.emf"/><Relationship Id="rId24" Type="http://schemas.openxmlformats.org/officeDocument/2006/relationships/customXml" Target="../ink/ink706.xml"/><Relationship Id="rId32" Type="http://schemas.openxmlformats.org/officeDocument/2006/relationships/customXml" Target="../ink/ink710.xml"/><Relationship Id="rId37" Type="http://schemas.openxmlformats.org/officeDocument/2006/relationships/image" Target="../media/image719.emf"/><Relationship Id="rId40" Type="http://schemas.openxmlformats.org/officeDocument/2006/relationships/customXml" Target="../ink/ink714.xml"/><Relationship Id="rId45" Type="http://schemas.openxmlformats.org/officeDocument/2006/relationships/image" Target="../media/image723.emf"/><Relationship Id="rId53" Type="http://schemas.openxmlformats.org/officeDocument/2006/relationships/image" Target="../media/image727.emf"/><Relationship Id="rId5" Type="http://schemas.openxmlformats.org/officeDocument/2006/relationships/image" Target="../media/image703.emf"/><Relationship Id="rId15" Type="http://schemas.openxmlformats.org/officeDocument/2006/relationships/image" Target="../media/image708.emf"/><Relationship Id="rId23" Type="http://schemas.openxmlformats.org/officeDocument/2006/relationships/image" Target="../media/image712.emf"/><Relationship Id="rId28" Type="http://schemas.openxmlformats.org/officeDocument/2006/relationships/customXml" Target="../ink/ink708.xml"/><Relationship Id="rId36" Type="http://schemas.openxmlformats.org/officeDocument/2006/relationships/customXml" Target="../ink/ink712.xml"/><Relationship Id="rId49" Type="http://schemas.openxmlformats.org/officeDocument/2006/relationships/image" Target="../media/image725.emf"/><Relationship Id="rId57" Type="http://schemas.openxmlformats.org/officeDocument/2006/relationships/image" Target="../media/image729.emf"/><Relationship Id="rId10" Type="http://schemas.openxmlformats.org/officeDocument/2006/relationships/customXml" Target="../ink/ink699.xml"/><Relationship Id="rId19" Type="http://schemas.openxmlformats.org/officeDocument/2006/relationships/image" Target="../media/image710.emf"/><Relationship Id="rId31" Type="http://schemas.openxmlformats.org/officeDocument/2006/relationships/image" Target="../media/image716.emf"/><Relationship Id="rId44" Type="http://schemas.openxmlformats.org/officeDocument/2006/relationships/customXml" Target="../ink/ink716.xml"/><Relationship Id="rId52" Type="http://schemas.openxmlformats.org/officeDocument/2006/relationships/customXml" Target="../ink/ink720.xml"/><Relationship Id="rId4" Type="http://schemas.openxmlformats.org/officeDocument/2006/relationships/customXml" Target="../ink/ink696.xml"/><Relationship Id="rId9" Type="http://schemas.openxmlformats.org/officeDocument/2006/relationships/image" Target="../media/image705.emf"/><Relationship Id="rId14" Type="http://schemas.openxmlformats.org/officeDocument/2006/relationships/customXml" Target="../ink/ink701.xml"/><Relationship Id="rId22" Type="http://schemas.openxmlformats.org/officeDocument/2006/relationships/customXml" Target="../ink/ink705.xml"/><Relationship Id="rId27" Type="http://schemas.openxmlformats.org/officeDocument/2006/relationships/image" Target="../media/image714.emf"/><Relationship Id="rId30" Type="http://schemas.openxmlformats.org/officeDocument/2006/relationships/customXml" Target="../ink/ink709.xml"/><Relationship Id="rId35" Type="http://schemas.openxmlformats.org/officeDocument/2006/relationships/image" Target="../media/image718.emf"/><Relationship Id="rId43" Type="http://schemas.openxmlformats.org/officeDocument/2006/relationships/image" Target="../media/image722.emf"/><Relationship Id="rId48" Type="http://schemas.openxmlformats.org/officeDocument/2006/relationships/customXml" Target="../ink/ink718.xml"/><Relationship Id="rId56" Type="http://schemas.openxmlformats.org/officeDocument/2006/relationships/customXml" Target="../ink/ink722.xml"/><Relationship Id="rId8" Type="http://schemas.openxmlformats.org/officeDocument/2006/relationships/customXml" Target="../ink/ink698.xml"/><Relationship Id="rId51" Type="http://schemas.openxmlformats.org/officeDocument/2006/relationships/image" Target="../media/image726.emf"/><Relationship Id="rId3" Type="http://schemas.openxmlformats.org/officeDocument/2006/relationships/image" Target="../media/image702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26.xml"/><Relationship Id="rId13" Type="http://schemas.openxmlformats.org/officeDocument/2006/relationships/image" Target="../media/image735.emf"/><Relationship Id="rId18" Type="http://schemas.openxmlformats.org/officeDocument/2006/relationships/customXml" Target="../ink/ink731.xml"/><Relationship Id="rId3" Type="http://schemas.openxmlformats.org/officeDocument/2006/relationships/image" Target="../media/image730.emf"/><Relationship Id="rId7" Type="http://schemas.openxmlformats.org/officeDocument/2006/relationships/image" Target="../media/image732.emf"/><Relationship Id="rId12" Type="http://schemas.openxmlformats.org/officeDocument/2006/relationships/customXml" Target="../ink/ink728.xml"/><Relationship Id="rId17" Type="http://schemas.openxmlformats.org/officeDocument/2006/relationships/image" Target="../media/image737.emf"/><Relationship Id="rId2" Type="http://schemas.openxmlformats.org/officeDocument/2006/relationships/customXml" Target="../ink/ink723.xml"/><Relationship Id="rId16" Type="http://schemas.openxmlformats.org/officeDocument/2006/relationships/customXml" Target="../ink/ink73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5.xml"/><Relationship Id="rId11" Type="http://schemas.openxmlformats.org/officeDocument/2006/relationships/image" Target="../media/image734.emf"/><Relationship Id="rId5" Type="http://schemas.openxmlformats.org/officeDocument/2006/relationships/image" Target="../media/image731.emf"/><Relationship Id="rId15" Type="http://schemas.openxmlformats.org/officeDocument/2006/relationships/image" Target="../media/image736.emf"/><Relationship Id="rId10" Type="http://schemas.openxmlformats.org/officeDocument/2006/relationships/customXml" Target="../ink/ink727.xml"/><Relationship Id="rId19" Type="http://schemas.openxmlformats.org/officeDocument/2006/relationships/image" Target="../media/image738.emf"/><Relationship Id="rId4" Type="http://schemas.openxmlformats.org/officeDocument/2006/relationships/customXml" Target="../ink/ink724.xml"/><Relationship Id="rId9" Type="http://schemas.openxmlformats.org/officeDocument/2006/relationships/image" Target="../media/image733.emf"/><Relationship Id="rId14" Type="http://schemas.openxmlformats.org/officeDocument/2006/relationships/customXml" Target="../ink/ink7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7.emf"/><Relationship Id="rId18" Type="http://schemas.openxmlformats.org/officeDocument/2006/relationships/customXml" Target="../ink/ink740.xml"/><Relationship Id="rId26" Type="http://schemas.openxmlformats.org/officeDocument/2006/relationships/customXml" Target="../ink/ink744.xml"/><Relationship Id="rId39" Type="http://schemas.openxmlformats.org/officeDocument/2006/relationships/image" Target="../media/image760.emf"/><Relationship Id="rId21" Type="http://schemas.openxmlformats.org/officeDocument/2006/relationships/image" Target="../media/image751.emf"/><Relationship Id="rId34" Type="http://schemas.openxmlformats.org/officeDocument/2006/relationships/customXml" Target="../ink/ink748.xml"/><Relationship Id="rId42" Type="http://schemas.openxmlformats.org/officeDocument/2006/relationships/customXml" Target="../ink/ink752.xml"/><Relationship Id="rId47" Type="http://schemas.openxmlformats.org/officeDocument/2006/relationships/image" Target="../media/image764.emf"/><Relationship Id="rId50" Type="http://schemas.openxmlformats.org/officeDocument/2006/relationships/customXml" Target="../ink/ink756.xml"/><Relationship Id="rId55" Type="http://schemas.openxmlformats.org/officeDocument/2006/relationships/image" Target="../media/image768.emf"/><Relationship Id="rId63" Type="http://schemas.openxmlformats.org/officeDocument/2006/relationships/image" Target="../media/image772.emf"/><Relationship Id="rId7" Type="http://schemas.openxmlformats.org/officeDocument/2006/relationships/image" Target="../media/image744.emf"/><Relationship Id="rId2" Type="http://schemas.openxmlformats.org/officeDocument/2006/relationships/customXml" Target="../ink/ink732.xml"/><Relationship Id="rId16" Type="http://schemas.openxmlformats.org/officeDocument/2006/relationships/customXml" Target="../ink/ink739.xml"/><Relationship Id="rId20" Type="http://schemas.openxmlformats.org/officeDocument/2006/relationships/customXml" Target="../ink/ink741.xml"/><Relationship Id="rId29" Type="http://schemas.openxmlformats.org/officeDocument/2006/relationships/image" Target="../media/image755.emf"/><Relationship Id="rId41" Type="http://schemas.openxmlformats.org/officeDocument/2006/relationships/image" Target="../media/image761.emf"/><Relationship Id="rId54" Type="http://schemas.openxmlformats.org/officeDocument/2006/relationships/customXml" Target="../ink/ink758.xml"/><Relationship Id="rId62" Type="http://schemas.openxmlformats.org/officeDocument/2006/relationships/customXml" Target="../ink/ink76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4.xml"/><Relationship Id="rId11" Type="http://schemas.openxmlformats.org/officeDocument/2006/relationships/image" Target="../media/image746.emf"/><Relationship Id="rId24" Type="http://schemas.openxmlformats.org/officeDocument/2006/relationships/customXml" Target="../ink/ink743.xml"/><Relationship Id="rId32" Type="http://schemas.openxmlformats.org/officeDocument/2006/relationships/customXml" Target="../ink/ink747.xml"/><Relationship Id="rId37" Type="http://schemas.openxmlformats.org/officeDocument/2006/relationships/image" Target="../media/image759.emf"/><Relationship Id="rId40" Type="http://schemas.openxmlformats.org/officeDocument/2006/relationships/customXml" Target="../ink/ink751.xml"/><Relationship Id="rId45" Type="http://schemas.openxmlformats.org/officeDocument/2006/relationships/image" Target="../media/image763.emf"/><Relationship Id="rId53" Type="http://schemas.openxmlformats.org/officeDocument/2006/relationships/image" Target="../media/image767.emf"/><Relationship Id="rId58" Type="http://schemas.openxmlformats.org/officeDocument/2006/relationships/customXml" Target="../ink/ink760.xml"/><Relationship Id="rId5" Type="http://schemas.openxmlformats.org/officeDocument/2006/relationships/image" Target="../media/image743.emf"/><Relationship Id="rId15" Type="http://schemas.openxmlformats.org/officeDocument/2006/relationships/image" Target="../media/image748.emf"/><Relationship Id="rId23" Type="http://schemas.openxmlformats.org/officeDocument/2006/relationships/image" Target="../media/image752.emf"/><Relationship Id="rId28" Type="http://schemas.openxmlformats.org/officeDocument/2006/relationships/customXml" Target="../ink/ink745.xml"/><Relationship Id="rId36" Type="http://schemas.openxmlformats.org/officeDocument/2006/relationships/customXml" Target="../ink/ink749.xml"/><Relationship Id="rId49" Type="http://schemas.openxmlformats.org/officeDocument/2006/relationships/image" Target="../media/image765.emf"/><Relationship Id="rId57" Type="http://schemas.openxmlformats.org/officeDocument/2006/relationships/image" Target="../media/image769.emf"/><Relationship Id="rId61" Type="http://schemas.openxmlformats.org/officeDocument/2006/relationships/image" Target="../media/image771.emf"/><Relationship Id="rId10" Type="http://schemas.openxmlformats.org/officeDocument/2006/relationships/customXml" Target="../ink/ink736.xml"/><Relationship Id="rId19" Type="http://schemas.openxmlformats.org/officeDocument/2006/relationships/image" Target="../media/image750.emf"/><Relationship Id="rId31" Type="http://schemas.openxmlformats.org/officeDocument/2006/relationships/image" Target="../media/image756.emf"/><Relationship Id="rId44" Type="http://schemas.openxmlformats.org/officeDocument/2006/relationships/customXml" Target="../ink/ink753.xml"/><Relationship Id="rId52" Type="http://schemas.openxmlformats.org/officeDocument/2006/relationships/customXml" Target="../ink/ink757.xml"/><Relationship Id="rId60" Type="http://schemas.openxmlformats.org/officeDocument/2006/relationships/customXml" Target="../ink/ink761.xml"/><Relationship Id="rId65" Type="http://schemas.openxmlformats.org/officeDocument/2006/relationships/image" Target="../media/image773.emf"/><Relationship Id="rId4" Type="http://schemas.openxmlformats.org/officeDocument/2006/relationships/customXml" Target="../ink/ink733.xml"/><Relationship Id="rId9" Type="http://schemas.openxmlformats.org/officeDocument/2006/relationships/image" Target="../media/image745.emf"/><Relationship Id="rId14" Type="http://schemas.openxmlformats.org/officeDocument/2006/relationships/customXml" Target="../ink/ink738.xml"/><Relationship Id="rId22" Type="http://schemas.openxmlformats.org/officeDocument/2006/relationships/customXml" Target="../ink/ink742.xml"/><Relationship Id="rId27" Type="http://schemas.openxmlformats.org/officeDocument/2006/relationships/image" Target="../media/image754.emf"/><Relationship Id="rId30" Type="http://schemas.openxmlformats.org/officeDocument/2006/relationships/customXml" Target="../ink/ink746.xml"/><Relationship Id="rId35" Type="http://schemas.openxmlformats.org/officeDocument/2006/relationships/image" Target="../media/image758.emf"/><Relationship Id="rId43" Type="http://schemas.openxmlformats.org/officeDocument/2006/relationships/image" Target="../media/image762.emf"/><Relationship Id="rId48" Type="http://schemas.openxmlformats.org/officeDocument/2006/relationships/customXml" Target="../ink/ink755.xml"/><Relationship Id="rId56" Type="http://schemas.openxmlformats.org/officeDocument/2006/relationships/customXml" Target="../ink/ink759.xml"/><Relationship Id="rId64" Type="http://schemas.openxmlformats.org/officeDocument/2006/relationships/customXml" Target="../ink/ink763.xml"/><Relationship Id="rId8" Type="http://schemas.openxmlformats.org/officeDocument/2006/relationships/customXml" Target="../ink/ink735.xml"/><Relationship Id="rId51" Type="http://schemas.openxmlformats.org/officeDocument/2006/relationships/image" Target="../media/image766.emf"/><Relationship Id="rId3" Type="http://schemas.openxmlformats.org/officeDocument/2006/relationships/image" Target="../media/image742.emf"/><Relationship Id="rId12" Type="http://schemas.openxmlformats.org/officeDocument/2006/relationships/customXml" Target="../ink/ink737.xml"/><Relationship Id="rId17" Type="http://schemas.openxmlformats.org/officeDocument/2006/relationships/image" Target="../media/image749.emf"/><Relationship Id="rId25" Type="http://schemas.openxmlformats.org/officeDocument/2006/relationships/image" Target="../media/image753.emf"/><Relationship Id="rId33" Type="http://schemas.openxmlformats.org/officeDocument/2006/relationships/image" Target="../media/image757.emf"/><Relationship Id="rId38" Type="http://schemas.openxmlformats.org/officeDocument/2006/relationships/customXml" Target="../ink/ink750.xml"/><Relationship Id="rId46" Type="http://schemas.openxmlformats.org/officeDocument/2006/relationships/customXml" Target="../ink/ink754.xml"/><Relationship Id="rId59" Type="http://schemas.openxmlformats.org/officeDocument/2006/relationships/image" Target="../media/image770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7.xml"/><Relationship Id="rId13" Type="http://schemas.openxmlformats.org/officeDocument/2006/relationships/image" Target="../media/image779.emf"/><Relationship Id="rId18" Type="http://schemas.openxmlformats.org/officeDocument/2006/relationships/customXml" Target="../ink/ink772.xml"/><Relationship Id="rId3" Type="http://schemas.openxmlformats.org/officeDocument/2006/relationships/image" Target="../media/image774.emf"/><Relationship Id="rId21" Type="http://schemas.openxmlformats.org/officeDocument/2006/relationships/image" Target="../media/image783.emf"/><Relationship Id="rId7" Type="http://schemas.openxmlformats.org/officeDocument/2006/relationships/image" Target="../media/image776.emf"/><Relationship Id="rId12" Type="http://schemas.openxmlformats.org/officeDocument/2006/relationships/customXml" Target="../ink/ink769.xml"/><Relationship Id="rId17" Type="http://schemas.openxmlformats.org/officeDocument/2006/relationships/image" Target="../media/image781.emf"/><Relationship Id="rId2" Type="http://schemas.openxmlformats.org/officeDocument/2006/relationships/customXml" Target="../ink/ink764.xml"/><Relationship Id="rId16" Type="http://schemas.openxmlformats.org/officeDocument/2006/relationships/customXml" Target="../ink/ink771.xml"/><Relationship Id="rId20" Type="http://schemas.openxmlformats.org/officeDocument/2006/relationships/customXml" Target="../ink/ink77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6.xml"/><Relationship Id="rId11" Type="http://schemas.openxmlformats.org/officeDocument/2006/relationships/image" Target="../media/image778.emf"/><Relationship Id="rId5" Type="http://schemas.openxmlformats.org/officeDocument/2006/relationships/image" Target="../media/image775.emf"/><Relationship Id="rId15" Type="http://schemas.openxmlformats.org/officeDocument/2006/relationships/image" Target="../media/image780.emf"/><Relationship Id="rId10" Type="http://schemas.openxmlformats.org/officeDocument/2006/relationships/customXml" Target="../ink/ink768.xml"/><Relationship Id="rId19" Type="http://schemas.openxmlformats.org/officeDocument/2006/relationships/image" Target="../media/image782.emf"/><Relationship Id="rId4" Type="http://schemas.openxmlformats.org/officeDocument/2006/relationships/customXml" Target="../ink/ink765.xml"/><Relationship Id="rId9" Type="http://schemas.openxmlformats.org/officeDocument/2006/relationships/image" Target="../media/image777.emf"/><Relationship Id="rId14" Type="http://schemas.openxmlformats.org/officeDocument/2006/relationships/customXml" Target="../ink/ink77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84.emf"/><Relationship Id="rId7" Type="http://schemas.openxmlformats.org/officeDocument/2006/relationships/image" Target="../media/image786.emf"/><Relationship Id="rId2" Type="http://schemas.openxmlformats.org/officeDocument/2006/relationships/customXml" Target="../ink/ink77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6.xml"/><Relationship Id="rId5" Type="http://schemas.openxmlformats.org/officeDocument/2006/relationships/image" Target="../media/image785.emf"/><Relationship Id="rId4" Type="http://schemas.openxmlformats.org/officeDocument/2006/relationships/customXml" Target="../ink/ink775.xml"/></Relationships>
</file>

<file path=ppt/slides/_rels/slide5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3.emf"/><Relationship Id="rId18" Type="http://schemas.openxmlformats.org/officeDocument/2006/relationships/customXml" Target="../ink/ink785.xml"/><Relationship Id="rId26" Type="http://schemas.openxmlformats.org/officeDocument/2006/relationships/customXml" Target="../ink/ink789.xml"/><Relationship Id="rId39" Type="http://schemas.openxmlformats.org/officeDocument/2006/relationships/image" Target="../media/image806.emf"/><Relationship Id="rId21" Type="http://schemas.openxmlformats.org/officeDocument/2006/relationships/image" Target="../media/image797.emf"/><Relationship Id="rId34" Type="http://schemas.openxmlformats.org/officeDocument/2006/relationships/customXml" Target="../ink/ink793.xml"/><Relationship Id="rId42" Type="http://schemas.openxmlformats.org/officeDocument/2006/relationships/customXml" Target="../ink/ink797.xml"/><Relationship Id="rId47" Type="http://schemas.openxmlformats.org/officeDocument/2006/relationships/image" Target="../media/image810.emf"/><Relationship Id="rId50" Type="http://schemas.openxmlformats.org/officeDocument/2006/relationships/customXml" Target="../ink/ink801.xml"/><Relationship Id="rId55" Type="http://schemas.openxmlformats.org/officeDocument/2006/relationships/image" Target="../media/image814.emf"/><Relationship Id="rId63" Type="http://schemas.openxmlformats.org/officeDocument/2006/relationships/image" Target="../media/image818.emf"/><Relationship Id="rId7" Type="http://schemas.openxmlformats.org/officeDocument/2006/relationships/image" Target="../media/image790.emf"/><Relationship Id="rId2" Type="http://schemas.openxmlformats.org/officeDocument/2006/relationships/customXml" Target="../ink/ink777.xml"/><Relationship Id="rId16" Type="http://schemas.openxmlformats.org/officeDocument/2006/relationships/customXml" Target="../ink/ink784.xml"/><Relationship Id="rId20" Type="http://schemas.openxmlformats.org/officeDocument/2006/relationships/customXml" Target="../ink/ink786.xml"/><Relationship Id="rId29" Type="http://schemas.openxmlformats.org/officeDocument/2006/relationships/image" Target="../media/image801.emf"/><Relationship Id="rId41" Type="http://schemas.openxmlformats.org/officeDocument/2006/relationships/image" Target="../media/image807.emf"/><Relationship Id="rId54" Type="http://schemas.openxmlformats.org/officeDocument/2006/relationships/customXml" Target="../ink/ink803.xml"/><Relationship Id="rId62" Type="http://schemas.openxmlformats.org/officeDocument/2006/relationships/customXml" Target="../ink/ink8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9.xml"/><Relationship Id="rId11" Type="http://schemas.openxmlformats.org/officeDocument/2006/relationships/image" Target="../media/image792.emf"/><Relationship Id="rId24" Type="http://schemas.openxmlformats.org/officeDocument/2006/relationships/customXml" Target="../ink/ink788.xml"/><Relationship Id="rId32" Type="http://schemas.openxmlformats.org/officeDocument/2006/relationships/customXml" Target="../ink/ink792.xml"/><Relationship Id="rId37" Type="http://schemas.openxmlformats.org/officeDocument/2006/relationships/image" Target="../media/image805.emf"/><Relationship Id="rId40" Type="http://schemas.openxmlformats.org/officeDocument/2006/relationships/customXml" Target="../ink/ink796.xml"/><Relationship Id="rId45" Type="http://schemas.openxmlformats.org/officeDocument/2006/relationships/image" Target="../media/image809.emf"/><Relationship Id="rId53" Type="http://schemas.openxmlformats.org/officeDocument/2006/relationships/image" Target="../media/image813.emf"/><Relationship Id="rId58" Type="http://schemas.openxmlformats.org/officeDocument/2006/relationships/customXml" Target="../ink/ink805.xml"/><Relationship Id="rId5" Type="http://schemas.openxmlformats.org/officeDocument/2006/relationships/image" Target="../media/image789.emf"/><Relationship Id="rId15" Type="http://schemas.openxmlformats.org/officeDocument/2006/relationships/image" Target="../media/image794.emf"/><Relationship Id="rId23" Type="http://schemas.openxmlformats.org/officeDocument/2006/relationships/image" Target="../media/image798.emf"/><Relationship Id="rId28" Type="http://schemas.openxmlformats.org/officeDocument/2006/relationships/customXml" Target="../ink/ink790.xml"/><Relationship Id="rId36" Type="http://schemas.openxmlformats.org/officeDocument/2006/relationships/customXml" Target="../ink/ink794.xml"/><Relationship Id="rId49" Type="http://schemas.openxmlformats.org/officeDocument/2006/relationships/image" Target="../media/image811.emf"/><Relationship Id="rId57" Type="http://schemas.openxmlformats.org/officeDocument/2006/relationships/image" Target="../media/image815.emf"/><Relationship Id="rId61" Type="http://schemas.openxmlformats.org/officeDocument/2006/relationships/image" Target="../media/image817.emf"/><Relationship Id="rId10" Type="http://schemas.openxmlformats.org/officeDocument/2006/relationships/customXml" Target="../ink/ink781.xml"/><Relationship Id="rId19" Type="http://schemas.openxmlformats.org/officeDocument/2006/relationships/image" Target="../media/image796.emf"/><Relationship Id="rId31" Type="http://schemas.openxmlformats.org/officeDocument/2006/relationships/image" Target="../media/image802.emf"/><Relationship Id="rId44" Type="http://schemas.openxmlformats.org/officeDocument/2006/relationships/customXml" Target="../ink/ink798.xml"/><Relationship Id="rId52" Type="http://schemas.openxmlformats.org/officeDocument/2006/relationships/customXml" Target="../ink/ink802.xml"/><Relationship Id="rId60" Type="http://schemas.openxmlformats.org/officeDocument/2006/relationships/customXml" Target="../ink/ink806.xml"/><Relationship Id="rId65" Type="http://schemas.openxmlformats.org/officeDocument/2006/relationships/image" Target="../media/image819.emf"/><Relationship Id="rId4" Type="http://schemas.openxmlformats.org/officeDocument/2006/relationships/customXml" Target="../ink/ink778.xml"/><Relationship Id="rId9" Type="http://schemas.openxmlformats.org/officeDocument/2006/relationships/image" Target="../media/image791.emf"/><Relationship Id="rId14" Type="http://schemas.openxmlformats.org/officeDocument/2006/relationships/customXml" Target="../ink/ink783.xml"/><Relationship Id="rId22" Type="http://schemas.openxmlformats.org/officeDocument/2006/relationships/customXml" Target="../ink/ink787.xml"/><Relationship Id="rId27" Type="http://schemas.openxmlformats.org/officeDocument/2006/relationships/image" Target="../media/image800.emf"/><Relationship Id="rId30" Type="http://schemas.openxmlformats.org/officeDocument/2006/relationships/customXml" Target="../ink/ink791.xml"/><Relationship Id="rId35" Type="http://schemas.openxmlformats.org/officeDocument/2006/relationships/image" Target="../media/image804.emf"/><Relationship Id="rId43" Type="http://schemas.openxmlformats.org/officeDocument/2006/relationships/image" Target="../media/image808.emf"/><Relationship Id="rId48" Type="http://schemas.openxmlformats.org/officeDocument/2006/relationships/customXml" Target="../ink/ink800.xml"/><Relationship Id="rId56" Type="http://schemas.openxmlformats.org/officeDocument/2006/relationships/customXml" Target="../ink/ink804.xml"/><Relationship Id="rId64" Type="http://schemas.openxmlformats.org/officeDocument/2006/relationships/customXml" Target="../ink/ink808.xml"/><Relationship Id="rId8" Type="http://schemas.openxmlformats.org/officeDocument/2006/relationships/customXml" Target="../ink/ink780.xml"/><Relationship Id="rId51" Type="http://schemas.openxmlformats.org/officeDocument/2006/relationships/image" Target="../media/image812.emf"/><Relationship Id="rId3" Type="http://schemas.openxmlformats.org/officeDocument/2006/relationships/image" Target="../media/image788.emf"/><Relationship Id="rId12" Type="http://schemas.openxmlformats.org/officeDocument/2006/relationships/customXml" Target="../ink/ink782.xml"/><Relationship Id="rId17" Type="http://schemas.openxmlformats.org/officeDocument/2006/relationships/image" Target="../media/image795.emf"/><Relationship Id="rId25" Type="http://schemas.openxmlformats.org/officeDocument/2006/relationships/image" Target="../media/image799.emf"/><Relationship Id="rId33" Type="http://schemas.openxmlformats.org/officeDocument/2006/relationships/image" Target="../media/image803.emf"/><Relationship Id="rId38" Type="http://schemas.openxmlformats.org/officeDocument/2006/relationships/customXml" Target="../ink/ink795.xml"/><Relationship Id="rId46" Type="http://schemas.openxmlformats.org/officeDocument/2006/relationships/customXml" Target="../ink/ink799.xml"/><Relationship Id="rId59" Type="http://schemas.openxmlformats.org/officeDocument/2006/relationships/image" Target="../media/image816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2.xml"/><Relationship Id="rId13" Type="http://schemas.openxmlformats.org/officeDocument/2006/relationships/image" Target="../media/image825.emf"/><Relationship Id="rId18" Type="http://schemas.openxmlformats.org/officeDocument/2006/relationships/customXml" Target="../ink/ink817.xml"/><Relationship Id="rId26" Type="http://schemas.openxmlformats.org/officeDocument/2006/relationships/customXml" Target="../ink/ink821.xml"/><Relationship Id="rId39" Type="http://schemas.openxmlformats.org/officeDocument/2006/relationships/image" Target="../media/image838.emf"/><Relationship Id="rId3" Type="http://schemas.openxmlformats.org/officeDocument/2006/relationships/image" Target="../media/image820.emf"/><Relationship Id="rId21" Type="http://schemas.openxmlformats.org/officeDocument/2006/relationships/image" Target="../media/image829.emf"/><Relationship Id="rId34" Type="http://schemas.openxmlformats.org/officeDocument/2006/relationships/customXml" Target="../ink/ink825.xml"/><Relationship Id="rId42" Type="http://schemas.openxmlformats.org/officeDocument/2006/relationships/customXml" Target="../ink/ink829.xml"/><Relationship Id="rId47" Type="http://schemas.openxmlformats.org/officeDocument/2006/relationships/image" Target="../media/image842.emf"/><Relationship Id="rId7" Type="http://schemas.openxmlformats.org/officeDocument/2006/relationships/image" Target="../media/image822.emf"/><Relationship Id="rId12" Type="http://schemas.openxmlformats.org/officeDocument/2006/relationships/customXml" Target="../ink/ink814.xml"/><Relationship Id="rId17" Type="http://schemas.openxmlformats.org/officeDocument/2006/relationships/image" Target="../media/image827.emf"/><Relationship Id="rId25" Type="http://schemas.openxmlformats.org/officeDocument/2006/relationships/image" Target="../media/image831.emf"/><Relationship Id="rId33" Type="http://schemas.openxmlformats.org/officeDocument/2006/relationships/image" Target="../media/image835.emf"/><Relationship Id="rId38" Type="http://schemas.openxmlformats.org/officeDocument/2006/relationships/customXml" Target="../ink/ink827.xml"/><Relationship Id="rId46" Type="http://schemas.openxmlformats.org/officeDocument/2006/relationships/customXml" Target="../ink/ink831.xml"/><Relationship Id="rId2" Type="http://schemas.openxmlformats.org/officeDocument/2006/relationships/customXml" Target="../ink/ink809.xml"/><Relationship Id="rId16" Type="http://schemas.openxmlformats.org/officeDocument/2006/relationships/customXml" Target="../ink/ink816.xml"/><Relationship Id="rId20" Type="http://schemas.openxmlformats.org/officeDocument/2006/relationships/customXml" Target="../ink/ink818.xml"/><Relationship Id="rId29" Type="http://schemas.openxmlformats.org/officeDocument/2006/relationships/image" Target="../media/image833.emf"/><Relationship Id="rId41" Type="http://schemas.openxmlformats.org/officeDocument/2006/relationships/image" Target="../media/image83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11.xml"/><Relationship Id="rId11" Type="http://schemas.openxmlformats.org/officeDocument/2006/relationships/image" Target="../media/image824.emf"/><Relationship Id="rId24" Type="http://schemas.openxmlformats.org/officeDocument/2006/relationships/customXml" Target="../ink/ink820.xml"/><Relationship Id="rId32" Type="http://schemas.openxmlformats.org/officeDocument/2006/relationships/customXml" Target="../ink/ink824.xml"/><Relationship Id="rId37" Type="http://schemas.openxmlformats.org/officeDocument/2006/relationships/image" Target="../media/image837.emf"/><Relationship Id="rId40" Type="http://schemas.openxmlformats.org/officeDocument/2006/relationships/customXml" Target="../ink/ink828.xml"/><Relationship Id="rId45" Type="http://schemas.openxmlformats.org/officeDocument/2006/relationships/image" Target="../media/image841.emf"/><Relationship Id="rId5" Type="http://schemas.openxmlformats.org/officeDocument/2006/relationships/image" Target="../media/image821.emf"/><Relationship Id="rId15" Type="http://schemas.openxmlformats.org/officeDocument/2006/relationships/image" Target="../media/image826.emf"/><Relationship Id="rId23" Type="http://schemas.openxmlformats.org/officeDocument/2006/relationships/image" Target="../media/image830.emf"/><Relationship Id="rId28" Type="http://schemas.openxmlformats.org/officeDocument/2006/relationships/customXml" Target="../ink/ink822.xml"/><Relationship Id="rId36" Type="http://schemas.openxmlformats.org/officeDocument/2006/relationships/customXml" Target="../ink/ink826.xml"/><Relationship Id="rId10" Type="http://schemas.openxmlformats.org/officeDocument/2006/relationships/customXml" Target="../ink/ink813.xml"/><Relationship Id="rId19" Type="http://schemas.openxmlformats.org/officeDocument/2006/relationships/image" Target="../media/image828.emf"/><Relationship Id="rId31" Type="http://schemas.openxmlformats.org/officeDocument/2006/relationships/image" Target="../media/image834.emf"/><Relationship Id="rId44" Type="http://schemas.openxmlformats.org/officeDocument/2006/relationships/customXml" Target="../ink/ink830.xml"/><Relationship Id="rId4" Type="http://schemas.openxmlformats.org/officeDocument/2006/relationships/customXml" Target="../ink/ink810.xml"/><Relationship Id="rId9" Type="http://schemas.openxmlformats.org/officeDocument/2006/relationships/image" Target="../media/image823.emf"/><Relationship Id="rId14" Type="http://schemas.openxmlformats.org/officeDocument/2006/relationships/customXml" Target="../ink/ink815.xml"/><Relationship Id="rId22" Type="http://schemas.openxmlformats.org/officeDocument/2006/relationships/customXml" Target="../ink/ink819.xml"/><Relationship Id="rId27" Type="http://schemas.openxmlformats.org/officeDocument/2006/relationships/image" Target="../media/image832.emf"/><Relationship Id="rId30" Type="http://schemas.openxmlformats.org/officeDocument/2006/relationships/customXml" Target="../ink/ink823.xml"/><Relationship Id="rId35" Type="http://schemas.openxmlformats.org/officeDocument/2006/relationships/image" Target="../media/image836.emf"/><Relationship Id="rId43" Type="http://schemas.openxmlformats.org/officeDocument/2006/relationships/image" Target="../media/image840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5.xml"/><Relationship Id="rId13" Type="http://schemas.openxmlformats.org/officeDocument/2006/relationships/image" Target="../media/image848.emf"/><Relationship Id="rId18" Type="http://schemas.openxmlformats.org/officeDocument/2006/relationships/customXml" Target="../ink/ink840.xml"/><Relationship Id="rId3" Type="http://schemas.openxmlformats.org/officeDocument/2006/relationships/image" Target="../media/image843.emf"/><Relationship Id="rId7" Type="http://schemas.openxmlformats.org/officeDocument/2006/relationships/image" Target="../media/image845.emf"/><Relationship Id="rId12" Type="http://schemas.openxmlformats.org/officeDocument/2006/relationships/customXml" Target="../ink/ink837.xml"/><Relationship Id="rId17" Type="http://schemas.openxmlformats.org/officeDocument/2006/relationships/image" Target="../media/image850.emf"/><Relationship Id="rId2" Type="http://schemas.openxmlformats.org/officeDocument/2006/relationships/customXml" Target="../ink/ink832.xml"/><Relationship Id="rId16" Type="http://schemas.openxmlformats.org/officeDocument/2006/relationships/customXml" Target="../ink/ink8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34.xml"/><Relationship Id="rId11" Type="http://schemas.openxmlformats.org/officeDocument/2006/relationships/image" Target="../media/image847.emf"/><Relationship Id="rId5" Type="http://schemas.openxmlformats.org/officeDocument/2006/relationships/image" Target="../media/image844.emf"/><Relationship Id="rId15" Type="http://schemas.openxmlformats.org/officeDocument/2006/relationships/image" Target="../media/image849.emf"/><Relationship Id="rId10" Type="http://schemas.openxmlformats.org/officeDocument/2006/relationships/customXml" Target="../ink/ink836.xml"/><Relationship Id="rId19" Type="http://schemas.openxmlformats.org/officeDocument/2006/relationships/image" Target="../media/image851.emf"/><Relationship Id="rId4" Type="http://schemas.openxmlformats.org/officeDocument/2006/relationships/customXml" Target="../ink/ink833.xml"/><Relationship Id="rId9" Type="http://schemas.openxmlformats.org/officeDocument/2006/relationships/image" Target="../media/image846.emf"/><Relationship Id="rId14" Type="http://schemas.openxmlformats.org/officeDocument/2006/relationships/customXml" Target="../ink/ink8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44.xml"/><Relationship Id="rId13" Type="http://schemas.openxmlformats.org/officeDocument/2006/relationships/image" Target="../media/image861.emf"/><Relationship Id="rId18" Type="http://schemas.openxmlformats.org/officeDocument/2006/relationships/customXml" Target="../ink/ink849.xml"/><Relationship Id="rId26" Type="http://schemas.openxmlformats.org/officeDocument/2006/relationships/customXml" Target="../ink/ink853.xml"/><Relationship Id="rId39" Type="http://schemas.openxmlformats.org/officeDocument/2006/relationships/image" Target="../media/image874.emf"/><Relationship Id="rId3" Type="http://schemas.openxmlformats.org/officeDocument/2006/relationships/image" Target="../media/image856.emf"/><Relationship Id="rId21" Type="http://schemas.openxmlformats.org/officeDocument/2006/relationships/image" Target="../media/image865.emf"/><Relationship Id="rId34" Type="http://schemas.openxmlformats.org/officeDocument/2006/relationships/customXml" Target="../ink/ink857.xml"/><Relationship Id="rId7" Type="http://schemas.openxmlformats.org/officeDocument/2006/relationships/image" Target="../media/image858.emf"/><Relationship Id="rId12" Type="http://schemas.openxmlformats.org/officeDocument/2006/relationships/customXml" Target="../ink/ink846.xml"/><Relationship Id="rId17" Type="http://schemas.openxmlformats.org/officeDocument/2006/relationships/image" Target="../media/image863.emf"/><Relationship Id="rId25" Type="http://schemas.openxmlformats.org/officeDocument/2006/relationships/image" Target="../media/image867.emf"/><Relationship Id="rId33" Type="http://schemas.openxmlformats.org/officeDocument/2006/relationships/image" Target="../media/image871.emf"/><Relationship Id="rId38" Type="http://schemas.openxmlformats.org/officeDocument/2006/relationships/customXml" Target="../ink/ink859.xml"/><Relationship Id="rId2" Type="http://schemas.openxmlformats.org/officeDocument/2006/relationships/customXml" Target="../ink/ink841.xml"/><Relationship Id="rId16" Type="http://schemas.openxmlformats.org/officeDocument/2006/relationships/customXml" Target="../ink/ink848.xml"/><Relationship Id="rId20" Type="http://schemas.openxmlformats.org/officeDocument/2006/relationships/customXml" Target="../ink/ink850.xml"/><Relationship Id="rId29" Type="http://schemas.openxmlformats.org/officeDocument/2006/relationships/image" Target="../media/image869.emf"/><Relationship Id="rId41" Type="http://schemas.openxmlformats.org/officeDocument/2006/relationships/image" Target="../media/image87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3.xml"/><Relationship Id="rId11" Type="http://schemas.openxmlformats.org/officeDocument/2006/relationships/image" Target="../media/image860.emf"/><Relationship Id="rId24" Type="http://schemas.openxmlformats.org/officeDocument/2006/relationships/customXml" Target="../ink/ink852.xml"/><Relationship Id="rId32" Type="http://schemas.openxmlformats.org/officeDocument/2006/relationships/customXml" Target="../ink/ink856.xml"/><Relationship Id="rId37" Type="http://schemas.openxmlformats.org/officeDocument/2006/relationships/image" Target="../media/image873.emf"/><Relationship Id="rId40" Type="http://schemas.openxmlformats.org/officeDocument/2006/relationships/customXml" Target="../ink/ink860.xml"/><Relationship Id="rId5" Type="http://schemas.openxmlformats.org/officeDocument/2006/relationships/image" Target="../media/image857.emf"/><Relationship Id="rId15" Type="http://schemas.openxmlformats.org/officeDocument/2006/relationships/image" Target="../media/image862.emf"/><Relationship Id="rId23" Type="http://schemas.openxmlformats.org/officeDocument/2006/relationships/image" Target="../media/image866.emf"/><Relationship Id="rId28" Type="http://schemas.openxmlformats.org/officeDocument/2006/relationships/customXml" Target="../ink/ink854.xml"/><Relationship Id="rId36" Type="http://schemas.openxmlformats.org/officeDocument/2006/relationships/customXml" Target="../ink/ink858.xml"/><Relationship Id="rId10" Type="http://schemas.openxmlformats.org/officeDocument/2006/relationships/customXml" Target="../ink/ink845.xml"/><Relationship Id="rId19" Type="http://schemas.openxmlformats.org/officeDocument/2006/relationships/image" Target="../media/image864.emf"/><Relationship Id="rId31" Type="http://schemas.openxmlformats.org/officeDocument/2006/relationships/image" Target="../media/image870.emf"/><Relationship Id="rId4" Type="http://schemas.openxmlformats.org/officeDocument/2006/relationships/customXml" Target="../ink/ink842.xml"/><Relationship Id="rId9" Type="http://schemas.openxmlformats.org/officeDocument/2006/relationships/image" Target="../media/image859.emf"/><Relationship Id="rId14" Type="http://schemas.openxmlformats.org/officeDocument/2006/relationships/customXml" Target="../ink/ink847.xml"/><Relationship Id="rId22" Type="http://schemas.openxmlformats.org/officeDocument/2006/relationships/customXml" Target="../ink/ink851.xml"/><Relationship Id="rId27" Type="http://schemas.openxmlformats.org/officeDocument/2006/relationships/image" Target="../media/image868.emf"/><Relationship Id="rId30" Type="http://schemas.openxmlformats.org/officeDocument/2006/relationships/customXml" Target="../ink/ink855.xml"/><Relationship Id="rId35" Type="http://schemas.openxmlformats.org/officeDocument/2006/relationships/image" Target="../media/image87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41.emf"/><Relationship Id="rId3" Type="http://schemas.openxmlformats.org/officeDocument/2006/relationships/image" Target="../media/image4.wmf"/><Relationship Id="rId7" Type="http://schemas.openxmlformats.org/officeDocument/2006/relationships/image" Target="../media/image38.emf"/><Relationship Id="rId12" Type="http://schemas.openxmlformats.org/officeDocument/2006/relationships/customXml" Target="../ink/ink37.xml"/><Relationship Id="rId17" Type="http://schemas.openxmlformats.org/officeDocument/2006/relationships/image" Target="../media/image43.emf"/><Relationship Id="rId2" Type="http://schemas.openxmlformats.org/officeDocument/2006/relationships/notesSlide" Target="../notesSlides/notesSlide4.xml"/><Relationship Id="rId16" Type="http://schemas.openxmlformats.org/officeDocument/2006/relationships/customXml" Target="../ink/ink3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11" Type="http://schemas.openxmlformats.org/officeDocument/2006/relationships/image" Target="../media/image40.emf"/><Relationship Id="rId5" Type="http://schemas.openxmlformats.org/officeDocument/2006/relationships/image" Target="../media/image37.emf"/><Relationship Id="rId15" Type="http://schemas.openxmlformats.org/officeDocument/2006/relationships/image" Target="../media/image42.emf"/><Relationship Id="rId10" Type="http://schemas.openxmlformats.org/officeDocument/2006/relationships/customXml" Target="../ink/ink36.xml"/><Relationship Id="rId4" Type="http://schemas.openxmlformats.org/officeDocument/2006/relationships/customXml" Target="../ink/ink33.xml"/><Relationship Id="rId9" Type="http://schemas.openxmlformats.org/officeDocument/2006/relationships/image" Target="../media/image39.emf"/><Relationship Id="rId14" Type="http://schemas.openxmlformats.org/officeDocument/2006/relationships/customXml" Target="../ink/ink38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1.emf"/><Relationship Id="rId18" Type="http://schemas.openxmlformats.org/officeDocument/2006/relationships/customXml" Target="../ink/ink869.xml"/><Relationship Id="rId26" Type="http://schemas.openxmlformats.org/officeDocument/2006/relationships/customXml" Target="../ink/ink873.xml"/><Relationship Id="rId39" Type="http://schemas.openxmlformats.org/officeDocument/2006/relationships/image" Target="../media/image894.emf"/><Relationship Id="rId21" Type="http://schemas.openxmlformats.org/officeDocument/2006/relationships/image" Target="../media/image885.emf"/><Relationship Id="rId34" Type="http://schemas.openxmlformats.org/officeDocument/2006/relationships/customXml" Target="../ink/ink877.xml"/><Relationship Id="rId42" Type="http://schemas.openxmlformats.org/officeDocument/2006/relationships/customXml" Target="../ink/ink881.xml"/><Relationship Id="rId47" Type="http://schemas.openxmlformats.org/officeDocument/2006/relationships/image" Target="../media/image898.emf"/><Relationship Id="rId50" Type="http://schemas.openxmlformats.org/officeDocument/2006/relationships/customXml" Target="../ink/ink885.xml"/><Relationship Id="rId55" Type="http://schemas.openxmlformats.org/officeDocument/2006/relationships/image" Target="../media/image902.emf"/><Relationship Id="rId63" Type="http://schemas.openxmlformats.org/officeDocument/2006/relationships/image" Target="../media/image906.emf"/><Relationship Id="rId68" Type="http://schemas.openxmlformats.org/officeDocument/2006/relationships/customXml" Target="../ink/ink894.xml"/><Relationship Id="rId76" Type="http://schemas.openxmlformats.org/officeDocument/2006/relationships/customXml" Target="../ink/ink898.xml"/><Relationship Id="rId84" Type="http://schemas.openxmlformats.org/officeDocument/2006/relationships/customXml" Target="../ink/ink902.xml"/><Relationship Id="rId89" Type="http://schemas.openxmlformats.org/officeDocument/2006/relationships/image" Target="../media/image919.emf"/><Relationship Id="rId7" Type="http://schemas.openxmlformats.org/officeDocument/2006/relationships/image" Target="../media/image878.emf"/><Relationship Id="rId71" Type="http://schemas.openxmlformats.org/officeDocument/2006/relationships/image" Target="../media/image910.emf"/><Relationship Id="rId92" Type="http://schemas.openxmlformats.org/officeDocument/2006/relationships/customXml" Target="../ink/ink906.xml"/><Relationship Id="rId2" Type="http://schemas.openxmlformats.org/officeDocument/2006/relationships/customXml" Target="../ink/ink861.xml"/><Relationship Id="rId16" Type="http://schemas.openxmlformats.org/officeDocument/2006/relationships/customXml" Target="../ink/ink868.xml"/><Relationship Id="rId29" Type="http://schemas.openxmlformats.org/officeDocument/2006/relationships/image" Target="../media/image889.emf"/><Relationship Id="rId11" Type="http://schemas.openxmlformats.org/officeDocument/2006/relationships/image" Target="../media/image880.emf"/><Relationship Id="rId24" Type="http://schemas.openxmlformats.org/officeDocument/2006/relationships/customXml" Target="../ink/ink872.xml"/><Relationship Id="rId32" Type="http://schemas.openxmlformats.org/officeDocument/2006/relationships/customXml" Target="../ink/ink876.xml"/><Relationship Id="rId37" Type="http://schemas.openxmlformats.org/officeDocument/2006/relationships/image" Target="../media/image893.emf"/><Relationship Id="rId40" Type="http://schemas.openxmlformats.org/officeDocument/2006/relationships/customXml" Target="../ink/ink880.xml"/><Relationship Id="rId45" Type="http://schemas.openxmlformats.org/officeDocument/2006/relationships/image" Target="../media/image897.emf"/><Relationship Id="rId53" Type="http://schemas.openxmlformats.org/officeDocument/2006/relationships/image" Target="../media/image901.emf"/><Relationship Id="rId58" Type="http://schemas.openxmlformats.org/officeDocument/2006/relationships/customXml" Target="../ink/ink889.xml"/><Relationship Id="rId66" Type="http://schemas.openxmlformats.org/officeDocument/2006/relationships/customXml" Target="../ink/ink893.xml"/><Relationship Id="rId74" Type="http://schemas.openxmlformats.org/officeDocument/2006/relationships/customXml" Target="../ink/ink897.xml"/><Relationship Id="rId79" Type="http://schemas.openxmlformats.org/officeDocument/2006/relationships/image" Target="../media/image914.emf"/><Relationship Id="rId87" Type="http://schemas.openxmlformats.org/officeDocument/2006/relationships/image" Target="../media/image918.emf"/><Relationship Id="rId5" Type="http://schemas.openxmlformats.org/officeDocument/2006/relationships/image" Target="../media/image877.emf"/><Relationship Id="rId61" Type="http://schemas.openxmlformats.org/officeDocument/2006/relationships/image" Target="../media/image905.emf"/><Relationship Id="rId82" Type="http://schemas.openxmlformats.org/officeDocument/2006/relationships/customXml" Target="../ink/ink901.xml"/><Relationship Id="rId90" Type="http://schemas.openxmlformats.org/officeDocument/2006/relationships/customXml" Target="../ink/ink905.xml"/><Relationship Id="rId19" Type="http://schemas.openxmlformats.org/officeDocument/2006/relationships/image" Target="../media/image884.emf"/><Relationship Id="rId14" Type="http://schemas.openxmlformats.org/officeDocument/2006/relationships/customXml" Target="../ink/ink867.xml"/><Relationship Id="rId22" Type="http://schemas.openxmlformats.org/officeDocument/2006/relationships/customXml" Target="../ink/ink871.xml"/><Relationship Id="rId27" Type="http://schemas.openxmlformats.org/officeDocument/2006/relationships/image" Target="../media/image888.emf"/><Relationship Id="rId30" Type="http://schemas.openxmlformats.org/officeDocument/2006/relationships/customXml" Target="../ink/ink875.xml"/><Relationship Id="rId35" Type="http://schemas.openxmlformats.org/officeDocument/2006/relationships/image" Target="../media/image892.emf"/><Relationship Id="rId43" Type="http://schemas.openxmlformats.org/officeDocument/2006/relationships/image" Target="../media/image896.emf"/><Relationship Id="rId48" Type="http://schemas.openxmlformats.org/officeDocument/2006/relationships/customXml" Target="../ink/ink884.xml"/><Relationship Id="rId56" Type="http://schemas.openxmlformats.org/officeDocument/2006/relationships/customXml" Target="../ink/ink888.xml"/><Relationship Id="rId64" Type="http://schemas.openxmlformats.org/officeDocument/2006/relationships/customXml" Target="../ink/ink892.xml"/><Relationship Id="rId69" Type="http://schemas.openxmlformats.org/officeDocument/2006/relationships/image" Target="../media/image909.emf"/><Relationship Id="rId77" Type="http://schemas.openxmlformats.org/officeDocument/2006/relationships/image" Target="../media/image913.emf"/><Relationship Id="rId8" Type="http://schemas.openxmlformats.org/officeDocument/2006/relationships/customXml" Target="../ink/ink864.xml"/><Relationship Id="rId51" Type="http://schemas.openxmlformats.org/officeDocument/2006/relationships/image" Target="../media/image900.emf"/><Relationship Id="rId72" Type="http://schemas.openxmlformats.org/officeDocument/2006/relationships/customXml" Target="../ink/ink896.xml"/><Relationship Id="rId80" Type="http://schemas.openxmlformats.org/officeDocument/2006/relationships/customXml" Target="../ink/ink900.xml"/><Relationship Id="rId85" Type="http://schemas.openxmlformats.org/officeDocument/2006/relationships/image" Target="../media/image917.emf"/><Relationship Id="rId93" Type="http://schemas.openxmlformats.org/officeDocument/2006/relationships/image" Target="../media/image921.emf"/><Relationship Id="rId3" Type="http://schemas.openxmlformats.org/officeDocument/2006/relationships/image" Target="../media/image876.emf"/><Relationship Id="rId12" Type="http://schemas.openxmlformats.org/officeDocument/2006/relationships/customXml" Target="../ink/ink866.xml"/><Relationship Id="rId17" Type="http://schemas.openxmlformats.org/officeDocument/2006/relationships/image" Target="../media/image883.emf"/><Relationship Id="rId25" Type="http://schemas.openxmlformats.org/officeDocument/2006/relationships/image" Target="../media/image887.emf"/><Relationship Id="rId33" Type="http://schemas.openxmlformats.org/officeDocument/2006/relationships/image" Target="../media/image891.emf"/><Relationship Id="rId38" Type="http://schemas.openxmlformats.org/officeDocument/2006/relationships/customXml" Target="../ink/ink879.xml"/><Relationship Id="rId46" Type="http://schemas.openxmlformats.org/officeDocument/2006/relationships/customXml" Target="../ink/ink883.xml"/><Relationship Id="rId59" Type="http://schemas.openxmlformats.org/officeDocument/2006/relationships/image" Target="../media/image904.emf"/><Relationship Id="rId67" Type="http://schemas.openxmlformats.org/officeDocument/2006/relationships/image" Target="../media/image908.emf"/><Relationship Id="rId20" Type="http://schemas.openxmlformats.org/officeDocument/2006/relationships/customXml" Target="../ink/ink870.xml"/><Relationship Id="rId41" Type="http://schemas.openxmlformats.org/officeDocument/2006/relationships/image" Target="../media/image895.emf"/><Relationship Id="rId54" Type="http://schemas.openxmlformats.org/officeDocument/2006/relationships/customXml" Target="../ink/ink887.xml"/><Relationship Id="rId62" Type="http://schemas.openxmlformats.org/officeDocument/2006/relationships/customXml" Target="../ink/ink891.xml"/><Relationship Id="rId70" Type="http://schemas.openxmlformats.org/officeDocument/2006/relationships/customXml" Target="../ink/ink895.xml"/><Relationship Id="rId75" Type="http://schemas.openxmlformats.org/officeDocument/2006/relationships/image" Target="../media/image912.emf"/><Relationship Id="rId83" Type="http://schemas.openxmlformats.org/officeDocument/2006/relationships/image" Target="../media/image916.emf"/><Relationship Id="rId88" Type="http://schemas.openxmlformats.org/officeDocument/2006/relationships/customXml" Target="../ink/ink904.xml"/><Relationship Id="rId91" Type="http://schemas.openxmlformats.org/officeDocument/2006/relationships/image" Target="../media/image92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63.xml"/><Relationship Id="rId15" Type="http://schemas.openxmlformats.org/officeDocument/2006/relationships/image" Target="../media/image882.emf"/><Relationship Id="rId23" Type="http://schemas.openxmlformats.org/officeDocument/2006/relationships/image" Target="../media/image886.emf"/><Relationship Id="rId28" Type="http://schemas.openxmlformats.org/officeDocument/2006/relationships/customXml" Target="../ink/ink874.xml"/><Relationship Id="rId36" Type="http://schemas.openxmlformats.org/officeDocument/2006/relationships/customXml" Target="../ink/ink878.xml"/><Relationship Id="rId49" Type="http://schemas.openxmlformats.org/officeDocument/2006/relationships/image" Target="../media/image899.emf"/><Relationship Id="rId57" Type="http://schemas.openxmlformats.org/officeDocument/2006/relationships/image" Target="../media/image903.emf"/><Relationship Id="rId10" Type="http://schemas.openxmlformats.org/officeDocument/2006/relationships/customXml" Target="../ink/ink865.xml"/><Relationship Id="rId31" Type="http://schemas.openxmlformats.org/officeDocument/2006/relationships/image" Target="../media/image890.emf"/><Relationship Id="rId44" Type="http://schemas.openxmlformats.org/officeDocument/2006/relationships/customXml" Target="../ink/ink882.xml"/><Relationship Id="rId52" Type="http://schemas.openxmlformats.org/officeDocument/2006/relationships/customXml" Target="../ink/ink886.xml"/><Relationship Id="rId60" Type="http://schemas.openxmlformats.org/officeDocument/2006/relationships/customXml" Target="../ink/ink890.xml"/><Relationship Id="rId65" Type="http://schemas.openxmlformats.org/officeDocument/2006/relationships/image" Target="../media/image907.emf"/><Relationship Id="rId73" Type="http://schemas.openxmlformats.org/officeDocument/2006/relationships/image" Target="../media/image911.emf"/><Relationship Id="rId78" Type="http://schemas.openxmlformats.org/officeDocument/2006/relationships/customXml" Target="../ink/ink899.xml"/><Relationship Id="rId81" Type="http://schemas.openxmlformats.org/officeDocument/2006/relationships/image" Target="../media/image915.emf"/><Relationship Id="rId86" Type="http://schemas.openxmlformats.org/officeDocument/2006/relationships/customXml" Target="../ink/ink903.xml"/><Relationship Id="rId4" Type="http://schemas.openxmlformats.org/officeDocument/2006/relationships/customXml" Target="../ink/ink862.xml"/><Relationship Id="rId9" Type="http://schemas.openxmlformats.org/officeDocument/2006/relationships/image" Target="../media/image879.emf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19.xml"/><Relationship Id="rId21" Type="http://schemas.openxmlformats.org/officeDocument/2006/relationships/image" Target="../media/image931.emf"/><Relationship Id="rId34" Type="http://schemas.openxmlformats.org/officeDocument/2006/relationships/customXml" Target="../ink/ink923.xml"/><Relationship Id="rId42" Type="http://schemas.openxmlformats.org/officeDocument/2006/relationships/customXml" Target="../ink/ink927.xml"/><Relationship Id="rId47" Type="http://schemas.openxmlformats.org/officeDocument/2006/relationships/image" Target="../media/image944.emf"/><Relationship Id="rId50" Type="http://schemas.openxmlformats.org/officeDocument/2006/relationships/customXml" Target="../ink/ink931.xml"/><Relationship Id="rId55" Type="http://schemas.openxmlformats.org/officeDocument/2006/relationships/image" Target="../media/image948.emf"/><Relationship Id="rId63" Type="http://schemas.openxmlformats.org/officeDocument/2006/relationships/image" Target="../media/image952.emf"/><Relationship Id="rId68" Type="http://schemas.openxmlformats.org/officeDocument/2006/relationships/customXml" Target="../ink/ink940.xml"/><Relationship Id="rId76" Type="http://schemas.openxmlformats.org/officeDocument/2006/relationships/customXml" Target="../ink/ink944.xml"/><Relationship Id="rId84" Type="http://schemas.openxmlformats.org/officeDocument/2006/relationships/customXml" Target="../ink/ink948.xml"/><Relationship Id="rId89" Type="http://schemas.openxmlformats.org/officeDocument/2006/relationships/image" Target="../media/image965.emf"/><Relationship Id="rId97" Type="http://schemas.openxmlformats.org/officeDocument/2006/relationships/image" Target="../media/image969.emf"/><Relationship Id="rId7" Type="http://schemas.openxmlformats.org/officeDocument/2006/relationships/image" Target="../media/image924.emf"/><Relationship Id="rId71" Type="http://schemas.openxmlformats.org/officeDocument/2006/relationships/image" Target="../media/image956.emf"/><Relationship Id="rId92" Type="http://schemas.openxmlformats.org/officeDocument/2006/relationships/customXml" Target="../ink/ink952.xml"/><Relationship Id="rId2" Type="http://schemas.openxmlformats.org/officeDocument/2006/relationships/customXml" Target="../ink/ink907.xml"/><Relationship Id="rId16" Type="http://schemas.openxmlformats.org/officeDocument/2006/relationships/customXml" Target="../ink/ink914.xml"/><Relationship Id="rId29" Type="http://schemas.openxmlformats.org/officeDocument/2006/relationships/image" Target="../media/image935.emf"/><Relationship Id="rId11" Type="http://schemas.openxmlformats.org/officeDocument/2006/relationships/image" Target="../media/image926.emf"/><Relationship Id="rId24" Type="http://schemas.openxmlformats.org/officeDocument/2006/relationships/customXml" Target="../ink/ink918.xml"/><Relationship Id="rId32" Type="http://schemas.openxmlformats.org/officeDocument/2006/relationships/customXml" Target="../ink/ink922.xml"/><Relationship Id="rId37" Type="http://schemas.openxmlformats.org/officeDocument/2006/relationships/image" Target="../media/image939.emf"/><Relationship Id="rId40" Type="http://schemas.openxmlformats.org/officeDocument/2006/relationships/customXml" Target="../ink/ink926.xml"/><Relationship Id="rId45" Type="http://schemas.openxmlformats.org/officeDocument/2006/relationships/image" Target="../media/image943.emf"/><Relationship Id="rId53" Type="http://schemas.openxmlformats.org/officeDocument/2006/relationships/image" Target="../media/image947.emf"/><Relationship Id="rId58" Type="http://schemas.openxmlformats.org/officeDocument/2006/relationships/customXml" Target="../ink/ink935.xml"/><Relationship Id="rId66" Type="http://schemas.openxmlformats.org/officeDocument/2006/relationships/customXml" Target="../ink/ink939.xml"/><Relationship Id="rId74" Type="http://schemas.openxmlformats.org/officeDocument/2006/relationships/customXml" Target="../ink/ink943.xml"/><Relationship Id="rId79" Type="http://schemas.openxmlformats.org/officeDocument/2006/relationships/image" Target="../media/image960.emf"/><Relationship Id="rId87" Type="http://schemas.openxmlformats.org/officeDocument/2006/relationships/image" Target="../media/image964.emf"/><Relationship Id="rId5" Type="http://schemas.openxmlformats.org/officeDocument/2006/relationships/image" Target="../media/image923.emf"/><Relationship Id="rId61" Type="http://schemas.openxmlformats.org/officeDocument/2006/relationships/image" Target="../media/image951.emf"/><Relationship Id="rId82" Type="http://schemas.openxmlformats.org/officeDocument/2006/relationships/customXml" Target="../ink/ink947.xml"/><Relationship Id="rId90" Type="http://schemas.openxmlformats.org/officeDocument/2006/relationships/customXml" Target="../ink/ink951.xml"/><Relationship Id="rId95" Type="http://schemas.openxmlformats.org/officeDocument/2006/relationships/image" Target="../media/image968.emf"/><Relationship Id="rId19" Type="http://schemas.openxmlformats.org/officeDocument/2006/relationships/image" Target="../media/image930.emf"/><Relationship Id="rId14" Type="http://schemas.openxmlformats.org/officeDocument/2006/relationships/customXml" Target="../ink/ink913.xml"/><Relationship Id="rId22" Type="http://schemas.openxmlformats.org/officeDocument/2006/relationships/customXml" Target="../ink/ink917.xml"/><Relationship Id="rId27" Type="http://schemas.openxmlformats.org/officeDocument/2006/relationships/image" Target="../media/image934.emf"/><Relationship Id="rId30" Type="http://schemas.openxmlformats.org/officeDocument/2006/relationships/customXml" Target="../ink/ink921.xml"/><Relationship Id="rId35" Type="http://schemas.openxmlformats.org/officeDocument/2006/relationships/image" Target="../media/image938.emf"/><Relationship Id="rId43" Type="http://schemas.openxmlformats.org/officeDocument/2006/relationships/image" Target="../media/image942.emf"/><Relationship Id="rId48" Type="http://schemas.openxmlformats.org/officeDocument/2006/relationships/customXml" Target="../ink/ink930.xml"/><Relationship Id="rId56" Type="http://schemas.openxmlformats.org/officeDocument/2006/relationships/customXml" Target="../ink/ink934.xml"/><Relationship Id="rId64" Type="http://schemas.openxmlformats.org/officeDocument/2006/relationships/customXml" Target="../ink/ink938.xml"/><Relationship Id="rId69" Type="http://schemas.openxmlformats.org/officeDocument/2006/relationships/image" Target="../media/image955.emf"/><Relationship Id="rId77" Type="http://schemas.openxmlformats.org/officeDocument/2006/relationships/image" Target="../media/image959.emf"/><Relationship Id="rId8" Type="http://schemas.openxmlformats.org/officeDocument/2006/relationships/customXml" Target="../ink/ink910.xml"/><Relationship Id="rId51" Type="http://schemas.openxmlformats.org/officeDocument/2006/relationships/image" Target="../media/image946.emf"/><Relationship Id="rId72" Type="http://schemas.openxmlformats.org/officeDocument/2006/relationships/customXml" Target="../ink/ink942.xml"/><Relationship Id="rId80" Type="http://schemas.openxmlformats.org/officeDocument/2006/relationships/customXml" Target="../ink/ink946.xml"/><Relationship Id="rId85" Type="http://schemas.openxmlformats.org/officeDocument/2006/relationships/image" Target="../media/image963.emf"/><Relationship Id="rId93" Type="http://schemas.openxmlformats.org/officeDocument/2006/relationships/image" Target="../media/image967.emf"/><Relationship Id="rId3" Type="http://schemas.openxmlformats.org/officeDocument/2006/relationships/image" Target="../media/image922.emf"/><Relationship Id="rId12" Type="http://schemas.openxmlformats.org/officeDocument/2006/relationships/customXml" Target="../ink/ink912.xml"/><Relationship Id="rId17" Type="http://schemas.openxmlformats.org/officeDocument/2006/relationships/image" Target="../media/image929.emf"/><Relationship Id="rId25" Type="http://schemas.openxmlformats.org/officeDocument/2006/relationships/image" Target="../media/image933.emf"/><Relationship Id="rId33" Type="http://schemas.openxmlformats.org/officeDocument/2006/relationships/image" Target="../media/image937.emf"/><Relationship Id="rId38" Type="http://schemas.openxmlformats.org/officeDocument/2006/relationships/customXml" Target="../ink/ink925.xml"/><Relationship Id="rId46" Type="http://schemas.openxmlformats.org/officeDocument/2006/relationships/customXml" Target="../ink/ink929.xml"/><Relationship Id="rId59" Type="http://schemas.openxmlformats.org/officeDocument/2006/relationships/image" Target="../media/image950.emf"/><Relationship Id="rId67" Type="http://schemas.openxmlformats.org/officeDocument/2006/relationships/image" Target="../media/image954.emf"/><Relationship Id="rId20" Type="http://schemas.openxmlformats.org/officeDocument/2006/relationships/customXml" Target="../ink/ink916.xml"/><Relationship Id="rId41" Type="http://schemas.openxmlformats.org/officeDocument/2006/relationships/image" Target="../media/image941.emf"/><Relationship Id="rId54" Type="http://schemas.openxmlformats.org/officeDocument/2006/relationships/customXml" Target="../ink/ink933.xml"/><Relationship Id="rId62" Type="http://schemas.openxmlformats.org/officeDocument/2006/relationships/customXml" Target="../ink/ink937.xml"/><Relationship Id="rId70" Type="http://schemas.openxmlformats.org/officeDocument/2006/relationships/customXml" Target="../ink/ink941.xml"/><Relationship Id="rId75" Type="http://schemas.openxmlformats.org/officeDocument/2006/relationships/image" Target="../media/image958.emf"/><Relationship Id="rId83" Type="http://schemas.openxmlformats.org/officeDocument/2006/relationships/image" Target="../media/image962.emf"/><Relationship Id="rId88" Type="http://schemas.openxmlformats.org/officeDocument/2006/relationships/customXml" Target="../ink/ink950.xml"/><Relationship Id="rId91" Type="http://schemas.openxmlformats.org/officeDocument/2006/relationships/image" Target="../media/image966.emf"/><Relationship Id="rId96" Type="http://schemas.openxmlformats.org/officeDocument/2006/relationships/customXml" Target="../ink/ink95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9.xml"/><Relationship Id="rId15" Type="http://schemas.openxmlformats.org/officeDocument/2006/relationships/image" Target="../media/image928.emf"/><Relationship Id="rId23" Type="http://schemas.openxmlformats.org/officeDocument/2006/relationships/image" Target="../media/image932.emf"/><Relationship Id="rId28" Type="http://schemas.openxmlformats.org/officeDocument/2006/relationships/customXml" Target="../ink/ink920.xml"/><Relationship Id="rId36" Type="http://schemas.openxmlformats.org/officeDocument/2006/relationships/customXml" Target="../ink/ink924.xml"/><Relationship Id="rId49" Type="http://schemas.openxmlformats.org/officeDocument/2006/relationships/image" Target="../media/image945.emf"/><Relationship Id="rId57" Type="http://schemas.openxmlformats.org/officeDocument/2006/relationships/image" Target="../media/image949.emf"/><Relationship Id="rId10" Type="http://schemas.openxmlformats.org/officeDocument/2006/relationships/customXml" Target="../ink/ink911.xml"/><Relationship Id="rId31" Type="http://schemas.openxmlformats.org/officeDocument/2006/relationships/image" Target="../media/image936.emf"/><Relationship Id="rId44" Type="http://schemas.openxmlformats.org/officeDocument/2006/relationships/customXml" Target="../ink/ink928.xml"/><Relationship Id="rId52" Type="http://schemas.openxmlformats.org/officeDocument/2006/relationships/customXml" Target="../ink/ink932.xml"/><Relationship Id="rId60" Type="http://schemas.openxmlformats.org/officeDocument/2006/relationships/customXml" Target="../ink/ink936.xml"/><Relationship Id="rId65" Type="http://schemas.openxmlformats.org/officeDocument/2006/relationships/image" Target="../media/image953.emf"/><Relationship Id="rId73" Type="http://schemas.openxmlformats.org/officeDocument/2006/relationships/image" Target="../media/image957.emf"/><Relationship Id="rId78" Type="http://schemas.openxmlformats.org/officeDocument/2006/relationships/customXml" Target="../ink/ink945.xml"/><Relationship Id="rId81" Type="http://schemas.openxmlformats.org/officeDocument/2006/relationships/image" Target="../media/image961.emf"/><Relationship Id="rId86" Type="http://schemas.openxmlformats.org/officeDocument/2006/relationships/customXml" Target="../ink/ink949.xml"/><Relationship Id="rId94" Type="http://schemas.openxmlformats.org/officeDocument/2006/relationships/customXml" Target="../ink/ink953.xml"/><Relationship Id="rId4" Type="http://schemas.openxmlformats.org/officeDocument/2006/relationships/customXml" Target="../ink/ink908.xml"/><Relationship Id="rId9" Type="http://schemas.openxmlformats.org/officeDocument/2006/relationships/image" Target="../media/image925.emf"/><Relationship Id="rId13" Type="http://schemas.openxmlformats.org/officeDocument/2006/relationships/image" Target="../media/image927.emf"/><Relationship Id="rId18" Type="http://schemas.openxmlformats.org/officeDocument/2006/relationships/customXml" Target="../ink/ink915.xml"/><Relationship Id="rId39" Type="http://schemas.openxmlformats.org/officeDocument/2006/relationships/image" Target="../media/image94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8.xml"/><Relationship Id="rId13" Type="http://schemas.openxmlformats.org/officeDocument/2006/relationships/image" Target="../media/image981.emf"/><Relationship Id="rId18" Type="http://schemas.openxmlformats.org/officeDocument/2006/relationships/customXml" Target="../ink/ink963.xml"/><Relationship Id="rId26" Type="http://schemas.openxmlformats.org/officeDocument/2006/relationships/customXml" Target="../ink/ink967.xml"/><Relationship Id="rId3" Type="http://schemas.openxmlformats.org/officeDocument/2006/relationships/image" Target="../media/image976.emf"/><Relationship Id="rId21" Type="http://schemas.openxmlformats.org/officeDocument/2006/relationships/image" Target="../media/image985.emf"/><Relationship Id="rId7" Type="http://schemas.openxmlformats.org/officeDocument/2006/relationships/image" Target="../media/image978.emf"/><Relationship Id="rId12" Type="http://schemas.openxmlformats.org/officeDocument/2006/relationships/customXml" Target="../ink/ink960.xml"/><Relationship Id="rId17" Type="http://schemas.openxmlformats.org/officeDocument/2006/relationships/image" Target="../media/image983.emf"/><Relationship Id="rId25" Type="http://schemas.openxmlformats.org/officeDocument/2006/relationships/image" Target="../media/image987.emf"/><Relationship Id="rId2" Type="http://schemas.openxmlformats.org/officeDocument/2006/relationships/customXml" Target="../ink/ink955.xml"/><Relationship Id="rId16" Type="http://schemas.openxmlformats.org/officeDocument/2006/relationships/customXml" Target="../ink/ink962.xml"/><Relationship Id="rId20" Type="http://schemas.openxmlformats.org/officeDocument/2006/relationships/customXml" Target="../ink/ink964.xml"/><Relationship Id="rId29" Type="http://schemas.openxmlformats.org/officeDocument/2006/relationships/image" Target="../media/image98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57.xml"/><Relationship Id="rId11" Type="http://schemas.openxmlformats.org/officeDocument/2006/relationships/image" Target="../media/image980.emf"/><Relationship Id="rId24" Type="http://schemas.openxmlformats.org/officeDocument/2006/relationships/customXml" Target="../ink/ink966.xml"/><Relationship Id="rId5" Type="http://schemas.openxmlformats.org/officeDocument/2006/relationships/image" Target="../media/image977.emf"/><Relationship Id="rId15" Type="http://schemas.openxmlformats.org/officeDocument/2006/relationships/image" Target="../media/image982.emf"/><Relationship Id="rId23" Type="http://schemas.openxmlformats.org/officeDocument/2006/relationships/image" Target="../media/image986.emf"/><Relationship Id="rId28" Type="http://schemas.openxmlformats.org/officeDocument/2006/relationships/customXml" Target="../ink/ink968.xml"/><Relationship Id="rId10" Type="http://schemas.openxmlformats.org/officeDocument/2006/relationships/customXml" Target="../ink/ink959.xml"/><Relationship Id="rId19" Type="http://schemas.openxmlformats.org/officeDocument/2006/relationships/image" Target="../media/image984.emf"/><Relationship Id="rId31" Type="http://schemas.openxmlformats.org/officeDocument/2006/relationships/image" Target="../media/image990.emf"/><Relationship Id="rId4" Type="http://schemas.openxmlformats.org/officeDocument/2006/relationships/customXml" Target="../ink/ink956.xml"/><Relationship Id="rId9" Type="http://schemas.openxmlformats.org/officeDocument/2006/relationships/image" Target="../media/image979.emf"/><Relationship Id="rId14" Type="http://schemas.openxmlformats.org/officeDocument/2006/relationships/customXml" Target="../ink/ink961.xml"/><Relationship Id="rId22" Type="http://schemas.openxmlformats.org/officeDocument/2006/relationships/customXml" Target="../ink/ink965.xml"/><Relationship Id="rId27" Type="http://schemas.openxmlformats.org/officeDocument/2006/relationships/image" Target="../media/image988.emf"/><Relationship Id="rId30" Type="http://schemas.openxmlformats.org/officeDocument/2006/relationships/customXml" Target="../ink/ink969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6.emf"/><Relationship Id="rId18" Type="http://schemas.openxmlformats.org/officeDocument/2006/relationships/customXml" Target="../ink/ink978.xml"/><Relationship Id="rId26" Type="http://schemas.openxmlformats.org/officeDocument/2006/relationships/customXml" Target="../ink/ink982.xml"/><Relationship Id="rId39" Type="http://schemas.openxmlformats.org/officeDocument/2006/relationships/image" Target="../media/image1009.emf"/><Relationship Id="rId21" Type="http://schemas.openxmlformats.org/officeDocument/2006/relationships/image" Target="../media/image1000.emf"/><Relationship Id="rId34" Type="http://schemas.openxmlformats.org/officeDocument/2006/relationships/customXml" Target="../ink/ink986.xml"/><Relationship Id="rId42" Type="http://schemas.openxmlformats.org/officeDocument/2006/relationships/customXml" Target="../ink/ink990.xml"/><Relationship Id="rId47" Type="http://schemas.openxmlformats.org/officeDocument/2006/relationships/image" Target="../media/image1013.emf"/><Relationship Id="rId50" Type="http://schemas.openxmlformats.org/officeDocument/2006/relationships/customXml" Target="../ink/ink994.xml"/><Relationship Id="rId55" Type="http://schemas.openxmlformats.org/officeDocument/2006/relationships/image" Target="../media/image1017.emf"/><Relationship Id="rId63" Type="http://schemas.openxmlformats.org/officeDocument/2006/relationships/image" Target="../media/image1021.emf"/><Relationship Id="rId7" Type="http://schemas.openxmlformats.org/officeDocument/2006/relationships/image" Target="../media/image993.emf"/><Relationship Id="rId2" Type="http://schemas.openxmlformats.org/officeDocument/2006/relationships/customXml" Target="../ink/ink970.xml"/><Relationship Id="rId16" Type="http://schemas.openxmlformats.org/officeDocument/2006/relationships/customXml" Target="../ink/ink977.xml"/><Relationship Id="rId29" Type="http://schemas.openxmlformats.org/officeDocument/2006/relationships/image" Target="../media/image100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2.xml"/><Relationship Id="rId11" Type="http://schemas.openxmlformats.org/officeDocument/2006/relationships/image" Target="../media/image995.emf"/><Relationship Id="rId24" Type="http://schemas.openxmlformats.org/officeDocument/2006/relationships/customXml" Target="../ink/ink981.xml"/><Relationship Id="rId32" Type="http://schemas.openxmlformats.org/officeDocument/2006/relationships/customXml" Target="../ink/ink985.xml"/><Relationship Id="rId37" Type="http://schemas.openxmlformats.org/officeDocument/2006/relationships/image" Target="../media/image1008.emf"/><Relationship Id="rId40" Type="http://schemas.openxmlformats.org/officeDocument/2006/relationships/customXml" Target="../ink/ink989.xml"/><Relationship Id="rId45" Type="http://schemas.openxmlformats.org/officeDocument/2006/relationships/image" Target="../media/image1012.emf"/><Relationship Id="rId53" Type="http://schemas.openxmlformats.org/officeDocument/2006/relationships/image" Target="../media/image1016.emf"/><Relationship Id="rId58" Type="http://schemas.openxmlformats.org/officeDocument/2006/relationships/customXml" Target="../ink/ink998.xml"/><Relationship Id="rId66" Type="http://schemas.openxmlformats.org/officeDocument/2006/relationships/customXml" Target="../ink/ink1002.xml"/><Relationship Id="rId5" Type="http://schemas.openxmlformats.org/officeDocument/2006/relationships/image" Target="../media/image992.emf"/><Relationship Id="rId15" Type="http://schemas.openxmlformats.org/officeDocument/2006/relationships/image" Target="../media/image997.emf"/><Relationship Id="rId23" Type="http://schemas.openxmlformats.org/officeDocument/2006/relationships/image" Target="../media/image1001.emf"/><Relationship Id="rId28" Type="http://schemas.openxmlformats.org/officeDocument/2006/relationships/customXml" Target="../ink/ink983.xml"/><Relationship Id="rId36" Type="http://schemas.openxmlformats.org/officeDocument/2006/relationships/customXml" Target="../ink/ink987.xml"/><Relationship Id="rId49" Type="http://schemas.openxmlformats.org/officeDocument/2006/relationships/image" Target="../media/image1014.emf"/><Relationship Id="rId57" Type="http://schemas.openxmlformats.org/officeDocument/2006/relationships/image" Target="../media/image1018.emf"/><Relationship Id="rId61" Type="http://schemas.openxmlformats.org/officeDocument/2006/relationships/image" Target="../media/image1020.emf"/><Relationship Id="rId10" Type="http://schemas.openxmlformats.org/officeDocument/2006/relationships/customXml" Target="../ink/ink974.xml"/><Relationship Id="rId19" Type="http://schemas.openxmlformats.org/officeDocument/2006/relationships/image" Target="../media/image999.emf"/><Relationship Id="rId31" Type="http://schemas.openxmlformats.org/officeDocument/2006/relationships/image" Target="../media/image1005.emf"/><Relationship Id="rId44" Type="http://schemas.openxmlformats.org/officeDocument/2006/relationships/customXml" Target="../ink/ink991.xml"/><Relationship Id="rId52" Type="http://schemas.openxmlformats.org/officeDocument/2006/relationships/customXml" Target="../ink/ink995.xml"/><Relationship Id="rId60" Type="http://schemas.openxmlformats.org/officeDocument/2006/relationships/customXml" Target="../ink/ink999.xml"/><Relationship Id="rId65" Type="http://schemas.openxmlformats.org/officeDocument/2006/relationships/image" Target="../media/image1022.emf"/><Relationship Id="rId4" Type="http://schemas.openxmlformats.org/officeDocument/2006/relationships/customXml" Target="../ink/ink971.xml"/><Relationship Id="rId9" Type="http://schemas.openxmlformats.org/officeDocument/2006/relationships/image" Target="../media/image994.emf"/><Relationship Id="rId14" Type="http://schemas.openxmlformats.org/officeDocument/2006/relationships/customXml" Target="../ink/ink976.xml"/><Relationship Id="rId22" Type="http://schemas.openxmlformats.org/officeDocument/2006/relationships/customXml" Target="../ink/ink980.xml"/><Relationship Id="rId27" Type="http://schemas.openxmlformats.org/officeDocument/2006/relationships/image" Target="../media/image1003.emf"/><Relationship Id="rId30" Type="http://schemas.openxmlformats.org/officeDocument/2006/relationships/customXml" Target="../ink/ink984.xml"/><Relationship Id="rId35" Type="http://schemas.openxmlformats.org/officeDocument/2006/relationships/image" Target="../media/image1007.emf"/><Relationship Id="rId43" Type="http://schemas.openxmlformats.org/officeDocument/2006/relationships/image" Target="../media/image1011.emf"/><Relationship Id="rId48" Type="http://schemas.openxmlformats.org/officeDocument/2006/relationships/customXml" Target="../ink/ink993.xml"/><Relationship Id="rId56" Type="http://schemas.openxmlformats.org/officeDocument/2006/relationships/customXml" Target="../ink/ink997.xml"/><Relationship Id="rId64" Type="http://schemas.openxmlformats.org/officeDocument/2006/relationships/customXml" Target="../ink/ink1001.xml"/><Relationship Id="rId8" Type="http://schemas.openxmlformats.org/officeDocument/2006/relationships/customXml" Target="../ink/ink973.xml"/><Relationship Id="rId51" Type="http://schemas.openxmlformats.org/officeDocument/2006/relationships/image" Target="../media/image1015.emf"/><Relationship Id="rId3" Type="http://schemas.openxmlformats.org/officeDocument/2006/relationships/image" Target="../media/image991.emf"/><Relationship Id="rId12" Type="http://schemas.openxmlformats.org/officeDocument/2006/relationships/customXml" Target="../ink/ink975.xml"/><Relationship Id="rId17" Type="http://schemas.openxmlformats.org/officeDocument/2006/relationships/image" Target="../media/image998.emf"/><Relationship Id="rId25" Type="http://schemas.openxmlformats.org/officeDocument/2006/relationships/image" Target="../media/image1002.emf"/><Relationship Id="rId33" Type="http://schemas.openxmlformats.org/officeDocument/2006/relationships/image" Target="../media/image1006.emf"/><Relationship Id="rId38" Type="http://schemas.openxmlformats.org/officeDocument/2006/relationships/customXml" Target="../ink/ink988.xml"/><Relationship Id="rId46" Type="http://schemas.openxmlformats.org/officeDocument/2006/relationships/customXml" Target="../ink/ink992.xml"/><Relationship Id="rId59" Type="http://schemas.openxmlformats.org/officeDocument/2006/relationships/image" Target="../media/image1019.emf"/><Relationship Id="rId67" Type="http://schemas.openxmlformats.org/officeDocument/2006/relationships/image" Target="../media/image1023.emf"/><Relationship Id="rId20" Type="http://schemas.openxmlformats.org/officeDocument/2006/relationships/customXml" Target="../ink/ink979.xml"/><Relationship Id="rId41" Type="http://schemas.openxmlformats.org/officeDocument/2006/relationships/image" Target="../media/image1010.emf"/><Relationship Id="rId54" Type="http://schemas.openxmlformats.org/officeDocument/2006/relationships/customXml" Target="../ink/ink996.xml"/><Relationship Id="rId62" Type="http://schemas.openxmlformats.org/officeDocument/2006/relationships/customXml" Target="../ink/ink1000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emf"/><Relationship Id="rId18" Type="http://schemas.openxmlformats.org/officeDocument/2006/relationships/customXml" Target="../ink/ink48.xml"/><Relationship Id="rId26" Type="http://schemas.openxmlformats.org/officeDocument/2006/relationships/customXml" Target="../ink/ink52.xml"/><Relationship Id="rId39" Type="http://schemas.openxmlformats.org/officeDocument/2006/relationships/image" Target="../media/image62.emf"/><Relationship Id="rId21" Type="http://schemas.openxmlformats.org/officeDocument/2006/relationships/image" Target="../media/image53.emf"/><Relationship Id="rId34" Type="http://schemas.openxmlformats.org/officeDocument/2006/relationships/customXml" Target="../ink/ink56.xml"/><Relationship Id="rId42" Type="http://schemas.openxmlformats.org/officeDocument/2006/relationships/customXml" Target="../ink/ink60.xml"/><Relationship Id="rId47" Type="http://schemas.openxmlformats.org/officeDocument/2006/relationships/image" Target="../media/image66.emf"/><Relationship Id="rId50" Type="http://schemas.openxmlformats.org/officeDocument/2006/relationships/customXml" Target="../ink/ink64.xml"/><Relationship Id="rId55" Type="http://schemas.openxmlformats.org/officeDocument/2006/relationships/image" Target="../media/image70.emf"/><Relationship Id="rId7" Type="http://schemas.openxmlformats.org/officeDocument/2006/relationships/image" Target="../media/image46.emf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29" Type="http://schemas.openxmlformats.org/officeDocument/2006/relationships/image" Target="../media/image57.emf"/><Relationship Id="rId41" Type="http://schemas.openxmlformats.org/officeDocument/2006/relationships/image" Target="../media/image63.emf"/><Relationship Id="rId54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.xml"/><Relationship Id="rId11" Type="http://schemas.openxmlformats.org/officeDocument/2006/relationships/image" Target="../media/image48.emf"/><Relationship Id="rId24" Type="http://schemas.openxmlformats.org/officeDocument/2006/relationships/customXml" Target="../ink/ink51.xml"/><Relationship Id="rId32" Type="http://schemas.openxmlformats.org/officeDocument/2006/relationships/customXml" Target="../ink/ink55.xml"/><Relationship Id="rId37" Type="http://schemas.openxmlformats.org/officeDocument/2006/relationships/image" Target="../media/image61.emf"/><Relationship Id="rId40" Type="http://schemas.openxmlformats.org/officeDocument/2006/relationships/customXml" Target="../ink/ink59.xml"/><Relationship Id="rId45" Type="http://schemas.openxmlformats.org/officeDocument/2006/relationships/image" Target="../media/image65.emf"/><Relationship Id="rId53" Type="http://schemas.openxmlformats.org/officeDocument/2006/relationships/image" Target="../media/image69.emf"/><Relationship Id="rId58" Type="http://schemas.openxmlformats.org/officeDocument/2006/relationships/customXml" Target="../ink/ink68.xml"/><Relationship Id="rId5" Type="http://schemas.openxmlformats.org/officeDocument/2006/relationships/image" Target="../media/image45.emf"/><Relationship Id="rId15" Type="http://schemas.openxmlformats.org/officeDocument/2006/relationships/image" Target="../media/image50.emf"/><Relationship Id="rId23" Type="http://schemas.openxmlformats.org/officeDocument/2006/relationships/image" Target="../media/image54.emf"/><Relationship Id="rId28" Type="http://schemas.openxmlformats.org/officeDocument/2006/relationships/customXml" Target="../ink/ink53.xml"/><Relationship Id="rId36" Type="http://schemas.openxmlformats.org/officeDocument/2006/relationships/customXml" Target="../ink/ink57.xml"/><Relationship Id="rId49" Type="http://schemas.openxmlformats.org/officeDocument/2006/relationships/image" Target="../media/image67.emf"/><Relationship Id="rId57" Type="http://schemas.openxmlformats.org/officeDocument/2006/relationships/image" Target="../media/image71.emf"/><Relationship Id="rId61" Type="http://schemas.openxmlformats.org/officeDocument/2006/relationships/image" Target="../media/image73.emf"/><Relationship Id="rId10" Type="http://schemas.openxmlformats.org/officeDocument/2006/relationships/customXml" Target="../ink/ink44.xml"/><Relationship Id="rId19" Type="http://schemas.openxmlformats.org/officeDocument/2006/relationships/image" Target="../media/image52.emf"/><Relationship Id="rId31" Type="http://schemas.openxmlformats.org/officeDocument/2006/relationships/image" Target="../media/image58.emf"/><Relationship Id="rId44" Type="http://schemas.openxmlformats.org/officeDocument/2006/relationships/customXml" Target="../ink/ink61.xml"/><Relationship Id="rId52" Type="http://schemas.openxmlformats.org/officeDocument/2006/relationships/customXml" Target="../ink/ink65.xml"/><Relationship Id="rId60" Type="http://schemas.openxmlformats.org/officeDocument/2006/relationships/customXml" Target="../ink/ink69.xml"/><Relationship Id="rId4" Type="http://schemas.openxmlformats.org/officeDocument/2006/relationships/customXml" Target="../ink/ink41.xml"/><Relationship Id="rId9" Type="http://schemas.openxmlformats.org/officeDocument/2006/relationships/image" Target="../media/image47.emf"/><Relationship Id="rId14" Type="http://schemas.openxmlformats.org/officeDocument/2006/relationships/customXml" Target="../ink/ink46.xml"/><Relationship Id="rId22" Type="http://schemas.openxmlformats.org/officeDocument/2006/relationships/customXml" Target="../ink/ink50.xml"/><Relationship Id="rId27" Type="http://schemas.openxmlformats.org/officeDocument/2006/relationships/image" Target="../media/image56.emf"/><Relationship Id="rId30" Type="http://schemas.openxmlformats.org/officeDocument/2006/relationships/customXml" Target="../ink/ink54.xml"/><Relationship Id="rId35" Type="http://schemas.openxmlformats.org/officeDocument/2006/relationships/image" Target="../media/image60.emf"/><Relationship Id="rId43" Type="http://schemas.openxmlformats.org/officeDocument/2006/relationships/image" Target="../media/image64.emf"/><Relationship Id="rId48" Type="http://schemas.openxmlformats.org/officeDocument/2006/relationships/customXml" Target="../ink/ink63.xml"/><Relationship Id="rId56" Type="http://schemas.openxmlformats.org/officeDocument/2006/relationships/customXml" Target="../ink/ink67.xml"/><Relationship Id="rId8" Type="http://schemas.openxmlformats.org/officeDocument/2006/relationships/customXml" Target="../ink/ink43.xml"/><Relationship Id="rId51" Type="http://schemas.openxmlformats.org/officeDocument/2006/relationships/image" Target="../media/image68.emf"/><Relationship Id="rId3" Type="http://schemas.openxmlformats.org/officeDocument/2006/relationships/image" Target="../media/image44.emf"/><Relationship Id="rId12" Type="http://schemas.openxmlformats.org/officeDocument/2006/relationships/customXml" Target="../ink/ink45.xml"/><Relationship Id="rId17" Type="http://schemas.openxmlformats.org/officeDocument/2006/relationships/image" Target="../media/image51.emf"/><Relationship Id="rId25" Type="http://schemas.openxmlformats.org/officeDocument/2006/relationships/image" Target="../media/image55.emf"/><Relationship Id="rId33" Type="http://schemas.openxmlformats.org/officeDocument/2006/relationships/image" Target="../media/image59.emf"/><Relationship Id="rId38" Type="http://schemas.openxmlformats.org/officeDocument/2006/relationships/customXml" Target="../ink/ink58.xml"/><Relationship Id="rId46" Type="http://schemas.openxmlformats.org/officeDocument/2006/relationships/customXml" Target="../ink/ink62.xml"/><Relationship Id="rId59" Type="http://schemas.openxmlformats.org/officeDocument/2006/relationships/image" Target="../media/image72.emf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7.emf"/><Relationship Id="rId13" Type="http://schemas.openxmlformats.org/officeDocument/2006/relationships/customXml" Target="../ink/ink1008.xml"/><Relationship Id="rId18" Type="http://schemas.openxmlformats.org/officeDocument/2006/relationships/image" Target="../media/image1032.emf"/><Relationship Id="rId3" Type="http://schemas.openxmlformats.org/officeDocument/2006/relationships/customXml" Target="../ink/ink1003.xml"/><Relationship Id="rId7" Type="http://schemas.openxmlformats.org/officeDocument/2006/relationships/customXml" Target="../ink/ink1005.xml"/><Relationship Id="rId12" Type="http://schemas.openxmlformats.org/officeDocument/2006/relationships/image" Target="../media/image1029.emf"/><Relationship Id="rId17" Type="http://schemas.openxmlformats.org/officeDocument/2006/relationships/customXml" Target="../ink/ink1010.xml"/><Relationship Id="rId2" Type="http://schemas.openxmlformats.org/officeDocument/2006/relationships/image" Target="../media/image36.png"/><Relationship Id="rId16" Type="http://schemas.openxmlformats.org/officeDocument/2006/relationships/image" Target="../media/image1031.emf"/><Relationship Id="rId20" Type="http://schemas.openxmlformats.org/officeDocument/2006/relationships/image" Target="../media/image103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6.emf"/><Relationship Id="rId11" Type="http://schemas.openxmlformats.org/officeDocument/2006/relationships/customXml" Target="../ink/ink1007.xml"/><Relationship Id="rId5" Type="http://schemas.openxmlformats.org/officeDocument/2006/relationships/customXml" Target="../ink/ink1004.xml"/><Relationship Id="rId15" Type="http://schemas.openxmlformats.org/officeDocument/2006/relationships/customXml" Target="../ink/ink1009.xml"/><Relationship Id="rId10" Type="http://schemas.openxmlformats.org/officeDocument/2006/relationships/image" Target="../media/image1028.emf"/><Relationship Id="rId19" Type="http://schemas.openxmlformats.org/officeDocument/2006/relationships/customXml" Target="../ink/ink1011.xml"/><Relationship Id="rId4" Type="http://schemas.openxmlformats.org/officeDocument/2006/relationships/image" Target="../media/image1025.emf"/><Relationship Id="rId9" Type="http://schemas.openxmlformats.org/officeDocument/2006/relationships/customXml" Target="../ink/ink1006.xml"/><Relationship Id="rId14" Type="http://schemas.openxmlformats.org/officeDocument/2006/relationships/image" Target="../media/image1030.emf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9.emf"/><Relationship Id="rId18" Type="http://schemas.openxmlformats.org/officeDocument/2006/relationships/customXml" Target="../ink/ink1020.xml"/><Relationship Id="rId26" Type="http://schemas.openxmlformats.org/officeDocument/2006/relationships/customXml" Target="../ink/ink1024.xml"/><Relationship Id="rId39" Type="http://schemas.openxmlformats.org/officeDocument/2006/relationships/image" Target="../media/image1052.emf"/><Relationship Id="rId21" Type="http://schemas.openxmlformats.org/officeDocument/2006/relationships/image" Target="../media/image1043.emf"/><Relationship Id="rId34" Type="http://schemas.openxmlformats.org/officeDocument/2006/relationships/customXml" Target="../ink/ink1028.xml"/><Relationship Id="rId42" Type="http://schemas.openxmlformats.org/officeDocument/2006/relationships/customXml" Target="../ink/ink1032.xml"/><Relationship Id="rId47" Type="http://schemas.openxmlformats.org/officeDocument/2006/relationships/image" Target="../media/image1056.emf"/><Relationship Id="rId50" Type="http://schemas.openxmlformats.org/officeDocument/2006/relationships/customXml" Target="../ink/ink1036.xml"/><Relationship Id="rId55" Type="http://schemas.openxmlformats.org/officeDocument/2006/relationships/image" Target="../media/image1060.emf"/><Relationship Id="rId63" Type="http://schemas.openxmlformats.org/officeDocument/2006/relationships/image" Target="../media/image1064.emf"/><Relationship Id="rId68" Type="http://schemas.openxmlformats.org/officeDocument/2006/relationships/customXml" Target="../ink/ink1045.xml"/><Relationship Id="rId7" Type="http://schemas.openxmlformats.org/officeDocument/2006/relationships/image" Target="../media/image1036.emf"/><Relationship Id="rId2" Type="http://schemas.openxmlformats.org/officeDocument/2006/relationships/customXml" Target="../ink/ink1012.xml"/><Relationship Id="rId16" Type="http://schemas.openxmlformats.org/officeDocument/2006/relationships/customXml" Target="../ink/ink1019.xml"/><Relationship Id="rId29" Type="http://schemas.openxmlformats.org/officeDocument/2006/relationships/image" Target="../media/image10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4.xml"/><Relationship Id="rId11" Type="http://schemas.openxmlformats.org/officeDocument/2006/relationships/image" Target="../media/image1038.emf"/><Relationship Id="rId24" Type="http://schemas.openxmlformats.org/officeDocument/2006/relationships/customXml" Target="../ink/ink1023.xml"/><Relationship Id="rId32" Type="http://schemas.openxmlformats.org/officeDocument/2006/relationships/customXml" Target="../ink/ink1027.xml"/><Relationship Id="rId37" Type="http://schemas.openxmlformats.org/officeDocument/2006/relationships/image" Target="../media/image1051.emf"/><Relationship Id="rId40" Type="http://schemas.openxmlformats.org/officeDocument/2006/relationships/customXml" Target="../ink/ink1031.xml"/><Relationship Id="rId45" Type="http://schemas.openxmlformats.org/officeDocument/2006/relationships/image" Target="../media/image1055.emf"/><Relationship Id="rId53" Type="http://schemas.openxmlformats.org/officeDocument/2006/relationships/image" Target="../media/image1059.emf"/><Relationship Id="rId58" Type="http://schemas.openxmlformats.org/officeDocument/2006/relationships/customXml" Target="../ink/ink1040.xml"/><Relationship Id="rId66" Type="http://schemas.openxmlformats.org/officeDocument/2006/relationships/customXml" Target="../ink/ink1044.xml"/><Relationship Id="rId5" Type="http://schemas.openxmlformats.org/officeDocument/2006/relationships/image" Target="../media/image1035.emf"/><Relationship Id="rId15" Type="http://schemas.openxmlformats.org/officeDocument/2006/relationships/image" Target="../media/image1040.emf"/><Relationship Id="rId23" Type="http://schemas.openxmlformats.org/officeDocument/2006/relationships/image" Target="../media/image1044.emf"/><Relationship Id="rId28" Type="http://schemas.openxmlformats.org/officeDocument/2006/relationships/customXml" Target="../ink/ink1025.xml"/><Relationship Id="rId36" Type="http://schemas.openxmlformats.org/officeDocument/2006/relationships/customXml" Target="../ink/ink1029.xml"/><Relationship Id="rId49" Type="http://schemas.openxmlformats.org/officeDocument/2006/relationships/image" Target="../media/image1057.emf"/><Relationship Id="rId57" Type="http://schemas.openxmlformats.org/officeDocument/2006/relationships/image" Target="../media/image1061.emf"/><Relationship Id="rId61" Type="http://schemas.openxmlformats.org/officeDocument/2006/relationships/image" Target="../media/image1063.emf"/><Relationship Id="rId10" Type="http://schemas.openxmlformats.org/officeDocument/2006/relationships/customXml" Target="../ink/ink1016.xml"/><Relationship Id="rId19" Type="http://schemas.openxmlformats.org/officeDocument/2006/relationships/image" Target="../media/image1042.emf"/><Relationship Id="rId31" Type="http://schemas.openxmlformats.org/officeDocument/2006/relationships/image" Target="../media/image1048.emf"/><Relationship Id="rId44" Type="http://schemas.openxmlformats.org/officeDocument/2006/relationships/customXml" Target="../ink/ink1033.xml"/><Relationship Id="rId52" Type="http://schemas.openxmlformats.org/officeDocument/2006/relationships/customXml" Target="../ink/ink1037.xml"/><Relationship Id="rId60" Type="http://schemas.openxmlformats.org/officeDocument/2006/relationships/customXml" Target="../ink/ink1041.xml"/><Relationship Id="rId65" Type="http://schemas.openxmlformats.org/officeDocument/2006/relationships/image" Target="../media/image1065.emf"/><Relationship Id="rId4" Type="http://schemas.openxmlformats.org/officeDocument/2006/relationships/customXml" Target="../ink/ink1013.xml"/><Relationship Id="rId9" Type="http://schemas.openxmlformats.org/officeDocument/2006/relationships/image" Target="../media/image1037.emf"/><Relationship Id="rId14" Type="http://schemas.openxmlformats.org/officeDocument/2006/relationships/customXml" Target="../ink/ink1018.xml"/><Relationship Id="rId22" Type="http://schemas.openxmlformats.org/officeDocument/2006/relationships/customXml" Target="../ink/ink1022.xml"/><Relationship Id="rId27" Type="http://schemas.openxmlformats.org/officeDocument/2006/relationships/image" Target="../media/image1046.emf"/><Relationship Id="rId30" Type="http://schemas.openxmlformats.org/officeDocument/2006/relationships/customXml" Target="../ink/ink1026.xml"/><Relationship Id="rId35" Type="http://schemas.openxmlformats.org/officeDocument/2006/relationships/image" Target="../media/image1050.emf"/><Relationship Id="rId43" Type="http://schemas.openxmlformats.org/officeDocument/2006/relationships/image" Target="../media/image1054.emf"/><Relationship Id="rId48" Type="http://schemas.openxmlformats.org/officeDocument/2006/relationships/customXml" Target="../ink/ink1035.xml"/><Relationship Id="rId56" Type="http://schemas.openxmlformats.org/officeDocument/2006/relationships/customXml" Target="../ink/ink1039.xml"/><Relationship Id="rId64" Type="http://schemas.openxmlformats.org/officeDocument/2006/relationships/customXml" Target="../ink/ink1043.xml"/><Relationship Id="rId69" Type="http://schemas.openxmlformats.org/officeDocument/2006/relationships/image" Target="../media/image1067.emf"/><Relationship Id="rId8" Type="http://schemas.openxmlformats.org/officeDocument/2006/relationships/customXml" Target="../ink/ink1015.xml"/><Relationship Id="rId51" Type="http://schemas.openxmlformats.org/officeDocument/2006/relationships/image" Target="../media/image1058.emf"/><Relationship Id="rId3" Type="http://schemas.openxmlformats.org/officeDocument/2006/relationships/image" Target="../media/image1034.emf"/><Relationship Id="rId12" Type="http://schemas.openxmlformats.org/officeDocument/2006/relationships/customXml" Target="../ink/ink1017.xml"/><Relationship Id="rId17" Type="http://schemas.openxmlformats.org/officeDocument/2006/relationships/image" Target="../media/image1041.emf"/><Relationship Id="rId25" Type="http://schemas.openxmlformats.org/officeDocument/2006/relationships/image" Target="../media/image1045.emf"/><Relationship Id="rId33" Type="http://schemas.openxmlformats.org/officeDocument/2006/relationships/image" Target="../media/image1049.emf"/><Relationship Id="rId38" Type="http://schemas.openxmlformats.org/officeDocument/2006/relationships/customXml" Target="../ink/ink1030.xml"/><Relationship Id="rId46" Type="http://schemas.openxmlformats.org/officeDocument/2006/relationships/customXml" Target="../ink/ink1034.xml"/><Relationship Id="rId59" Type="http://schemas.openxmlformats.org/officeDocument/2006/relationships/image" Target="../media/image1062.emf"/><Relationship Id="rId67" Type="http://schemas.openxmlformats.org/officeDocument/2006/relationships/image" Target="../media/image1066.emf"/><Relationship Id="rId20" Type="http://schemas.openxmlformats.org/officeDocument/2006/relationships/customXml" Target="../ink/ink1021.xml"/><Relationship Id="rId41" Type="http://schemas.openxmlformats.org/officeDocument/2006/relationships/image" Target="../media/image1053.emf"/><Relationship Id="rId54" Type="http://schemas.openxmlformats.org/officeDocument/2006/relationships/customXml" Target="../ink/ink1038.xml"/><Relationship Id="rId62" Type="http://schemas.openxmlformats.org/officeDocument/2006/relationships/customXml" Target="../ink/ink1042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3.emf"/><Relationship Id="rId18" Type="http://schemas.openxmlformats.org/officeDocument/2006/relationships/customXml" Target="../ink/ink1054.xml"/><Relationship Id="rId26" Type="http://schemas.openxmlformats.org/officeDocument/2006/relationships/customXml" Target="../ink/ink1058.xml"/><Relationship Id="rId39" Type="http://schemas.openxmlformats.org/officeDocument/2006/relationships/image" Target="../media/image1086.emf"/><Relationship Id="rId21" Type="http://schemas.openxmlformats.org/officeDocument/2006/relationships/image" Target="../media/image1077.emf"/><Relationship Id="rId34" Type="http://schemas.openxmlformats.org/officeDocument/2006/relationships/customXml" Target="../ink/ink1062.xml"/><Relationship Id="rId42" Type="http://schemas.openxmlformats.org/officeDocument/2006/relationships/customXml" Target="../ink/ink1066.xml"/><Relationship Id="rId47" Type="http://schemas.openxmlformats.org/officeDocument/2006/relationships/image" Target="../media/image1090.emf"/><Relationship Id="rId50" Type="http://schemas.openxmlformats.org/officeDocument/2006/relationships/customXml" Target="../ink/ink1070.xml"/><Relationship Id="rId55" Type="http://schemas.openxmlformats.org/officeDocument/2006/relationships/image" Target="../media/image1094.emf"/><Relationship Id="rId7" Type="http://schemas.openxmlformats.org/officeDocument/2006/relationships/image" Target="../media/image1070.emf"/><Relationship Id="rId12" Type="http://schemas.openxmlformats.org/officeDocument/2006/relationships/customXml" Target="../ink/ink1051.xml"/><Relationship Id="rId17" Type="http://schemas.openxmlformats.org/officeDocument/2006/relationships/image" Target="../media/image1075.emf"/><Relationship Id="rId25" Type="http://schemas.openxmlformats.org/officeDocument/2006/relationships/image" Target="../media/image1079.emf"/><Relationship Id="rId33" Type="http://schemas.openxmlformats.org/officeDocument/2006/relationships/image" Target="../media/image1083.emf"/><Relationship Id="rId38" Type="http://schemas.openxmlformats.org/officeDocument/2006/relationships/customXml" Target="../ink/ink1064.xml"/><Relationship Id="rId46" Type="http://schemas.openxmlformats.org/officeDocument/2006/relationships/customXml" Target="../ink/ink1068.xml"/><Relationship Id="rId2" Type="http://schemas.openxmlformats.org/officeDocument/2006/relationships/customXml" Target="../ink/ink1046.xml"/><Relationship Id="rId16" Type="http://schemas.openxmlformats.org/officeDocument/2006/relationships/customXml" Target="../ink/ink1053.xml"/><Relationship Id="rId20" Type="http://schemas.openxmlformats.org/officeDocument/2006/relationships/customXml" Target="../ink/ink1055.xml"/><Relationship Id="rId29" Type="http://schemas.openxmlformats.org/officeDocument/2006/relationships/image" Target="../media/image1081.emf"/><Relationship Id="rId41" Type="http://schemas.openxmlformats.org/officeDocument/2006/relationships/image" Target="../media/image1087.emf"/><Relationship Id="rId54" Type="http://schemas.openxmlformats.org/officeDocument/2006/relationships/customXml" Target="../ink/ink10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48.xml"/><Relationship Id="rId11" Type="http://schemas.openxmlformats.org/officeDocument/2006/relationships/image" Target="../media/image1072.emf"/><Relationship Id="rId24" Type="http://schemas.openxmlformats.org/officeDocument/2006/relationships/customXml" Target="../ink/ink1057.xml"/><Relationship Id="rId32" Type="http://schemas.openxmlformats.org/officeDocument/2006/relationships/customXml" Target="../ink/ink1061.xml"/><Relationship Id="rId37" Type="http://schemas.openxmlformats.org/officeDocument/2006/relationships/image" Target="../media/image1085.emf"/><Relationship Id="rId40" Type="http://schemas.openxmlformats.org/officeDocument/2006/relationships/customXml" Target="../ink/ink1065.xml"/><Relationship Id="rId45" Type="http://schemas.openxmlformats.org/officeDocument/2006/relationships/image" Target="../media/image1089.emf"/><Relationship Id="rId53" Type="http://schemas.openxmlformats.org/officeDocument/2006/relationships/image" Target="../media/image1093.emf"/><Relationship Id="rId5" Type="http://schemas.openxmlformats.org/officeDocument/2006/relationships/image" Target="../media/image1069.emf"/><Relationship Id="rId15" Type="http://schemas.openxmlformats.org/officeDocument/2006/relationships/image" Target="../media/image1074.emf"/><Relationship Id="rId23" Type="http://schemas.openxmlformats.org/officeDocument/2006/relationships/image" Target="../media/image1078.emf"/><Relationship Id="rId28" Type="http://schemas.openxmlformats.org/officeDocument/2006/relationships/customXml" Target="../ink/ink1059.xml"/><Relationship Id="rId36" Type="http://schemas.openxmlformats.org/officeDocument/2006/relationships/customXml" Target="../ink/ink1063.xml"/><Relationship Id="rId49" Type="http://schemas.openxmlformats.org/officeDocument/2006/relationships/image" Target="../media/image1091.emf"/><Relationship Id="rId10" Type="http://schemas.openxmlformats.org/officeDocument/2006/relationships/customXml" Target="../ink/ink1050.xml"/><Relationship Id="rId19" Type="http://schemas.openxmlformats.org/officeDocument/2006/relationships/image" Target="../media/image1076.emf"/><Relationship Id="rId31" Type="http://schemas.openxmlformats.org/officeDocument/2006/relationships/image" Target="../media/image1082.emf"/><Relationship Id="rId44" Type="http://schemas.openxmlformats.org/officeDocument/2006/relationships/customXml" Target="../ink/ink1067.xml"/><Relationship Id="rId52" Type="http://schemas.openxmlformats.org/officeDocument/2006/relationships/customXml" Target="../ink/ink1071.xml"/><Relationship Id="rId4" Type="http://schemas.openxmlformats.org/officeDocument/2006/relationships/customXml" Target="../ink/ink1047.xml"/><Relationship Id="rId9" Type="http://schemas.openxmlformats.org/officeDocument/2006/relationships/image" Target="../media/image1071.emf"/><Relationship Id="rId14" Type="http://schemas.openxmlformats.org/officeDocument/2006/relationships/customXml" Target="../ink/ink1052.xml"/><Relationship Id="rId22" Type="http://schemas.openxmlformats.org/officeDocument/2006/relationships/customXml" Target="../ink/ink1056.xml"/><Relationship Id="rId27" Type="http://schemas.openxmlformats.org/officeDocument/2006/relationships/image" Target="../media/image1080.emf"/><Relationship Id="rId30" Type="http://schemas.openxmlformats.org/officeDocument/2006/relationships/customXml" Target="../ink/ink1060.xml"/><Relationship Id="rId35" Type="http://schemas.openxmlformats.org/officeDocument/2006/relationships/image" Target="../media/image1084.emf"/><Relationship Id="rId43" Type="http://schemas.openxmlformats.org/officeDocument/2006/relationships/image" Target="../media/image1088.emf"/><Relationship Id="rId48" Type="http://schemas.openxmlformats.org/officeDocument/2006/relationships/customXml" Target="../ink/ink1069.xml"/><Relationship Id="rId8" Type="http://schemas.openxmlformats.org/officeDocument/2006/relationships/customXml" Target="../ink/ink1049.xml"/><Relationship Id="rId51" Type="http://schemas.openxmlformats.org/officeDocument/2006/relationships/image" Target="../media/image1092.emf"/><Relationship Id="rId3" Type="http://schemas.openxmlformats.org/officeDocument/2006/relationships/image" Target="../media/image1068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76.xml"/><Relationship Id="rId13" Type="http://schemas.openxmlformats.org/officeDocument/2006/relationships/image" Target="../media/image1100.emf"/><Relationship Id="rId18" Type="http://schemas.openxmlformats.org/officeDocument/2006/relationships/customXml" Target="../ink/ink1081.xml"/><Relationship Id="rId26" Type="http://schemas.openxmlformats.org/officeDocument/2006/relationships/customXml" Target="../ink/ink1085.xml"/><Relationship Id="rId3" Type="http://schemas.openxmlformats.org/officeDocument/2006/relationships/image" Target="../media/image1095.emf"/><Relationship Id="rId21" Type="http://schemas.openxmlformats.org/officeDocument/2006/relationships/image" Target="../media/image1104.emf"/><Relationship Id="rId7" Type="http://schemas.openxmlformats.org/officeDocument/2006/relationships/image" Target="../media/image1097.emf"/><Relationship Id="rId12" Type="http://schemas.openxmlformats.org/officeDocument/2006/relationships/customXml" Target="../ink/ink1078.xml"/><Relationship Id="rId17" Type="http://schemas.openxmlformats.org/officeDocument/2006/relationships/image" Target="../media/image1102.emf"/><Relationship Id="rId25" Type="http://schemas.openxmlformats.org/officeDocument/2006/relationships/image" Target="../media/image1106.emf"/><Relationship Id="rId33" Type="http://schemas.openxmlformats.org/officeDocument/2006/relationships/image" Target="../media/image1110.emf"/><Relationship Id="rId2" Type="http://schemas.openxmlformats.org/officeDocument/2006/relationships/customXml" Target="../ink/ink1073.xml"/><Relationship Id="rId16" Type="http://schemas.openxmlformats.org/officeDocument/2006/relationships/customXml" Target="../ink/ink1080.xml"/><Relationship Id="rId20" Type="http://schemas.openxmlformats.org/officeDocument/2006/relationships/customXml" Target="../ink/ink1082.xml"/><Relationship Id="rId29" Type="http://schemas.openxmlformats.org/officeDocument/2006/relationships/image" Target="../media/image110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75.xml"/><Relationship Id="rId11" Type="http://schemas.openxmlformats.org/officeDocument/2006/relationships/image" Target="../media/image1099.emf"/><Relationship Id="rId24" Type="http://schemas.openxmlformats.org/officeDocument/2006/relationships/customXml" Target="../ink/ink1084.xml"/><Relationship Id="rId32" Type="http://schemas.openxmlformats.org/officeDocument/2006/relationships/customXml" Target="../ink/ink1088.xml"/><Relationship Id="rId5" Type="http://schemas.openxmlformats.org/officeDocument/2006/relationships/image" Target="../media/image1096.emf"/><Relationship Id="rId15" Type="http://schemas.openxmlformats.org/officeDocument/2006/relationships/image" Target="../media/image1101.emf"/><Relationship Id="rId23" Type="http://schemas.openxmlformats.org/officeDocument/2006/relationships/image" Target="../media/image1105.emf"/><Relationship Id="rId28" Type="http://schemas.openxmlformats.org/officeDocument/2006/relationships/customXml" Target="../ink/ink1086.xml"/><Relationship Id="rId10" Type="http://schemas.openxmlformats.org/officeDocument/2006/relationships/customXml" Target="../ink/ink1077.xml"/><Relationship Id="rId19" Type="http://schemas.openxmlformats.org/officeDocument/2006/relationships/image" Target="../media/image1103.emf"/><Relationship Id="rId31" Type="http://schemas.openxmlformats.org/officeDocument/2006/relationships/image" Target="../media/image1109.emf"/><Relationship Id="rId4" Type="http://schemas.openxmlformats.org/officeDocument/2006/relationships/customXml" Target="../ink/ink1074.xml"/><Relationship Id="rId9" Type="http://schemas.openxmlformats.org/officeDocument/2006/relationships/image" Target="../media/image1098.emf"/><Relationship Id="rId14" Type="http://schemas.openxmlformats.org/officeDocument/2006/relationships/customXml" Target="../ink/ink1079.xml"/><Relationship Id="rId22" Type="http://schemas.openxmlformats.org/officeDocument/2006/relationships/customXml" Target="../ink/ink1083.xml"/><Relationship Id="rId27" Type="http://schemas.openxmlformats.org/officeDocument/2006/relationships/image" Target="../media/image1107.emf"/><Relationship Id="rId30" Type="http://schemas.openxmlformats.org/officeDocument/2006/relationships/customXml" Target="../ink/ink1087.xml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6.emf"/><Relationship Id="rId18" Type="http://schemas.openxmlformats.org/officeDocument/2006/relationships/customXml" Target="../ink/ink1097.xml"/><Relationship Id="rId26" Type="http://schemas.openxmlformats.org/officeDocument/2006/relationships/customXml" Target="../ink/ink1101.xml"/><Relationship Id="rId39" Type="http://schemas.openxmlformats.org/officeDocument/2006/relationships/image" Target="../media/image1129.emf"/><Relationship Id="rId21" Type="http://schemas.openxmlformats.org/officeDocument/2006/relationships/image" Target="../media/image1120.emf"/><Relationship Id="rId34" Type="http://schemas.openxmlformats.org/officeDocument/2006/relationships/customXml" Target="../ink/ink1105.xml"/><Relationship Id="rId42" Type="http://schemas.openxmlformats.org/officeDocument/2006/relationships/customXml" Target="../ink/ink1109.xml"/><Relationship Id="rId47" Type="http://schemas.openxmlformats.org/officeDocument/2006/relationships/image" Target="../media/image1133.emf"/><Relationship Id="rId50" Type="http://schemas.openxmlformats.org/officeDocument/2006/relationships/customXml" Target="../ink/ink1113.xml"/><Relationship Id="rId55" Type="http://schemas.openxmlformats.org/officeDocument/2006/relationships/image" Target="../media/image1137.emf"/><Relationship Id="rId63" Type="http://schemas.openxmlformats.org/officeDocument/2006/relationships/image" Target="../media/image1141.emf"/><Relationship Id="rId68" Type="http://schemas.openxmlformats.org/officeDocument/2006/relationships/customXml" Target="../ink/ink1122.xml"/><Relationship Id="rId7" Type="http://schemas.openxmlformats.org/officeDocument/2006/relationships/image" Target="../media/image1113.emf"/><Relationship Id="rId71" Type="http://schemas.openxmlformats.org/officeDocument/2006/relationships/image" Target="../media/image1145.emf"/><Relationship Id="rId2" Type="http://schemas.openxmlformats.org/officeDocument/2006/relationships/customXml" Target="../ink/ink1089.xml"/><Relationship Id="rId16" Type="http://schemas.openxmlformats.org/officeDocument/2006/relationships/customXml" Target="../ink/ink1096.xml"/><Relationship Id="rId29" Type="http://schemas.openxmlformats.org/officeDocument/2006/relationships/image" Target="../media/image1124.emf"/><Relationship Id="rId11" Type="http://schemas.openxmlformats.org/officeDocument/2006/relationships/image" Target="../media/image1115.emf"/><Relationship Id="rId24" Type="http://schemas.openxmlformats.org/officeDocument/2006/relationships/customXml" Target="../ink/ink1100.xml"/><Relationship Id="rId32" Type="http://schemas.openxmlformats.org/officeDocument/2006/relationships/customXml" Target="../ink/ink1104.xml"/><Relationship Id="rId37" Type="http://schemas.openxmlformats.org/officeDocument/2006/relationships/image" Target="../media/image1128.emf"/><Relationship Id="rId40" Type="http://schemas.openxmlformats.org/officeDocument/2006/relationships/customXml" Target="../ink/ink1108.xml"/><Relationship Id="rId45" Type="http://schemas.openxmlformats.org/officeDocument/2006/relationships/image" Target="../media/image1132.emf"/><Relationship Id="rId53" Type="http://schemas.openxmlformats.org/officeDocument/2006/relationships/image" Target="../media/image1136.emf"/><Relationship Id="rId58" Type="http://schemas.openxmlformats.org/officeDocument/2006/relationships/customXml" Target="../ink/ink1117.xml"/><Relationship Id="rId66" Type="http://schemas.openxmlformats.org/officeDocument/2006/relationships/customXml" Target="../ink/ink1121.xml"/><Relationship Id="rId74" Type="http://schemas.openxmlformats.org/officeDocument/2006/relationships/customXml" Target="../ink/ink1125.xml"/><Relationship Id="rId5" Type="http://schemas.openxmlformats.org/officeDocument/2006/relationships/image" Target="../media/image1112.emf"/><Relationship Id="rId15" Type="http://schemas.openxmlformats.org/officeDocument/2006/relationships/image" Target="../media/image1117.emf"/><Relationship Id="rId23" Type="http://schemas.openxmlformats.org/officeDocument/2006/relationships/image" Target="../media/image1121.emf"/><Relationship Id="rId28" Type="http://schemas.openxmlformats.org/officeDocument/2006/relationships/customXml" Target="../ink/ink1102.xml"/><Relationship Id="rId36" Type="http://schemas.openxmlformats.org/officeDocument/2006/relationships/customXml" Target="../ink/ink1106.xml"/><Relationship Id="rId49" Type="http://schemas.openxmlformats.org/officeDocument/2006/relationships/image" Target="../media/image1134.emf"/><Relationship Id="rId57" Type="http://schemas.openxmlformats.org/officeDocument/2006/relationships/image" Target="../media/image1138.emf"/><Relationship Id="rId61" Type="http://schemas.openxmlformats.org/officeDocument/2006/relationships/image" Target="../media/image1140.emf"/><Relationship Id="rId10" Type="http://schemas.openxmlformats.org/officeDocument/2006/relationships/customXml" Target="../ink/ink1093.xml"/><Relationship Id="rId19" Type="http://schemas.openxmlformats.org/officeDocument/2006/relationships/image" Target="../media/image1119.emf"/><Relationship Id="rId31" Type="http://schemas.openxmlformats.org/officeDocument/2006/relationships/image" Target="../media/image1125.emf"/><Relationship Id="rId44" Type="http://schemas.openxmlformats.org/officeDocument/2006/relationships/customXml" Target="../ink/ink1110.xml"/><Relationship Id="rId52" Type="http://schemas.openxmlformats.org/officeDocument/2006/relationships/customXml" Target="../ink/ink1114.xml"/><Relationship Id="rId60" Type="http://schemas.openxmlformats.org/officeDocument/2006/relationships/customXml" Target="../ink/ink1118.xml"/><Relationship Id="rId65" Type="http://schemas.openxmlformats.org/officeDocument/2006/relationships/image" Target="../media/image1142.emf"/><Relationship Id="rId73" Type="http://schemas.openxmlformats.org/officeDocument/2006/relationships/image" Target="../media/image1146.emf"/><Relationship Id="rId4" Type="http://schemas.openxmlformats.org/officeDocument/2006/relationships/customXml" Target="../ink/ink1090.xml"/><Relationship Id="rId9" Type="http://schemas.openxmlformats.org/officeDocument/2006/relationships/image" Target="../media/image1114.emf"/><Relationship Id="rId14" Type="http://schemas.openxmlformats.org/officeDocument/2006/relationships/customXml" Target="../ink/ink1095.xml"/><Relationship Id="rId22" Type="http://schemas.openxmlformats.org/officeDocument/2006/relationships/customXml" Target="../ink/ink1099.xml"/><Relationship Id="rId27" Type="http://schemas.openxmlformats.org/officeDocument/2006/relationships/image" Target="../media/image1123.emf"/><Relationship Id="rId30" Type="http://schemas.openxmlformats.org/officeDocument/2006/relationships/customXml" Target="../ink/ink1103.xml"/><Relationship Id="rId35" Type="http://schemas.openxmlformats.org/officeDocument/2006/relationships/image" Target="../media/image1127.emf"/><Relationship Id="rId43" Type="http://schemas.openxmlformats.org/officeDocument/2006/relationships/image" Target="../media/image1131.emf"/><Relationship Id="rId48" Type="http://schemas.openxmlformats.org/officeDocument/2006/relationships/customXml" Target="../ink/ink1112.xml"/><Relationship Id="rId56" Type="http://schemas.openxmlformats.org/officeDocument/2006/relationships/customXml" Target="../ink/ink1116.xml"/><Relationship Id="rId64" Type="http://schemas.openxmlformats.org/officeDocument/2006/relationships/customXml" Target="../ink/ink1120.xml"/><Relationship Id="rId69" Type="http://schemas.openxmlformats.org/officeDocument/2006/relationships/image" Target="../media/image1144.emf"/><Relationship Id="rId8" Type="http://schemas.openxmlformats.org/officeDocument/2006/relationships/customXml" Target="../ink/ink1092.xml"/><Relationship Id="rId51" Type="http://schemas.openxmlformats.org/officeDocument/2006/relationships/image" Target="../media/image1135.emf"/><Relationship Id="rId72" Type="http://schemas.openxmlformats.org/officeDocument/2006/relationships/customXml" Target="../ink/ink1124.xml"/><Relationship Id="rId3" Type="http://schemas.openxmlformats.org/officeDocument/2006/relationships/image" Target="../media/image1111.emf"/><Relationship Id="rId12" Type="http://schemas.openxmlformats.org/officeDocument/2006/relationships/customXml" Target="../ink/ink1094.xml"/><Relationship Id="rId17" Type="http://schemas.openxmlformats.org/officeDocument/2006/relationships/image" Target="../media/image1118.emf"/><Relationship Id="rId25" Type="http://schemas.openxmlformats.org/officeDocument/2006/relationships/image" Target="../media/image1122.emf"/><Relationship Id="rId33" Type="http://schemas.openxmlformats.org/officeDocument/2006/relationships/image" Target="../media/image1126.emf"/><Relationship Id="rId38" Type="http://schemas.openxmlformats.org/officeDocument/2006/relationships/customXml" Target="../ink/ink1107.xml"/><Relationship Id="rId46" Type="http://schemas.openxmlformats.org/officeDocument/2006/relationships/customXml" Target="../ink/ink1111.xml"/><Relationship Id="rId59" Type="http://schemas.openxmlformats.org/officeDocument/2006/relationships/image" Target="../media/image1139.emf"/><Relationship Id="rId67" Type="http://schemas.openxmlformats.org/officeDocument/2006/relationships/image" Target="../media/image1143.emf"/><Relationship Id="rId20" Type="http://schemas.openxmlformats.org/officeDocument/2006/relationships/customXml" Target="../ink/ink1098.xml"/><Relationship Id="rId41" Type="http://schemas.openxmlformats.org/officeDocument/2006/relationships/image" Target="../media/image1130.emf"/><Relationship Id="rId54" Type="http://schemas.openxmlformats.org/officeDocument/2006/relationships/customXml" Target="../ink/ink1115.xml"/><Relationship Id="rId62" Type="http://schemas.openxmlformats.org/officeDocument/2006/relationships/customXml" Target="../ink/ink1119.xml"/><Relationship Id="rId70" Type="http://schemas.openxmlformats.org/officeDocument/2006/relationships/customXml" Target="../ink/ink1123.xml"/><Relationship Id="rId75" Type="http://schemas.openxmlformats.org/officeDocument/2006/relationships/image" Target="../media/image11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28.xml"/><Relationship Id="rId13" Type="http://schemas.openxmlformats.org/officeDocument/2006/relationships/image" Target="../media/image687.emf"/><Relationship Id="rId3" Type="http://schemas.openxmlformats.org/officeDocument/2006/relationships/image" Target="../media/image38.png"/><Relationship Id="rId7" Type="http://schemas.openxmlformats.org/officeDocument/2006/relationships/image" Target="../media/image362.emf"/><Relationship Id="rId12" Type="http://schemas.openxmlformats.org/officeDocument/2006/relationships/customXml" Target="../ink/ink11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7.xml"/><Relationship Id="rId11" Type="http://schemas.openxmlformats.org/officeDocument/2006/relationships/image" Target="../media/image686.emf"/><Relationship Id="rId5" Type="http://schemas.openxmlformats.org/officeDocument/2006/relationships/image" Target="../media/image361.emf"/><Relationship Id="rId10" Type="http://schemas.openxmlformats.org/officeDocument/2006/relationships/customXml" Target="../ink/ink1129.xml"/><Relationship Id="rId4" Type="http://schemas.openxmlformats.org/officeDocument/2006/relationships/customXml" Target="../ink/ink1126.xml"/><Relationship Id="rId9" Type="http://schemas.openxmlformats.org/officeDocument/2006/relationships/image" Target="../media/image559.emf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2.emf"/><Relationship Id="rId18" Type="http://schemas.openxmlformats.org/officeDocument/2006/relationships/customXml" Target="../ink/ink1139.xml"/><Relationship Id="rId26" Type="http://schemas.openxmlformats.org/officeDocument/2006/relationships/customXml" Target="../ink/ink1143.xml"/><Relationship Id="rId39" Type="http://schemas.openxmlformats.org/officeDocument/2006/relationships/image" Target="../media/image1150.emf"/><Relationship Id="rId21" Type="http://schemas.openxmlformats.org/officeDocument/2006/relationships/image" Target="../media/image970.emf"/><Relationship Id="rId34" Type="http://schemas.openxmlformats.org/officeDocument/2006/relationships/customXml" Target="../ink/ink1147.xml"/><Relationship Id="rId42" Type="http://schemas.openxmlformats.org/officeDocument/2006/relationships/customXml" Target="../ink/ink1151.xml"/><Relationship Id="rId47" Type="http://schemas.openxmlformats.org/officeDocument/2006/relationships/image" Target="../media/image1154.emf"/><Relationship Id="rId50" Type="http://schemas.openxmlformats.org/officeDocument/2006/relationships/customXml" Target="../ink/ink1155.xml"/><Relationship Id="rId55" Type="http://schemas.openxmlformats.org/officeDocument/2006/relationships/image" Target="../media/image1158.emf"/><Relationship Id="rId63" Type="http://schemas.openxmlformats.org/officeDocument/2006/relationships/image" Target="../media/image1162.emf"/><Relationship Id="rId7" Type="http://schemas.openxmlformats.org/officeDocument/2006/relationships/image" Target="../media/image740.emf"/><Relationship Id="rId2" Type="http://schemas.openxmlformats.org/officeDocument/2006/relationships/customXml" Target="../ink/ink1131.xml"/><Relationship Id="rId16" Type="http://schemas.openxmlformats.org/officeDocument/2006/relationships/customXml" Target="../ink/ink1138.xml"/><Relationship Id="rId29" Type="http://schemas.openxmlformats.org/officeDocument/2006/relationships/image" Target="../media/image97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33.xml"/><Relationship Id="rId11" Type="http://schemas.openxmlformats.org/officeDocument/2006/relationships/image" Target="../media/image787.emf"/><Relationship Id="rId24" Type="http://schemas.openxmlformats.org/officeDocument/2006/relationships/customXml" Target="../ink/ink1142.xml"/><Relationship Id="rId32" Type="http://schemas.openxmlformats.org/officeDocument/2006/relationships/customXml" Target="../ink/ink1146.xml"/><Relationship Id="rId37" Type="http://schemas.openxmlformats.org/officeDocument/2006/relationships/image" Target="../media/image1149.emf"/><Relationship Id="rId40" Type="http://schemas.openxmlformats.org/officeDocument/2006/relationships/customXml" Target="../ink/ink1150.xml"/><Relationship Id="rId45" Type="http://schemas.openxmlformats.org/officeDocument/2006/relationships/image" Target="../media/image1153.emf"/><Relationship Id="rId53" Type="http://schemas.openxmlformats.org/officeDocument/2006/relationships/image" Target="../media/image1157.emf"/><Relationship Id="rId58" Type="http://schemas.openxmlformats.org/officeDocument/2006/relationships/customXml" Target="../ink/ink1159.xml"/><Relationship Id="rId66" Type="http://schemas.openxmlformats.org/officeDocument/2006/relationships/customXml" Target="../ink/ink1163.xml"/><Relationship Id="rId5" Type="http://schemas.openxmlformats.org/officeDocument/2006/relationships/image" Target="../media/image739.emf"/><Relationship Id="rId15" Type="http://schemas.openxmlformats.org/officeDocument/2006/relationships/image" Target="../media/image853.emf"/><Relationship Id="rId23" Type="http://schemas.openxmlformats.org/officeDocument/2006/relationships/image" Target="../media/image971.emf"/><Relationship Id="rId28" Type="http://schemas.openxmlformats.org/officeDocument/2006/relationships/customXml" Target="../ink/ink1144.xml"/><Relationship Id="rId36" Type="http://schemas.openxmlformats.org/officeDocument/2006/relationships/customXml" Target="../ink/ink1148.xml"/><Relationship Id="rId49" Type="http://schemas.openxmlformats.org/officeDocument/2006/relationships/image" Target="../media/image1155.emf"/><Relationship Id="rId57" Type="http://schemas.openxmlformats.org/officeDocument/2006/relationships/image" Target="../media/image1159.emf"/><Relationship Id="rId61" Type="http://schemas.openxmlformats.org/officeDocument/2006/relationships/image" Target="../media/image1161.emf"/><Relationship Id="rId10" Type="http://schemas.openxmlformats.org/officeDocument/2006/relationships/customXml" Target="../ink/ink1135.xml"/><Relationship Id="rId19" Type="http://schemas.openxmlformats.org/officeDocument/2006/relationships/image" Target="../media/image855.emf"/><Relationship Id="rId31" Type="http://schemas.openxmlformats.org/officeDocument/2006/relationships/image" Target="../media/image975.emf"/><Relationship Id="rId44" Type="http://schemas.openxmlformats.org/officeDocument/2006/relationships/customXml" Target="../ink/ink1152.xml"/><Relationship Id="rId52" Type="http://schemas.openxmlformats.org/officeDocument/2006/relationships/customXml" Target="../ink/ink1156.xml"/><Relationship Id="rId60" Type="http://schemas.openxmlformats.org/officeDocument/2006/relationships/customXml" Target="../ink/ink1160.xml"/><Relationship Id="rId65" Type="http://schemas.openxmlformats.org/officeDocument/2006/relationships/image" Target="../media/image1163.emf"/><Relationship Id="rId4" Type="http://schemas.openxmlformats.org/officeDocument/2006/relationships/customXml" Target="../ink/ink1132.xml"/><Relationship Id="rId9" Type="http://schemas.openxmlformats.org/officeDocument/2006/relationships/image" Target="../media/image741.emf"/><Relationship Id="rId14" Type="http://schemas.openxmlformats.org/officeDocument/2006/relationships/customXml" Target="../ink/ink1137.xml"/><Relationship Id="rId22" Type="http://schemas.openxmlformats.org/officeDocument/2006/relationships/customXml" Target="../ink/ink1141.xml"/><Relationship Id="rId27" Type="http://schemas.openxmlformats.org/officeDocument/2006/relationships/image" Target="../media/image973.emf"/><Relationship Id="rId30" Type="http://schemas.openxmlformats.org/officeDocument/2006/relationships/customXml" Target="../ink/ink1145.xml"/><Relationship Id="rId35" Type="http://schemas.openxmlformats.org/officeDocument/2006/relationships/image" Target="../media/image1148.emf"/><Relationship Id="rId43" Type="http://schemas.openxmlformats.org/officeDocument/2006/relationships/image" Target="../media/image1152.emf"/><Relationship Id="rId48" Type="http://schemas.openxmlformats.org/officeDocument/2006/relationships/customXml" Target="../ink/ink1154.xml"/><Relationship Id="rId56" Type="http://schemas.openxmlformats.org/officeDocument/2006/relationships/customXml" Target="../ink/ink1158.xml"/><Relationship Id="rId64" Type="http://schemas.openxmlformats.org/officeDocument/2006/relationships/customXml" Target="../ink/ink1162.xml"/><Relationship Id="rId8" Type="http://schemas.openxmlformats.org/officeDocument/2006/relationships/customXml" Target="../ink/ink1134.xml"/><Relationship Id="rId51" Type="http://schemas.openxmlformats.org/officeDocument/2006/relationships/image" Target="../media/image1156.emf"/><Relationship Id="rId3" Type="http://schemas.openxmlformats.org/officeDocument/2006/relationships/image" Target="../media/image688.emf"/><Relationship Id="rId12" Type="http://schemas.openxmlformats.org/officeDocument/2006/relationships/customXml" Target="../ink/ink1136.xml"/><Relationship Id="rId17" Type="http://schemas.openxmlformats.org/officeDocument/2006/relationships/image" Target="../media/image854.emf"/><Relationship Id="rId25" Type="http://schemas.openxmlformats.org/officeDocument/2006/relationships/image" Target="../media/image972.emf"/><Relationship Id="rId33" Type="http://schemas.openxmlformats.org/officeDocument/2006/relationships/image" Target="../media/image1024.emf"/><Relationship Id="rId38" Type="http://schemas.openxmlformats.org/officeDocument/2006/relationships/customXml" Target="../ink/ink1149.xml"/><Relationship Id="rId46" Type="http://schemas.openxmlformats.org/officeDocument/2006/relationships/customXml" Target="../ink/ink1153.xml"/><Relationship Id="rId59" Type="http://schemas.openxmlformats.org/officeDocument/2006/relationships/image" Target="../media/image1160.emf"/><Relationship Id="rId67" Type="http://schemas.openxmlformats.org/officeDocument/2006/relationships/image" Target="../media/image1164.emf"/><Relationship Id="rId20" Type="http://schemas.openxmlformats.org/officeDocument/2006/relationships/customXml" Target="../ink/ink1140.xml"/><Relationship Id="rId41" Type="http://schemas.openxmlformats.org/officeDocument/2006/relationships/image" Target="../media/image1151.emf"/><Relationship Id="rId54" Type="http://schemas.openxmlformats.org/officeDocument/2006/relationships/customXml" Target="../ink/ink1157.xml"/><Relationship Id="rId62" Type="http://schemas.openxmlformats.org/officeDocument/2006/relationships/customXml" Target="../ink/ink116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67.xml"/><Relationship Id="rId13" Type="http://schemas.openxmlformats.org/officeDocument/2006/relationships/image" Target="../media/image1170.emf"/><Relationship Id="rId18" Type="http://schemas.openxmlformats.org/officeDocument/2006/relationships/customXml" Target="../ink/ink1172.xml"/><Relationship Id="rId26" Type="http://schemas.openxmlformats.org/officeDocument/2006/relationships/customXml" Target="../ink/ink1176.xml"/><Relationship Id="rId39" Type="http://schemas.openxmlformats.org/officeDocument/2006/relationships/image" Target="../media/image1183.emf"/><Relationship Id="rId3" Type="http://schemas.openxmlformats.org/officeDocument/2006/relationships/image" Target="../media/image1165.emf"/><Relationship Id="rId21" Type="http://schemas.openxmlformats.org/officeDocument/2006/relationships/image" Target="../media/image1174.emf"/><Relationship Id="rId34" Type="http://schemas.openxmlformats.org/officeDocument/2006/relationships/customXml" Target="../ink/ink1180.xml"/><Relationship Id="rId42" Type="http://schemas.openxmlformats.org/officeDocument/2006/relationships/customXml" Target="../ink/ink1184.xml"/><Relationship Id="rId47" Type="http://schemas.openxmlformats.org/officeDocument/2006/relationships/image" Target="../media/image1187.emf"/><Relationship Id="rId7" Type="http://schemas.openxmlformats.org/officeDocument/2006/relationships/image" Target="../media/image1167.emf"/><Relationship Id="rId12" Type="http://schemas.openxmlformats.org/officeDocument/2006/relationships/customXml" Target="../ink/ink1169.xml"/><Relationship Id="rId17" Type="http://schemas.openxmlformats.org/officeDocument/2006/relationships/image" Target="../media/image1172.emf"/><Relationship Id="rId25" Type="http://schemas.openxmlformats.org/officeDocument/2006/relationships/image" Target="../media/image1176.emf"/><Relationship Id="rId33" Type="http://schemas.openxmlformats.org/officeDocument/2006/relationships/image" Target="../media/image1180.emf"/><Relationship Id="rId38" Type="http://schemas.openxmlformats.org/officeDocument/2006/relationships/customXml" Target="../ink/ink1182.xml"/><Relationship Id="rId46" Type="http://schemas.openxmlformats.org/officeDocument/2006/relationships/customXml" Target="../ink/ink1186.xml"/><Relationship Id="rId2" Type="http://schemas.openxmlformats.org/officeDocument/2006/relationships/customXml" Target="../ink/ink1164.xml"/><Relationship Id="rId16" Type="http://schemas.openxmlformats.org/officeDocument/2006/relationships/customXml" Target="../ink/ink1171.xml"/><Relationship Id="rId20" Type="http://schemas.openxmlformats.org/officeDocument/2006/relationships/customXml" Target="../ink/ink1173.xml"/><Relationship Id="rId29" Type="http://schemas.openxmlformats.org/officeDocument/2006/relationships/image" Target="../media/image1178.emf"/><Relationship Id="rId41" Type="http://schemas.openxmlformats.org/officeDocument/2006/relationships/image" Target="../media/image118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66.xml"/><Relationship Id="rId11" Type="http://schemas.openxmlformats.org/officeDocument/2006/relationships/image" Target="../media/image1169.emf"/><Relationship Id="rId24" Type="http://schemas.openxmlformats.org/officeDocument/2006/relationships/customXml" Target="../ink/ink1175.xml"/><Relationship Id="rId32" Type="http://schemas.openxmlformats.org/officeDocument/2006/relationships/customXml" Target="../ink/ink1179.xml"/><Relationship Id="rId37" Type="http://schemas.openxmlformats.org/officeDocument/2006/relationships/image" Target="../media/image1182.emf"/><Relationship Id="rId40" Type="http://schemas.openxmlformats.org/officeDocument/2006/relationships/customXml" Target="../ink/ink1183.xml"/><Relationship Id="rId45" Type="http://schemas.openxmlformats.org/officeDocument/2006/relationships/image" Target="../media/image1186.emf"/><Relationship Id="rId5" Type="http://schemas.openxmlformats.org/officeDocument/2006/relationships/image" Target="../media/image1166.emf"/><Relationship Id="rId15" Type="http://schemas.openxmlformats.org/officeDocument/2006/relationships/image" Target="../media/image1171.emf"/><Relationship Id="rId23" Type="http://schemas.openxmlformats.org/officeDocument/2006/relationships/image" Target="../media/image1175.emf"/><Relationship Id="rId28" Type="http://schemas.openxmlformats.org/officeDocument/2006/relationships/customXml" Target="../ink/ink1177.xml"/><Relationship Id="rId36" Type="http://schemas.openxmlformats.org/officeDocument/2006/relationships/customXml" Target="../ink/ink1181.xml"/><Relationship Id="rId10" Type="http://schemas.openxmlformats.org/officeDocument/2006/relationships/customXml" Target="../ink/ink1168.xml"/><Relationship Id="rId19" Type="http://schemas.openxmlformats.org/officeDocument/2006/relationships/image" Target="../media/image1173.emf"/><Relationship Id="rId31" Type="http://schemas.openxmlformats.org/officeDocument/2006/relationships/image" Target="../media/image1179.emf"/><Relationship Id="rId44" Type="http://schemas.openxmlformats.org/officeDocument/2006/relationships/customXml" Target="../ink/ink1185.xml"/><Relationship Id="rId4" Type="http://schemas.openxmlformats.org/officeDocument/2006/relationships/customXml" Target="../ink/ink1165.xml"/><Relationship Id="rId9" Type="http://schemas.openxmlformats.org/officeDocument/2006/relationships/image" Target="../media/image1168.emf"/><Relationship Id="rId14" Type="http://schemas.openxmlformats.org/officeDocument/2006/relationships/customXml" Target="../ink/ink1170.xml"/><Relationship Id="rId22" Type="http://schemas.openxmlformats.org/officeDocument/2006/relationships/customXml" Target="../ink/ink1174.xml"/><Relationship Id="rId27" Type="http://schemas.openxmlformats.org/officeDocument/2006/relationships/image" Target="../media/image1177.emf"/><Relationship Id="rId30" Type="http://schemas.openxmlformats.org/officeDocument/2006/relationships/customXml" Target="../ink/ink1178.xml"/><Relationship Id="rId35" Type="http://schemas.openxmlformats.org/officeDocument/2006/relationships/image" Target="../media/image1181.emf"/><Relationship Id="rId43" Type="http://schemas.openxmlformats.org/officeDocument/2006/relationships/image" Target="../media/image1185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13" Type="http://schemas.openxmlformats.org/officeDocument/2006/relationships/image" Target="../media/image79.emf"/><Relationship Id="rId18" Type="http://schemas.openxmlformats.org/officeDocument/2006/relationships/customXml" Target="../ink/ink78.xml"/><Relationship Id="rId26" Type="http://schemas.openxmlformats.org/officeDocument/2006/relationships/customXml" Target="../ink/ink82.xml"/><Relationship Id="rId3" Type="http://schemas.openxmlformats.org/officeDocument/2006/relationships/image" Target="../media/image74.emf"/><Relationship Id="rId21" Type="http://schemas.openxmlformats.org/officeDocument/2006/relationships/image" Target="../media/image83.emf"/><Relationship Id="rId34" Type="http://schemas.openxmlformats.org/officeDocument/2006/relationships/customXml" Target="../ink/ink86.xml"/><Relationship Id="rId7" Type="http://schemas.openxmlformats.org/officeDocument/2006/relationships/image" Target="../media/image76.emf"/><Relationship Id="rId12" Type="http://schemas.openxmlformats.org/officeDocument/2006/relationships/customXml" Target="../ink/ink75.xml"/><Relationship Id="rId17" Type="http://schemas.openxmlformats.org/officeDocument/2006/relationships/image" Target="../media/image81.emf"/><Relationship Id="rId25" Type="http://schemas.openxmlformats.org/officeDocument/2006/relationships/image" Target="../media/image85.emf"/><Relationship Id="rId33" Type="http://schemas.openxmlformats.org/officeDocument/2006/relationships/image" Target="../media/image89.emf"/><Relationship Id="rId2" Type="http://schemas.openxmlformats.org/officeDocument/2006/relationships/customXml" Target="../ink/ink70.xml"/><Relationship Id="rId16" Type="http://schemas.openxmlformats.org/officeDocument/2006/relationships/customXml" Target="../ink/ink77.xml"/><Relationship Id="rId20" Type="http://schemas.openxmlformats.org/officeDocument/2006/relationships/customXml" Target="../ink/ink79.xml"/><Relationship Id="rId29" Type="http://schemas.openxmlformats.org/officeDocument/2006/relationships/image" Target="../media/image8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78.emf"/><Relationship Id="rId24" Type="http://schemas.openxmlformats.org/officeDocument/2006/relationships/customXml" Target="../ink/ink81.xml"/><Relationship Id="rId32" Type="http://schemas.openxmlformats.org/officeDocument/2006/relationships/customXml" Target="../ink/ink85.xml"/><Relationship Id="rId37" Type="http://schemas.openxmlformats.org/officeDocument/2006/relationships/image" Target="../media/image91.emf"/><Relationship Id="rId5" Type="http://schemas.openxmlformats.org/officeDocument/2006/relationships/image" Target="../media/image75.emf"/><Relationship Id="rId15" Type="http://schemas.openxmlformats.org/officeDocument/2006/relationships/image" Target="../media/image80.emf"/><Relationship Id="rId23" Type="http://schemas.openxmlformats.org/officeDocument/2006/relationships/image" Target="../media/image84.emf"/><Relationship Id="rId28" Type="http://schemas.openxmlformats.org/officeDocument/2006/relationships/customXml" Target="../ink/ink83.xml"/><Relationship Id="rId36" Type="http://schemas.openxmlformats.org/officeDocument/2006/relationships/customXml" Target="../ink/ink87.xml"/><Relationship Id="rId10" Type="http://schemas.openxmlformats.org/officeDocument/2006/relationships/customXml" Target="../ink/ink74.xml"/><Relationship Id="rId19" Type="http://schemas.openxmlformats.org/officeDocument/2006/relationships/image" Target="../media/image82.emf"/><Relationship Id="rId31" Type="http://schemas.openxmlformats.org/officeDocument/2006/relationships/image" Target="../media/image88.emf"/><Relationship Id="rId4" Type="http://schemas.openxmlformats.org/officeDocument/2006/relationships/customXml" Target="../ink/ink71.xml"/><Relationship Id="rId9" Type="http://schemas.openxmlformats.org/officeDocument/2006/relationships/image" Target="../media/image77.emf"/><Relationship Id="rId14" Type="http://schemas.openxmlformats.org/officeDocument/2006/relationships/customXml" Target="../ink/ink76.xml"/><Relationship Id="rId22" Type="http://schemas.openxmlformats.org/officeDocument/2006/relationships/customXml" Target="../ink/ink80.xml"/><Relationship Id="rId27" Type="http://schemas.openxmlformats.org/officeDocument/2006/relationships/image" Target="../media/image86.emf"/><Relationship Id="rId30" Type="http://schemas.openxmlformats.org/officeDocument/2006/relationships/customXml" Target="../ink/ink84.xml"/><Relationship Id="rId35" Type="http://schemas.openxmlformats.org/officeDocument/2006/relationships/image" Target="../media/image90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4.emf"/><Relationship Id="rId5" Type="http://schemas.openxmlformats.org/officeDocument/2006/relationships/customXml" Target="../ink/ink1187.xml"/><Relationship Id="rId4" Type="http://schemas.openxmlformats.org/officeDocument/2006/relationships/image" Target="../media/image119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03.emf"/><Relationship Id="rId18" Type="http://schemas.openxmlformats.org/officeDocument/2006/relationships/customXml" Target="../ink/ink1196.xml"/><Relationship Id="rId26" Type="http://schemas.openxmlformats.org/officeDocument/2006/relationships/customXml" Target="../ink/ink1200.xml"/><Relationship Id="rId39" Type="http://schemas.openxmlformats.org/officeDocument/2006/relationships/image" Target="../media/image1216.emf"/><Relationship Id="rId3" Type="http://schemas.openxmlformats.org/officeDocument/2006/relationships/image" Target="../media/image1198.emf"/><Relationship Id="rId21" Type="http://schemas.openxmlformats.org/officeDocument/2006/relationships/image" Target="../media/image1207.emf"/><Relationship Id="rId34" Type="http://schemas.openxmlformats.org/officeDocument/2006/relationships/customXml" Target="../ink/ink1204.xml"/><Relationship Id="rId42" Type="http://schemas.openxmlformats.org/officeDocument/2006/relationships/customXml" Target="../ink/ink1208.xml"/><Relationship Id="rId47" Type="http://schemas.openxmlformats.org/officeDocument/2006/relationships/image" Target="../media/image1220.emf"/><Relationship Id="rId7" Type="http://schemas.openxmlformats.org/officeDocument/2006/relationships/image" Target="../media/image1200.emf"/><Relationship Id="rId12" Type="http://schemas.openxmlformats.org/officeDocument/2006/relationships/customXml" Target="../ink/ink1193.xml"/><Relationship Id="rId17" Type="http://schemas.openxmlformats.org/officeDocument/2006/relationships/image" Target="../media/image1205.emf"/><Relationship Id="rId25" Type="http://schemas.openxmlformats.org/officeDocument/2006/relationships/image" Target="../media/image1209.emf"/><Relationship Id="rId33" Type="http://schemas.openxmlformats.org/officeDocument/2006/relationships/image" Target="../media/image1213.emf"/><Relationship Id="rId38" Type="http://schemas.openxmlformats.org/officeDocument/2006/relationships/customXml" Target="../ink/ink1206.xml"/><Relationship Id="rId46" Type="http://schemas.openxmlformats.org/officeDocument/2006/relationships/customXml" Target="../ink/ink1210.xml"/><Relationship Id="rId2" Type="http://schemas.openxmlformats.org/officeDocument/2006/relationships/customXml" Target="../ink/ink1188.xml"/><Relationship Id="rId16" Type="http://schemas.openxmlformats.org/officeDocument/2006/relationships/customXml" Target="../ink/ink1195.xml"/><Relationship Id="rId20" Type="http://schemas.openxmlformats.org/officeDocument/2006/relationships/customXml" Target="../ink/ink1197.xml"/><Relationship Id="rId29" Type="http://schemas.openxmlformats.org/officeDocument/2006/relationships/image" Target="../media/image1211.emf"/><Relationship Id="rId41" Type="http://schemas.openxmlformats.org/officeDocument/2006/relationships/image" Target="../media/image121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90.xml"/><Relationship Id="rId11" Type="http://schemas.openxmlformats.org/officeDocument/2006/relationships/image" Target="../media/image1202.emf"/><Relationship Id="rId24" Type="http://schemas.openxmlformats.org/officeDocument/2006/relationships/customXml" Target="../ink/ink1199.xml"/><Relationship Id="rId32" Type="http://schemas.openxmlformats.org/officeDocument/2006/relationships/customXml" Target="../ink/ink1203.xml"/><Relationship Id="rId37" Type="http://schemas.openxmlformats.org/officeDocument/2006/relationships/image" Target="../media/image1215.emf"/><Relationship Id="rId40" Type="http://schemas.openxmlformats.org/officeDocument/2006/relationships/customXml" Target="../ink/ink1207.xml"/><Relationship Id="rId45" Type="http://schemas.openxmlformats.org/officeDocument/2006/relationships/image" Target="../media/image1219.emf"/><Relationship Id="rId5" Type="http://schemas.openxmlformats.org/officeDocument/2006/relationships/image" Target="../media/image1199.emf"/><Relationship Id="rId15" Type="http://schemas.openxmlformats.org/officeDocument/2006/relationships/image" Target="../media/image1204.emf"/><Relationship Id="rId23" Type="http://schemas.openxmlformats.org/officeDocument/2006/relationships/image" Target="../media/image1208.emf"/><Relationship Id="rId28" Type="http://schemas.openxmlformats.org/officeDocument/2006/relationships/customXml" Target="../ink/ink1201.xml"/><Relationship Id="rId36" Type="http://schemas.openxmlformats.org/officeDocument/2006/relationships/customXml" Target="../ink/ink1205.xml"/><Relationship Id="rId49" Type="http://schemas.openxmlformats.org/officeDocument/2006/relationships/image" Target="../media/image1221.emf"/><Relationship Id="rId10" Type="http://schemas.openxmlformats.org/officeDocument/2006/relationships/customXml" Target="../ink/ink1192.xml"/><Relationship Id="rId19" Type="http://schemas.openxmlformats.org/officeDocument/2006/relationships/image" Target="../media/image1206.emf"/><Relationship Id="rId31" Type="http://schemas.openxmlformats.org/officeDocument/2006/relationships/image" Target="../media/image1212.emf"/><Relationship Id="rId44" Type="http://schemas.openxmlformats.org/officeDocument/2006/relationships/customXml" Target="../ink/ink1209.xml"/><Relationship Id="rId4" Type="http://schemas.openxmlformats.org/officeDocument/2006/relationships/customXml" Target="../ink/ink1189.xml"/><Relationship Id="rId9" Type="http://schemas.openxmlformats.org/officeDocument/2006/relationships/image" Target="../media/image1201.emf"/><Relationship Id="rId14" Type="http://schemas.openxmlformats.org/officeDocument/2006/relationships/customXml" Target="../ink/ink1194.xml"/><Relationship Id="rId22" Type="http://schemas.openxmlformats.org/officeDocument/2006/relationships/customXml" Target="../ink/ink1198.xml"/><Relationship Id="rId27" Type="http://schemas.openxmlformats.org/officeDocument/2006/relationships/image" Target="../media/image1210.emf"/><Relationship Id="rId30" Type="http://schemas.openxmlformats.org/officeDocument/2006/relationships/customXml" Target="../ink/ink1202.xml"/><Relationship Id="rId35" Type="http://schemas.openxmlformats.org/officeDocument/2006/relationships/image" Target="../media/image1214.emf"/><Relationship Id="rId43" Type="http://schemas.openxmlformats.org/officeDocument/2006/relationships/image" Target="../media/image1218.emf"/><Relationship Id="rId48" Type="http://schemas.openxmlformats.org/officeDocument/2006/relationships/customXml" Target="../ink/ink1211.xml"/><Relationship Id="rId8" Type="http://schemas.openxmlformats.org/officeDocument/2006/relationships/customXml" Target="../ink/ink119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5.xml"/><Relationship Id="rId3" Type="http://schemas.openxmlformats.org/officeDocument/2006/relationships/image" Target="../media/image1222.emf"/><Relationship Id="rId7" Type="http://schemas.openxmlformats.org/officeDocument/2006/relationships/image" Target="../media/image1224.emf"/><Relationship Id="rId2" Type="http://schemas.openxmlformats.org/officeDocument/2006/relationships/customXml" Target="../ink/ink12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4.xml"/><Relationship Id="rId11" Type="http://schemas.openxmlformats.org/officeDocument/2006/relationships/image" Target="../media/image1226.emf"/><Relationship Id="rId5" Type="http://schemas.openxmlformats.org/officeDocument/2006/relationships/image" Target="../media/image1223.emf"/><Relationship Id="rId10" Type="http://schemas.openxmlformats.org/officeDocument/2006/relationships/customXml" Target="../ink/ink1216.xml"/><Relationship Id="rId4" Type="http://schemas.openxmlformats.org/officeDocument/2006/relationships/customXml" Target="../ink/ink1213.xml"/><Relationship Id="rId9" Type="http://schemas.openxmlformats.org/officeDocument/2006/relationships/image" Target="../media/image122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8.emf"/><Relationship Id="rId4" Type="http://schemas.openxmlformats.org/officeDocument/2006/relationships/customXml" Target="../ink/ink121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0.xml"/><Relationship Id="rId13" Type="http://schemas.openxmlformats.org/officeDocument/2006/relationships/image" Target="../media/image1234.emf"/><Relationship Id="rId18" Type="http://schemas.openxmlformats.org/officeDocument/2006/relationships/customXml" Target="../ink/ink1225.xml"/><Relationship Id="rId3" Type="http://schemas.openxmlformats.org/officeDocument/2006/relationships/image" Target="../media/image1229.wmf"/><Relationship Id="rId7" Type="http://schemas.openxmlformats.org/officeDocument/2006/relationships/image" Target="../media/image1231.emf"/><Relationship Id="rId12" Type="http://schemas.openxmlformats.org/officeDocument/2006/relationships/customXml" Target="../ink/ink1222.xml"/><Relationship Id="rId17" Type="http://schemas.openxmlformats.org/officeDocument/2006/relationships/image" Target="../media/image1236.emf"/><Relationship Id="rId2" Type="http://schemas.openxmlformats.org/officeDocument/2006/relationships/notesSlide" Target="../notesSlides/notesSlide39.xml"/><Relationship Id="rId16" Type="http://schemas.openxmlformats.org/officeDocument/2006/relationships/customXml" Target="../ink/ink12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19.xml"/><Relationship Id="rId11" Type="http://schemas.openxmlformats.org/officeDocument/2006/relationships/image" Target="../media/image1233.emf"/><Relationship Id="rId5" Type="http://schemas.openxmlformats.org/officeDocument/2006/relationships/image" Target="../media/image1230.emf"/><Relationship Id="rId15" Type="http://schemas.openxmlformats.org/officeDocument/2006/relationships/image" Target="../media/image1235.emf"/><Relationship Id="rId10" Type="http://schemas.openxmlformats.org/officeDocument/2006/relationships/customXml" Target="../ink/ink1221.xml"/><Relationship Id="rId19" Type="http://schemas.openxmlformats.org/officeDocument/2006/relationships/image" Target="../media/image1237.emf"/><Relationship Id="rId4" Type="http://schemas.openxmlformats.org/officeDocument/2006/relationships/customXml" Target="../ink/ink1218.xml"/><Relationship Id="rId9" Type="http://schemas.openxmlformats.org/officeDocument/2006/relationships/image" Target="../media/image1232.emf"/><Relationship Id="rId14" Type="http://schemas.openxmlformats.org/officeDocument/2006/relationships/customXml" Target="../ink/ink1223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emf"/><Relationship Id="rId18" Type="http://schemas.openxmlformats.org/officeDocument/2006/relationships/customXml" Target="../ink/ink96.xml"/><Relationship Id="rId26" Type="http://schemas.openxmlformats.org/officeDocument/2006/relationships/customXml" Target="../ink/ink100.xml"/><Relationship Id="rId39" Type="http://schemas.openxmlformats.org/officeDocument/2006/relationships/image" Target="../media/image110.emf"/><Relationship Id="rId21" Type="http://schemas.openxmlformats.org/officeDocument/2006/relationships/image" Target="../media/image101.emf"/><Relationship Id="rId34" Type="http://schemas.openxmlformats.org/officeDocument/2006/relationships/customXml" Target="../ink/ink104.xml"/><Relationship Id="rId42" Type="http://schemas.openxmlformats.org/officeDocument/2006/relationships/customXml" Target="../ink/ink108.xml"/><Relationship Id="rId47" Type="http://schemas.openxmlformats.org/officeDocument/2006/relationships/image" Target="../media/image114.emf"/><Relationship Id="rId50" Type="http://schemas.openxmlformats.org/officeDocument/2006/relationships/customXml" Target="../ink/ink112.xml"/><Relationship Id="rId55" Type="http://schemas.openxmlformats.org/officeDocument/2006/relationships/image" Target="../media/image118.emf"/><Relationship Id="rId7" Type="http://schemas.openxmlformats.org/officeDocument/2006/relationships/image" Target="../media/image94.emf"/><Relationship Id="rId12" Type="http://schemas.openxmlformats.org/officeDocument/2006/relationships/customXml" Target="../ink/ink93.xml"/><Relationship Id="rId17" Type="http://schemas.openxmlformats.org/officeDocument/2006/relationships/image" Target="../media/image99.emf"/><Relationship Id="rId25" Type="http://schemas.openxmlformats.org/officeDocument/2006/relationships/image" Target="../media/image103.emf"/><Relationship Id="rId33" Type="http://schemas.openxmlformats.org/officeDocument/2006/relationships/image" Target="../media/image107.emf"/><Relationship Id="rId38" Type="http://schemas.openxmlformats.org/officeDocument/2006/relationships/customXml" Target="../ink/ink106.xml"/><Relationship Id="rId46" Type="http://schemas.openxmlformats.org/officeDocument/2006/relationships/customXml" Target="../ink/ink110.xml"/><Relationship Id="rId59" Type="http://schemas.openxmlformats.org/officeDocument/2006/relationships/image" Target="../media/image120.emf"/><Relationship Id="rId2" Type="http://schemas.openxmlformats.org/officeDocument/2006/relationships/customXml" Target="../ink/ink88.xml"/><Relationship Id="rId16" Type="http://schemas.openxmlformats.org/officeDocument/2006/relationships/customXml" Target="../ink/ink95.xml"/><Relationship Id="rId20" Type="http://schemas.openxmlformats.org/officeDocument/2006/relationships/customXml" Target="../ink/ink97.xml"/><Relationship Id="rId29" Type="http://schemas.openxmlformats.org/officeDocument/2006/relationships/image" Target="../media/image105.emf"/><Relationship Id="rId41" Type="http://schemas.openxmlformats.org/officeDocument/2006/relationships/image" Target="../media/image111.emf"/><Relationship Id="rId54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0.xml"/><Relationship Id="rId11" Type="http://schemas.openxmlformats.org/officeDocument/2006/relationships/image" Target="../media/image96.emf"/><Relationship Id="rId24" Type="http://schemas.openxmlformats.org/officeDocument/2006/relationships/customXml" Target="../ink/ink99.xml"/><Relationship Id="rId32" Type="http://schemas.openxmlformats.org/officeDocument/2006/relationships/customXml" Target="../ink/ink103.xml"/><Relationship Id="rId37" Type="http://schemas.openxmlformats.org/officeDocument/2006/relationships/image" Target="../media/image109.emf"/><Relationship Id="rId40" Type="http://schemas.openxmlformats.org/officeDocument/2006/relationships/customXml" Target="../ink/ink107.xml"/><Relationship Id="rId45" Type="http://schemas.openxmlformats.org/officeDocument/2006/relationships/image" Target="../media/image113.emf"/><Relationship Id="rId53" Type="http://schemas.openxmlformats.org/officeDocument/2006/relationships/image" Target="../media/image117.emf"/><Relationship Id="rId58" Type="http://schemas.openxmlformats.org/officeDocument/2006/relationships/customXml" Target="../ink/ink116.xml"/><Relationship Id="rId5" Type="http://schemas.openxmlformats.org/officeDocument/2006/relationships/image" Target="../media/image93.emf"/><Relationship Id="rId15" Type="http://schemas.openxmlformats.org/officeDocument/2006/relationships/image" Target="../media/image98.emf"/><Relationship Id="rId23" Type="http://schemas.openxmlformats.org/officeDocument/2006/relationships/image" Target="../media/image102.emf"/><Relationship Id="rId28" Type="http://schemas.openxmlformats.org/officeDocument/2006/relationships/customXml" Target="../ink/ink101.xml"/><Relationship Id="rId36" Type="http://schemas.openxmlformats.org/officeDocument/2006/relationships/customXml" Target="../ink/ink105.xml"/><Relationship Id="rId49" Type="http://schemas.openxmlformats.org/officeDocument/2006/relationships/image" Target="../media/image115.emf"/><Relationship Id="rId57" Type="http://schemas.openxmlformats.org/officeDocument/2006/relationships/image" Target="../media/image119.emf"/><Relationship Id="rId10" Type="http://schemas.openxmlformats.org/officeDocument/2006/relationships/customXml" Target="../ink/ink92.xml"/><Relationship Id="rId19" Type="http://schemas.openxmlformats.org/officeDocument/2006/relationships/image" Target="../media/image100.emf"/><Relationship Id="rId31" Type="http://schemas.openxmlformats.org/officeDocument/2006/relationships/image" Target="../media/image106.emf"/><Relationship Id="rId44" Type="http://schemas.openxmlformats.org/officeDocument/2006/relationships/customXml" Target="../ink/ink109.xml"/><Relationship Id="rId52" Type="http://schemas.openxmlformats.org/officeDocument/2006/relationships/customXml" Target="../ink/ink113.xml"/><Relationship Id="rId4" Type="http://schemas.openxmlformats.org/officeDocument/2006/relationships/customXml" Target="../ink/ink89.xml"/><Relationship Id="rId9" Type="http://schemas.openxmlformats.org/officeDocument/2006/relationships/image" Target="../media/image95.emf"/><Relationship Id="rId14" Type="http://schemas.openxmlformats.org/officeDocument/2006/relationships/customXml" Target="../ink/ink94.xml"/><Relationship Id="rId22" Type="http://schemas.openxmlformats.org/officeDocument/2006/relationships/customXml" Target="../ink/ink98.xml"/><Relationship Id="rId27" Type="http://schemas.openxmlformats.org/officeDocument/2006/relationships/image" Target="../media/image104.emf"/><Relationship Id="rId30" Type="http://schemas.openxmlformats.org/officeDocument/2006/relationships/customXml" Target="../ink/ink102.xml"/><Relationship Id="rId35" Type="http://schemas.openxmlformats.org/officeDocument/2006/relationships/image" Target="../media/image108.emf"/><Relationship Id="rId43" Type="http://schemas.openxmlformats.org/officeDocument/2006/relationships/image" Target="../media/image112.emf"/><Relationship Id="rId48" Type="http://schemas.openxmlformats.org/officeDocument/2006/relationships/customXml" Target="../ink/ink111.xml"/><Relationship Id="rId56" Type="http://schemas.openxmlformats.org/officeDocument/2006/relationships/customXml" Target="../ink/ink115.xml"/><Relationship Id="rId8" Type="http://schemas.openxmlformats.org/officeDocument/2006/relationships/customXml" Target="../ink/ink91.xml"/><Relationship Id="rId51" Type="http://schemas.openxmlformats.org/officeDocument/2006/relationships/image" Target="../media/image116.emf"/><Relationship Id="rId3" Type="http://schemas.openxmlformats.org/officeDocument/2006/relationships/image" Target="../media/image92.emf"/></Relationships>
</file>

<file path=ppt/slides/_rels/slide9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3.emf"/><Relationship Id="rId18" Type="http://schemas.openxmlformats.org/officeDocument/2006/relationships/customXml" Target="../ink/ink1234.xml"/><Relationship Id="rId26" Type="http://schemas.openxmlformats.org/officeDocument/2006/relationships/customXml" Target="../ink/ink1238.xml"/><Relationship Id="rId39" Type="http://schemas.openxmlformats.org/officeDocument/2006/relationships/image" Target="../media/image1256.emf"/><Relationship Id="rId21" Type="http://schemas.openxmlformats.org/officeDocument/2006/relationships/image" Target="../media/image1247.emf"/><Relationship Id="rId34" Type="http://schemas.openxmlformats.org/officeDocument/2006/relationships/customXml" Target="../ink/ink1242.xml"/><Relationship Id="rId42" Type="http://schemas.openxmlformats.org/officeDocument/2006/relationships/customXml" Target="../ink/ink1246.xml"/><Relationship Id="rId47" Type="http://schemas.openxmlformats.org/officeDocument/2006/relationships/image" Target="../media/image1260.emf"/><Relationship Id="rId50" Type="http://schemas.openxmlformats.org/officeDocument/2006/relationships/customXml" Target="../ink/ink1250.xml"/><Relationship Id="rId55" Type="http://schemas.openxmlformats.org/officeDocument/2006/relationships/image" Target="../media/image1264.emf"/><Relationship Id="rId63" Type="http://schemas.openxmlformats.org/officeDocument/2006/relationships/image" Target="../media/image1268.emf"/><Relationship Id="rId7" Type="http://schemas.openxmlformats.org/officeDocument/2006/relationships/image" Target="../media/image1240.emf"/><Relationship Id="rId2" Type="http://schemas.openxmlformats.org/officeDocument/2006/relationships/customXml" Target="../ink/ink1226.xml"/><Relationship Id="rId16" Type="http://schemas.openxmlformats.org/officeDocument/2006/relationships/customXml" Target="../ink/ink1233.xml"/><Relationship Id="rId29" Type="http://schemas.openxmlformats.org/officeDocument/2006/relationships/image" Target="../media/image1251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8.xml"/><Relationship Id="rId11" Type="http://schemas.openxmlformats.org/officeDocument/2006/relationships/image" Target="../media/image1242.emf"/><Relationship Id="rId24" Type="http://schemas.openxmlformats.org/officeDocument/2006/relationships/customXml" Target="../ink/ink1237.xml"/><Relationship Id="rId32" Type="http://schemas.openxmlformats.org/officeDocument/2006/relationships/customXml" Target="../ink/ink1241.xml"/><Relationship Id="rId37" Type="http://schemas.openxmlformats.org/officeDocument/2006/relationships/image" Target="../media/image1255.emf"/><Relationship Id="rId40" Type="http://schemas.openxmlformats.org/officeDocument/2006/relationships/customXml" Target="../ink/ink1245.xml"/><Relationship Id="rId45" Type="http://schemas.openxmlformats.org/officeDocument/2006/relationships/image" Target="../media/image1259.emf"/><Relationship Id="rId53" Type="http://schemas.openxmlformats.org/officeDocument/2006/relationships/image" Target="../media/image1263.emf"/><Relationship Id="rId58" Type="http://schemas.openxmlformats.org/officeDocument/2006/relationships/customXml" Target="../ink/ink1254.xml"/><Relationship Id="rId66" Type="http://schemas.openxmlformats.org/officeDocument/2006/relationships/customXml" Target="../ink/ink1258.xml"/><Relationship Id="rId5" Type="http://schemas.openxmlformats.org/officeDocument/2006/relationships/image" Target="../media/image1239.emf"/><Relationship Id="rId15" Type="http://schemas.openxmlformats.org/officeDocument/2006/relationships/image" Target="../media/image1244.emf"/><Relationship Id="rId23" Type="http://schemas.openxmlformats.org/officeDocument/2006/relationships/image" Target="../media/image1248.emf"/><Relationship Id="rId28" Type="http://schemas.openxmlformats.org/officeDocument/2006/relationships/customXml" Target="../ink/ink1239.xml"/><Relationship Id="rId36" Type="http://schemas.openxmlformats.org/officeDocument/2006/relationships/customXml" Target="../ink/ink1243.xml"/><Relationship Id="rId49" Type="http://schemas.openxmlformats.org/officeDocument/2006/relationships/image" Target="../media/image1261.emf"/><Relationship Id="rId57" Type="http://schemas.openxmlformats.org/officeDocument/2006/relationships/image" Target="../media/image1265.emf"/><Relationship Id="rId61" Type="http://schemas.openxmlformats.org/officeDocument/2006/relationships/image" Target="../media/image1267.emf"/><Relationship Id="rId10" Type="http://schemas.openxmlformats.org/officeDocument/2006/relationships/customXml" Target="../ink/ink1230.xml"/><Relationship Id="rId19" Type="http://schemas.openxmlformats.org/officeDocument/2006/relationships/image" Target="../media/image1246.emf"/><Relationship Id="rId31" Type="http://schemas.openxmlformats.org/officeDocument/2006/relationships/image" Target="../media/image1252.emf"/><Relationship Id="rId44" Type="http://schemas.openxmlformats.org/officeDocument/2006/relationships/customXml" Target="../ink/ink1247.xml"/><Relationship Id="rId52" Type="http://schemas.openxmlformats.org/officeDocument/2006/relationships/customXml" Target="../ink/ink1251.xml"/><Relationship Id="rId60" Type="http://schemas.openxmlformats.org/officeDocument/2006/relationships/customXml" Target="../ink/ink1255.xml"/><Relationship Id="rId65" Type="http://schemas.openxmlformats.org/officeDocument/2006/relationships/image" Target="../media/image1269.emf"/><Relationship Id="rId4" Type="http://schemas.openxmlformats.org/officeDocument/2006/relationships/customXml" Target="../ink/ink1227.xml"/><Relationship Id="rId9" Type="http://schemas.openxmlformats.org/officeDocument/2006/relationships/image" Target="../media/image1241.emf"/><Relationship Id="rId14" Type="http://schemas.openxmlformats.org/officeDocument/2006/relationships/customXml" Target="../ink/ink1232.xml"/><Relationship Id="rId22" Type="http://schemas.openxmlformats.org/officeDocument/2006/relationships/customXml" Target="../ink/ink1236.xml"/><Relationship Id="rId27" Type="http://schemas.openxmlformats.org/officeDocument/2006/relationships/image" Target="../media/image1250.emf"/><Relationship Id="rId30" Type="http://schemas.openxmlformats.org/officeDocument/2006/relationships/customXml" Target="../ink/ink1240.xml"/><Relationship Id="rId35" Type="http://schemas.openxmlformats.org/officeDocument/2006/relationships/image" Target="../media/image1254.emf"/><Relationship Id="rId43" Type="http://schemas.openxmlformats.org/officeDocument/2006/relationships/image" Target="../media/image1258.emf"/><Relationship Id="rId48" Type="http://schemas.openxmlformats.org/officeDocument/2006/relationships/customXml" Target="../ink/ink1249.xml"/><Relationship Id="rId56" Type="http://schemas.openxmlformats.org/officeDocument/2006/relationships/customXml" Target="../ink/ink1253.xml"/><Relationship Id="rId64" Type="http://schemas.openxmlformats.org/officeDocument/2006/relationships/customXml" Target="../ink/ink1257.xml"/><Relationship Id="rId8" Type="http://schemas.openxmlformats.org/officeDocument/2006/relationships/customXml" Target="../ink/ink1229.xml"/><Relationship Id="rId51" Type="http://schemas.openxmlformats.org/officeDocument/2006/relationships/image" Target="../media/image1262.emf"/><Relationship Id="rId3" Type="http://schemas.openxmlformats.org/officeDocument/2006/relationships/image" Target="../media/image1238.emf"/><Relationship Id="rId12" Type="http://schemas.openxmlformats.org/officeDocument/2006/relationships/customXml" Target="../ink/ink1231.xml"/><Relationship Id="rId17" Type="http://schemas.openxmlformats.org/officeDocument/2006/relationships/image" Target="../media/image1245.emf"/><Relationship Id="rId25" Type="http://schemas.openxmlformats.org/officeDocument/2006/relationships/image" Target="../media/image1249.emf"/><Relationship Id="rId33" Type="http://schemas.openxmlformats.org/officeDocument/2006/relationships/image" Target="../media/image1253.emf"/><Relationship Id="rId38" Type="http://schemas.openxmlformats.org/officeDocument/2006/relationships/customXml" Target="../ink/ink1244.xml"/><Relationship Id="rId46" Type="http://schemas.openxmlformats.org/officeDocument/2006/relationships/customXml" Target="../ink/ink1248.xml"/><Relationship Id="rId59" Type="http://schemas.openxmlformats.org/officeDocument/2006/relationships/image" Target="../media/image1266.emf"/><Relationship Id="rId67" Type="http://schemas.openxmlformats.org/officeDocument/2006/relationships/image" Target="../media/image1270.emf"/><Relationship Id="rId20" Type="http://schemas.openxmlformats.org/officeDocument/2006/relationships/customXml" Target="../ink/ink1235.xml"/><Relationship Id="rId41" Type="http://schemas.openxmlformats.org/officeDocument/2006/relationships/image" Target="../media/image1257.emf"/><Relationship Id="rId54" Type="http://schemas.openxmlformats.org/officeDocument/2006/relationships/customXml" Target="../ink/ink1252.xml"/><Relationship Id="rId62" Type="http://schemas.openxmlformats.org/officeDocument/2006/relationships/customXml" Target="../ink/ink125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62.xml"/><Relationship Id="rId13" Type="http://schemas.openxmlformats.org/officeDocument/2006/relationships/image" Target="../media/image1276.emf"/><Relationship Id="rId18" Type="http://schemas.openxmlformats.org/officeDocument/2006/relationships/customXml" Target="../ink/ink1267.xml"/><Relationship Id="rId26" Type="http://schemas.openxmlformats.org/officeDocument/2006/relationships/customXml" Target="../ink/ink1271.xml"/><Relationship Id="rId39" Type="http://schemas.openxmlformats.org/officeDocument/2006/relationships/image" Target="../media/image1289.emf"/><Relationship Id="rId3" Type="http://schemas.openxmlformats.org/officeDocument/2006/relationships/image" Target="../media/image1271.emf"/><Relationship Id="rId21" Type="http://schemas.openxmlformats.org/officeDocument/2006/relationships/image" Target="../media/image1280.emf"/><Relationship Id="rId34" Type="http://schemas.openxmlformats.org/officeDocument/2006/relationships/customXml" Target="../ink/ink1275.xml"/><Relationship Id="rId7" Type="http://schemas.openxmlformats.org/officeDocument/2006/relationships/image" Target="../media/image1273.emf"/><Relationship Id="rId12" Type="http://schemas.openxmlformats.org/officeDocument/2006/relationships/customXml" Target="../ink/ink1264.xml"/><Relationship Id="rId17" Type="http://schemas.openxmlformats.org/officeDocument/2006/relationships/image" Target="../media/image1278.emf"/><Relationship Id="rId25" Type="http://schemas.openxmlformats.org/officeDocument/2006/relationships/image" Target="../media/image1282.emf"/><Relationship Id="rId33" Type="http://schemas.openxmlformats.org/officeDocument/2006/relationships/image" Target="../media/image1286.emf"/><Relationship Id="rId38" Type="http://schemas.openxmlformats.org/officeDocument/2006/relationships/customXml" Target="../ink/ink1277.xml"/><Relationship Id="rId2" Type="http://schemas.openxmlformats.org/officeDocument/2006/relationships/customXml" Target="../ink/ink1259.xml"/><Relationship Id="rId16" Type="http://schemas.openxmlformats.org/officeDocument/2006/relationships/customXml" Target="../ink/ink1266.xml"/><Relationship Id="rId20" Type="http://schemas.openxmlformats.org/officeDocument/2006/relationships/customXml" Target="../ink/ink1268.xml"/><Relationship Id="rId29" Type="http://schemas.openxmlformats.org/officeDocument/2006/relationships/image" Target="../media/image1284.emf"/><Relationship Id="rId41" Type="http://schemas.openxmlformats.org/officeDocument/2006/relationships/image" Target="../media/image129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61.xml"/><Relationship Id="rId11" Type="http://schemas.openxmlformats.org/officeDocument/2006/relationships/image" Target="../media/image1275.emf"/><Relationship Id="rId24" Type="http://schemas.openxmlformats.org/officeDocument/2006/relationships/customXml" Target="../ink/ink1270.xml"/><Relationship Id="rId32" Type="http://schemas.openxmlformats.org/officeDocument/2006/relationships/customXml" Target="../ink/ink1274.xml"/><Relationship Id="rId37" Type="http://schemas.openxmlformats.org/officeDocument/2006/relationships/image" Target="../media/image1288.emf"/><Relationship Id="rId40" Type="http://schemas.openxmlformats.org/officeDocument/2006/relationships/customXml" Target="../ink/ink1278.xml"/><Relationship Id="rId5" Type="http://schemas.openxmlformats.org/officeDocument/2006/relationships/image" Target="../media/image1272.emf"/><Relationship Id="rId15" Type="http://schemas.openxmlformats.org/officeDocument/2006/relationships/image" Target="../media/image1277.emf"/><Relationship Id="rId23" Type="http://schemas.openxmlformats.org/officeDocument/2006/relationships/image" Target="../media/image1281.emf"/><Relationship Id="rId28" Type="http://schemas.openxmlformats.org/officeDocument/2006/relationships/customXml" Target="../ink/ink1272.xml"/><Relationship Id="rId36" Type="http://schemas.openxmlformats.org/officeDocument/2006/relationships/customXml" Target="../ink/ink1276.xml"/><Relationship Id="rId10" Type="http://schemas.openxmlformats.org/officeDocument/2006/relationships/customXml" Target="../ink/ink1263.xml"/><Relationship Id="rId19" Type="http://schemas.openxmlformats.org/officeDocument/2006/relationships/image" Target="../media/image1279.emf"/><Relationship Id="rId31" Type="http://schemas.openxmlformats.org/officeDocument/2006/relationships/image" Target="../media/image1285.emf"/><Relationship Id="rId4" Type="http://schemas.openxmlformats.org/officeDocument/2006/relationships/customXml" Target="../ink/ink1260.xml"/><Relationship Id="rId9" Type="http://schemas.openxmlformats.org/officeDocument/2006/relationships/image" Target="../media/image1274.emf"/><Relationship Id="rId14" Type="http://schemas.openxmlformats.org/officeDocument/2006/relationships/customXml" Target="../ink/ink1265.xml"/><Relationship Id="rId22" Type="http://schemas.openxmlformats.org/officeDocument/2006/relationships/customXml" Target="../ink/ink1269.xml"/><Relationship Id="rId27" Type="http://schemas.openxmlformats.org/officeDocument/2006/relationships/image" Target="../media/image1283.emf"/><Relationship Id="rId30" Type="http://schemas.openxmlformats.org/officeDocument/2006/relationships/customXml" Target="../ink/ink1273.xml"/><Relationship Id="rId35" Type="http://schemas.openxmlformats.org/officeDocument/2006/relationships/image" Target="../media/image1287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0.emf"/><Relationship Id="rId18" Type="http://schemas.openxmlformats.org/officeDocument/2006/relationships/customXml" Target="../ink/ink1287.xml"/><Relationship Id="rId26" Type="http://schemas.openxmlformats.org/officeDocument/2006/relationships/customXml" Target="../ink/ink1291.xml"/><Relationship Id="rId39" Type="http://schemas.openxmlformats.org/officeDocument/2006/relationships/image" Target="../media/image1313.emf"/><Relationship Id="rId21" Type="http://schemas.openxmlformats.org/officeDocument/2006/relationships/image" Target="../media/image1304.emf"/><Relationship Id="rId34" Type="http://schemas.openxmlformats.org/officeDocument/2006/relationships/customXml" Target="../ink/ink1295.xml"/><Relationship Id="rId42" Type="http://schemas.openxmlformats.org/officeDocument/2006/relationships/customXml" Target="../ink/ink1299.xml"/><Relationship Id="rId47" Type="http://schemas.openxmlformats.org/officeDocument/2006/relationships/image" Target="../media/image1317.emf"/><Relationship Id="rId50" Type="http://schemas.openxmlformats.org/officeDocument/2006/relationships/customXml" Target="../ink/ink1303.xml"/><Relationship Id="rId55" Type="http://schemas.openxmlformats.org/officeDocument/2006/relationships/image" Target="../media/image1321.emf"/><Relationship Id="rId63" Type="http://schemas.openxmlformats.org/officeDocument/2006/relationships/image" Target="../media/image1325.emf"/><Relationship Id="rId68" Type="http://schemas.openxmlformats.org/officeDocument/2006/relationships/customXml" Target="../ink/ink1312.xml"/><Relationship Id="rId76" Type="http://schemas.openxmlformats.org/officeDocument/2006/relationships/customXml" Target="../ink/ink1316.xml"/><Relationship Id="rId84" Type="http://schemas.openxmlformats.org/officeDocument/2006/relationships/customXml" Target="../ink/ink1320.xml"/><Relationship Id="rId89" Type="http://schemas.openxmlformats.org/officeDocument/2006/relationships/image" Target="../media/image1338.emf"/><Relationship Id="rId7" Type="http://schemas.openxmlformats.org/officeDocument/2006/relationships/image" Target="../media/image1297.emf"/><Relationship Id="rId71" Type="http://schemas.openxmlformats.org/officeDocument/2006/relationships/image" Target="../media/image1329.emf"/><Relationship Id="rId2" Type="http://schemas.openxmlformats.org/officeDocument/2006/relationships/customXml" Target="../ink/ink1279.xml"/><Relationship Id="rId16" Type="http://schemas.openxmlformats.org/officeDocument/2006/relationships/customXml" Target="../ink/ink1286.xml"/><Relationship Id="rId29" Type="http://schemas.openxmlformats.org/officeDocument/2006/relationships/image" Target="../media/image1308.emf"/><Relationship Id="rId11" Type="http://schemas.openxmlformats.org/officeDocument/2006/relationships/image" Target="../media/image1299.emf"/><Relationship Id="rId24" Type="http://schemas.openxmlformats.org/officeDocument/2006/relationships/customXml" Target="../ink/ink1290.xml"/><Relationship Id="rId32" Type="http://schemas.openxmlformats.org/officeDocument/2006/relationships/customXml" Target="../ink/ink1294.xml"/><Relationship Id="rId37" Type="http://schemas.openxmlformats.org/officeDocument/2006/relationships/image" Target="../media/image1312.emf"/><Relationship Id="rId40" Type="http://schemas.openxmlformats.org/officeDocument/2006/relationships/customXml" Target="../ink/ink1298.xml"/><Relationship Id="rId45" Type="http://schemas.openxmlformats.org/officeDocument/2006/relationships/image" Target="../media/image1316.emf"/><Relationship Id="rId53" Type="http://schemas.openxmlformats.org/officeDocument/2006/relationships/image" Target="../media/image1320.emf"/><Relationship Id="rId58" Type="http://schemas.openxmlformats.org/officeDocument/2006/relationships/customXml" Target="../ink/ink1307.xml"/><Relationship Id="rId66" Type="http://schemas.openxmlformats.org/officeDocument/2006/relationships/customXml" Target="../ink/ink1311.xml"/><Relationship Id="rId74" Type="http://schemas.openxmlformats.org/officeDocument/2006/relationships/customXml" Target="../ink/ink1315.xml"/><Relationship Id="rId79" Type="http://schemas.openxmlformats.org/officeDocument/2006/relationships/image" Target="../media/image1333.emf"/><Relationship Id="rId87" Type="http://schemas.openxmlformats.org/officeDocument/2006/relationships/image" Target="../media/image1337.emf"/><Relationship Id="rId5" Type="http://schemas.openxmlformats.org/officeDocument/2006/relationships/image" Target="../media/image1296.emf"/><Relationship Id="rId61" Type="http://schemas.openxmlformats.org/officeDocument/2006/relationships/image" Target="../media/image1324.emf"/><Relationship Id="rId82" Type="http://schemas.openxmlformats.org/officeDocument/2006/relationships/customXml" Target="../ink/ink1319.xml"/><Relationship Id="rId90" Type="http://schemas.openxmlformats.org/officeDocument/2006/relationships/customXml" Target="../ink/ink1323.xml"/><Relationship Id="rId19" Type="http://schemas.openxmlformats.org/officeDocument/2006/relationships/image" Target="../media/image1303.emf"/><Relationship Id="rId14" Type="http://schemas.openxmlformats.org/officeDocument/2006/relationships/customXml" Target="../ink/ink1285.xml"/><Relationship Id="rId22" Type="http://schemas.openxmlformats.org/officeDocument/2006/relationships/customXml" Target="../ink/ink1289.xml"/><Relationship Id="rId27" Type="http://schemas.openxmlformats.org/officeDocument/2006/relationships/image" Target="../media/image1307.emf"/><Relationship Id="rId30" Type="http://schemas.openxmlformats.org/officeDocument/2006/relationships/customXml" Target="../ink/ink1293.xml"/><Relationship Id="rId35" Type="http://schemas.openxmlformats.org/officeDocument/2006/relationships/image" Target="../media/image1311.emf"/><Relationship Id="rId43" Type="http://schemas.openxmlformats.org/officeDocument/2006/relationships/image" Target="../media/image1315.emf"/><Relationship Id="rId48" Type="http://schemas.openxmlformats.org/officeDocument/2006/relationships/customXml" Target="../ink/ink1302.xml"/><Relationship Id="rId56" Type="http://schemas.openxmlformats.org/officeDocument/2006/relationships/customXml" Target="../ink/ink1306.xml"/><Relationship Id="rId64" Type="http://schemas.openxmlformats.org/officeDocument/2006/relationships/customXml" Target="../ink/ink1310.xml"/><Relationship Id="rId69" Type="http://schemas.openxmlformats.org/officeDocument/2006/relationships/image" Target="../media/image1328.emf"/><Relationship Id="rId77" Type="http://schemas.openxmlformats.org/officeDocument/2006/relationships/image" Target="../media/image1332.emf"/><Relationship Id="rId8" Type="http://schemas.openxmlformats.org/officeDocument/2006/relationships/customXml" Target="../ink/ink1282.xml"/><Relationship Id="rId51" Type="http://schemas.openxmlformats.org/officeDocument/2006/relationships/image" Target="../media/image1319.emf"/><Relationship Id="rId72" Type="http://schemas.openxmlformats.org/officeDocument/2006/relationships/customXml" Target="../ink/ink1314.xml"/><Relationship Id="rId80" Type="http://schemas.openxmlformats.org/officeDocument/2006/relationships/customXml" Target="../ink/ink1318.xml"/><Relationship Id="rId85" Type="http://schemas.openxmlformats.org/officeDocument/2006/relationships/image" Target="../media/image1336.emf"/><Relationship Id="rId3" Type="http://schemas.openxmlformats.org/officeDocument/2006/relationships/image" Target="../media/image1295.emf"/><Relationship Id="rId12" Type="http://schemas.openxmlformats.org/officeDocument/2006/relationships/customXml" Target="../ink/ink1284.xml"/><Relationship Id="rId17" Type="http://schemas.openxmlformats.org/officeDocument/2006/relationships/image" Target="../media/image1302.emf"/><Relationship Id="rId25" Type="http://schemas.openxmlformats.org/officeDocument/2006/relationships/image" Target="../media/image1306.emf"/><Relationship Id="rId33" Type="http://schemas.openxmlformats.org/officeDocument/2006/relationships/image" Target="../media/image1310.emf"/><Relationship Id="rId38" Type="http://schemas.openxmlformats.org/officeDocument/2006/relationships/customXml" Target="../ink/ink1297.xml"/><Relationship Id="rId46" Type="http://schemas.openxmlformats.org/officeDocument/2006/relationships/customXml" Target="../ink/ink1301.xml"/><Relationship Id="rId59" Type="http://schemas.openxmlformats.org/officeDocument/2006/relationships/image" Target="../media/image1323.emf"/><Relationship Id="rId67" Type="http://schemas.openxmlformats.org/officeDocument/2006/relationships/image" Target="../media/image1327.emf"/><Relationship Id="rId20" Type="http://schemas.openxmlformats.org/officeDocument/2006/relationships/customXml" Target="../ink/ink1288.xml"/><Relationship Id="rId41" Type="http://schemas.openxmlformats.org/officeDocument/2006/relationships/image" Target="../media/image1314.emf"/><Relationship Id="rId54" Type="http://schemas.openxmlformats.org/officeDocument/2006/relationships/customXml" Target="../ink/ink1305.xml"/><Relationship Id="rId62" Type="http://schemas.openxmlformats.org/officeDocument/2006/relationships/customXml" Target="../ink/ink1309.xml"/><Relationship Id="rId70" Type="http://schemas.openxmlformats.org/officeDocument/2006/relationships/customXml" Target="../ink/ink1313.xml"/><Relationship Id="rId75" Type="http://schemas.openxmlformats.org/officeDocument/2006/relationships/image" Target="../media/image1331.emf"/><Relationship Id="rId83" Type="http://schemas.openxmlformats.org/officeDocument/2006/relationships/image" Target="../media/image1335.emf"/><Relationship Id="rId88" Type="http://schemas.openxmlformats.org/officeDocument/2006/relationships/customXml" Target="../ink/ink1322.xml"/><Relationship Id="rId91" Type="http://schemas.openxmlformats.org/officeDocument/2006/relationships/image" Target="../media/image1339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1.xml"/><Relationship Id="rId15" Type="http://schemas.openxmlformats.org/officeDocument/2006/relationships/image" Target="../media/image1301.emf"/><Relationship Id="rId23" Type="http://schemas.openxmlformats.org/officeDocument/2006/relationships/image" Target="../media/image1305.emf"/><Relationship Id="rId28" Type="http://schemas.openxmlformats.org/officeDocument/2006/relationships/customXml" Target="../ink/ink1292.xml"/><Relationship Id="rId36" Type="http://schemas.openxmlformats.org/officeDocument/2006/relationships/customXml" Target="../ink/ink1296.xml"/><Relationship Id="rId49" Type="http://schemas.openxmlformats.org/officeDocument/2006/relationships/image" Target="../media/image1318.emf"/><Relationship Id="rId57" Type="http://schemas.openxmlformats.org/officeDocument/2006/relationships/image" Target="../media/image1322.emf"/><Relationship Id="rId10" Type="http://schemas.openxmlformats.org/officeDocument/2006/relationships/customXml" Target="../ink/ink1283.xml"/><Relationship Id="rId31" Type="http://schemas.openxmlformats.org/officeDocument/2006/relationships/image" Target="../media/image1309.emf"/><Relationship Id="rId44" Type="http://schemas.openxmlformats.org/officeDocument/2006/relationships/customXml" Target="../ink/ink1300.xml"/><Relationship Id="rId52" Type="http://schemas.openxmlformats.org/officeDocument/2006/relationships/customXml" Target="../ink/ink1304.xml"/><Relationship Id="rId60" Type="http://schemas.openxmlformats.org/officeDocument/2006/relationships/customXml" Target="../ink/ink1308.xml"/><Relationship Id="rId65" Type="http://schemas.openxmlformats.org/officeDocument/2006/relationships/image" Target="../media/image1326.emf"/><Relationship Id="rId73" Type="http://schemas.openxmlformats.org/officeDocument/2006/relationships/image" Target="../media/image1330.emf"/><Relationship Id="rId78" Type="http://schemas.openxmlformats.org/officeDocument/2006/relationships/customXml" Target="../ink/ink1317.xml"/><Relationship Id="rId81" Type="http://schemas.openxmlformats.org/officeDocument/2006/relationships/image" Target="../media/image1334.emf"/><Relationship Id="rId86" Type="http://schemas.openxmlformats.org/officeDocument/2006/relationships/customXml" Target="../ink/ink1321.xml"/><Relationship Id="rId4" Type="http://schemas.openxmlformats.org/officeDocument/2006/relationships/customXml" Target="../ink/ink1280.xml"/><Relationship Id="rId9" Type="http://schemas.openxmlformats.org/officeDocument/2006/relationships/image" Target="../media/image1298.emf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27.xml"/><Relationship Id="rId13" Type="http://schemas.openxmlformats.org/officeDocument/2006/relationships/image" Target="../media/image1345.emf"/><Relationship Id="rId18" Type="http://schemas.openxmlformats.org/officeDocument/2006/relationships/customXml" Target="../ink/ink1332.xml"/><Relationship Id="rId26" Type="http://schemas.openxmlformats.org/officeDocument/2006/relationships/customXml" Target="../ink/ink1336.xml"/><Relationship Id="rId3" Type="http://schemas.openxmlformats.org/officeDocument/2006/relationships/image" Target="../media/image1340.emf"/><Relationship Id="rId21" Type="http://schemas.openxmlformats.org/officeDocument/2006/relationships/image" Target="../media/image1349.emf"/><Relationship Id="rId7" Type="http://schemas.openxmlformats.org/officeDocument/2006/relationships/image" Target="../media/image1342.emf"/><Relationship Id="rId12" Type="http://schemas.openxmlformats.org/officeDocument/2006/relationships/customXml" Target="../ink/ink1329.xml"/><Relationship Id="rId17" Type="http://schemas.openxmlformats.org/officeDocument/2006/relationships/image" Target="../media/image1347.emf"/><Relationship Id="rId25" Type="http://schemas.openxmlformats.org/officeDocument/2006/relationships/image" Target="../media/image1351.emf"/><Relationship Id="rId2" Type="http://schemas.openxmlformats.org/officeDocument/2006/relationships/customXml" Target="../ink/ink1324.xml"/><Relationship Id="rId16" Type="http://schemas.openxmlformats.org/officeDocument/2006/relationships/customXml" Target="../ink/ink1331.xml"/><Relationship Id="rId20" Type="http://schemas.openxmlformats.org/officeDocument/2006/relationships/customXml" Target="../ink/ink13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26.xml"/><Relationship Id="rId11" Type="http://schemas.openxmlformats.org/officeDocument/2006/relationships/image" Target="../media/image1344.emf"/><Relationship Id="rId24" Type="http://schemas.openxmlformats.org/officeDocument/2006/relationships/customXml" Target="../ink/ink1335.xml"/><Relationship Id="rId5" Type="http://schemas.openxmlformats.org/officeDocument/2006/relationships/image" Target="../media/image1341.emf"/><Relationship Id="rId15" Type="http://schemas.openxmlformats.org/officeDocument/2006/relationships/image" Target="../media/image1346.emf"/><Relationship Id="rId23" Type="http://schemas.openxmlformats.org/officeDocument/2006/relationships/image" Target="../media/image1350.emf"/><Relationship Id="rId10" Type="http://schemas.openxmlformats.org/officeDocument/2006/relationships/customXml" Target="../ink/ink1328.xml"/><Relationship Id="rId19" Type="http://schemas.openxmlformats.org/officeDocument/2006/relationships/image" Target="../media/image1348.emf"/><Relationship Id="rId4" Type="http://schemas.openxmlformats.org/officeDocument/2006/relationships/customXml" Target="../ink/ink1325.xml"/><Relationship Id="rId9" Type="http://schemas.openxmlformats.org/officeDocument/2006/relationships/image" Target="../media/image1343.emf"/><Relationship Id="rId14" Type="http://schemas.openxmlformats.org/officeDocument/2006/relationships/customXml" Target="../ink/ink1330.xml"/><Relationship Id="rId22" Type="http://schemas.openxmlformats.org/officeDocument/2006/relationships/customXml" Target="../ink/ink1334.xml"/><Relationship Id="rId27" Type="http://schemas.openxmlformats.org/officeDocument/2006/relationships/image" Target="../media/image1352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9.emf"/><Relationship Id="rId18" Type="http://schemas.openxmlformats.org/officeDocument/2006/relationships/customXml" Target="../ink/ink1345.xml"/><Relationship Id="rId26" Type="http://schemas.openxmlformats.org/officeDocument/2006/relationships/customXml" Target="../ink/ink1349.xml"/><Relationship Id="rId39" Type="http://schemas.openxmlformats.org/officeDocument/2006/relationships/image" Target="../media/image1372.emf"/><Relationship Id="rId21" Type="http://schemas.openxmlformats.org/officeDocument/2006/relationships/image" Target="../media/image1363.emf"/><Relationship Id="rId34" Type="http://schemas.openxmlformats.org/officeDocument/2006/relationships/customXml" Target="../ink/ink1353.xml"/><Relationship Id="rId42" Type="http://schemas.openxmlformats.org/officeDocument/2006/relationships/customXml" Target="../ink/ink1357.xml"/><Relationship Id="rId47" Type="http://schemas.openxmlformats.org/officeDocument/2006/relationships/image" Target="../media/image1376.emf"/><Relationship Id="rId50" Type="http://schemas.openxmlformats.org/officeDocument/2006/relationships/customXml" Target="../ink/ink1361.xml"/><Relationship Id="rId55" Type="http://schemas.openxmlformats.org/officeDocument/2006/relationships/image" Target="../media/image1380.emf"/><Relationship Id="rId63" Type="http://schemas.openxmlformats.org/officeDocument/2006/relationships/image" Target="../media/image1384.emf"/><Relationship Id="rId68" Type="http://schemas.openxmlformats.org/officeDocument/2006/relationships/customXml" Target="../ink/ink1370.xml"/><Relationship Id="rId7" Type="http://schemas.openxmlformats.org/officeDocument/2006/relationships/image" Target="../media/image1356.emf"/><Relationship Id="rId71" Type="http://schemas.openxmlformats.org/officeDocument/2006/relationships/image" Target="../media/image1388.emf"/><Relationship Id="rId2" Type="http://schemas.openxmlformats.org/officeDocument/2006/relationships/customXml" Target="../ink/ink1337.xml"/><Relationship Id="rId16" Type="http://schemas.openxmlformats.org/officeDocument/2006/relationships/customXml" Target="../ink/ink1344.xml"/><Relationship Id="rId29" Type="http://schemas.openxmlformats.org/officeDocument/2006/relationships/image" Target="../media/image1367.emf"/><Relationship Id="rId11" Type="http://schemas.openxmlformats.org/officeDocument/2006/relationships/image" Target="../media/image1358.emf"/><Relationship Id="rId24" Type="http://schemas.openxmlformats.org/officeDocument/2006/relationships/customXml" Target="../ink/ink1348.xml"/><Relationship Id="rId32" Type="http://schemas.openxmlformats.org/officeDocument/2006/relationships/customXml" Target="../ink/ink1352.xml"/><Relationship Id="rId37" Type="http://schemas.openxmlformats.org/officeDocument/2006/relationships/image" Target="../media/image1371.emf"/><Relationship Id="rId40" Type="http://schemas.openxmlformats.org/officeDocument/2006/relationships/customXml" Target="../ink/ink1356.xml"/><Relationship Id="rId45" Type="http://schemas.openxmlformats.org/officeDocument/2006/relationships/image" Target="../media/image1375.emf"/><Relationship Id="rId53" Type="http://schemas.openxmlformats.org/officeDocument/2006/relationships/image" Target="../media/image1379.emf"/><Relationship Id="rId58" Type="http://schemas.openxmlformats.org/officeDocument/2006/relationships/customXml" Target="../ink/ink1365.xml"/><Relationship Id="rId66" Type="http://schemas.openxmlformats.org/officeDocument/2006/relationships/customXml" Target="../ink/ink1369.xml"/><Relationship Id="rId5" Type="http://schemas.openxmlformats.org/officeDocument/2006/relationships/image" Target="../media/image1355.emf"/><Relationship Id="rId15" Type="http://schemas.openxmlformats.org/officeDocument/2006/relationships/image" Target="../media/image1360.emf"/><Relationship Id="rId23" Type="http://schemas.openxmlformats.org/officeDocument/2006/relationships/image" Target="../media/image1364.emf"/><Relationship Id="rId28" Type="http://schemas.openxmlformats.org/officeDocument/2006/relationships/customXml" Target="../ink/ink1350.xml"/><Relationship Id="rId36" Type="http://schemas.openxmlformats.org/officeDocument/2006/relationships/customXml" Target="../ink/ink1354.xml"/><Relationship Id="rId49" Type="http://schemas.openxmlformats.org/officeDocument/2006/relationships/image" Target="../media/image1377.emf"/><Relationship Id="rId57" Type="http://schemas.openxmlformats.org/officeDocument/2006/relationships/image" Target="../media/image1381.emf"/><Relationship Id="rId61" Type="http://schemas.openxmlformats.org/officeDocument/2006/relationships/image" Target="../media/image1383.emf"/><Relationship Id="rId10" Type="http://schemas.openxmlformats.org/officeDocument/2006/relationships/customXml" Target="../ink/ink1341.xml"/><Relationship Id="rId19" Type="http://schemas.openxmlformats.org/officeDocument/2006/relationships/image" Target="../media/image1362.emf"/><Relationship Id="rId31" Type="http://schemas.openxmlformats.org/officeDocument/2006/relationships/image" Target="../media/image1368.emf"/><Relationship Id="rId44" Type="http://schemas.openxmlformats.org/officeDocument/2006/relationships/customXml" Target="../ink/ink1358.xml"/><Relationship Id="rId52" Type="http://schemas.openxmlformats.org/officeDocument/2006/relationships/customXml" Target="../ink/ink1362.xml"/><Relationship Id="rId60" Type="http://schemas.openxmlformats.org/officeDocument/2006/relationships/customXml" Target="../ink/ink1366.xml"/><Relationship Id="rId65" Type="http://schemas.openxmlformats.org/officeDocument/2006/relationships/image" Target="../media/image1385.emf"/><Relationship Id="rId73" Type="http://schemas.openxmlformats.org/officeDocument/2006/relationships/image" Target="../media/image1389.emf"/><Relationship Id="rId4" Type="http://schemas.openxmlformats.org/officeDocument/2006/relationships/customXml" Target="../ink/ink1338.xml"/><Relationship Id="rId9" Type="http://schemas.openxmlformats.org/officeDocument/2006/relationships/image" Target="../media/image1357.emf"/><Relationship Id="rId14" Type="http://schemas.openxmlformats.org/officeDocument/2006/relationships/customXml" Target="../ink/ink1343.xml"/><Relationship Id="rId22" Type="http://schemas.openxmlformats.org/officeDocument/2006/relationships/customXml" Target="../ink/ink1347.xml"/><Relationship Id="rId27" Type="http://schemas.openxmlformats.org/officeDocument/2006/relationships/image" Target="../media/image1366.emf"/><Relationship Id="rId30" Type="http://schemas.openxmlformats.org/officeDocument/2006/relationships/customXml" Target="../ink/ink1351.xml"/><Relationship Id="rId35" Type="http://schemas.openxmlformats.org/officeDocument/2006/relationships/image" Target="../media/image1370.emf"/><Relationship Id="rId43" Type="http://schemas.openxmlformats.org/officeDocument/2006/relationships/image" Target="../media/image1374.emf"/><Relationship Id="rId48" Type="http://schemas.openxmlformats.org/officeDocument/2006/relationships/customXml" Target="../ink/ink1360.xml"/><Relationship Id="rId56" Type="http://schemas.openxmlformats.org/officeDocument/2006/relationships/customXml" Target="../ink/ink1364.xml"/><Relationship Id="rId64" Type="http://schemas.openxmlformats.org/officeDocument/2006/relationships/customXml" Target="../ink/ink1368.xml"/><Relationship Id="rId69" Type="http://schemas.openxmlformats.org/officeDocument/2006/relationships/image" Target="../media/image1387.emf"/><Relationship Id="rId8" Type="http://schemas.openxmlformats.org/officeDocument/2006/relationships/customXml" Target="../ink/ink1340.xml"/><Relationship Id="rId51" Type="http://schemas.openxmlformats.org/officeDocument/2006/relationships/image" Target="../media/image1378.emf"/><Relationship Id="rId72" Type="http://schemas.openxmlformats.org/officeDocument/2006/relationships/customXml" Target="../ink/ink1372.xml"/><Relationship Id="rId3" Type="http://schemas.openxmlformats.org/officeDocument/2006/relationships/image" Target="../media/image1354.emf"/><Relationship Id="rId12" Type="http://schemas.openxmlformats.org/officeDocument/2006/relationships/customXml" Target="../ink/ink1342.xml"/><Relationship Id="rId17" Type="http://schemas.openxmlformats.org/officeDocument/2006/relationships/image" Target="../media/image1361.emf"/><Relationship Id="rId25" Type="http://schemas.openxmlformats.org/officeDocument/2006/relationships/image" Target="../media/image1365.emf"/><Relationship Id="rId33" Type="http://schemas.openxmlformats.org/officeDocument/2006/relationships/image" Target="../media/image1369.emf"/><Relationship Id="rId38" Type="http://schemas.openxmlformats.org/officeDocument/2006/relationships/customXml" Target="../ink/ink1355.xml"/><Relationship Id="rId46" Type="http://schemas.openxmlformats.org/officeDocument/2006/relationships/customXml" Target="../ink/ink1359.xml"/><Relationship Id="rId59" Type="http://schemas.openxmlformats.org/officeDocument/2006/relationships/image" Target="../media/image1382.emf"/><Relationship Id="rId67" Type="http://schemas.openxmlformats.org/officeDocument/2006/relationships/image" Target="../media/image1386.emf"/><Relationship Id="rId20" Type="http://schemas.openxmlformats.org/officeDocument/2006/relationships/customXml" Target="../ink/ink1346.xml"/><Relationship Id="rId41" Type="http://schemas.openxmlformats.org/officeDocument/2006/relationships/image" Target="../media/image1373.emf"/><Relationship Id="rId54" Type="http://schemas.openxmlformats.org/officeDocument/2006/relationships/customXml" Target="../ink/ink1363.xml"/><Relationship Id="rId62" Type="http://schemas.openxmlformats.org/officeDocument/2006/relationships/customXml" Target="../ink/ink1367.xml"/><Relationship Id="rId70" Type="http://schemas.openxmlformats.org/officeDocument/2006/relationships/customXml" Target="../ink/ink13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1AB4C127-88F9-49FC-B05F-E91177E00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3-5 Discrete Uniform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D82BE39F-7BBC-4F03-AEFE-1E127FC1A6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7772400" cy="4114800"/>
          </a:xfrm>
          <a:ln/>
        </p:spPr>
        <p:txBody>
          <a:bodyPr/>
          <a:lstStyle/>
          <a:p>
            <a:pPr indent="-339725">
              <a:spcBef>
                <a:spcPts val="7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b="1"/>
              <a:t>Definition</a:t>
            </a:r>
          </a:p>
          <a:p>
            <a:pPr indent="-339725">
              <a:spcBef>
                <a:spcPts val="7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24579" name="Line 3">
            <a:extLst>
              <a:ext uri="{FF2B5EF4-FFF2-40B4-BE49-F238E27FC236}">
                <a16:creationId xmlns:a16="http://schemas.microsoft.com/office/drawing/2014/main" id="{78E89E8F-71B2-40B3-9849-879A0729CF1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2954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4580" name="Picture 4">
            <a:extLst>
              <a:ext uri="{FF2B5EF4-FFF2-40B4-BE49-F238E27FC236}">
                <a16:creationId xmlns:a16="http://schemas.microsoft.com/office/drawing/2014/main" id="{6E9CC182-4E1E-4BCE-BE15-935DE3A8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86868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33501D6-9D08-4E41-B1A3-41B55010581E}"/>
                  </a:ext>
                </a:extLst>
              </p14:cNvPr>
              <p14:cNvContentPartPr/>
              <p14:nvPr/>
            </p14:nvContentPartPr>
            <p14:xfrm>
              <a:off x="3591273" y="3680913"/>
              <a:ext cx="1163880" cy="163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33501D6-9D08-4E41-B1A3-41B5501058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6873" y="3666513"/>
                <a:ext cx="119196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B180291-0304-4E9A-8838-78051E89564C}"/>
                  </a:ext>
                </a:extLst>
              </p14:cNvPr>
              <p14:cNvContentPartPr/>
              <p14:nvPr/>
            </p14:nvContentPartPr>
            <p14:xfrm>
              <a:off x="5672433" y="4302633"/>
              <a:ext cx="987120" cy="34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B180291-0304-4E9A-8838-78051E89564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8033" y="4288233"/>
                <a:ext cx="1015200" cy="62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D4DBFCF-AB36-4D7B-A60C-F287D5A20D98}"/>
                  </a:ext>
                </a:extLst>
              </p14:cNvPr>
              <p14:cNvContentPartPr/>
              <p14:nvPr/>
            </p14:nvContentPartPr>
            <p14:xfrm>
              <a:off x="974896" y="703685"/>
              <a:ext cx="515520" cy="36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D4DBFCF-AB36-4D7B-A60C-F287D5A20D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0496" y="689285"/>
                <a:ext cx="54360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BC5E547-6B82-4189-8E31-6B6738A6B5C8}"/>
                  </a:ext>
                </a:extLst>
              </p14:cNvPr>
              <p14:cNvContentPartPr/>
              <p14:nvPr/>
            </p14:nvContentPartPr>
            <p14:xfrm>
              <a:off x="1428496" y="286445"/>
              <a:ext cx="393480" cy="234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BC5E547-6B82-4189-8E31-6B6738A6B5C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4096" y="272045"/>
                <a:ext cx="4215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DF5E86-702B-47E5-B87E-1A22C40C2E46}"/>
                  </a:ext>
                </a:extLst>
              </p14:cNvPr>
              <p14:cNvContentPartPr/>
              <p14:nvPr/>
            </p14:nvContentPartPr>
            <p14:xfrm>
              <a:off x="2188096" y="852005"/>
              <a:ext cx="371880" cy="12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DF5E86-702B-47E5-B87E-1A22C40C2E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3696" y="837605"/>
                <a:ext cx="3999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B2526F-8BA7-4EEF-9200-F966377F8295}"/>
                  </a:ext>
                </a:extLst>
              </p14:cNvPr>
              <p14:cNvContentPartPr/>
              <p14:nvPr/>
            </p14:nvContentPartPr>
            <p14:xfrm>
              <a:off x="2198536" y="1091045"/>
              <a:ext cx="48996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B2526F-8BA7-4EEF-9200-F966377F82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84136" y="1076645"/>
                <a:ext cx="5180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E9336A-7E17-40A2-AA3D-9D89DC6DF4E2}"/>
                  </a:ext>
                </a:extLst>
              </p14:cNvPr>
              <p14:cNvContentPartPr/>
              <p14:nvPr/>
            </p14:nvContentPartPr>
            <p14:xfrm>
              <a:off x="5541856" y="1449965"/>
              <a:ext cx="1147320" cy="539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E9336A-7E17-40A2-AA3D-9D89DC6DF4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27456" y="1435565"/>
                <a:ext cx="117540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22C677-C4AD-4B56-8B63-39D7F05BABB0}"/>
                  </a:ext>
                </a:extLst>
              </p14:cNvPr>
              <p14:cNvContentPartPr/>
              <p14:nvPr/>
            </p14:nvContentPartPr>
            <p14:xfrm>
              <a:off x="3358096" y="164765"/>
              <a:ext cx="5442840" cy="10890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22C677-C4AD-4B56-8B63-39D7F05BABB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43696" y="150365"/>
                <a:ext cx="5470920" cy="111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55919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EA9D9A21-1FF6-41E1-B66D-6CA6BC630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6" y="179389"/>
            <a:ext cx="8259763" cy="145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6AC04CB-1E0A-47AD-9351-5AC3C2935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44624"/>
            <a:ext cx="8259763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60398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>
            <a:extLst>
              <a:ext uri="{FF2B5EF4-FFF2-40B4-BE49-F238E27FC236}">
                <a16:creationId xmlns:a16="http://schemas.microsoft.com/office/drawing/2014/main" id="{56BC54E1-F906-4199-96D1-FE912969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1" y="331789"/>
            <a:ext cx="8366125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D756D94-2155-4149-819F-93DFB132782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2133600" y="1600200"/>
            <a:ext cx="7772400" cy="4114800"/>
          </a:xfrm>
          <a:ln/>
        </p:spPr>
        <p:txBody>
          <a:bodyPr anchor="t"/>
          <a:lstStyle/>
          <a:p>
            <a:pPr marL="342900" indent="-339725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/>
          </a:p>
          <a:p>
            <a:pPr marL="342900" indent="-339725">
              <a:spcBef>
                <a:spcPts val="8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sz="3200" b="1"/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7B683D59-1E4E-4F66-9FB2-B777A042C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71683" name="Picture 3">
            <a:extLst>
              <a:ext uri="{FF2B5EF4-FFF2-40B4-BE49-F238E27FC236}">
                <a16:creationId xmlns:a16="http://schemas.microsoft.com/office/drawing/2014/main" id="{3542ACCE-677A-4426-A4CC-C07A1A2E6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90600"/>
            <a:ext cx="89154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>
            <a:extLst>
              <a:ext uri="{FF2B5EF4-FFF2-40B4-BE49-F238E27FC236}">
                <a16:creationId xmlns:a16="http://schemas.microsoft.com/office/drawing/2014/main" id="{5CC1FD75-D0CC-449D-86F2-9004C9407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725" y="187325"/>
            <a:ext cx="8420100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4" name="Picture 2">
            <a:extLst>
              <a:ext uri="{FF2B5EF4-FFF2-40B4-BE49-F238E27FC236}">
                <a16:creationId xmlns:a16="http://schemas.microsoft.com/office/drawing/2014/main" id="{EB3BAD91-9435-4E98-BE34-5FB71A886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8" y="3959225"/>
            <a:ext cx="8229600" cy="183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A1E14695-4D05-4DF7-9EB7-DAC245968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720726"/>
            <a:ext cx="8191500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CD6290B4-968F-4B00-9943-F9EA3D41D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B5DFF20-6E3B-44C4-957B-ED42A9CAF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0723" name="Line 3">
            <a:extLst>
              <a:ext uri="{FF2B5EF4-FFF2-40B4-BE49-F238E27FC236}">
                <a16:creationId xmlns:a16="http://schemas.microsoft.com/office/drawing/2014/main" id="{5358662C-6409-4CB5-A414-B444F322854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81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4" name="Rectangle 4">
            <a:extLst>
              <a:ext uri="{FF2B5EF4-FFF2-40B4-BE49-F238E27FC236}">
                <a16:creationId xmlns:a16="http://schemas.microsoft.com/office/drawing/2014/main" id="{F66966F9-7AF0-4CC3-A252-D0FC1523D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700"/>
              </a:spcBef>
            </a:pPr>
            <a:r>
              <a:rPr lang="en-GB" altLang="en-US" sz="2800" b="1"/>
              <a:t>Random experiments and random variables</a:t>
            </a:r>
          </a:p>
          <a:p>
            <a:pPr>
              <a:spcBef>
                <a:spcPts val="700"/>
              </a:spcBef>
            </a:pPr>
            <a:endParaRPr lang="en-GB" altLang="en-US" sz="2800" b="1"/>
          </a:p>
        </p:txBody>
      </p:sp>
      <p:pic>
        <p:nvPicPr>
          <p:cNvPr id="30725" name="Picture 5">
            <a:extLst>
              <a:ext uri="{FF2B5EF4-FFF2-40B4-BE49-F238E27FC236}">
                <a16:creationId xmlns:a16="http://schemas.microsoft.com/office/drawing/2014/main" id="{C243B219-1508-4AA2-9E4B-2C8CFE862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0"/>
            <a:ext cx="91440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9D99618-59E9-49B5-AAC0-70EF53CDF873}"/>
                  </a:ext>
                </a:extLst>
              </p14:cNvPr>
              <p14:cNvContentPartPr/>
              <p14:nvPr/>
            </p14:nvContentPartPr>
            <p14:xfrm>
              <a:off x="7657576" y="466445"/>
              <a:ext cx="1070640" cy="386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9D99618-59E9-49B5-AAC0-70EF53CDF87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43176" y="452045"/>
                <a:ext cx="109872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2D51138-4A87-4128-A925-900D18D772DF}"/>
                  </a:ext>
                </a:extLst>
              </p14:cNvPr>
              <p14:cNvContentPartPr/>
              <p14:nvPr/>
            </p14:nvContentPartPr>
            <p14:xfrm>
              <a:off x="9120616" y="380405"/>
              <a:ext cx="860760" cy="681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2D51138-4A87-4128-A925-900D18D772D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6216" y="366005"/>
                <a:ext cx="88884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8FD3FAB-33E0-4FB9-8ABE-A2F1660C5499}"/>
                  </a:ext>
                </a:extLst>
              </p14:cNvPr>
              <p14:cNvContentPartPr/>
              <p14:nvPr/>
            </p14:nvContentPartPr>
            <p14:xfrm>
              <a:off x="11199976" y="978365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8FD3FAB-33E0-4FB9-8ABE-A2F1660C54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185576" y="963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2A6FCE-822C-4625-81B3-914A0E542982}"/>
                  </a:ext>
                </a:extLst>
              </p14:cNvPr>
              <p14:cNvContentPartPr/>
              <p14:nvPr/>
            </p14:nvContentPartPr>
            <p14:xfrm>
              <a:off x="10501576" y="434765"/>
              <a:ext cx="765720" cy="393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2A6FCE-822C-4625-81B3-914A0E5429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87176" y="420365"/>
                <a:ext cx="79380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5241836-DA30-4097-B949-B884BF43CFF2}"/>
                  </a:ext>
                </a:extLst>
              </p14:cNvPr>
              <p14:cNvContentPartPr/>
              <p14:nvPr/>
            </p14:nvContentPartPr>
            <p14:xfrm>
              <a:off x="10388896" y="1232885"/>
              <a:ext cx="888840" cy="362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5241836-DA30-4097-B949-B884BF43CF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74496" y="1218485"/>
                <a:ext cx="916920" cy="39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B0FF7B7-A1E4-445D-A32B-E6168E1A3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75CD5442-C53D-4CCB-ABAB-25E7E0F87D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1747" name="Line 3">
            <a:extLst>
              <a:ext uri="{FF2B5EF4-FFF2-40B4-BE49-F238E27FC236}">
                <a16:creationId xmlns:a16="http://schemas.microsoft.com/office/drawing/2014/main" id="{A61219A5-56D7-4205-91E5-86B391F58B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81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306D4AD5-BD02-4F2F-A19B-4C23817EA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700"/>
              </a:spcBef>
            </a:pPr>
            <a:r>
              <a:rPr lang="en-GB" altLang="en-US" sz="2800" b="1"/>
              <a:t>Random experiments and random variables</a:t>
            </a:r>
          </a:p>
          <a:p>
            <a:pPr>
              <a:spcBef>
                <a:spcPts val="700"/>
              </a:spcBef>
            </a:pPr>
            <a:endParaRPr lang="en-GB" altLang="en-US" sz="2800" b="1"/>
          </a:p>
        </p:txBody>
      </p:sp>
      <p:pic>
        <p:nvPicPr>
          <p:cNvPr id="31749" name="Picture 5">
            <a:extLst>
              <a:ext uri="{FF2B5EF4-FFF2-40B4-BE49-F238E27FC236}">
                <a16:creationId xmlns:a16="http://schemas.microsoft.com/office/drawing/2014/main" id="{CC6128DC-044E-4204-8F70-0B37E90AA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9144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F0DC56D-5E45-4A06-8F8C-FCBBDBC7D61E}"/>
                  </a:ext>
                </a:extLst>
              </p14:cNvPr>
              <p14:cNvContentPartPr/>
              <p14:nvPr/>
            </p14:nvContentPartPr>
            <p14:xfrm>
              <a:off x="1745656" y="70692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F0DC56D-5E45-4A06-8F8C-FCBBDBC7D6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256" y="692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7A78A9-7999-4103-9F2B-67C19218BFDA}"/>
                  </a:ext>
                </a:extLst>
              </p14:cNvPr>
              <p14:cNvContentPartPr/>
              <p14:nvPr/>
            </p14:nvContentPartPr>
            <p14:xfrm>
              <a:off x="1775896" y="843725"/>
              <a:ext cx="20160" cy="24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7A78A9-7999-4103-9F2B-67C19218BF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1496" y="829325"/>
                <a:ext cx="48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46B4522-A8E9-4DF7-8FF9-158FAFFCCD49}"/>
                  </a:ext>
                </a:extLst>
              </p14:cNvPr>
              <p14:cNvContentPartPr/>
              <p14:nvPr/>
            </p14:nvContentPartPr>
            <p14:xfrm>
              <a:off x="787696" y="417845"/>
              <a:ext cx="656640" cy="607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46B4522-A8E9-4DF7-8FF9-158FAFFCCD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3296" y="403445"/>
                <a:ext cx="6847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DFAEA34-82D5-422A-B434-D2CBAD337F78}"/>
                  </a:ext>
                </a:extLst>
              </p14:cNvPr>
              <p14:cNvContentPartPr/>
              <p14:nvPr/>
            </p14:nvContentPartPr>
            <p14:xfrm>
              <a:off x="2214376" y="419285"/>
              <a:ext cx="1049040" cy="497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DFAEA34-82D5-422A-B434-D2CBAD337F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99976" y="404885"/>
                <a:ext cx="107712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9E93C0E-CB9A-41E9-93C0-68BEE04BD5DB}"/>
                  </a:ext>
                </a:extLst>
              </p14:cNvPr>
              <p14:cNvContentPartPr/>
              <p14:nvPr/>
            </p14:nvContentPartPr>
            <p14:xfrm>
              <a:off x="3751216" y="496685"/>
              <a:ext cx="172800" cy="39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9E93C0E-CB9A-41E9-93C0-68BEE04BD5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36816" y="482285"/>
                <a:ext cx="20088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159777-035D-4F77-9D86-C7D968637514}"/>
                  </a:ext>
                </a:extLst>
              </p14:cNvPr>
              <p14:cNvContentPartPr/>
              <p14:nvPr/>
            </p14:nvContentPartPr>
            <p14:xfrm>
              <a:off x="4330096" y="528365"/>
              <a:ext cx="717120" cy="377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159777-035D-4F77-9D86-C7D9686375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15696" y="513965"/>
                <a:ext cx="7452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A73F64C-30F8-49F3-96C5-E74026357C39}"/>
                  </a:ext>
                </a:extLst>
              </p14:cNvPr>
              <p14:cNvContentPartPr/>
              <p14:nvPr/>
            </p14:nvContentPartPr>
            <p14:xfrm>
              <a:off x="5522776" y="502445"/>
              <a:ext cx="911880" cy="418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A73F64C-30F8-49F3-96C5-E74026357C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08376" y="488045"/>
                <a:ext cx="93996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29D69BA-3E48-48F8-9829-3FE04924FACE}"/>
                  </a:ext>
                </a:extLst>
              </p14:cNvPr>
              <p14:cNvContentPartPr/>
              <p14:nvPr/>
            </p14:nvContentPartPr>
            <p14:xfrm>
              <a:off x="2188096" y="1349525"/>
              <a:ext cx="535320" cy="447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29D69BA-3E48-48F8-9829-3FE04924FAC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73696" y="1335125"/>
                <a:ext cx="5634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2240D67-AFED-4C22-8193-F490022A189C}"/>
                  </a:ext>
                </a:extLst>
              </p14:cNvPr>
              <p14:cNvContentPartPr/>
              <p14:nvPr/>
            </p14:nvContentPartPr>
            <p14:xfrm>
              <a:off x="3163696" y="1562285"/>
              <a:ext cx="734040" cy="252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2240D67-AFED-4C22-8193-F490022A189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149296" y="1547885"/>
                <a:ext cx="7621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9C76006-9C8D-4C0C-ACEA-4F376C174E83}"/>
                  </a:ext>
                </a:extLst>
              </p14:cNvPr>
              <p14:cNvContentPartPr/>
              <p14:nvPr/>
            </p14:nvContentPartPr>
            <p14:xfrm>
              <a:off x="4379056" y="1349525"/>
              <a:ext cx="1339200" cy="9432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9C76006-9C8D-4C0C-ACEA-4F376C174E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64656" y="1335125"/>
                <a:ext cx="136728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B5E0985-7798-44CD-BAE2-4189C264B13E}"/>
                  </a:ext>
                </a:extLst>
              </p14:cNvPr>
              <p14:cNvContentPartPr/>
              <p14:nvPr/>
            </p14:nvContentPartPr>
            <p14:xfrm>
              <a:off x="6250696" y="1637885"/>
              <a:ext cx="224280" cy="122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B5E0985-7798-44CD-BAE2-4189C264B13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36296" y="1623485"/>
                <a:ext cx="2523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308EC8-D7A0-4FEA-8AE1-5950B8CB0DA5}"/>
                  </a:ext>
                </a:extLst>
              </p14:cNvPr>
              <p14:cNvContentPartPr/>
              <p14:nvPr/>
            </p14:nvContentPartPr>
            <p14:xfrm>
              <a:off x="6238456" y="1790885"/>
              <a:ext cx="246240" cy="17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308EC8-D7A0-4FEA-8AE1-5950B8CB0DA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224056" y="1776485"/>
                <a:ext cx="2743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1CE3A63-893C-4191-9729-B3EBAF337A47}"/>
                  </a:ext>
                </a:extLst>
              </p14:cNvPr>
              <p14:cNvContentPartPr/>
              <p14:nvPr/>
            </p14:nvContentPartPr>
            <p14:xfrm>
              <a:off x="6977536" y="1249085"/>
              <a:ext cx="835200" cy="510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1CE3A63-893C-4191-9729-B3EBAF337A4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963136" y="1234685"/>
                <a:ext cx="8632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A566795-82CF-476B-9226-4384800B9AE9}"/>
                  </a:ext>
                </a:extLst>
              </p14:cNvPr>
              <p14:cNvContentPartPr/>
              <p14:nvPr/>
            </p14:nvContentPartPr>
            <p14:xfrm>
              <a:off x="2040856" y="2558405"/>
              <a:ext cx="896040" cy="5094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A566795-82CF-476B-9226-4384800B9AE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26456" y="2544005"/>
                <a:ext cx="9241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FED2002-36D0-41CB-A19A-3F0D19327857}"/>
                  </a:ext>
                </a:extLst>
              </p14:cNvPr>
              <p14:cNvContentPartPr/>
              <p14:nvPr/>
            </p14:nvContentPartPr>
            <p14:xfrm>
              <a:off x="3459616" y="2623205"/>
              <a:ext cx="903240" cy="454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FED2002-36D0-41CB-A19A-3F0D1932785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45216" y="2608805"/>
                <a:ext cx="9313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FE36CAE-356B-4AF1-8390-7A772764527C}"/>
                  </a:ext>
                </a:extLst>
              </p14:cNvPr>
              <p14:cNvContentPartPr/>
              <p14:nvPr/>
            </p14:nvContentPartPr>
            <p14:xfrm>
              <a:off x="4726456" y="2633645"/>
              <a:ext cx="621360" cy="4086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FE36CAE-356B-4AF1-8390-7A772764527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12056" y="2619245"/>
                <a:ext cx="64944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CC03964-36B2-439D-8B24-36AE670A00C1}"/>
                  </a:ext>
                </a:extLst>
              </p14:cNvPr>
              <p14:cNvContentPartPr/>
              <p14:nvPr/>
            </p14:nvContentPartPr>
            <p14:xfrm>
              <a:off x="5734096" y="2598725"/>
              <a:ext cx="899640" cy="453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CC03964-36B2-439D-8B24-36AE670A00C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719696" y="2584325"/>
                <a:ext cx="9277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0FFD871-2806-4AC5-A204-2FB9D62AAF04}"/>
                  </a:ext>
                </a:extLst>
              </p14:cNvPr>
              <p14:cNvContentPartPr/>
              <p14:nvPr/>
            </p14:nvContentPartPr>
            <p14:xfrm>
              <a:off x="7047016" y="2581085"/>
              <a:ext cx="711000" cy="4366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0FFD871-2806-4AC5-A204-2FB9D62AAF0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32616" y="2566685"/>
                <a:ext cx="7390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11965AB-D71A-425C-B8F9-27860324C6D0}"/>
                  </a:ext>
                </a:extLst>
              </p14:cNvPr>
              <p14:cNvContentPartPr/>
              <p14:nvPr/>
            </p14:nvContentPartPr>
            <p14:xfrm>
              <a:off x="8148256" y="2518445"/>
              <a:ext cx="690840" cy="396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11965AB-D71A-425C-B8F9-27860324C6D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133856" y="2504045"/>
                <a:ext cx="71892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A3FC16A-A9E3-403A-B6F9-3B8C3F2A5F4F}"/>
                  </a:ext>
                </a:extLst>
              </p14:cNvPr>
              <p14:cNvContentPartPr/>
              <p14:nvPr/>
            </p14:nvContentPartPr>
            <p14:xfrm>
              <a:off x="10555936" y="2975285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A3FC16A-A9E3-403A-B6F9-3B8C3F2A5F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541536" y="29608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AA90064-375A-451C-8704-68A8B6CC263E}"/>
                  </a:ext>
                </a:extLst>
              </p14:cNvPr>
              <p14:cNvContentPartPr/>
              <p14:nvPr/>
            </p14:nvContentPartPr>
            <p14:xfrm>
              <a:off x="9380896" y="2475965"/>
              <a:ext cx="782640" cy="4910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AA90064-375A-451C-8704-68A8B6CC263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66496" y="2461565"/>
                <a:ext cx="81072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8FBA7A6-B66E-4482-8C7A-8CDF226AD131}"/>
                  </a:ext>
                </a:extLst>
              </p14:cNvPr>
              <p14:cNvContentPartPr/>
              <p14:nvPr/>
            </p14:nvContentPartPr>
            <p14:xfrm>
              <a:off x="1134376" y="3362285"/>
              <a:ext cx="971280" cy="542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8FBA7A6-B66E-4482-8C7A-8CDF226AD13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19976" y="3347885"/>
                <a:ext cx="99936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ACAB84A-7EAA-4C50-BDD1-B269AF8BB830}"/>
                  </a:ext>
                </a:extLst>
              </p14:cNvPr>
              <p14:cNvContentPartPr/>
              <p14:nvPr/>
            </p14:nvContentPartPr>
            <p14:xfrm>
              <a:off x="2446936" y="3433205"/>
              <a:ext cx="860400" cy="441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ACAB84A-7EAA-4C50-BDD1-B269AF8BB83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32536" y="3418805"/>
                <a:ext cx="8884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570D87C-C64E-49F5-8335-44DEB44E07EB}"/>
                  </a:ext>
                </a:extLst>
              </p14:cNvPr>
              <p14:cNvContentPartPr/>
              <p14:nvPr/>
            </p14:nvContentPartPr>
            <p14:xfrm>
              <a:off x="3660136" y="3446525"/>
              <a:ext cx="845280" cy="408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570D87C-C64E-49F5-8335-44DEB44E07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45736" y="3432125"/>
                <a:ext cx="87336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DBCB154-E8A0-41D6-9C75-9E8BFB1CEA16}"/>
                  </a:ext>
                </a:extLst>
              </p14:cNvPr>
              <p14:cNvContentPartPr/>
              <p14:nvPr/>
            </p14:nvContentPartPr>
            <p14:xfrm>
              <a:off x="4911856" y="3510965"/>
              <a:ext cx="844200" cy="515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DBCB154-E8A0-41D6-9C75-9E8BFB1CEA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897456" y="3496565"/>
                <a:ext cx="87228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EC6D569-61CF-452C-AE5E-94E0B681B579}"/>
                  </a:ext>
                </a:extLst>
              </p14:cNvPr>
              <p14:cNvContentPartPr/>
              <p14:nvPr/>
            </p14:nvContentPartPr>
            <p14:xfrm>
              <a:off x="6216496" y="3355445"/>
              <a:ext cx="816840" cy="4978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EC6D569-61CF-452C-AE5E-94E0B681B57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02096" y="3341045"/>
                <a:ext cx="84492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D345E45-5739-4C79-A958-4F103098910A}"/>
                  </a:ext>
                </a:extLst>
              </p14:cNvPr>
              <p14:cNvContentPartPr/>
              <p14:nvPr/>
            </p14:nvContentPartPr>
            <p14:xfrm>
              <a:off x="7617976" y="3230165"/>
              <a:ext cx="1316880" cy="1048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D345E45-5739-4C79-A958-4F103098910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03576" y="3215765"/>
                <a:ext cx="1344960" cy="10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F223BA9-5BBC-4EB0-A950-B517F61176A5}"/>
                  </a:ext>
                </a:extLst>
              </p14:cNvPr>
              <p14:cNvContentPartPr/>
              <p14:nvPr/>
            </p14:nvContentPartPr>
            <p14:xfrm>
              <a:off x="9547576" y="3349325"/>
              <a:ext cx="2201040" cy="696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F223BA9-5BBC-4EB0-A950-B517F61176A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533176" y="3334925"/>
                <a:ext cx="22291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804DADC-861C-4203-AFC6-2CCFF7EF4568}"/>
                  </a:ext>
                </a:extLst>
              </p14:cNvPr>
              <p14:cNvContentPartPr/>
              <p14:nvPr/>
            </p14:nvContentPartPr>
            <p14:xfrm>
              <a:off x="983176" y="4457405"/>
              <a:ext cx="1121400" cy="6372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804DADC-861C-4203-AFC6-2CCFF7EF456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8776" y="4443005"/>
                <a:ext cx="114948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458A9DA-781B-4FA0-ADD2-65953EC47626}"/>
                  </a:ext>
                </a:extLst>
              </p14:cNvPr>
              <p14:cNvContentPartPr/>
              <p14:nvPr/>
            </p14:nvContentPartPr>
            <p14:xfrm>
              <a:off x="2650336" y="4464245"/>
              <a:ext cx="1833840" cy="532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458A9DA-781B-4FA0-ADD2-65953EC4762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35936" y="4449845"/>
                <a:ext cx="18619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DF757DE-A127-4B88-BF3E-4F6FF44698EA}"/>
                  </a:ext>
                </a:extLst>
              </p14:cNvPr>
              <p14:cNvContentPartPr/>
              <p14:nvPr/>
            </p14:nvContentPartPr>
            <p14:xfrm>
              <a:off x="4884136" y="4405205"/>
              <a:ext cx="2969640" cy="1006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DF757DE-A127-4B88-BF3E-4F6FF44698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869736" y="4390805"/>
                <a:ext cx="299772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A898418-96BB-4897-9127-013148CBB69F}"/>
                  </a:ext>
                </a:extLst>
              </p14:cNvPr>
              <p14:cNvContentPartPr/>
              <p14:nvPr/>
            </p14:nvContentPartPr>
            <p14:xfrm>
              <a:off x="9529216" y="4452725"/>
              <a:ext cx="920520" cy="561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A898418-96BB-4897-9127-013148CBB69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14816" y="4438325"/>
                <a:ext cx="94860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0FE969-5F54-496B-B418-20AD8CD9FB1A}"/>
                  </a:ext>
                </a:extLst>
              </p14:cNvPr>
              <p14:cNvContentPartPr/>
              <p14:nvPr/>
            </p14:nvContentPartPr>
            <p14:xfrm>
              <a:off x="8269936" y="4565405"/>
              <a:ext cx="804960" cy="455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0FE969-5F54-496B-B418-20AD8CD9FB1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55536" y="4551005"/>
                <a:ext cx="8330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BE0C94A4-3BDF-44DB-943E-8C1E27324FA8}"/>
                  </a:ext>
                </a:extLst>
              </p14:cNvPr>
              <p14:cNvContentPartPr/>
              <p14:nvPr/>
            </p14:nvContentPartPr>
            <p14:xfrm>
              <a:off x="942496" y="5683565"/>
              <a:ext cx="510120" cy="476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BE0C94A4-3BDF-44DB-943E-8C1E27324F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28096" y="5669165"/>
                <a:ext cx="53820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C3CC6EB-BEA6-41D8-8008-C1A473FD443D}"/>
                  </a:ext>
                </a:extLst>
              </p14:cNvPr>
              <p14:cNvContentPartPr/>
              <p14:nvPr/>
            </p14:nvContentPartPr>
            <p14:xfrm>
              <a:off x="2638096" y="6277565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C3CC6EB-BEA6-41D8-8008-C1A473FD443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623696" y="62631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56EB3FE-3504-4554-958E-691256B54AF5}"/>
                  </a:ext>
                </a:extLst>
              </p14:cNvPr>
              <p14:cNvContentPartPr/>
              <p14:nvPr/>
            </p14:nvContentPartPr>
            <p14:xfrm>
              <a:off x="1884976" y="5639645"/>
              <a:ext cx="1078200" cy="4932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56EB3FE-3504-4554-958E-691256B54AF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870576" y="5625245"/>
                <a:ext cx="11062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AE11584-7DAA-4373-847D-18C3CF525C79}"/>
                  </a:ext>
                </a:extLst>
              </p14:cNvPr>
              <p14:cNvContentPartPr/>
              <p14:nvPr/>
            </p14:nvContentPartPr>
            <p14:xfrm>
              <a:off x="3448096" y="5714165"/>
              <a:ext cx="911160" cy="744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AE11584-7DAA-4373-847D-18C3CF525C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33696" y="5699765"/>
                <a:ext cx="93924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C9C4054-C439-4694-8C02-8E879EAB0565}"/>
                  </a:ext>
                </a:extLst>
              </p14:cNvPr>
              <p14:cNvContentPartPr/>
              <p14:nvPr/>
            </p14:nvContentPartPr>
            <p14:xfrm>
              <a:off x="5112376" y="5703365"/>
              <a:ext cx="1134720" cy="587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C9C4054-C439-4694-8C02-8E879EAB056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97976" y="5688965"/>
                <a:ext cx="116280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5C500C8-73AA-4727-84E9-539E822ACDF7}"/>
                  </a:ext>
                </a:extLst>
              </p14:cNvPr>
              <p14:cNvContentPartPr/>
              <p14:nvPr/>
            </p14:nvContentPartPr>
            <p14:xfrm>
              <a:off x="6610696" y="5760965"/>
              <a:ext cx="1429200" cy="405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5C500C8-73AA-4727-84E9-539E822ACDF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596296" y="5746565"/>
                <a:ext cx="145728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21BC6C03-0210-4D92-A05F-444EE4B21597}"/>
                  </a:ext>
                </a:extLst>
              </p14:cNvPr>
              <p14:cNvContentPartPr/>
              <p14:nvPr/>
            </p14:nvContentPartPr>
            <p14:xfrm>
              <a:off x="8377936" y="5697965"/>
              <a:ext cx="754560" cy="4690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21BC6C03-0210-4D92-A05F-444EE4B2159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63536" y="5683565"/>
                <a:ext cx="78264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920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525DB3-1BBC-487A-ABD6-AEC907AF375E}"/>
                  </a:ext>
                </a:extLst>
              </p14:cNvPr>
              <p14:cNvContentPartPr/>
              <p14:nvPr/>
            </p14:nvContentPartPr>
            <p14:xfrm>
              <a:off x="698776" y="407765"/>
              <a:ext cx="1543320" cy="677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525DB3-1BBC-487A-ABD6-AEC907AF37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4376" y="393365"/>
                <a:ext cx="157140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5A1E1F5-C6BC-47DF-879A-55D2A6905CDB}"/>
                  </a:ext>
                </a:extLst>
              </p14:cNvPr>
              <p14:cNvContentPartPr/>
              <p14:nvPr/>
            </p14:nvContentPartPr>
            <p14:xfrm>
              <a:off x="2586976" y="427205"/>
              <a:ext cx="694440" cy="645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5A1E1F5-C6BC-47DF-879A-55D2A6905C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2576" y="412805"/>
                <a:ext cx="722520" cy="6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85F69D3-6BEF-4381-AF33-83014E8CD399}"/>
                  </a:ext>
                </a:extLst>
              </p14:cNvPr>
              <p14:cNvContentPartPr/>
              <p14:nvPr/>
            </p14:nvContentPartPr>
            <p14:xfrm>
              <a:off x="3736096" y="812405"/>
              <a:ext cx="365040" cy="224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85F69D3-6BEF-4381-AF33-83014E8CD3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1696" y="798005"/>
                <a:ext cx="3931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7AF9732-0D8C-4F91-A913-1E92B33F6309}"/>
                  </a:ext>
                </a:extLst>
              </p14:cNvPr>
              <p14:cNvContentPartPr/>
              <p14:nvPr/>
            </p14:nvContentPartPr>
            <p14:xfrm>
              <a:off x="909736" y="1609445"/>
              <a:ext cx="2324880" cy="479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7AF9732-0D8C-4F91-A913-1E92B33F63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95336" y="1595045"/>
                <a:ext cx="23529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71EFF1E-6EEA-4B2B-82CA-C52893F43E1F}"/>
                  </a:ext>
                </a:extLst>
              </p14:cNvPr>
              <p14:cNvContentPartPr/>
              <p14:nvPr/>
            </p14:nvContentPartPr>
            <p14:xfrm>
              <a:off x="6902656" y="801245"/>
              <a:ext cx="168480" cy="169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71EFF1E-6EEA-4B2B-82CA-C52893F43E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8256" y="786845"/>
                <a:ext cx="1965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5D13E6-9A0D-4756-9EFB-0EB48D3FD01C}"/>
                  </a:ext>
                </a:extLst>
              </p14:cNvPr>
              <p14:cNvContentPartPr/>
              <p14:nvPr/>
            </p14:nvContentPartPr>
            <p14:xfrm>
              <a:off x="7436176" y="251885"/>
              <a:ext cx="1707480" cy="668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5D13E6-9A0D-4756-9EFB-0EB48D3FD0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1776" y="237485"/>
                <a:ext cx="173556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46BC26D-7DBB-4B05-AD8B-C7C9EA7C3058}"/>
                  </a:ext>
                </a:extLst>
              </p14:cNvPr>
              <p14:cNvContentPartPr/>
              <p14:nvPr/>
            </p14:nvContentPartPr>
            <p14:xfrm>
              <a:off x="4505056" y="198965"/>
              <a:ext cx="2122920" cy="1030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46BC26D-7DBB-4B05-AD8B-C7C9EA7C30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90656" y="184565"/>
                <a:ext cx="215100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BEBAD7C-310A-4176-AAB8-60BD029378E8}"/>
                  </a:ext>
                </a:extLst>
              </p14:cNvPr>
              <p14:cNvContentPartPr/>
              <p14:nvPr/>
            </p14:nvContentPartPr>
            <p14:xfrm>
              <a:off x="4525576" y="1558685"/>
              <a:ext cx="282960" cy="547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BEBAD7C-310A-4176-AAB8-60BD029378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11176" y="1544285"/>
                <a:ext cx="31104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A435414-D553-4E9E-9537-66016DE1E7E2}"/>
                  </a:ext>
                </a:extLst>
              </p14:cNvPr>
              <p14:cNvContentPartPr/>
              <p14:nvPr/>
            </p14:nvContentPartPr>
            <p14:xfrm>
              <a:off x="4248376" y="2345285"/>
              <a:ext cx="1830600" cy="521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A435414-D553-4E9E-9537-66016DE1E7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33976" y="2330885"/>
                <a:ext cx="185868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7B23D89-B68C-4B4B-A2BD-854C5F0D9857}"/>
                  </a:ext>
                </a:extLst>
              </p14:cNvPr>
              <p14:cNvContentPartPr/>
              <p14:nvPr/>
            </p14:nvContentPartPr>
            <p14:xfrm>
              <a:off x="6446896" y="2281925"/>
              <a:ext cx="2475000" cy="780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7B23D89-B68C-4B4B-A2BD-854C5F0D985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32496" y="2267525"/>
                <a:ext cx="250308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55D552F-A31C-438C-ADAF-C62E9FAE2540}"/>
                  </a:ext>
                </a:extLst>
              </p14:cNvPr>
              <p14:cNvContentPartPr/>
              <p14:nvPr/>
            </p14:nvContentPartPr>
            <p14:xfrm>
              <a:off x="842776" y="3288125"/>
              <a:ext cx="1231200" cy="4834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55D552F-A31C-438C-ADAF-C62E9FAE25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28376" y="3273725"/>
                <a:ext cx="125928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228EA0D-8DCF-4AA5-8A01-91D58685D394}"/>
                  </a:ext>
                </a:extLst>
              </p14:cNvPr>
              <p14:cNvContentPartPr/>
              <p14:nvPr/>
            </p14:nvContentPartPr>
            <p14:xfrm>
              <a:off x="3475816" y="3277325"/>
              <a:ext cx="575280" cy="443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228EA0D-8DCF-4AA5-8A01-91D58685D3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61416" y="3262925"/>
                <a:ext cx="60336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B17063D-2A6E-4326-BA78-2092F9962ABB}"/>
                  </a:ext>
                </a:extLst>
              </p14:cNvPr>
              <p14:cNvContentPartPr/>
              <p14:nvPr/>
            </p14:nvContentPartPr>
            <p14:xfrm>
              <a:off x="2509576" y="3458045"/>
              <a:ext cx="561240" cy="654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B17063D-2A6E-4326-BA78-2092F9962AB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95176" y="3443645"/>
                <a:ext cx="589320" cy="68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BCCD06C-AB03-4A7D-BB20-08148A48704D}"/>
                  </a:ext>
                </a:extLst>
              </p14:cNvPr>
              <p14:cNvContentPartPr/>
              <p14:nvPr/>
            </p14:nvContentPartPr>
            <p14:xfrm>
              <a:off x="4427656" y="3468845"/>
              <a:ext cx="499320" cy="5551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BCCD06C-AB03-4A7D-BB20-08148A48704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3256" y="3454445"/>
                <a:ext cx="52740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5D9AC93-23DF-4C3D-8162-0E1091261E02}"/>
                  </a:ext>
                </a:extLst>
              </p14:cNvPr>
              <p14:cNvContentPartPr/>
              <p14:nvPr/>
            </p14:nvContentPartPr>
            <p14:xfrm>
              <a:off x="6007696" y="3904085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5D9AC93-23DF-4C3D-8162-0E1091261E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93296" y="38896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E7592A2-8983-44E4-90FA-811F93BDA137}"/>
                  </a:ext>
                </a:extLst>
              </p14:cNvPr>
              <p14:cNvContentPartPr/>
              <p14:nvPr/>
            </p14:nvContentPartPr>
            <p14:xfrm>
              <a:off x="5324056" y="3329525"/>
              <a:ext cx="770400" cy="409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E7592A2-8983-44E4-90FA-811F93BDA1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09656" y="3315125"/>
                <a:ext cx="7984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14F63F0-2CCE-40E5-86DD-AE919529C5C2}"/>
                  </a:ext>
                </a:extLst>
              </p14:cNvPr>
              <p14:cNvContentPartPr/>
              <p14:nvPr/>
            </p14:nvContentPartPr>
            <p14:xfrm>
              <a:off x="9362536" y="3172205"/>
              <a:ext cx="332280" cy="461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14F63F0-2CCE-40E5-86DD-AE919529C5C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48136" y="3157805"/>
                <a:ext cx="3603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0502F89-7473-4595-8E16-1D7E9828E401}"/>
                  </a:ext>
                </a:extLst>
              </p14:cNvPr>
              <p14:cNvContentPartPr/>
              <p14:nvPr/>
            </p14:nvContentPartPr>
            <p14:xfrm>
              <a:off x="6413056" y="3175805"/>
              <a:ext cx="2488680" cy="5756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0502F89-7473-4595-8E16-1D7E9828E40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398656" y="3161405"/>
                <a:ext cx="25167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ABDB88A-077C-45FC-AE1A-BB9561391739}"/>
                  </a:ext>
                </a:extLst>
              </p14:cNvPr>
              <p14:cNvContentPartPr/>
              <p14:nvPr/>
            </p14:nvContentPartPr>
            <p14:xfrm>
              <a:off x="10078936" y="3245285"/>
              <a:ext cx="1260720" cy="522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ABDB88A-077C-45FC-AE1A-BB95613917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64536" y="3230885"/>
                <a:ext cx="128880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ED8D9FF-1F3D-44B7-8053-746192348944}"/>
                  </a:ext>
                </a:extLst>
              </p14:cNvPr>
              <p14:cNvContentPartPr/>
              <p14:nvPr/>
            </p14:nvContentPartPr>
            <p14:xfrm>
              <a:off x="3981256" y="4554245"/>
              <a:ext cx="92160" cy="205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ED8D9FF-1F3D-44B7-8053-7461923489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66856" y="4539845"/>
                <a:ext cx="1202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6962EEF-B57A-48B5-B818-AF606C04401F}"/>
                  </a:ext>
                </a:extLst>
              </p14:cNvPr>
              <p14:cNvContentPartPr/>
              <p14:nvPr/>
            </p14:nvContentPartPr>
            <p14:xfrm>
              <a:off x="4598296" y="4263365"/>
              <a:ext cx="686520" cy="560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6962EEF-B57A-48B5-B818-AF606C04401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83896" y="4248965"/>
                <a:ext cx="7146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9ACC222-7EEE-49AF-B8D5-7125CFF9AAA6}"/>
                  </a:ext>
                </a:extLst>
              </p14:cNvPr>
              <p14:cNvContentPartPr/>
              <p14:nvPr/>
            </p14:nvContentPartPr>
            <p14:xfrm>
              <a:off x="3028336" y="4189565"/>
              <a:ext cx="625320" cy="374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9ACC222-7EEE-49AF-B8D5-7125CFF9AAA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13936" y="4175165"/>
                <a:ext cx="6534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D2AE078-720A-44A0-896E-21C06CEE1A51}"/>
                  </a:ext>
                </a:extLst>
              </p14:cNvPr>
              <p14:cNvContentPartPr/>
              <p14:nvPr/>
            </p14:nvContentPartPr>
            <p14:xfrm>
              <a:off x="1778416" y="4380365"/>
              <a:ext cx="934920" cy="187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D2AE078-720A-44A0-896E-21C06CEE1A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64016" y="4365965"/>
                <a:ext cx="9630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DD65041-7A95-42C5-8782-B268240920EB}"/>
                  </a:ext>
                </a:extLst>
              </p14:cNvPr>
              <p14:cNvContentPartPr/>
              <p14:nvPr/>
            </p14:nvContentPartPr>
            <p14:xfrm>
              <a:off x="891736" y="4094525"/>
              <a:ext cx="554040" cy="471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DD65041-7A95-42C5-8782-B268240920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7336" y="4080125"/>
                <a:ext cx="58212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FC23871-74AE-4882-BC05-3C312CF9E1AB}"/>
                  </a:ext>
                </a:extLst>
              </p14:cNvPr>
              <p14:cNvContentPartPr/>
              <p14:nvPr/>
            </p14:nvContentPartPr>
            <p14:xfrm>
              <a:off x="5561656" y="4107485"/>
              <a:ext cx="954000" cy="5155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FC23871-74AE-4882-BC05-3C312CF9E1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547256" y="4093085"/>
                <a:ext cx="9820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C14BEFA-BEE8-4F65-B8DF-D6008F3F772E}"/>
                  </a:ext>
                </a:extLst>
              </p14:cNvPr>
              <p14:cNvContentPartPr/>
              <p14:nvPr/>
            </p14:nvContentPartPr>
            <p14:xfrm>
              <a:off x="2332456" y="5809205"/>
              <a:ext cx="37080" cy="399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C14BEFA-BEE8-4F65-B8DF-D6008F3F772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18056" y="5794805"/>
                <a:ext cx="651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FA46B06-6442-4C06-A6A4-DD3A12904D5F}"/>
                  </a:ext>
                </a:extLst>
              </p14:cNvPr>
              <p14:cNvContentPartPr/>
              <p14:nvPr/>
            </p14:nvContentPartPr>
            <p14:xfrm>
              <a:off x="4250176" y="5309165"/>
              <a:ext cx="523080" cy="178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FA46B06-6442-4C06-A6A4-DD3A12904D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35776" y="5294765"/>
                <a:ext cx="55116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778562F-F302-4353-8713-358B62001112}"/>
                  </a:ext>
                </a:extLst>
              </p14:cNvPr>
              <p14:cNvContentPartPr/>
              <p14:nvPr/>
            </p14:nvContentPartPr>
            <p14:xfrm>
              <a:off x="3320656" y="5107205"/>
              <a:ext cx="465120" cy="5698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778562F-F302-4353-8713-358B620011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306256" y="5092805"/>
                <a:ext cx="49320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5FC7814-F720-4726-BD1E-F56F1BDBA6E2}"/>
                  </a:ext>
                </a:extLst>
              </p14:cNvPr>
              <p14:cNvContentPartPr/>
              <p14:nvPr/>
            </p14:nvContentPartPr>
            <p14:xfrm>
              <a:off x="682576" y="5089925"/>
              <a:ext cx="1986480" cy="5184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5FC7814-F720-4726-BD1E-F56F1BDBA6E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8176" y="5075525"/>
                <a:ext cx="201456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2156FD1-09AF-4281-9A1C-24A2B8AB3808}"/>
                  </a:ext>
                </a:extLst>
              </p14:cNvPr>
              <p14:cNvContentPartPr/>
              <p14:nvPr/>
            </p14:nvContentPartPr>
            <p14:xfrm>
              <a:off x="5612416" y="5077325"/>
              <a:ext cx="388440" cy="4964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2156FD1-09AF-4281-9A1C-24A2B8AB380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98016" y="5062925"/>
                <a:ext cx="416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0F27E92-5AC2-4AC8-919A-0FF094EC6183}"/>
                  </a:ext>
                </a:extLst>
              </p14:cNvPr>
              <p14:cNvContentPartPr/>
              <p14:nvPr/>
            </p14:nvContentPartPr>
            <p14:xfrm>
              <a:off x="6154936" y="5221685"/>
              <a:ext cx="467280" cy="3448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0F27E92-5AC2-4AC8-919A-0FF094EC61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40536" y="5207285"/>
                <a:ext cx="4953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6BFF79AB-CBB0-4765-B53F-6660C3EE9388}"/>
                  </a:ext>
                </a:extLst>
              </p14:cNvPr>
              <p14:cNvContentPartPr/>
              <p14:nvPr/>
            </p14:nvContentPartPr>
            <p14:xfrm>
              <a:off x="8692216" y="4971485"/>
              <a:ext cx="2317320" cy="86652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6BFF79AB-CBB0-4765-B53F-6660C3EE93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677816" y="4957085"/>
                <a:ext cx="2345400" cy="8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989191C-E049-4E57-AABD-95B4CECD65EA}"/>
                  </a:ext>
                </a:extLst>
              </p14:cNvPr>
              <p14:cNvContentPartPr/>
              <p14:nvPr/>
            </p14:nvContentPartPr>
            <p14:xfrm>
              <a:off x="6843976" y="4982285"/>
              <a:ext cx="1559160" cy="752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989191C-E049-4E57-AABD-95B4CECD65E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29576" y="4967885"/>
                <a:ext cx="1587240" cy="7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171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2EF5085-11B7-4872-A370-10C02EF63D04}"/>
                  </a:ext>
                </a:extLst>
              </p14:cNvPr>
              <p14:cNvContentPartPr/>
              <p14:nvPr/>
            </p14:nvContentPartPr>
            <p14:xfrm>
              <a:off x="1150576" y="202205"/>
              <a:ext cx="6703200" cy="1582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2EF5085-11B7-4872-A370-10C02EF63D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6176" y="187805"/>
                <a:ext cx="6731280" cy="161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68C44D0-5C74-4B1D-B422-408003B61E2F}"/>
                  </a:ext>
                </a:extLst>
              </p14:cNvPr>
              <p14:cNvContentPartPr/>
              <p14:nvPr/>
            </p14:nvContentPartPr>
            <p14:xfrm>
              <a:off x="10883896" y="1099325"/>
              <a:ext cx="749520" cy="529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68C44D0-5C74-4B1D-B422-408003B61E2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69496" y="1084925"/>
                <a:ext cx="77760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44FC105-A424-4F38-B211-541ECDBAB2CC}"/>
                  </a:ext>
                </a:extLst>
              </p14:cNvPr>
              <p14:cNvContentPartPr/>
              <p14:nvPr/>
            </p14:nvContentPartPr>
            <p14:xfrm>
              <a:off x="8186776" y="1055405"/>
              <a:ext cx="2210040" cy="763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44FC105-A424-4F38-B211-541ECDBAB2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2376" y="1041005"/>
                <a:ext cx="2238120" cy="79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2273192-B78E-417B-854D-A79A1407C70F}"/>
                  </a:ext>
                </a:extLst>
              </p14:cNvPr>
              <p14:cNvContentPartPr/>
              <p14:nvPr/>
            </p14:nvContentPartPr>
            <p14:xfrm>
              <a:off x="4728616" y="2044325"/>
              <a:ext cx="182160" cy="335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2273192-B78E-417B-854D-A79A1407C7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14216" y="2029925"/>
                <a:ext cx="2102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48A6C56-A3DA-432D-A9D7-AAF336959D59}"/>
                  </a:ext>
                </a:extLst>
              </p14:cNvPr>
              <p14:cNvContentPartPr/>
              <p14:nvPr/>
            </p14:nvContentPartPr>
            <p14:xfrm>
              <a:off x="1698856" y="2833445"/>
              <a:ext cx="596160" cy="6332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48A6C56-A3DA-432D-A9D7-AAF336959D5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84456" y="2819045"/>
                <a:ext cx="624240" cy="66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7B8C09D-3C02-48F2-942B-BE5AE3479730}"/>
                  </a:ext>
                </a:extLst>
              </p14:cNvPr>
              <p14:cNvContentPartPr/>
              <p14:nvPr/>
            </p14:nvContentPartPr>
            <p14:xfrm>
              <a:off x="1337776" y="3675845"/>
              <a:ext cx="1160280" cy="402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7B8C09D-3C02-48F2-942B-BE5AE34797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3376" y="3661445"/>
                <a:ext cx="11883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9E5BCD2-65AD-4E12-994C-95219B74C0CC}"/>
                  </a:ext>
                </a:extLst>
              </p14:cNvPr>
              <p14:cNvContentPartPr/>
              <p14:nvPr/>
            </p14:nvContentPartPr>
            <p14:xfrm>
              <a:off x="1677256" y="2251685"/>
              <a:ext cx="583920" cy="3740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9E5BCD2-65AD-4E12-994C-95219B74C0C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62856" y="2237285"/>
                <a:ext cx="61200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A6B8BCA-5242-4048-8858-C9A44E1EBCA9}"/>
                  </a:ext>
                </a:extLst>
              </p14:cNvPr>
              <p14:cNvContentPartPr/>
              <p14:nvPr/>
            </p14:nvContentPartPr>
            <p14:xfrm>
              <a:off x="2893336" y="2611685"/>
              <a:ext cx="1097640" cy="1050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A6B8BCA-5242-4048-8858-C9A44E1EBCA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78936" y="2597285"/>
                <a:ext cx="1125720" cy="10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F54165-AB08-44E9-8264-4FEA2075D222}"/>
                  </a:ext>
                </a:extLst>
              </p14:cNvPr>
              <p14:cNvContentPartPr/>
              <p14:nvPr/>
            </p14:nvContentPartPr>
            <p14:xfrm>
              <a:off x="6185896" y="2530685"/>
              <a:ext cx="2427480" cy="831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F54165-AB08-44E9-8264-4FEA2075D2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71496" y="2516285"/>
                <a:ext cx="2455560" cy="85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FB5AD78-F51E-4644-B7F2-584C74EAE2A3}"/>
                  </a:ext>
                </a:extLst>
              </p14:cNvPr>
              <p14:cNvContentPartPr/>
              <p14:nvPr/>
            </p14:nvContentPartPr>
            <p14:xfrm>
              <a:off x="4439896" y="2569565"/>
              <a:ext cx="1380600" cy="772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FB5AD78-F51E-4644-B7F2-584C74EAE2A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25496" y="2555165"/>
                <a:ext cx="140868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75E71E2-B395-4B5F-98B0-50230FD7379B}"/>
                  </a:ext>
                </a:extLst>
              </p14:cNvPr>
              <p14:cNvContentPartPr/>
              <p14:nvPr/>
            </p14:nvContentPartPr>
            <p14:xfrm>
              <a:off x="4428376" y="4006325"/>
              <a:ext cx="173880" cy="3214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75E71E2-B395-4B5F-98B0-50230FD7379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13976" y="3991925"/>
                <a:ext cx="201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6565207-B25D-4BB1-9574-B362AFEDB7FA}"/>
                  </a:ext>
                </a:extLst>
              </p14:cNvPr>
              <p14:cNvContentPartPr/>
              <p14:nvPr/>
            </p14:nvContentPartPr>
            <p14:xfrm>
              <a:off x="3248296" y="4788965"/>
              <a:ext cx="1036800" cy="545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6565207-B25D-4BB1-9574-B362AFEDB7F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3896" y="4774565"/>
                <a:ext cx="106488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B0DDD17-84F3-48D6-A686-68FDC103A06B}"/>
                  </a:ext>
                </a:extLst>
              </p14:cNvPr>
              <p14:cNvContentPartPr/>
              <p14:nvPr/>
            </p14:nvContentPartPr>
            <p14:xfrm>
              <a:off x="2932576" y="4570085"/>
              <a:ext cx="250920" cy="1013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B0DDD17-84F3-48D6-A686-68FDC103A06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18176" y="4555685"/>
                <a:ext cx="279000" cy="10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2EE2B23-1E64-4489-835C-A7B22EAF6B0E}"/>
                  </a:ext>
                </a:extLst>
              </p14:cNvPr>
              <p14:cNvContentPartPr/>
              <p14:nvPr/>
            </p14:nvContentPartPr>
            <p14:xfrm>
              <a:off x="4608376" y="4535525"/>
              <a:ext cx="2431440" cy="906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2EE2B23-1E64-4489-835C-A7B22EAF6B0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93976" y="4521125"/>
                <a:ext cx="2459520" cy="93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323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2659FB7-E65C-4AC2-8EC6-EDFC706D89FC}"/>
                  </a:ext>
                </a:extLst>
              </p14:cNvPr>
              <p14:cNvContentPartPr/>
              <p14:nvPr/>
            </p14:nvContentPartPr>
            <p14:xfrm>
              <a:off x="838816" y="369245"/>
              <a:ext cx="951120" cy="632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2659FB7-E65C-4AC2-8EC6-EDFC706D89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4416" y="354845"/>
                <a:ext cx="9792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1A97C95-6FE9-42D8-AC4E-87E4E6EFE6F9}"/>
                  </a:ext>
                </a:extLst>
              </p14:cNvPr>
              <p14:cNvContentPartPr/>
              <p14:nvPr/>
            </p14:nvContentPartPr>
            <p14:xfrm>
              <a:off x="2225896" y="317045"/>
              <a:ext cx="1011240" cy="520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1A97C95-6FE9-42D8-AC4E-87E4E6EFE6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11496" y="302645"/>
                <a:ext cx="103932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85F3B6-BFFE-4DE7-BD9D-E62101B7AEC8}"/>
                  </a:ext>
                </a:extLst>
              </p14:cNvPr>
              <p14:cNvContentPartPr/>
              <p14:nvPr/>
            </p14:nvContentPartPr>
            <p14:xfrm>
              <a:off x="3885136" y="391565"/>
              <a:ext cx="2136240" cy="46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85F3B6-BFFE-4DE7-BD9D-E62101B7AE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70736" y="377165"/>
                <a:ext cx="216432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622C3D-603A-4944-913C-1BBCF54281E3}"/>
                  </a:ext>
                </a:extLst>
              </p14:cNvPr>
              <p14:cNvContentPartPr/>
              <p14:nvPr/>
            </p14:nvContentPartPr>
            <p14:xfrm>
              <a:off x="995416" y="1329365"/>
              <a:ext cx="3156840" cy="1104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622C3D-603A-4944-913C-1BBCF54281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81016" y="1314965"/>
                <a:ext cx="3184920" cy="11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F58210B-D12A-4C3A-A8DC-CCEACB7A20B4}"/>
                  </a:ext>
                </a:extLst>
              </p14:cNvPr>
              <p14:cNvContentPartPr/>
              <p14:nvPr/>
            </p14:nvContentPartPr>
            <p14:xfrm>
              <a:off x="6222256" y="1128125"/>
              <a:ext cx="973800" cy="1126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F58210B-D12A-4C3A-A8DC-CCEACB7A20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07856" y="1113725"/>
                <a:ext cx="100188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7FC51C8-4259-4C9C-91F5-99A112D74F72}"/>
                  </a:ext>
                </a:extLst>
              </p14:cNvPr>
              <p14:cNvContentPartPr/>
              <p14:nvPr/>
            </p14:nvContentPartPr>
            <p14:xfrm>
              <a:off x="7611496" y="1093205"/>
              <a:ext cx="2357640" cy="9154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7FC51C8-4259-4C9C-91F5-99A112D74F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97096" y="1078805"/>
                <a:ext cx="238572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866FF6-42C2-4F8B-961B-6264B9C072C2}"/>
                  </a:ext>
                </a:extLst>
              </p14:cNvPr>
              <p14:cNvContentPartPr/>
              <p14:nvPr/>
            </p14:nvContentPartPr>
            <p14:xfrm>
              <a:off x="4856416" y="1071965"/>
              <a:ext cx="986040" cy="16174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866FF6-42C2-4F8B-961B-6264B9C072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42016" y="1057565"/>
                <a:ext cx="1014120" cy="16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5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6550B3-C3AB-4C4F-9B3B-BC3A94445CEC}"/>
                  </a:ext>
                </a:extLst>
              </p14:cNvPr>
              <p14:cNvContentPartPr/>
              <p14:nvPr/>
            </p14:nvContentPartPr>
            <p14:xfrm>
              <a:off x="809656" y="297605"/>
              <a:ext cx="2995920" cy="7034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6550B3-C3AB-4C4F-9B3B-BC3A94445C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256" y="283205"/>
                <a:ext cx="3024000" cy="73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0BD1BB8-C210-4F3F-BB6C-C4B9CFD1704D}"/>
                  </a:ext>
                </a:extLst>
              </p14:cNvPr>
              <p14:cNvContentPartPr/>
              <p14:nvPr/>
            </p14:nvContentPartPr>
            <p14:xfrm>
              <a:off x="4763176" y="514685"/>
              <a:ext cx="536400" cy="394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0BD1BB8-C210-4F3F-BB6C-C4B9CFD170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48776" y="500285"/>
                <a:ext cx="5644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88787BF-642C-4593-A065-0B6C680D253C}"/>
                  </a:ext>
                </a:extLst>
              </p14:cNvPr>
              <p14:cNvContentPartPr/>
              <p14:nvPr/>
            </p14:nvContentPartPr>
            <p14:xfrm>
              <a:off x="5658136" y="399485"/>
              <a:ext cx="1909080" cy="477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88787BF-642C-4593-A065-0B6C680D25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43736" y="385085"/>
                <a:ext cx="193716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2CD1963-493F-4210-955B-D95C7A3EDAC1}"/>
                  </a:ext>
                </a:extLst>
              </p14:cNvPr>
              <p14:cNvContentPartPr/>
              <p14:nvPr/>
            </p14:nvContentPartPr>
            <p14:xfrm>
              <a:off x="10739176" y="502445"/>
              <a:ext cx="263160" cy="383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2CD1963-493F-4210-955B-D95C7A3EDAC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24776" y="488045"/>
                <a:ext cx="2912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9A938D2-8274-4247-86FA-0C6FACD1D0EE}"/>
                  </a:ext>
                </a:extLst>
              </p14:cNvPr>
              <p14:cNvContentPartPr/>
              <p14:nvPr/>
            </p14:nvContentPartPr>
            <p14:xfrm>
              <a:off x="7991656" y="471125"/>
              <a:ext cx="2319120" cy="4647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9A938D2-8274-4247-86FA-0C6FACD1D0E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77256" y="456725"/>
                <a:ext cx="23472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06E12691-051F-4DAB-8072-DAA64C198527}"/>
                  </a:ext>
                </a:extLst>
              </p14:cNvPr>
              <p14:cNvContentPartPr/>
              <p14:nvPr/>
            </p14:nvContentPartPr>
            <p14:xfrm>
              <a:off x="4812856" y="1259525"/>
              <a:ext cx="1971000" cy="741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06E12691-051F-4DAB-8072-DAA64C1985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98456" y="1245125"/>
                <a:ext cx="1999080" cy="76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F6E6328-43FE-4BEE-84F5-BB62D9FBCABE}"/>
                  </a:ext>
                </a:extLst>
              </p14:cNvPr>
              <p14:cNvContentPartPr/>
              <p14:nvPr/>
            </p14:nvContentPartPr>
            <p14:xfrm>
              <a:off x="4789096" y="2069525"/>
              <a:ext cx="536400" cy="468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F6E6328-43FE-4BEE-84F5-BB62D9FBCAB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74696" y="2055125"/>
                <a:ext cx="56448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31AA3B-C30E-414E-B8B4-E80B21AC38E7}"/>
                  </a:ext>
                </a:extLst>
              </p14:cNvPr>
              <p14:cNvContentPartPr/>
              <p14:nvPr/>
            </p14:nvContentPartPr>
            <p14:xfrm>
              <a:off x="4591456" y="1287245"/>
              <a:ext cx="7201800" cy="2378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31AA3B-C30E-414E-B8B4-E80B21AC38E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77056" y="1272845"/>
                <a:ext cx="7229880" cy="24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924D336-3FA0-40F5-B94E-40FA0BDEC536}"/>
                  </a:ext>
                </a:extLst>
              </p14:cNvPr>
              <p14:cNvContentPartPr/>
              <p14:nvPr/>
            </p14:nvContentPartPr>
            <p14:xfrm>
              <a:off x="7362376" y="3941885"/>
              <a:ext cx="185400" cy="1389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924D336-3FA0-40F5-B94E-40FA0BDEC53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47976" y="3927485"/>
                <a:ext cx="2134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39846579-2E31-4CFC-9711-C1C991490E8F}"/>
                  </a:ext>
                </a:extLst>
              </p14:cNvPr>
              <p14:cNvContentPartPr/>
              <p14:nvPr/>
            </p14:nvContentPartPr>
            <p14:xfrm>
              <a:off x="6099136" y="3800045"/>
              <a:ext cx="795960" cy="3384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39846579-2E31-4CFC-9711-C1C991490E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4736" y="3785645"/>
                <a:ext cx="8240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ABF6D7E-8F45-4E26-94D6-CBEA87D8DBA3}"/>
                  </a:ext>
                </a:extLst>
              </p14:cNvPr>
              <p14:cNvContentPartPr/>
              <p14:nvPr/>
            </p14:nvContentPartPr>
            <p14:xfrm>
              <a:off x="4831936" y="3829205"/>
              <a:ext cx="873000" cy="3416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ABF6D7E-8F45-4E26-94D6-CBEA87D8DBA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17536" y="3814805"/>
                <a:ext cx="9010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C44C8F8-17A2-4512-A0EE-64E7531FB9BC}"/>
                  </a:ext>
                </a:extLst>
              </p14:cNvPr>
              <p14:cNvContentPartPr/>
              <p14:nvPr/>
            </p14:nvContentPartPr>
            <p14:xfrm>
              <a:off x="7917136" y="3755045"/>
              <a:ext cx="1121760" cy="374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C44C8F8-17A2-4512-A0EE-64E7531FB9B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02736" y="3740645"/>
                <a:ext cx="11498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9AA2938-7ABC-4DA5-B2E6-9EF65AE9F4E0}"/>
                  </a:ext>
                </a:extLst>
              </p14:cNvPr>
              <p14:cNvContentPartPr/>
              <p14:nvPr/>
            </p14:nvContentPartPr>
            <p14:xfrm>
              <a:off x="1195936" y="4538765"/>
              <a:ext cx="853200" cy="4240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9AA2938-7ABC-4DA5-B2E6-9EF65AE9F4E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81536" y="4524365"/>
                <a:ext cx="88128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4B23CD7-FCDD-4419-A1A6-D1935AC717C8}"/>
                  </a:ext>
                </a:extLst>
              </p14:cNvPr>
              <p14:cNvContentPartPr/>
              <p14:nvPr/>
            </p14:nvContentPartPr>
            <p14:xfrm>
              <a:off x="4490656" y="4525805"/>
              <a:ext cx="1136880" cy="748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4B23CD7-FCDD-4419-A1A6-D1935AC717C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76256" y="4511405"/>
                <a:ext cx="116496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7AFF5B7-D4A1-4681-8A0D-D9C5B61AF54C}"/>
                  </a:ext>
                </a:extLst>
              </p14:cNvPr>
              <p14:cNvContentPartPr/>
              <p14:nvPr/>
            </p14:nvContentPartPr>
            <p14:xfrm>
              <a:off x="2392576" y="4449125"/>
              <a:ext cx="1594080" cy="523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7AFF5B7-D4A1-4681-8A0D-D9C5B61AF5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78176" y="4434725"/>
                <a:ext cx="16221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D76F2341-5D95-4DD8-94F9-D3CBDA1ADB8C}"/>
                  </a:ext>
                </a:extLst>
              </p14:cNvPr>
              <p14:cNvContentPartPr/>
              <p14:nvPr/>
            </p14:nvContentPartPr>
            <p14:xfrm>
              <a:off x="2054176" y="5790125"/>
              <a:ext cx="19800" cy="11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D76F2341-5D95-4DD8-94F9-D3CBDA1ADB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39776" y="5775725"/>
                <a:ext cx="47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A04F1F4-4823-4448-B0BD-B34BC20D5A91}"/>
                  </a:ext>
                </a:extLst>
              </p14:cNvPr>
              <p14:cNvContentPartPr/>
              <p14:nvPr/>
            </p14:nvContentPartPr>
            <p14:xfrm>
              <a:off x="2095216" y="5953565"/>
              <a:ext cx="22320" cy="612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A04F1F4-4823-4448-B0BD-B34BC20D5A9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080816" y="5939165"/>
                <a:ext cx="504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B77EB6E-2A7E-423D-9F05-5B23D1831258}"/>
                  </a:ext>
                </a:extLst>
              </p14:cNvPr>
              <p14:cNvContentPartPr/>
              <p14:nvPr/>
            </p14:nvContentPartPr>
            <p14:xfrm>
              <a:off x="1085776" y="5577365"/>
              <a:ext cx="439920" cy="4849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B77EB6E-2A7E-423D-9F05-5B23D183125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71376" y="5562965"/>
                <a:ext cx="4680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6E0CE786-35C4-4F13-A624-048E790F4553}"/>
                  </a:ext>
                </a:extLst>
              </p14:cNvPr>
              <p14:cNvContentPartPr/>
              <p14:nvPr/>
            </p14:nvContentPartPr>
            <p14:xfrm>
              <a:off x="2791456" y="5587805"/>
              <a:ext cx="1193760" cy="5022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6E0CE786-35C4-4F13-A624-048E790F455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77056" y="5573405"/>
                <a:ext cx="12218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52C6DEF-8246-440E-B788-67A696E46D91}"/>
                  </a:ext>
                </a:extLst>
              </p14:cNvPr>
              <p14:cNvContentPartPr/>
              <p14:nvPr/>
            </p14:nvContentPartPr>
            <p14:xfrm>
              <a:off x="4313176" y="5905685"/>
              <a:ext cx="49320" cy="2354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52C6DEF-8246-440E-B788-67A696E46D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98776" y="5891285"/>
                <a:ext cx="7740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C5CF779-5C6C-4980-B1EE-C831ED6FC4F3}"/>
                  </a:ext>
                </a:extLst>
              </p14:cNvPr>
              <p14:cNvContentPartPr/>
              <p14:nvPr/>
            </p14:nvContentPartPr>
            <p14:xfrm>
              <a:off x="4750216" y="5626685"/>
              <a:ext cx="331560" cy="3819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C5CF779-5C6C-4980-B1EE-C831ED6FC4F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35816" y="5612285"/>
                <a:ext cx="3596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BDD9A66-21E7-4ABC-AAC8-46DB43C26A02}"/>
                  </a:ext>
                </a:extLst>
              </p14:cNvPr>
              <p14:cNvContentPartPr/>
              <p14:nvPr/>
            </p14:nvContentPartPr>
            <p14:xfrm>
              <a:off x="5452216" y="5913965"/>
              <a:ext cx="47520" cy="231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BDD9A66-21E7-4ABC-AAC8-46DB43C26A0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437816" y="5899565"/>
                <a:ext cx="756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4D195BD0-C838-4C48-9F9F-E87F93D48780}"/>
                  </a:ext>
                </a:extLst>
              </p14:cNvPr>
              <p14:cNvContentPartPr/>
              <p14:nvPr/>
            </p14:nvContentPartPr>
            <p14:xfrm>
              <a:off x="6780976" y="5595005"/>
              <a:ext cx="606240" cy="3902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4D195BD0-C838-4C48-9F9F-E87F93D487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66576" y="5580605"/>
                <a:ext cx="63432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14E9BF3-B694-45E9-9543-933CC8B454E4}"/>
                  </a:ext>
                </a:extLst>
              </p14:cNvPr>
              <p14:cNvContentPartPr/>
              <p14:nvPr/>
            </p14:nvContentPartPr>
            <p14:xfrm>
              <a:off x="5902936" y="5942405"/>
              <a:ext cx="446400" cy="192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14E9BF3-B694-45E9-9543-933CC8B454E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88536" y="5928005"/>
                <a:ext cx="47448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053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A02BA64-E464-45D3-B7B4-AEAF5C48F47B}"/>
                  </a:ext>
                </a:extLst>
              </p14:cNvPr>
              <p14:cNvContentPartPr/>
              <p14:nvPr/>
            </p14:nvContentPartPr>
            <p14:xfrm>
              <a:off x="1081816" y="1166285"/>
              <a:ext cx="769320" cy="39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A02BA64-E464-45D3-B7B4-AEAF5C48F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7416" y="1151885"/>
                <a:ext cx="7974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FAEAED-92F6-412E-B85F-2774FD29ED34}"/>
                  </a:ext>
                </a:extLst>
              </p14:cNvPr>
              <p14:cNvContentPartPr/>
              <p14:nvPr/>
            </p14:nvContentPartPr>
            <p14:xfrm>
              <a:off x="2281336" y="80628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2FAEAED-92F6-412E-B85F-2774FD29ED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66936" y="7918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D97DA5-9F21-4FA6-902B-ED42147B335D}"/>
                  </a:ext>
                </a:extLst>
              </p14:cNvPr>
              <p14:cNvContentPartPr/>
              <p14:nvPr/>
            </p14:nvContentPartPr>
            <p14:xfrm>
              <a:off x="2305096" y="98592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D97DA5-9F21-4FA6-902B-ED42147B33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0696" y="971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72564BD-6CA3-4889-93E1-FFEE6FAA4FCD}"/>
                  </a:ext>
                </a:extLst>
              </p14:cNvPr>
              <p14:cNvContentPartPr/>
              <p14:nvPr/>
            </p14:nvContentPartPr>
            <p14:xfrm>
              <a:off x="1076416" y="517205"/>
              <a:ext cx="801720" cy="496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72564BD-6CA3-4889-93E1-FFEE6FAA4FC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2016" y="502805"/>
                <a:ext cx="8298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DCF4FF-DEEC-46D3-8CD2-458B4E8765DA}"/>
                  </a:ext>
                </a:extLst>
              </p14:cNvPr>
              <p14:cNvContentPartPr/>
              <p14:nvPr/>
            </p14:nvContentPartPr>
            <p14:xfrm>
              <a:off x="2873176" y="409565"/>
              <a:ext cx="2120400" cy="8416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DCF4FF-DEEC-46D3-8CD2-458B4E8765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58776" y="395165"/>
                <a:ext cx="214848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B214E7E-6DE5-4811-AF02-CD6A2D8A0CB8}"/>
                  </a:ext>
                </a:extLst>
              </p14:cNvPr>
              <p14:cNvContentPartPr/>
              <p14:nvPr/>
            </p14:nvContentPartPr>
            <p14:xfrm>
              <a:off x="3336496" y="1683245"/>
              <a:ext cx="240840" cy="14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B214E7E-6DE5-4811-AF02-CD6A2D8A0CB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2096" y="1668845"/>
                <a:ext cx="268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E76B529-82B6-48CC-95F3-A738F29EA405}"/>
                  </a:ext>
                </a:extLst>
              </p14:cNvPr>
              <p14:cNvContentPartPr/>
              <p14:nvPr/>
            </p14:nvContentPartPr>
            <p14:xfrm>
              <a:off x="3381136" y="1872965"/>
              <a:ext cx="263160" cy="97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E76B529-82B6-48CC-95F3-A738F29EA4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6736" y="1858565"/>
                <a:ext cx="2912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8D96C2-0C9D-4DEA-943B-67D88642B8D8}"/>
                  </a:ext>
                </a:extLst>
              </p14:cNvPr>
              <p14:cNvContentPartPr/>
              <p14:nvPr/>
            </p14:nvContentPartPr>
            <p14:xfrm>
              <a:off x="3936976" y="1402805"/>
              <a:ext cx="622080" cy="470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8D96C2-0C9D-4DEA-943B-67D88642B8D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22576" y="1388405"/>
                <a:ext cx="6501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AEAFBF8-7319-4EDB-880B-B151F06764E7}"/>
                  </a:ext>
                </a:extLst>
              </p14:cNvPr>
              <p14:cNvContentPartPr/>
              <p14:nvPr/>
            </p14:nvContentPartPr>
            <p14:xfrm>
              <a:off x="2680216" y="1427645"/>
              <a:ext cx="353520" cy="50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AEAFBF8-7319-4EDB-880B-B151F06764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665816" y="1413245"/>
                <a:ext cx="38160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4BB3557-1B70-42A3-A13E-3082062D21C1}"/>
                  </a:ext>
                </a:extLst>
              </p14:cNvPr>
              <p14:cNvContentPartPr/>
              <p14:nvPr/>
            </p14:nvContentPartPr>
            <p14:xfrm>
              <a:off x="5568136" y="2060885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4BB3557-1B70-42A3-A13E-3082062D21C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53736" y="20464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DA39134-1536-433D-9879-AA1D6E4006EF}"/>
                  </a:ext>
                </a:extLst>
              </p14:cNvPr>
              <p14:cNvContentPartPr/>
              <p14:nvPr/>
            </p14:nvContentPartPr>
            <p14:xfrm>
              <a:off x="4885576" y="1467605"/>
              <a:ext cx="1054080" cy="416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DA39134-1536-433D-9879-AA1D6E400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1176" y="1453205"/>
                <a:ext cx="108216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23740C1-2812-46EF-B111-C81DC5AF656D}"/>
                  </a:ext>
                </a:extLst>
              </p14:cNvPr>
              <p14:cNvContentPartPr/>
              <p14:nvPr/>
            </p14:nvContentPartPr>
            <p14:xfrm>
              <a:off x="1056976" y="2374805"/>
              <a:ext cx="372960" cy="434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23740C1-2812-46EF-B111-C81DC5AF65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42576" y="2360405"/>
                <a:ext cx="40104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A7444A6-9624-475F-8E7F-2017D9ABFFA1}"/>
                  </a:ext>
                </a:extLst>
              </p14:cNvPr>
              <p14:cNvContentPartPr/>
              <p14:nvPr/>
            </p14:nvContentPartPr>
            <p14:xfrm>
              <a:off x="6293896" y="1328285"/>
              <a:ext cx="614520" cy="491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A7444A6-9624-475F-8E7F-2017D9ABFF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79496" y="1313885"/>
                <a:ext cx="6426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C457641-8AC7-4286-A40D-4368AAF1FBEA}"/>
                  </a:ext>
                </a:extLst>
              </p14:cNvPr>
              <p14:cNvContentPartPr/>
              <p14:nvPr/>
            </p14:nvContentPartPr>
            <p14:xfrm>
              <a:off x="2679136" y="3037565"/>
              <a:ext cx="360" cy="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C457641-8AC7-4286-A40D-4368AAF1FBE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4736" y="30231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2421FE9-BCC8-46CF-B0C6-851BA0E93CF5}"/>
                  </a:ext>
                </a:extLst>
              </p14:cNvPr>
              <p14:cNvContentPartPr/>
              <p14:nvPr/>
            </p14:nvContentPartPr>
            <p14:xfrm>
              <a:off x="8245816" y="2289845"/>
              <a:ext cx="276120" cy="453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2421FE9-BCC8-46CF-B0C6-851BA0E93CF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231416" y="2275445"/>
                <a:ext cx="30420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98F07F-B2DA-4B09-9A79-E94D88412929}"/>
                  </a:ext>
                </a:extLst>
              </p14:cNvPr>
              <p14:cNvContentPartPr/>
              <p14:nvPr/>
            </p14:nvContentPartPr>
            <p14:xfrm>
              <a:off x="5105896" y="2317205"/>
              <a:ext cx="2896200" cy="634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98F07F-B2DA-4B09-9A79-E94D8841292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91496" y="2302805"/>
                <a:ext cx="292428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7A95CF3-443F-464D-BC68-ABAF3F44C886}"/>
                  </a:ext>
                </a:extLst>
              </p14:cNvPr>
              <p14:cNvContentPartPr/>
              <p14:nvPr/>
            </p14:nvContentPartPr>
            <p14:xfrm>
              <a:off x="3649336" y="2391005"/>
              <a:ext cx="686880" cy="771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7A95CF3-443F-464D-BC68-ABAF3F44C88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34936" y="2376605"/>
                <a:ext cx="714960" cy="79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C02B9DF-84D0-463A-BB1A-A5B7711BFB0A}"/>
                  </a:ext>
                </a:extLst>
              </p14:cNvPr>
              <p14:cNvContentPartPr/>
              <p14:nvPr/>
            </p14:nvContentPartPr>
            <p14:xfrm>
              <a:off x="1782736" y="2420525"/>
              <a:ext cx="1216800" cy="437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C02B9DF-84D0-463A-BB1A-A5B7711BFB0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68336" y="2406125"/>
                <a:ext cx="124488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83C5294-2FF2-44E5-85EB-D8EF20214ECF}"/>
                  </a:ext>
                </a:extLst>
              </p14:cNvPr>
              <p14:cNvContentPartPr/>
              <p14:nvPr/>
            </p14:nvContentPartPr>
            <p14:xfrm>
              <a:off x="1192336" y="3373085"/>
              <a:ext cx="1504080" cy="574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83C5294-2FF2-44E5-85EB-D8EF20214E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77936" y="3358685"/>
                <a:ext cx="153216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C09CD28-82FD-4B65-A08C-34FB9716F3A1}"/>
                  </a:ext>
                </a:extLst>
              </p14:cNvPr>
              <p14:cNvContentPartPr/>
              <p14:nvPr/>
            </p14:nvContentPartPr>
            <p14:xfrm>
              <a:off x="3048136" y="3332045"/>
              <a:ext cx="1261800" cy="6400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C09CD28-82FD-4B65-A08C-34FB9716F3A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33736" y="3317645"/>
                <a:ext cx="128988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FCD4A80-2160-4226-9F97-AD6540A583A4}"/>
                  </a:ext>
                </a:extLst>
              </p14:cNvPr>
              <p14:cNvContentPartPr/>
              <p14:nvPr/>
            </p14:nvContentPartPr>
            <p14:xfrm>
              <a:off x="4801336" y="3231245"/>
              <a:ext cx="175320" cy="363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FCD4A80-2160-4226-9F97-AD6540A583A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86936" y="3216845"/>
                <a:ext cx="2034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D9A32B1-D56B-4682-A986-2EAFD2E0E352}"/>
                  </a:ext>
                </a:extLst>
              </p14:cNvPr>
              <p14:cNvContentPartPr/>
              <p14:nvPr/>
            </p14:nvContentPartPr>
            <p14:xfrm>
              <a:off x="4655896" y="3754685"/>
              <a:ext cx="561960" cy="5608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D9A32B1-D56B-4682-A986-2EAFD2E0E35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41496" y="3740285"/>
                <a:ext cx="5900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6151F6C-7096-41F7-9BAF-24CBCFFE0659}"/>
                  </a:ext>
                </a:extLst>
              </p14:cNvPr>
              <p14:cNvContentPartPr/>
              <p14:nvPr/>
            </p14:nvContentPartPr>
            <p14:xfrm>
              <a:off x="8511856" y="3747125"/>
              <a:ext cx="39600" cy="1328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6151F6C-7096-41F7-9BAF-24CBCFFE065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97456" y="3732725"/>
                <a:ext cx="6768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8C33ED9-5FAB-438A-A172-F00A5DE34CCE}"/>
                  </a:ext>
                </a:extLst>
              </p14:cNvPr>
              <p14:cNvContentPartPr/>
              <p14:nvPr/>
            </p14:nvContentPartPr>
            <p14:xfrm>
              <a:off x="8795536" y="3748925"/>
              <a:ext cx="360" cy="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8C33ED9-5FAB-438A-A172-F00A5DE34C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81136" y="3734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42FE5DF-02D0-4A2B-B510-5D0DEF37569C}"/>
                  </a:ext>
                </a:extLst>
              </p14:cNvPr>
              <p14:cNvContentPartPr/>
              <p14:nvPr/>
            </p14:nvContentPartPr>
            <p14:xfrm>
              <a:off x="9052576" y="3721205"/>
              <a:ext cx="67320" cy="238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42FE5DF-02D0-4A2B-B510-5D0DEF37569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038176" y="3706805"/>
                <a:ext cx="954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30BB465E-715C-4770-BC9B-D280FA5AD27C}"/>
                  </a:ext>
                </a:extLst>
              </p14:cNvPr>
              <p14:cNvContentPartPr/>
              <p14:nvPr/>
            </p14:nvContentPartPr>
            <p14:xfrm>
              <a:off x="6534376" y="3290285"/>
              <a:ext cx="1719720" cy="640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30BB465E-715C-4770-BC9B-D280FA5AD27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19976" y="3275885"/>
                <a:ext cx="174780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094DFC9-2F26-4776-A722-4F5613D461F8}"/>
                  </a:ext>
                </a:extLst>
              </p14:cNvPr>
              <p14:cNvContentPartPr/>
              <p14:nvPr/>
            </p14:nvContentPartPr>
            <p14:xfrm>
              <a:off x="9360016" y="3256085"/>
              <a:ext cx="747000" cy="6656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094DFC9-2F26-4776-A722-4F5613D461F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345616" y="3241685"/>
                <a:ext cx="77508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7D384FC-B384-46AC-869F-0D76048900A4}"/>
                  </a:ext>
                </a:extLst>
              </p14:cNvPr>
              <p14:cNvContentPartPr/>
              <p14:nvPr/>
            </p14:nvContentPartPr>
            <p14:xfrm>
              <a:off x="2199976" y="4387925"/>
              <a:ext cx="123120" cy="263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7D384FC-B384-46AC-869F-0D76048900A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185576" y="4373525"/>
                <a:ext cx="15120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9100629-0F56-45B8-ABC4-E427597B3369}"/>
                  </a:ext>
                </a:extLst>
              </p14:cNvPr>
              <p14:cNvContentPartPr/>
              <p14:nvPr/>
            </p14:nvContentPartPr>
            <p14:xfrm>
              <a:off x="1664656" y="4909925"/>
              <a:ext cx="1251360" cy="682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9100629-0F56-45B8-ABC4-E427597B336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50256" y="4895525"/>
                <a:ext cx="1279440" cy="7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628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5C4BFC-BF6B-4A7D-A2A1-0405D5101885}"/>
                  </a:ext>
                </a:extLst>
              </p14:cNvPr>
              <p14:cNvContentPartPr/>
              <p14:nvPr/>
            </p14:nvContentPartPr>
            <p14:xfrm>
              <a:off x="3818176" y="805205"/>
              <a:ext cx="391320" cy="179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5C4BFC-BF6B-4A7D-A2A1-0405D5101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3776" y="790805"/>
                <a:ext cx="41940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8F842FC-E52A-4850-AA34-DA712248D229}"/>
                  </a:ext>
                </a:extLst>
              </p14:cNvPr>
              <p14:cNvContentPartPr/>
              <p14:nvPr/>
            </p14:nvContentPartPr>
            <p14:xfrm>
              <a:off x="711016" y="476525"/>
              <a:ext cx="2733840" cy="594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8F842FC-E52A-4850-AA34-DA712248D2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616" y="462125"/>
                <a:ext cx="276192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578E424-BD7D-4871-90D1-02BFC4D9B081}"/>
                  </a:ext>
                </a:extLst>
              </p14:cNvPr>
              <p14:cNvContentPartPr/>
              <p14:nvPr/>
            </p14:nvContentPartPr>
            <p14:xfrm>
              <a:off x="650536" y="1683965"/>
              <a:ext cx="731880" cy="529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578E424-BD7D-4871-90D1-02BFC4D9B0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6136" y="1669565"/>
                <a:ext cx="75996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54FCD6-51D2-4B7F-A013-4214C20A0004}"/>
                  </a:ext>
                </a:extLst>
              </p14:cNvPr>
              <p14:cNvContentPartPr/>
              <p14:nvPr/>
            </p14:nvContentPartPr>
            <p14:xfrm>
              <a:off x="1711456" y="1626725"/>
              <a:ext cx="1884960" cy="609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54FCD6-51D2-4B7F-A013-4214C20A000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7056" y="1612325"/>
                <a:ext cx="191304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76E2399-9EC6-42D2-8444-001DD9930235}"/>
                  </a:ext>
                </a:extLst>
              </p14:cNvPr>
              <p14:cNvContentPartPr/>
              <p14:nvPr/>
            </p14:nvContentPartPr>
            <p14:xfrm>
              <a:off x="5644096" y="266645"/>
              <a:ext cx="1600560" cy="7009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76E2399-9EC6-42D2-8444-001DD993023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29696" y="252245"/>
                <a:ext cx="16286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F5EB7CA-A075-4D37-BE6B-F2E7201EA0CA}"/>
                  </a:ext>
                </a:extLst>
              </p14:cNvPr>
              <p14:cNvContentPartPr/>
              <p14:nvPr/>
            </p14:nvContentPartPr>
            <p14:xfrm>
              <a:off x="7597816" y="227405"/>
              <a:ext cx="1870200" cy="6804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F5EB7CA-A075-4D37-BE6B-F2E7201EA0C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83416" y="213005"/>
                <a:ext cx="189828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C641C0F-63D8-4881-B0A6-696A3D88B88E}"/>
                  </a:ext>
                </a:extLst>
              </p14:cNvPr>
              <p14:cNvContentPartPr/>
              <p14:nvPr/>
            </p14:nvContentPartPr>
            <p14:xfrm>
              <a:off x="4481296" y="197885"/>
              <a:ext cx="726120" cy="983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C641C0F-63D8-4881-B0A6-696A3D88B88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66896" y="183485"/>
                <a:ext cx="75420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5CF529E-B717-48B5-B5BB-D9BC99F25825}"/>
                  </a:ext>
                </a:extLst>
              </p14:cNvPr>
              <p14:cNvContentPartPr/>
              <p14:nvPr/>
            </p14:nvContentPartPr>
            <p14:xfrm>
              <a:off x="4790536" y="1454645"/>
              <a:ext cx="276120" cy="9154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5CF529E-B717-48B5-B5BB-D9BC99F2582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76136" y="1440245"/>
                <a:ext cx="304200" cy="9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9A0605B-C9E6-468C-8851-90D10F431874}"/>
                  </a:ext>
                </a:extLst>
              </p14:cNvPr>
              <p14:cNvContentPartPr/>
              <p14:nvPr/>
            </p14:nvContentPartPr>
            <p14:xfrm>
              <a:off x="5354296" y="2640845"/>
              <a:ext cx="1334880" cy="430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9A0605B-C9E6-468C-8851-90D10F4318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39896" y="2626445"/>
                <a:ext cx="136296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4C99D3D-E895-40A2-9048-58F5C57FE9C5}"/>
                  </a:ext>
                </a:extLst>
              </p14:cNvPr>
              <p14:cNvContentPartPr/>
              <p14:nvPr/>
            </p14:nvContentPartPr>
            <p14:xfrm>
              <a:off x="4371136" y="2772605"/>
              <a:ext cx="701280" cy="7092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4C99D3D-E895-40A2-9048-58F5C57FE9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56736" y="2758205"/>
                <a:ext cx="72936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179AE06-0048-4722-8D91-3C821E3D3940}"/>
                  </a:ext>
                </a:extLst>
              </p14:cNvPr>
              <p14:cNvContentPartPr/>
              <p14:nvPr/>
            </p14:nvContentPartPr>
            <p14:xfrm>
              <a:off x="7025416" y="2664245"/>
              <a:ext cx="620280" cy="6512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179AE06-0048-4722-8D91-3C821E3D394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11016" y="2649845"/>
                <a:ext cx="648360" cy="67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20EBC25-A065-43FE-9585-ABC68CA19913}"/>
                  </a:ext>
                </a:extLst>
              </p14:cNvPr>
              <p14:cNvContentPartPr/>
              <p14:nvPr/>
            </p14:nvContentPartPr>
            <p14:xfrm>
              <a:off x="9287656" y="2638325"/>
              <a:ext cx="988560" cy="691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20EBC25-A065-43FE-9585-ABC68CA1991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73256" y="2623925"/>
                <a:ext cx="1016640" cy="71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D009B29-7855-4732-A15B-CE0803174878}"/>
                  </a:ext>
                </a:extLst>
              </p14:cNvPr>
              <p14:cNvContentPartPr/>
              <p14:nvPr/>
            </p14:nvContentPartPr>
            <p14:xfrm>
              <a:off x="8102176" y="2575685"/>
              <a:ext cx="676800" cy="4384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D009B29-7855-4732-A15B-CE080317487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87776" y="2561285"/>
                <a:ext cx="704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6D1B9BE-7AF2-4CEE-A4F0-150F559E4A87}"/>
                  </a:ext>
                </a:extLst>
              </p14:cNvPr>
              <p14:cNvContentPartPr/>
              <p14:nvPr/>
            </p14:nvContentPartPr>
            <p14:xfrm>
              <a:off x="10719016" y="2626445"/>
              <a:ext cx="833400" cy="723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6D1B9BE-7AF2-4CEE-A4F0-150F559E4A8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704616" y="2612045"/>
                <a:ext cx="861480" cy="75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6DBDCDC-BD69-43CD-9FD1-F3BAF207DE65}"/>
                  </a:ext>
                </a:extLst>
              </p14:cNvPr>
              <p14:cNvContentPartPr/>
              <p14:nvPr/>
            </p14:nvContentPartPr>
            <p14:xfrm>
              <a:off x="9696256" y="440165"/>
              <a:ext cx="1582560" cy="7761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6DBDCDC-BD69-43CD-9FD1-F3BAF207DE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681856" y="425765"/>
                <a:ext cx="161064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C87D20B-D665-4BC4-922B-9347F19E1F5D}"/>
                  </a:ext>
                </a:extLst>
              </p14:cNvPr>
              <p14:cNvContentPartPr/>
              <p14:nvPr/>
            </p14:nvContentPartPr>
            <p14:xfrm>
              <a:off x="529216" y="3796445"/>
              <a:ext cx="1679760" cy="8010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C87D20B-D665-4BC4-922B-9347F19E1F5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14816" y="3782045"/>
                <a:ext cx="1707840" cy="82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F3433940-5EFC-4500-BF51-EF97408D8874}"/>
                  </a:ext>
                </a:extLst>
              </p14:cNvPr>
              <p14:cNvContentPartPr/>
              <p14:nvPr/>
            </p14:nvContentPartPr>
            <p14:xfrm>
              <a:off x="2969656" y="3856205"/>
              <a:ext cx="2246760" cy="491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F3433940-5EFC-4500-BF51-EF97408D887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955256" y="3841805"/>
                <a:ext cx="22748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327D57D-CD14-46FC-95F0-43ED30F05795}"/>
                  </a:ext>
                </a:extLst>
              </p14:cNvPr>
              <p14:cNvContentPartPr/>
              <p14:nvPr/>
            </p14:nvContentPartPr>
            <p14:xfrm>
              <a:off x="5492176" y="3800765"/>
              <a:ext cx="2901960" cy="586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327D57D-CD14-46FC-95F0-43ED30F0579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477776" y="3786365"/>
                <a:ext cx="293004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059118F-BA22-4FDD-A915-8AA2AD2D2836}"/>
                  </a:ext>
                </a:extLst>
              </p14:cNvPr>
              <p14:cNvContentPartPr/>
              <p14:nvPr/>
            </p14:nvContentPartPr>
            <p14:xfrm>
              <a:off x="8822536" y="3778085"/>
              <a:ext cx="2175480" cy="5605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059118F-BA22-4FDD-A915-8AA2AD2D28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808136" y="3763685"/>
                <a:ext cx="220356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FA20FB8-B82D-45CD-BBCC-CA7A670FAB37}"/>
                  </a:ext>
                </a:extLst>
              </p14:cNvPr>
              <p14:cNvContentPartPr/>
              <p14:nvPr/>
            </p14:nvContentPartPr>
            <p14:xfrm>
              <a:off x="3107176" y="4997405"/>
              <a:ext cx="255960" cy="14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FA20FB8-B82D-45CD-BBCC-CA7A670FAB3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92776" y="4983005"/>
                <a:ext cx="2840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B15F9-D969-4F96-84C1-08E6E8A54F05}"/>
                  </a:ext>
                </a:extLst>
              </p14:cNvPr>
              <p14:cNvContentPartPr/>
              <p14:nvPr/>
            </p14:nvContentPartPr>
            <p14:xfrm>
              <a:off x="3125176" y="5178845"/>
              <a:ext cx="222120" cy="39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B15F9-D969-4F96-84C1-08E6E8A54F0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0776" y="5164445"/>
                <a:ext cx="2502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B0124FA2-A342-41B2-9261-9E69DFD9FB2A}"/>
                  </a:ext>
                </a:extLst>
              </p14:cNvPr>
              <p14:cNvContentPartPr/>
              <p14:nvPr/>
            </p14:nvContentPartPr>
            <p14:xfrm>
              <a:off x="3689656" y="4812005"/>
              <a:ext cx="142200" cy="402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B0124FA2-A342-41B2-9261-9E69DFD9FB2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75256" y="4797605"/>
                <a:ext cx="170280" cy="4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5335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AD61DAC-DDAE-4000-A030-08CC521DA990}"/>
                  </a:ext>
                </a:extLst>
              </p14:cNvPr>
              <p14:cNvContentPartPr/>
              <p14:nvPr/>
            </p14:nvContentPartPr>
            <p14:xfrm>
              <a:off x="1218256" y="466085"/>
              <a:ext cx="488520" cy="7351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AD61DAC-DDAE-4000-A030-08CC521DA9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3856" y="451685"/>
                <a:ext cx="516600" cy="76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C557ED7-F5D1-4EE2-BD37-CBEFDC6FFB71}"/>
                  </a:ext>
                </a:extLst>
              </p14:cNvPr>
              <p14:cNvContentPartPr/>
              <p14:nvPr/>
            </p14:nvContentPartPr>
            <p14:xfrm>
              <a:off x="2319496" y="270245"/>
              <a:ext cx="1170360" cy="1092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C557ED7-F5D1-4EE2-BD37-CBEFDC6FFB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5096" y="255845"/>
                <a:ext cx="1198440" cy="11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1C1D6B2-6656-403B-B677-F8395AE7D962}"/>
                  </a:ext>
                </a:extLst>
              </p14:cNvPr>
              <p14:cNvContentPartPr/>
              <p14:nvPr/>
            </p14:nvContentPartPr>
            <p14:xfrm>
              <a:off x="6089056" y="143525"/>
              <a:ext cx="2185560" cy="83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1C1D6B2-6656-403B-B677-F8395AE7D9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4656" y="129125"/>
                <a:ext cx="221364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CB54C1C-F8CC-4334-936B-F16BE285D1EB}"/>
                  </a:ext>
                </a:extLst>
              </p14:cNvPr>
              <p14:cNvContentPartPr/>
              <p14:nvPr/>
            </p14:nvContentPartPr>
            <p14:xfrm>
              <a:off x="3900976" y="264845"/>
              <a:ext cx="1890360" cy="755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CB54C1C-F8CC-4334-936B-F16BE285D1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6576" y="250445"/>
                <a:ext cx="1918440" cy="7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097B03F-6C6C-48C9-9861-787193EF89F9}"/>
                  </a:ext>
                </a:extLst>
              </p14:cNvPr>
              <p14:cNvContentPartPr/>
              <p14:nvPr/>
            </p14:nvContentPartPr>
            <p14:xfrm>
              <a:off x="966256" y="131645"/>
              <a:ext cx="884880" cy="1593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097B03F-6C6C-48C9-9861-787193EF89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1856" y="117245"/>
                <a:ext cx="912960" cy="16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930FF76-E218-49B2-8D3D-DA5124381573}"/>
                  </a:ext>
                </a:extLst>
              </p14:cNvPr>
              <p14:cNvContentPartPr/>
              <p14:nvPr/>
            </p14:nvContentPartPr>
            <p14:xfrm>
              <a:off x="823336" y="2571005"/>
              <a:ext cx="268200" cy="160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930FF76-E218-49B2-8D3D-DA512438157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8936" y="2556605"/>
                <a:ext cx="2962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17DD3A9-E9D2-4EE4-AC29-D9EAF5E0955D}"/>
                  </a:ext>
                </a:extLst>
              </p14:cNvPr>
              <p14:cNvContentPartPr/>
              <p14:nvPr/>
            </p14:nvContentPartPr>
            <p14:xfrm>
              <a:off x="4182856" y="1919045"/>
              <a:ext cx="1966320" cy="909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17DD3A9-E9D2-4EE4-AC29-D9EAF5E0955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68456" y="1904645"/>
                <a:ext cx="1994400" cy="9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020B77C-9280-48C4-A367-6F4F6956A4D7}"/>
                  </a:ext>
                </a:extLst>
              </p14:cNvPr>
              <p14:cNvContentPartPr/>
              <p14:nvPr/>
            </p14:nvContentPartPr>
            <p14:xfrm>
              <a:off x="3575896" y="2378405"/>
              <a:ext cx="308520" cy="245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020B77C-9280-48C4-A367-6F4F6956A4D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61496" y="2364005"/>
                <a:ext cx="3366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AB636E1-ED4A-4DA0-B912-944C441FB761}"/>
                  </a:ext>
                </a:extLst>
              </p14:cNvPr>
              <p14:cNvContentPartPr/>
              <p14:nvPr/>
            </p14:nvContentPartPr>
            <p14:xfrm>
              <a:off x="1844296" y="2045405"/>
              <a:ext cx="1393920" cy="876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AB636E1-ED4A-4DA0-B912-944C441FB76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29896" y="2031005"/>
                <a:ext cx="1422000" cy="90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9757AD3-BFE4-407C-B024-03E47A227B06}"/>
                  </a:ext>
                </a:extLst>
              </p14:cNvPr>
              <p14:cNvContentPartPr/>
              <p14:nvPr/>
            </p14:nvContentPartPr>
            <p14:xfrm>
              <a:off x="7569376" y="2044325"/>
              <a:ext cx="167040" cy="6062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9757AD3-BFE4-407C-B024-03E47A227B0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54976" y="2029925"/>
                <a:ext cx="19512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8ADDBB3-00BE-41DF-BEA0-3468994A2537}"/>
                  </a:ext>
                </a:extLst>
              </p14:cNvPr>
              <p14:cNvContentPartPr/>
              <p14:nvPr/>
            </p14:nvContentPartPr>
            <p14:xfrm>
              <a:off x="6652456" y="2398205"/>
              <a:ext cx="399240" cy="213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8ADDBB3-00BE-41DF-BEA0-3468994A253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38056" y="2383805"/>
                <a:ext cx="427320" cy="24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498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E6D6B29C-4AF1-4507-82AE-A00FFB5C8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5150BE46-6C04-4D02-ACE8-1DFDD22606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2771" name="Line 3">
            <a:extLst>
              <a:ext uri="{FF2B5EF4-FFF2-40B4-BE49-F238E27FC236}">
                <a16:creationId xmlns:a16="http://schemas.microsoft.com/office/drawing/2014/main" id="{105DC3AE-23DA-4944-A89E-4A407DD36E6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05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6152C98B-A6F2-4A11-A4ED-68CA94402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700"/>
              </a:spcBef>
            </a:pPr>
            <a:r>
              <a:rPr lang="en-GB" altLang="en-US" sz="2800" b="1"/>
              <a:t>Definition</a:t>
            </a:r>
          </a:p>
          <a:p>
            <a:pPr>
              <a:spcBef>
                <a:spcPts val="700"/>
              </a:spcBef>
            </a:pPr>
            <a:endParaRPr lang="en-GB" altLang="en-US" sz="2800" b="1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FE0F7ECA-47C8-44D0-8209-F18BEB0C1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057400"/>
            <a:ext cx="8763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3EBA1F9-CE97-466F-A5F6-B074EEAC337C}"/>
                  </a:ext>
                </a:extLst>
              </p14:cNvPr>
              <p14:cNvContentPartPr/>
              <p14:nvPr/>
            </p14:nvContentPartPr>
            <p14:xfrm>
              <a:off x="8079136" y="236765"/>
              <a:ext cx="1901520" cy="4672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3EBA1F9-CE97-466F-A5F6-B074EEAC33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4736" y="222365"/>
                <a:ext cx="192960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25FF61F-BFE4-486E-AB29-F44DE8346B55}"/>
                  </a:ext>
                </a:extLst>
              </p14:cNvPr>
              <p14:cNvContentPartPr/>
              <p14:nvPr/>
            </p14:nvContentPartPr>
            <p14:xfrm>
              <a:off x="10350736" y="209045"/>
              <a:ext cx="1099080" cy="489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25FF61F-BFE4-486E-AB29-F44DE8346B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36336" y="194645"/>
                <a:ext cx="112716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791" name="Ink 32790">
                <a:extLst>
                  <a:ext uri="{FF2B5EF4-FFF2-40B4-BE49-F238E27FC236}">
                    <a16:creationId xmlns:a16="http://schemas.microsoft.com/office/drawing/2014/main" id="{12A4DEA9-9A30-4301-BC99-9BA4A6FCEBE3}"/>
                  </a:ext>
                </a:extLst>
              </p14:cNvPr>
              <p14:cNvContentPartPr/>
              <p14:nvPr/>
            </p14:nvContentPartPr>
            <p14:xfrm>
              <a:off x="7917496" y="935525"/>
              <a:ext cx="4181040" cy="995040"/>
            </p14:xfrm>
          </p:contentPart>
        </mc:Choice>
        <mc:Fallback xmlns="">
          <p:pic>
            <p:nvPicPr>
              <p:cNvPr id="32791" name="Ink 32790">
                <a:extLst>
                  <a:ext uri="{FF2B5EF4-FFF2-40B4-BE49-F238E27FC236}">
                    <a16:creationId xmlns:a16="http://schemas.microsoft.com/office/drawing/2014/main" id="{12A4DEA9-9A30-4301-BC99-9BA4A6FCEB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3096" y="921125"/>
                <a:ext cx="4209120" cy="10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802" name="Ink 32801">
                <a:extLst>
                  <a:ext uri="{FF2B5EF4-FFF2-40B4-BE49-F238E27FC236}">
                    <a16:creationId xmlns:a16="http://schemas.microsoft.com/office/drawing/2014/main" id="{14BFB3CF-C6AD-45AD-A831-A01576266345}"/>
                  </a:ext>
                </a:extLst>
              </p14:cNvPr>
              <p14:cNvContentPartPr/>
              <p14:nvPr/>
            </p14:nvContentPartPr>
            <p14:xfrm>
              <a:off x="429496" y="5315285"/>
              <a:ext cx="1755000" cy="810360"/>
            </p14:xfrm>
          </p:contentPart>
        </mc:Choice>
        <mc:Fallback xmlns="">
          <p:pic>
            <p:nvPicPr>
              <p:cNvPr id="32802" name="Ink 32801">
                <a:extLst>
                  <a:ext uri="{FF2B5EF4-FFF2-40B4-BE49-F238E27FC236}">
                    <a16:creationId xmlns:a16="http://schemas.microsoft.com/office/drawing/2014/main" id="{14BFB3CF-C6AD-45AD-A831-A015762663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5096" y="5300885"/>
                <a:ext cx="178308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817" name="Ink 32816">
                <a:extLst>
                  <a:ext uri="{FF2B5EF4-FFF2-40B4-BE49-F238E27FC236}">
                    <a16:creationId xmlns:a16="http://schemas.microsoft.com/office/drawing/2014/main" id="{FEAC24F3-5421-49CB-AC89-6F8BEC08C784}"/>
                  </a:ext>
                </a:extLst>
              </p14:cNvPr>
              <p14:cNvContentPartPr/>
              <p14:nvPr/>
            </p14:nvContentPartPr>
            <p14:xfrm>
              <a:off x="7795096" y="4961765"/>
              <a:ext cx="2592000" cy="424440"/>
            </p14:xfrm>
          </p:contentPart>
        </mc:Choice>
        <mc:Fallback xmlns="">
          <p:pic>
            <p:nvPicPr>
              <p:cNvPr id="32817" name="Ink 32816">
                <a:extLst>
                  <a:ext uri="{FF2B5EF4-FFF2-40B4-BE49-F238E27FC236}">
                    <a16:creationId xmlns:a16="http://schemas.microsoft.com/office/drawing/2014/main" id="{FEAC24F3-5421-49CB-AC89-6F8BEC08C78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80696" y="4947365"/>
                <a:ext cx="2620080" cy="452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14824EE3-5E1D-4078-BAE9-827840966D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E1CAC9C0-709E-43E4-A500-9296923F2D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DD128D4B-9A1E-438A-9AAE-131CE5DF403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05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52B50DC3-0864-4B38-B86C-B470DAECD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DE51204C-9FBD-40A9-B0AE-FEED5F97A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973764"/>
            <a:ext cx="7772400" cy="8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3-8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Binomial distributions for selected values of </a:t>
            </a:r>
            <a:r>
              <a:rPr lang="en-GB" altLang="en-US" i="1">
                <a:latin typeface="Arial" panose="020B0604020202020204" pitchFamily="34" charset="0"/>
              </a:rPr>
              <a:t>n</a:t>
            </a:r>
            <a:r>
              <a:rPr lang="en-GB" altLang="en-US">
                <a:latin typeface="Arial" panose="020B0604020202020204" pitchFamily="34" charset="0"/>
              </a:rPr>
              <a:t> and </a:t>
            </a:r>
            <a:r>
              <a:rPr lang="en-GB" altLang="en-US" i="1">
                <a:latin typeface="Arial" panose="020B0604020202020204" pitchFamily="34" charset="0"/>
              </a:rPr>
              <a:t>p</a:t>
            </a:r>
            <a:r>
              <a:rPr lang="en-GB" altLang="en-US" sz="2800">
                <a:latin typeface="Times New Roman PS" charset="0"/>
              </a:rPr>
              <a:t>.</a:t>
            </a:r>
          </a:p>
        </p:txBody>
      </p:sp>
      <p:pic>
        <p:nvPicPr>
          <p:cNvPr id="33798" name="Picture 6">
            <a:extLst>
              <a:ext uri="{FF2B5EF4-FFF2-40B4-BE49-F238E27FC236}">
                <a16:creationId xmlns:a16="http://schemas.microsoft.com/office/drawing/2014/main" id="{AA4C8078-16D2-433B-A42A-AE82D60D0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524001"/>
            <a:ext cx="7696200" cy="432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CCD1123F-7F74-4627-9678-CC4A7D9AB3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C98D09F-D45E-44CF-990E-9B41255A1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4819" name="Line 3">
            <a:extLst>
              <a:ext uri="{FF2B5EF4-FFF2-40B4-BE49-F238E27FC236}">
                <a16:creationId xmlns:a16="http://schemas.microsoft.com/office/drawing/2014/main" id="{CD9C0F9D-BBC0-4C25-98E4-19AD04707DB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05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E98B619D-3AD7-4771-B749-8174D4ADC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4821" name="Rectangle 5">
            <a:extLst>
              <a:ext uri="{FF2B5EF4-FFF2-40B4-BE49-F238E27FC236}">
                <a16:creationId xmlns:a16="http://schemas.microsoft.com/office/drawing/2014/main" id="{6448C908-3892-44DE-BBD1-ACEC61D1F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524001"/>
            <a:ext cx="7772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  <a:latin typeface="Arial" panose="020B0604020202020204" pitchFamily="34" charset="0"/>
              </a:rPr>
              <a:t>Example 3-18</a:t>
            </a:r>
          </a:p>
        </p:txBody>
      </p:sp>
      <p:pic>
        <p:nvPicPr>
          <p:cNvPr id="34822" name="Picture 6">
            <a:extLst>
              <a:ext uri="{FF2B5EF4-FFF2-40B4-BE49-F238E27FC236}">
                <a16:creationId xmlns:a16="http://schemas.microsoft.com/office/drawing/2014/main" id="{8F2C423F-6D00-4D26-A93C-0693F3E5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2362200"/>
            <a:ext cx="914400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3" name="Picture 7">
            <a:extLst>
              <a:ext uri="{FF2B5EF4-FFF2-40B4-BE49-F238E27FC236}">
                <a16:creationId xmlns:a16="http://schemas.microsoft.com/office/drawing/2014/main" id="{2AA60B66-7072-469B-A88B-D771AC7CC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119688"/>
            <a:ext cx="8839200" cy="147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1E875330-D4E6-4782-8123-D32450294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A9AB883-BE7E-4F56-A3ED-E8B0E297B4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2D0A98C8-74B7-4C63-A15A-F80FB013B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105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3BC9003E-FFE8-4ADF-9093-2823E9B2A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5845" name="Rectangle 5">
            <a:extLst>
              <a:ext uri="{FF2B5EF4-FFF2-40B4-BE49-F238E27FC236}">
                <a16:creationId xmlns:a16="http://schemas.microsoft.com/office/drawing/2014/main" id="{A2BD3E0E-DB9D-4FD7-90FB-7A4FCD246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524001"/>
            <a:ext cx="7772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  <a:latin typeface="Arial" panose="020B0604020202020204" pitchFamily="34" charset="0"/>
              </a:rPr>
              <a:t>Example 3-18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88464548-16C3-4300-BCCD-10AEA313F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22464"/>
            <a:ext cx="8077200" cy="493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F175147A-9C07-4BAC-851B-F61B9A4A3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3-6 Binomial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FEACE5A-7DF9-42AD-BD0E-5EC77CD393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6867" name="Line 3">
            <a:extLst>
              <a:ext uri="{FF2B5EF4-FFF2-40B4-BE49-F238E27FC236}">
                <a16:creationId xmlns:a16="http://schemas.microsoft.com/office/drawing/2014/main" id="{3D1703F7-D379-4BB9-A6EB-F78194F1B15B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53340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01C0C66D-C79E-41F3-B68B-13D35231B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FC60FA1D-CBCC-4EDC-8ECF-5971C3BE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8288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Mean and Variance</a:t>
            </a:r>
          </a:p>
        </p:txBody>
      </p:sp>
      <p:pic>
        <p:nvPicPr>
          <p:cNvPr id="36870" name="Picture 6">
            <a:extLst>
              <a:ext uri="{FF2B5EF4-FFF2-40B4-BE49-F238E27FC236}">
                <a16:creationId xmlns:a16="http://schemas.microsoft.com/office/drawing/2014/main" id="{CE0F9CD0-FC67-4578-A5EA-1E426EA38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8839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06B856-AEC2-4A5B-971E-0DB76B84B3BA}"/>
                  </a:ext>
                </a:extLst>
              </p14:cNvPr>
              <p14:cNvContentPartPr/>
              <p14:nvPr/>
            </p14:nvContentPartPr>
            <p14:xfrm>
              <a:off x="1235536" y="242525"/>
              <a:ext cx="3538800" cy="902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06B856-AEC2-4A5B-971E-0DB76B84B3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1136" y="228125"/>
                <a:ext cx="3566880" cy="9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4125DDA-E688-40A0-82AB-D4C4E86F44A9}"/>
                  </a:ext>
                </a:extLst>
              </p14:cNvPr>
              <p14:cNvContentPartPr/>
              <p14:nvPr/>
            </p14:nvContentPartPr>
            <p14:xfrm>
              <a:off x="1506976" y="1545725"/>
              <a:ext cx="564840" cy="556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4125DDA-E688-40A0-82AB-D4C4E86F44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2576" y="1531325"/>
                <a:ext cx="592920" cy="5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CF0AE77-C13C-4007-8D3A-D47B458D99E2}"/>
                  </a:ext>
                </a:extLst>
              </p14:cNvPr>
              <p14:cNvContentPartPr/>
              <p14:nvPr/>
            </p14:nvContentPartPr>
            <p14:xfrm>
              <a:off x="2567536" y="1768925"/>
              <a:ext cx="592200" cy="18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CF0AE77-C13C-4007-8D3A-D47B458D99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53136" y="1754525"/>
                <a:ext cx="6202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030419B-7F00-4347-A711-35942FEC401B}"/>
                  </a:ext>
                </a:extLst>
              </p14:cNvPr>
              <p14:cNvContentPartPr/>
              <p14:nvPr/>
            </p14:nvContentPartPr>
            <p14:xfrm>
              <a:off x="4004656" y="1442045"/>
              <a:ext cx="1311840" cy="626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030419B-7F00-4347-A711-35942FEC40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0256" y="1427645"/>
                <a:ext cx="133992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678BDC4-C6DF-4B53-8CED-4964547EC606}"/>
                  </a:ext>
                </a:extLst>
              </p14:cNvPr>
              <p14:cNvContentPartPr/>
              <p14:nvPr/>
            </p14:nvContentPartPr>
            <p14:xfrm>
              <a:off x="7019296" y="1406045"/>
              <a:ext cx="865080" cy="840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678BDC4-C6DF-4B53-8CED-4964547EC60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04896" y="1391645"/>
                <a:ext cx="89316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9ABF4DA-4812-4B9C-A3D5-FCC85CD28635}"/>
                  </a:ext>
                </a:extLst>
              </p14:cNvPr>
              <p14:cNvContentPartPr/>
              <p14:nvPr/>
            </p14:nvContentPartPr>
            <p14:xfrm>
              <a:off x="5524576" y="1306685"/>
              <a:ext cx="1190880" cy="921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9ABF4DA-4812-4B9C-A3D5-FCC85CD286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10176" y="1292285"/>
                <a:ext cx="121896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699D4D0-4ADD-418A-9E28-0EF3912E42C2}"/>
                  </a:ext>
                </a:extLst>
              </p14:cNvPr>
              <p14:cNvContentPartPr/>
              <p14:nvPr/>
            </p14:nvContentPartPr>
            <p14:xfrm>
              <a:off x="2367736" y="2726525"/>
              <a:ext cx="1155600" cy="4964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699D4D0-4ADD-418A-9E28-0EF3912E42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53336" y="2712125"/>
                <a:ext cx="118368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5461DF9-F068-43AF-A2D3-FF5032CCE75D}"/>
                  </a:ext>
                </a:extLst>
              </p14:cNvPr>
              <p14:cNvContentPartPr/>
              <p14:nvPr/>
            </p14:nvContentPartPr>
            <p14:xfrm>
              <a:off x="618496" y="2711405"/>
              <a:ext cx="1064880" cy="579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5461DF9-F068-43AF-A2D3-FF5032CCE7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4096" y="2697005"/>
                <a:ext cx="1092960" cy="60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D060E9FB-D853-4E63-8E0B-C80827D672C9}"/>
                  </a:ext>
                </a:extLst>
              </p14:cNvPr>
              <p14:cNvContentPartPr/>
              <p14:nvPr/>
            </p14:nvContentPartPr>
            <p14:xfrm>
              <a:off x="836656" y="3661085"/>
              <a:ext cx="2917800" cy="683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D060E9FB-D853-4E63-8E0B-C80827D672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2256" y="3646685"/>
                <a:ext cx="2945880" cy="7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8763291-BD18-4EC3-AFAD-D199D068A609}"/>
                  </a:ext>
                </a:extLst>
              </p14:cNvPr>
              <p14:cNvContentPartPr/>
              <p14:nvPr/>
            </p14:nvContentPartPr>
            <p14:xfrm>
              <a:off x="4167736" y="2528885"/>
              <a:ext cx="4458600" cy="19242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8763291-BD18-4EC3-AFAD-D199D068A6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153336" y="2514485"/>
                <a:ext cx="4486680" cy="19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B8C0BE4-9F0F-415D-9EF2-A369DE6309D2}"/>
                  </a:ext>
                </a:extLst>
              </p14:cNvPr>
              <p14:cNvContentPartPr/>
              <p14:nvPr/>
            </p14:nvContentPartPr>
            <p14:xfrm>
              <a:off x="8794456" y="3933605"/>
              <a:ext cx="326880" cy="122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B8C0BE4-9F0F-415D-9EF2-A369DE6309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780056" y="3919205"/>
                <a:ext cx="354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E0862B5-34A0-4AFB-9CF8-2B00FCC13A32}"/>
                  </a:ext>
                </a:extLst>
              </p14:cNvPr>
              <p14:cNvContentPartPr/>
              <p14:nvPr/>
            </p14:nvContentPartPr>
            <p14:xfrm>
              <a:off x="784456" y="4843685"/>
              <a:ext cx="629640" cy="588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E0862B5-34A0-4AFB-9CF8-2B00FCC13A3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0056" y="4829285"/>
                <a:ext cx="65772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25F6EFE-B58A-4C8E-B2ED-B9B8AFADFB5E}"/>
                  </a:ext>
                </a:extLst>
              </p14:cNvPr>
              <p14:cNvContentPartPr/>
              <p14:nvPr/>
            </p14:nvContentPartPr>
            <p14:xfrm>
              <a:off x="1648096" y="4648205"/>
              <a:ext cx="2849400" cy="7419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25F6EFE-B58A-4C8E-B2ED-B9B8AFADFB5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633696" y="4633805"/>
                <a:ext cx="2877480" cy="77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F30E0DD-ECF1-4F3C-9E39-32245F3FE3ED}"/>
                  </a:ext>
                </a:extLst>
              </p14:cNvPr>
              <p14:cNvContentPartPr/>
              <p14:nvPr/>
            </p14:nvContentPartPr>
            <p14:xfrm>
              <a:off x="4968376" y="4903805"/>
              <a:ext cx="451440" cy="59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F30E0DD-ECF1-4F3C-9E39-32245F3FE3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3976" y="4889405"/>
                <a:ext cx="4795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492A0AF-4B58-4322-82CD-8F17CBBD7A19}"/>
                  </a:ext>
                </a:extLst>
              </p14:cNvPr>
              <p14:cNvContentPartPr/>
              <p14:nvPr/>
            </p14:nvContentPartPr>
            <p14:xfrm>
              <a:off x="5708176" y="5326805"/>
              <a:ext cx="532440" cy="547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492A0AF-4B58-4322-82CD-8F17CBBD7A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93776" y="5312405"/>
                <a:ext cx="56052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82A788A-3C63-431C-990D-5C39DB580AF9}"/>
                  </a:ext>
                </a:extLst>
              </p14:cNvPr>
              <p14:cNvContentPartPr/>
              <p14:nvPr/>
            </p14:nvContentPartPr>
            <p14:xfrm>
              <a:off x="6968176" y="5044205"/>
              <a:ext cx="271080" cy="47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82A788A-3C63-431C-990D-5C39DB580AF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53776" y="5029805"/>
                <a:ext cx="2991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9AF0643-8D39-4782-97E5-D7476EE18D4E}"/>
                  </a:ext>
                </a:extLst>
              </p14:cNvPr>
              <p14:cNvContentPartPr/>
              <p14:nvPr/>
            </p14:nvContentPartPr>
            <p14:xfrm>
              <a:off x="6995536" y="5243285"/>
              <a:ext cx="271080" cy="187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9AF0643-8D39-4782-97E5-D7476EE18D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81136" y="5228885"/>
                <a:ext cx="299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2EC21BB-27D6-40D8-B975-B0F825E3479C}"/>
                  </a:ext>
                </a:extLst>
              </p14:cNvPr>
              <p14:cNvContentPartPr/>
              <p14:nvPr/>
            </p14:nvContentPartPr>
            <p14:xfrm>
              <a:off x="7698616" y="4597805"/>
              <a:ext cx="2270880" cy="792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2EC21BB-27D6-40D8-B975-B0F825E347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84216" y="4583405"/>
                <a:ext cx="229896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4E29E52-0FA9-4EB0-B034-D8D684677659}"/>
                  </a:ext>
                </a:extLst>
              </p14:cNvPr>
              <p14:cNvContentPartPr/>
              <p14:nvPr/>
            </p14:nvContentPartPr>
            <p14:xfrm>
              <a:off x="7768456" y="5585645"/>
              <a:ext cx="1956600" cy="152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4E29E52-0FA9-4EB0-B034-D8D68467765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754056" y="5571245"/>
                <a:ext cx="1984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20D55C8-F58B-44D7-BF30-711A1A5F1EA5}"/>
                  </a:ext>
                </a:extLst>
              </p14:cNvPr>
              <p14:cNvContentPartPr/>
              <p14:nvPr/>
            </p14:nvContentPartPr>
            <p14:xfrm>
              <a:off x="10137976" y="4771685"/>
              <a:ext cx="1854360" cy="732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20D55C8-F58B-44D7-BF30-711A1A5F1EA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123576" y="4757285"/>
                <a:ext cx="188244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949312B-1156-4650-9555-4B14D4BEB119}"/>
                  </a:ext>
                </a:extLst>
              </p14:cNvPr>
              <p14:cNvContentPartPr/>
              <p14:nvPr/>
            </p14:nvContentPartPr>
            <p14:xfrm>
              <a:off x="8613016" y="5821445"/>
              <a:ext cx="304560" cy="6138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949312B-1156-4650-9555-4B14D4BEB11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98616" y="5807045"/>
                <a:ext cx="33264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1934452-7251-41D2-8B25-EA48A29A840C}"/>
                  </a:ext>
                </a:extLst>
              </p14:cNvPr>
              <p14:cNvContentPartPr/>
              <p14:nvPr/>
            </p14:nvContentPartPr>
            <p14:xfrm>
              <a:off x="10640896" y="5447045"/>
              <a:ext cx="1209240" cy="8146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1934452-7251-41D2-8B25-EA48A29A840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26496" y="5432645"/>
                <a:ext cx="1237320" cy="8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288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AA3A34A-D67F-4FFE-B220-A667DEA88755}"/>
                  </a:ext>
                </a:extLst>
              </p14:cNvPr>
              <p14:cNvContentPartPr/>
              <p14:nvPr/>
            </p14:nvContentPartPr>
            <p14:xfrm>
              <a:off x="6755776" y="355205"/>
              <a:ext cx="710280" cy="492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AA3A34A-D67F-4FFE-B220-A667DEA887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6776" y="346205"/>
                <a:ext cx="7279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2926333-2F9A-4BE0-B085-16505C0C6F21}"/>
                  </a:ext>
                </a:extLst>
              </p14:cNvPr>
              <p14:cNvContentPartPr/>
              <p14:nvPr/>
            </p14:nvContentPartPr>
            <p14:xfrm>
              <a:off x="3463936" y="297245"/>
              <a:ext cx="2553120" cy="586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2926333-2F9A-4BE0-B085-16505C0C6F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4936" y="288245"/>
                <a:ext cx="2570760" cy="60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017496-FBD9-4B3E-BDFB-6879A4BCB736}"/>
                  </a:ext>
                </a:extLst>
              </p14:cNvPr>
              <p14:cNvContentPartPr/>
              <p14:nvPr/>
            </p14:nvContentPartPr>
            <p14:xfrm>
              <a:off x="2508496" y="1396685"/>
              <a:ext cx="194760" cy="363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017496-FBD9-4B3E-BDFB-6879A4BCB73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4096" y="1382285"/>
                <a:ext cx="22284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DCF5966-A3D2-45E2-B521-ED10B05D7493}"/>
                  </a:ext>
                </a:extLst>
              </p14:cNvPr>
              <p14:cNvContentPartPr/>
              <p14:nvPr/>
            </p14:nvContentPartPr>
            <p14:xfrm>
              <a:off x="3676336" y="196872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DCF5966-A3D2-45E2-B521-ED10B05D749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61936" y="19543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590EBEA-0C5F-42B5-9383-BFF944F34904}"/>
                  </a:ext>
                </a:extLst>
              </p14:cNvPr>
              <p14:cNvContentPartPr/>
              <p14:nvPr/>
            </p14:nvContentPartPr>
            <p14:xfrm>
              <a:off x="3001696" y="1385885"/>
              <a:ext cx="911880" cy="403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590EBEA-0C5F-42B5-9383-BFF944F349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87296" y="1371485"/>
                <a:ext cx="9399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17CD7C3-B213-4572-B918-3CDF4B226FCB}"/>
                  </a:ext>
                </a:extLst>
              </p14:cNvPr>
              <p14:cNvContentPartPr/>
              <p14:nvPr/>
            </p14:nvContentPartPr>
            <p14:xfrm>
              <a:off x="1176496" y="1337645"/>
              <a:ext cx="888120" cy="530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17CD7C3-B213-4572-B918-3CDF4B226F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62096" y="1323245"/>
                <a:ext cx="91620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258ED82-4EA5-4319-B325-8587B68BF765}"/>
                  </a:ext>
                </a:extLst>
              </p14:cNvPr>
              <p14:cNvContentPartPr/>
              <p14:nvPr/>
            </p14:nvContentPartPr>
            <p14:xfrm>
              <a:off x="5811856" y="1256645"/>
              <a:ext cx="1416960" cy="3506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258ED82-4EA5-4319-B325-8587B68BF76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97456" y="1242245"/>
                <a:ext cx="144504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52F2D2-F428-4E9E-8F38-E1B6D8D29EE2}"/>
                  </a:ext>
                </a:extLst>
              </p14:cNvPr>
              <p14:cNvContentPartPr/>
              <p14:nvPr/>
            </p14:nvContentPartPr>
            <p14:xfrm>
              <a:off x="4460056" y="1469045"/>
              <a:ext cx="854280" cy="876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52F2D2-F428-4E9E-8F38-E1B6D8D29E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45656" y="1454645"/>
                <a:ext cx="882360" cy="9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8600E97-3B8C-47FC-8649-B20817225648}"/>
                  </a:ext>
                </a:extLst>
              </p14:cNvPr>
              <p14:cNvContentPartPr/>
              <p14:nvPr/>
            </p14:nvContentPartPr>
            <p14:xfrm>
              <a:off x="5678296" y="1999685"/>
              <a:ext cx="1793520" cy="7430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8600E97-3B8C-47FC-8649-B208172256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63896" y="1985285"/>
                <a:ext cx="182160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CBFDF82-0CBA-4D04-A336-A30B2599EB5E}"/>
                  </a:ext>
                </a:extLst>
              </p14:cNvPr>
              <p14:cNvContentPartPr/>
              <p14:nvPr/>
            </p14:nvContentPartPr>
            <p14:xfrm>
              <a:off x="9598696" y="2199845"/>
              <a:ext cx="901440" cy="462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CBFDF82-0CBA-4D04-A336-A30B2599EB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584296" y="2185445"/>
                <a:ext cx="92952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26A32E0-99D7-4A0D-B2FC-C83412E5E86D}"/>
                  </a:ext>
                </a:extLst>
              </p14:cNvPr>
              <p14:cNvContentPartPr/>
              <p14:nvPr/>
            </p14:nvContentPartPr>
            <p14:xfrm>
              <a:off x="8429056" y="2259605"/>
              <a:ext cx="846000" cy="242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26A32E0-99D7-4A0D-B2FC-C83412E5E86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14656" y="2245205"/>
                <a:ext cx="874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B112D5E-98F2-41AA-9288-5755E5962DC9}"/>
                  </a:ext>
                </a:extLst>
              </p14:cNvPr>
              <p14:cNvContentPartPr/>
              <p14:nvPr/>
            </p14:nvContentPartPr>
            <p14:xfrm>
              <a:off x="8326816" y="1302365"/>
              <a:ext cx="1237680" cy="547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B112D5E-98F2-41AA-9288-5755E5962D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2416" y="1287965"/>
                <a:ext cx="12657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94CC0F3-1638-475A-AA92-A7AC604065D6}"/>
                  </a:ext>
                </a:extLst>
              </p14:cNvPr>
              <p14:cNvContentPartPr/>
              <p14:nvPr/>
            </p14:nvContentPartPr>
            <p14:xfrm>
              <a:off x="3243256" y="3589085"/>
              <a:ext cx="360" cy="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94CC0F3-1638-475A-AA92-A7AC604065D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28856" y="35746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4C70EC06-D923-4DEB-A568-61C4CD8016B0}"/>
                  </a:ext>
                </a:extLst>
              </p14:cNvPr>
              <p14:cNvContentPartPr/>
              <p14:nvPr/>
            </p14:nvContentPartPr>
            <p14:xfrm>
              <a:off x="2613256" y="2980685"/>
              <a:ext cx="810000" cy="389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4C70EC06-D923-4DEB-A568-61C4CD8016B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98856" y="2966285"/>
                <a:ext cx="8380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5E42540-823E-4B4D-AEEE-7FD25926B4B3}"/>
                  </a:ext>
                </a:extLst>
              </p14:cNvPr>
              <p14:cNvContentPartPr/>
              <p14:nvPr/>
            </p14:nvContentPartPr>
            <p14:xfrm>
              <a:off x="1329496" y="2921285"/>
              <a:ext cx="806040" cy="446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5E42540-823E-4B4D-AEEE-7FD25926B4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15096" y="2906885"/>
                <a:ext cx="8341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A4FEBE-5E98-4A3D-9EF1-76DC68EFED2A}"/>
                  </a:ext>
                </a:extLst>
              </p14:cNvPr>
              <p14:cNvContentPartPr/>
              <p14:nvPr/>
            </p14:nvContentPartPr>
            <p14:xfrm>
              <a:off x="3810256" y="2942165"/>
              <a:ext cx="567720" cy="422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A4FEBE-5E98-4A3D-9EF1-76DC68EFED2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95856" y="2927765"/>
                <a:ext cx="5958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2102E1F-0C66-4AF9-9524-CBD2C0B6EFC4}"/>
                  </a:ext>
                </a:extLst>
              </p14:cNvPr>
              <p14:cNvContentPartPr/>
              <p14:nvPr/>
            </p14:nvContentPartPr>
            <p14:xfrm>
              <a:off x="4744816" y="3136565"/>
              <a:ext cx="399960" cy="2548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2102E1F-0C66-4AF9-9524-CBD2C0B6EF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30416" y="3122165"/>
                <a:ext cx="4280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86218AF-F9BC-4BE6-92B5-418812080F4D}"/>
                  </a:ext>
                </a:extLst>
              </p14:cNvPr>
              <p14:cNvContentPartPr/>
              <p14:nvPr/>
            </p14:nvContentPartPr>
            <p14:xfrm>
              <a:off x="5546896" y="2983925"/>
              <a:ext cx="727920" cy="428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86218AF-F9BC-4BE6-92B5-418812080F4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32496" y="2969525"/>
                <a:ext cx="7560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0DC01BD-9FDB-4008-A20D-BF7F6580C2FF}"/>
                  </a:ext>
                </a:extLst>
              </p14:cNvPr>
              <p14:cNvContentPartPr/>
              <p14:nvPr/>
            </p14:nvContentPartPr>
            <p14:xfrm>
              <a:off x="2330656" y="3807605"/>
              <a:ext cx="494280" cy="456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0DC01BD-9FDB-4008-A20D-BF7F6580C2F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6256" y="3793205"/>
                <a:ext cx="52236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100E2CE-E85C-412B-8B47-2CFE5D27C7DA}"/>
                  </a:ext>
                </a:extLst>
              </p14:cNvPr>
              <p14:cNvContentPartPr/>
              <p14:nvPr/>
            </p14:nvContentPartPr>
            <p14:xfrm>
              <a:off x="1132936" y="3903725"/>
              <a:ext cx="879840" cy="426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100E2CE-E85C-412B-8B47-2CFE5D27C7D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18536" y="3889325"/>
                <a:ext cx="90792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41D444-88DF-49FC-9B89-5F8F7809AF08}"/>
                  </a:ext>
                </a:extLst>
              </p14:cNvPr>
              <p14:cNvContentPartPr/>
              <p14:nvPr/>
            </p14:nvContentPartPr>
            <p14:xfrm>
              <a:off x="3127696" y="3856205"/>
              <a:ext cx="651960" cy="412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41D444-88DF-49FC-9B89-5F8F7809AF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3296" y="3841805"/>
                <a:ext cx="6800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75BA8D1-5D86-469D-A997-92DB458D7CF4}"/>
                  </a:ext>
                </a:extLst>
              </p14:cNvPr>
              <p14:cNvContentPartPr/>
              <p14:nvPr/>
            </p14:nvContentPartPr>
            <p14:xfrm>
              <a:off x="4219936" y="3815885"/>
              <a:ext cx="2284920" cy="7700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75BA8D1-5D86-469D-A997-92DB458D7CF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05536" y="3801485"/>
                <a:ext cx="231300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2ABCA90-3135-4713-9E22-E261DEEFCE05}"/>
                  </a:ext>
                </a:extLst>
              </p14:cNvPr>
              <p14:cNvContentPartPr/>
              <p14:nvPr/>
            </p14:nvContentPartPr>
            <p14:xfrm>
              <a:off x="6917416" y="3744245"/>
              <a:ext cx="1358640" cy="498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2ABCA90-3135-4713-9E22-E261DEEFCE0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903016" y="3729845"/>
                <a:ext cx="1386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1F4A4D1-DEC5-41C5-BB71-7F840C6B2910}"/>
                  </a:ext>
                </a:extLst>
              </p14:cNvPr>
              <p14:cNvContentPartPr/>
              <p14:nvPr/>
            </p14:nvContentPartPr>
            <p14:xfrm>
              <a:off x="1805416" y="5018645"/>
              <a:ext cx="532800" cy="173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1F4A4D1-DEC5-41C5-BB71-7F840C6B29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91016" y="5004245"/>
                <a:ext cx="5608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7305C71-9AA6-4590-964C-291383ECCE3C}"/>
                  </a:ext>
                </a:extLst>
              </p14:cNvPr>
              <p14:cNvContentPartPr/>
              <p14:nvPr/>
            </p14:nvContentPartPr>
            <p14:xfrm>
              <a:off x="2890096" y="4797605"/>
              <a:ext cx="1004400" cy="478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7305C71-9AA6-4590-964C-291383ECCE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75696" y="4783205"/>
                <a:ext cx="103248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B3B5DB8-85AD-4356-BF8E-7690827C0F37}"/>
                  </a:ext>
                </a:extLst>
              </p14:cNvPr>
              <p14:cNvContentPartPr/>
              <p14:nvPr/>
            </p14:nvContentPartPr>
            <p14:xfrm>
              <a:off x="1125376" y="4771685"/>
              <a:ext cx="404280" cy="540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B3B5DB8-85AD-4356-BF8E-7690827C0F3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10976" y="4757285"/>
                <a:ext cx="4323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D7933C9-A98E-4E22-8791-552EEE139CC5}"/>
                  </a:ext>
                </a:extLst>
              </p14:cNvPr>
              <p14:cNvContentPartPr/>
              <p14:nvPr/>
            </p14:nvContentPartPr>
            <p14:xfrm>
              <a:off x="5248816" y="4832165"/>
              <a:ext cx="547920" cy="6919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D7933C9-A98E-4E22-8791-552EEE139C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34416" y="4817765"/>
                <a:ext cx="576000" cy="72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75F2808-5635-4F7E-BC83-F950B8D3B724}"/>
                  </a:ext>
                </a:extLst>
              </p14:cNvPr>
              <p14:cNvContentPartPr/>
              <p14:nvPr/>
            </p14:nvContentPartPr>
            <p14:xfrm>
              <a:off x="4121296" y="4780685"/>
              <a:ext cx="869040" cy="6714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75F2808-5635-4F7E-BC83-F950B8D3B7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06896" y="4766285"/>
                <a:ext cx="8971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5D7007A-3FDE-4654-AEBB-25F06601BE40}"/>
                  </a:ext>
                </a:extLst>
              </p14:cNvPr>
              <p14:cNvContentPartPr/>
              <p14:nvPr/>
            </p14:nvContentPartPr>
            <p14:xfrm>
              <a:off x="5730496" y="1943525"/>
              <a:ext cx="1855080" cy="142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5D7007A-3FDE-4654-AEBB-25F06601BE4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16096" y="1929125"/>
                <a:ext cx="1883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D8BF4F5-1067-4EF5-8455-45CA19F72541}"/>
                  </a:ext>
                </a:extLst>
              </p14:cNvPr>
              <p14:cNvContentPartPr/>
              <p14:nvPr/>
            </p14:nvContentPartPr>
            <p14:xfrm>
              <a:off x="5691616" y="1088525"/>
              <a:ext cx="1810080" cy="1328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D8BF4F5-1067-4EF5-8455-45CA19F7254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77216" y="1074125"/>
                <a:ext cx="183816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9308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AD66F9A-2012-4254-99D1-A41312D64F13}"/>
                  </a:ext>
                </a:extLst>
              </p14:cNvPr>
              <p14:cNvContentPartPr/>
              <p14:nvPr/>
            </p14:nvContentPartPr>
            <p14:xfrm>
              <a:off x="1745656" y="666605"/>
              <a:ext cx="6840" cy="124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AD66F9A-2012-4254-99D1-A41312D64F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1256" y="652205"/>
                <a:ext cx="349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750F6DE-8FD1-419F-93D4-79F6CA89DD95}"/>
                  </a:ext>
                </a:extLst>
              </p14:cNvPr>
              <p14:cNvContentPartPr/>
              <p14:nvPr/>
            </p14:nvContentPartPr>
            <p14:xfrm>
              <a:off x="1111696" y="456005"/>
              <a:ext cx="411120" cy="4845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750F6DE-8FD1-419F-93D4-79F6CA89DD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296" y="441605"/>
                <a:ext cx="4392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8774CD9-F1A0-4DF0-BC1B-656DFEC41387}"/>
                  </a:ext>
                </a:extLst>
              </p14:cNvPr>
              <p14:cNvContentPartPr/>
              <p14:nvPr/>
            </p14:nvContentPartPr>
            <p14:xfrm>
              <a:off x="2630176" y="459245"/>
              <a:ext cx="343800" cy="415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8774CD9-F1A0-4DF0-BC1B-656DFEC413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5776" y="444845"/>
                <a:ext cx="3718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B1AB59A-0B57-4F37-AA07-238E67DD6FFD}"/>
                  </a:ext>
                </a:extLst>
              </p14:cNvPr>
              <p14:cNvContentPartPr/>
              <p14:nvPr/>
            </p14:nvContentPartPr>
            <p14:xfrm>
              <a:off x="3217336" y="738965"/>
              <a:ext cx="69480" cy="21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B1AB59A-0B57-4F37-AA07-238E67DD6F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02936" y="724565"/>
                <a:ext cx="9756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AA30F9-B668-4B9D-9D9C-CA1154C7915A}"/>
                  </a:ext>
                </a:extLst>
              </p14:cNvPr>
              <p14:cNvContentPartPr/>
              <p14:nvPr/>
            </p14:nvContentPartPr>
            <p14:xfrm>
              <a:off x="3571576" y="472925"/>
              <a:ext cx="143280" cy="396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AA30F9-B668-4B9D-9D9C-CA1154C7915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57176" y="458525"/>
                <a:ext cx="1713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F6FCC72-515B-4E94-B75D-A3C7AF539628}"/>
                  </a:ext>
                </a:extLst>
              </p14:cNvPr>
              <p14:cNvContentPartPr/>
              <p14:nvPr/>
            </p14:nvContentPartPr>
            <p14:xfrm>
              <a:off x="3983776" y="812045"/>
              <a:ext cx="46800" cy="178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F6FCC72-515B-4E94-B75D-A3C7AF53962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69376" y="797645"/>
                <a:ext cx="748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2A2A70C-36C0-427A-B2B8-2ED6E0F9F214}"/>
                  </a:ext>
                </a:extLst>
              </p14:cNvPr>
              <p14:cNvContentPartPr/>
              <p14:nvPr/>
            </p14:nvContentPartPr>
            <p14:xfrm>
              <a:off x="5737336" y="852365"/>
              <a:ext cx="65160" cy="201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2A2A70C-36C0-427A-B2B8-2ED6E0F9F2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722936" y="837965"/>
                <a:ext cx="9324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153738-C8FB-4405-AC10-DBBC17EAAB0B}"/>
                  </a:ext>
                </a:extLst>
              </p14:cNvPr>
              <p14:cNvContentPartPr/>
              <p14:nvPr/>
            </p14:nvContentPartPr>
            <p14:xfrm>
              <a:off x="6267616" y="510005"/>
              <a:ext cx="611640" cy="30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153738-C8FB-4405-AC10-DBBC17EAAB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53216" y="495605"/>
                <a:ext cx="6397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D0953F3-CD0D-4E93-9C59-404BEF75A9B1}"/>
                  </a:ext>
                </a:extLst>
              </p14:cNvPr>
              <p14:cNvContentPartPr/>
              <p14:nvPr/>
            </p14:nvContentPartPr>
            <p14:xfrm>
              <a:off x="5116336" y="850565"/>
              <a:ext cx="387360" cy="23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D0953F3-CD0D-4E93-9C59-404BEF75A9B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01936" y="836165"/>
                <a:ext cx="415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9F4990-4EC4-4E45-B650-A633D247C436}"/>
                  </a:ext>
                </a:extLst>
              </p14:cNvPr>
              <p14:cNvContentPartPr/>
              <p14:nvPr/>
            </p14:nvContentPartPr>
            <p14:xfrm>
              <a:off x="4296616" y="503525"/>
              <a:ext cx="525600" cy="500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9F4990-4EC4-4E45-B650-A633D247C43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82216" y="489125"/>
                <a:ext cx="5536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8C327C8-19BD-4FE2-BEB8-BB21FE5AAF22}"/>
                  </a:ext>
                </a:extLst>
              </p14:cNvPr>
              <p14:cNvContentPartPr/>
              <p14:nvPr/>
            </p14:nvContentPartPr>
            <p14:xfrm>
              <a:off x="1980736" y="1895645"/>
              <a:ext cx="190800" cy="140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8C327C8-19BD-4FE2-BEB8-BB21FE5AAF2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66336" y="1881245"/>
                <a:ext cx="218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885995A-8099-4450-BFA5-0F5F103FF777}"/>
                  </a:ext>
                </a:extLst>
              </p14:cNvPr>
              <p14:cNvContentPartPr/>
              <p14:nvPr/>
            </p14:nvContentPartPr>
            <p14:xfrm>
              <a:off x="1975696" y="2059445"/>
              <a:ext cx="180000" cy="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885995A-8099-4450-BFA5-0F5F103FF7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61296" y="2045045"/>
                <a:ext cx="20808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5AD1F43-7CDB-4771-99D0-B9345EBB0AA5}"/>
                  </a:ext>
                </a:extLst>
              </p14:cNvPr>
              <p14:cNvContentPartPr/>
              <p14:nvPr/>
            </p14:nvContentPartPr>
            <p14:xfrm>
              <a:off x="791656" y="1606925"/>
              <a:ext cx="971280" cy="519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5AD1F43-7CDB-4771-99D0-B9345EBB0AA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7256" y="1592525"/>
                <a:ext cx="99936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7540F7B-AB07-4C9A-A92A-59943E2D1F01}"/>
                  </a:ext>
                </a:extLst>
              </p14:cNvPr>
              <p14:cNvContentPartPr/>
              <p14:nvPr/>
            </p14:nvContentPartPr>
            <p14:xfrm>
              <a:off x="3215896" y="1888085"/>
              <a:ext cx="312840" cy="18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7540F7B-AB07-4C9A-A92A-59943E2D1F0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01496" y="1873685"/>
                <a:ext cx="340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C8E5859-C3B8-4266-AE68-99BA77CEB9D8}"/>
                  </a:ext>
                </a:extLst>
              </p14:cNvPr>
              <p14:cNvContentPartPr/>
              <p14:nvPr/>
            </p14:nvContentPartPr>
            <p14:xfrm>
              <a:off x="3267016" y="2058725"/>
              <a:ext cx="249480" cy="2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C8E5859-C3B8-4266-AE68-99BA77CEB9D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52616" y="2044325"/>
                <a:ext cx="2775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FF10852B-FC3E-44FD-BFF6-3973E333CA37}"/>
                  </a:ext>
                </a:extLst>
              </p14:cNvPr>
              <p14:cNvContentPartPr/>
              <p14:nvPr/>
            </p14:nvContentPartPr>
            <p14:xfrm>
              <a:off x="2394016" y="1567325"/>
              <a:ext cx="507240" cy="609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FF10852B-FC3E-44FD-BFF6-3973E333CA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79616" y="1552925"/>
                <a:ext cx="53532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6F13520-B72D-49FA-85E8-BA4719F42F3A}"/>
                  </a:ext>
                </a:extLst>
              </p14:cNvPr>
              <p14:cNvContentPartPr/>
              <p14:nvPr/>
            </p14:nvContentPartPr>
            <p14:xfrm>
              <a:off x="4187176" y="1298405"/>
              <a:ext cx="1005480" cy="967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6F13520-B72D-49FA-85E8-BA4719F42F3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172776" y="1284005"/>
                <a:ext cx="1033560" cy="9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1BAD554-812C-4AFC-AE9C-4A4C95E25BAA}"/>
                  </a:ext>
                </a:extLst>
              </p14:cNvPr>
              <p14:cNvContentPartPr/>
              <p14:nvPr/>
            </p14:nvContentPartPr>
            <p14:xfrm>
              <a:off x="5624656" y="1342325"/>
              <a:ext cx="739080" cy="1046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1BAD554-812C-4AFC-AE9C-4A4C95E25B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10256" y="1327925"/>
                <a:ext cx="767160" cy="10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F5EE845-70C9-4867-8790-C70D9422386D}"/>
                  </a:ext>
                </a:extLst>
              </p14:cNvPr>
              <p14:cNvContentPartPr/>
              <p14:nvPr/>
            </p14:nvContentPartPr>
            <p14:xfrm>
              <a:off x="6649216" y="1175645"/>
              <a:ext cx="2279520" cy="11476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F5EE845-70C9-4867-8790-C70D9422386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4816" y="1161245"/>
                <a:ext cx="230760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825760B-FE1D-41B5-B85A-C7F72E138BCA}"/>
                  </a:ext>
                </a:extLst>
              </p14:cNvPr>
              <p14:cNvContentPartPr/>
              <p14:nvPr/>
            </p14:nvContentPartPr>
            <p14:xfrm>
              <a:off x="927736" y="2871965"/>
              <a:ext cx="1720080" cy="580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825760B-FE1D-41B5-B85A-C7F72E138B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13336" y="2857565"/>
                <a:ext cx="174816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C01CBA3-B927-48D6-8CBA-F713C2437448}"/>
                  </a:ext>
                </a:extLst>
              </p14:cNvPr>
              <p14:cNvContentPartPr/>
              <p14:nvPr/>
            </p14:nvContentPartPr>
            <p14:xfrm>
              <a:off x="3144616" y="3108485"/>
              <a:ext cx="707400" cy="662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C01CBA3-B927-48D6-8CBA-F713C243744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30216" y="3094085"/>
                <a:ext cx="735480" cy="69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A19E21-4B39-4143-AB25-486504A4A00B}"/>
                  </a:ext>
                </a:extLst>
              </p14:cNvPr>
              <p14:cNvContentPartPr/>
              <p14:nvPr/>
            </p14:nvContentPartPr>
            <p14:xfrm>
              <a:off x="5246656" y="3297485"/>
              <a:ext cx="124920" cy="2685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A19E21-4B39-4143-AB25-486504A4A00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232256" y="3283085"/>
                <a:ext cx="15300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5E0578C-3886-4808-804D-1DAC235315AC}"/>
                  </a:ext>
                </a:extLst>
              </p14:cNvPr>
              <p14:cNvContentPartPr/>
              <p14:nvPr/>
            </p14:nvContentPartPr>
            <p14:xfrm>
              <a:off x="6047296" y="2873405"/>
              <a:ext cx="1794600" cy="585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5E0578C-3886-4808-804D-1DAC235315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032896" y="2859005"/>
                <a:ext cx="182268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F3381A-FAA6-45BA-83DA-806A8F7B3309}"/>
                  </a:ext>
                </a:extLst>
              </p14:cNvPr>
              <p14:cNvContentPartPr/>
              <p14:nvPr/>
            </p14:nvContentPartPr>
            <p14:xfrm>
              <a:off x="8246896" y="2854685"/>
              <a:ext cx="2239920" cy="863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F3381A-FAA6-45BA-83DA-806A8F7B330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32496" y="2840285"/>
                <a:ext cx="2268000" cy="89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306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484AE2D-5DAC-4D1E-BA1C-5AFCC837E905}"/>
                  </a:ext>
                </a:extLst>
              </p14:cNvPr>
              <p14:cNvContentPartPr/>
              <p14:nvPr/>
            </p14:nvContentPartPr>
            <p14:xfrm>
              <a:off x="791656" y="551045"/>
              <a:ext cx="8815320" cy="34866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484AE2D-5DAC-4D1E-BA1C-5AFCC837E9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256" y="536645"/>
                <a:ext cx="8843400" cy="351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398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DC321679-FC17-490B-BDD0-348ECB0F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9" y="163514"/>
            <a:ext cx="7996237" cy="505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096138D9-52C1-40EB-BC88-3E89DBFFD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5233989"/>
            <a:ext cx="5378450" cy="1246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DFD05F3-829D-4E28-BB9F-B80BD99B71E8}"/>
                  </a:ext>
                </a:extLst>
              </p14:cNvPr>
              <p14:cNvContentPartPr/>
              <p14:nvPr/>
            </p14:nvContentPartPr>
            <p14:xfrm>
              <a:off x="9006496" y="268805"/>
              <a:ext cx="1153440" cy="968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DFD05F3-829D-4E28-BB9F-B80BD99B71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2096" y="254405"/>
                <a:ext cx="1181520" cy="9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80A05E9-548C-40F4-A4AB-26310B71AEDA}"/>
                  </a:ext>
                </a:extLst>
              </p14:cNvPr>
              <p14:cNvContentPartPr/>
              <p14:nvPr/>
            </p14:nvContentPartPr>
            <p14:xfrm>
              <a:off x="7196776" y="422165"/>
              <a:ext cx="1234440" cy="976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80A05E9-548C-40F4-A4AB-26310B71AE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2376" y="407765"/>
                <a:ext cx="1262520" cy="10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B607B2C-F23F-486F-A081-859F65B31468}"/>
                  </a:ext>
                </a:extLst>
              </p14:cNvPr>
              <p14:cNvContentPartPr/>
              <p14:nvPr/>
            </p14:nvContentPartPr>
            <p14:xfrm>
              <a:off x="467656" y="338285"/>
              <a:ext cx="6297840" cy="1776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B607B2C-F23F-486F-A081-859F65B314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3256" y="323885"/>
                <a:ext cx="6325920" cy="18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4FD5A1D-78AB-4697-8682-0721DD8A2A71}"/>
                  </a:ext>
                </a:extLst>
              </p14:cNvPr>
              <p14:cNvContentPartPr/>
              <p14:nvPr/>
            </p14:nvContentPartPr>
            <p14:xfrm>
              <a:off x="10730536" y="1277525"/>
              <a:ext cx="199440" cy="6580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4FD5A1D-78AB-4697-8682-0721DD8A2A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16136" y="1263125"/>
                <a:ext cx="22752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E9116D4-92D7-4AB4-B300-EE92563FABDF}"/>
                  </a:ext>
                </a:extLst>
              </p14:cNvPr>
              <p14:cNvContentPartPr/>
              <p14:nvPr/>
            </p14:nvContentPartPr>
            <p14:xfrm>
              <a:off x="6893656" y="1527725"/>
              <a:ext cx="571320" cy="232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E9116D4-92D7-4AB4-B300-EE92563FAB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79256" y="1513325"/>
                <a:ext cx="59940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22D5EA0-B2BC-4D8E-9CEB-B85EA2125E44}"/>
                  </a:ext>
                </a:extLst>
              </p14:cNvPr>
              <p14:cNvContentPartPr/>
              <p14:nvPr/>
            </p14:nvContentPartPr>
            <p14:xfrm>
              <a:off x="8620936" y="1719245"/>
              <a:ext cx="63720" cy="168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22D5EA0-B2BC-4D8E-9CEB-B85EA2125E4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06536" y="1704845"/>
                <a:ext cx="9180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98D8111-B798-4D81-9C29-6A7BCD0F687F}"/>
                  </a:ext>
                </a:extLst>
              </p14:cNvPr>
              <p14:cNvContentPartPr/>
              <p14:nvPr/>
            </p14:nvContentPartPr>
            <p14:xfrm>
              <a:off x="9010096" y="1550045"/>
              <a:ext cx="417240" cy="471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98D8111-B798-4D81-9C29-6A7BCD0F68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95696" y="1535645"/>
                <a:ext cx="44532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D2872C76-B823-4757-B4C9-C5793C82E942}"/>
                  </a:ext>
                </a:extLst>
              </p14:cNvPr>
              <p14:cNvContentPartPr/>
              <p14:nvPr/>
            </p14:nvContentPartPr>
            <p14:xfrm>
              <a:off x="9554776" y="1411085"/>
              <a:ext cx="1180080" cy="345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D2872C76-B823-4757-B4C9-C5793C82E9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40376" y="1396685"/>
                <a:ext cx="12081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49AC239-E252-4BBB-BBD1-D8DBC893057F}"/>
                  </a:ext>
                </a:extLst>
              </p14:cNvPr>
              <p14:cNvContentPartPr/>
              <p14:nvPr/>
            </p14:nvContentPartPr>
            <p14:xfrm>
              <a:off x="7778896" y="1283285"/>
              <a:ext cx="307080" cy="510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49AC239-E252-4BBB-BBD1-D8DBC893057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764496" y="1268885"/>
                <a:ext cx="33516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E35C4A4-317D-4148-A5C7-690F749497D0}"/>
                  </a:ext>
                </a:extLst>
              </p14:cNvPr>
              <p14:cNvContentPartPr/>
              <p14:nvPr/>
            </p14:nvContentPartPr>
            <p14:xfrm>
              <a:off x="11505616" y="1379045"/>
              <a:ext cx="162720" cy="3236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E35C4A4-317D-4148-A5C7-690F749497D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1491216" y="1364645"/>
                <a:ext cx="1908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1601FE86-D055-4F2F-87F7-49F421A80830}"/>
                  </a:ext>
                </a:extLst>
              </p14:cNvPr>
              <p14:cNvContentPartPr/>
              <p14:nvPr/>
            </p14:nvContentPartPr>
            <p14:xfrm>
              <a:off x="11558536" y="1902485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1601FE86-D055-4F2F-87F7-49F421A808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544136" y="18880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5CBB3A-0965-4699-BDC4-D9173AB2E421}"/>
                  </a:ext>
                </a:extLst>
              </p14:cNvPr>
              <p14:cNvContentPartPr/>
              <p14:nvPr/>
            </p14:nvContentPartPr>
            <p14:xfrm>
              <a:off x="458656" y="2809685"/>
              <a:ext cx="511200" cy="569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5CBB3A-0965-4699-BDC4-D9173AB2E42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4256" y="2795285"/>
                <a:ext cx="53928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3E44A18-2156-48C9-A6E7-5F41D67B2AB0}"/>
                  </a:ext>
                </a:extLst>
              </p14:cNvPr>
              <p14:cNvContentPartPr/>
              <p14:nvPr/>
            </p14:nvContentPartPr>
            <p14:xfrm>
              <a:off x="4880176" y="3122885"/>
              <a:ext cx="358920" cy="33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3E44A18-2156-48C9-A6E7-5F41D67B2AB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65776" y="3108485"/>
                <a:ext cx="3870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6F37057-A50B-4240-BD55-278F4C2D22CE}"/>
                  </a:ext>
                </a:extLst>
              </p14:cNvPr>
              <p14:cNvContentPartPr/>
              <p14:nvPr/>
            </p14:nvContentPartPr>
            <p14:xfrm>
              <a:off x="4969456" y="3333845"/>
              <a:ext cx="332280" cy="24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6F37057-A50B-4240-BD55-278F4C2D22C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955056" y="3319445"/>
                <a:ext cx="360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A70870F-8017-4650-8A2A-F585CE0EDD02}"/>
                  </a:ext>
                </a:extLst>
              </p14:cNvPr>
              <p14:cNvContentPartPr/>
              <p14:nvPr/>
            </p14:nvContentPartPr>
            <p14:xfrm>
              <a:off x="1637296" y="2763605"/>
              <a:ext cx="2921040" cy="728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A70870F-8017-4650-8A2A-F585CE0EDD0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2896" y="2749205"/>
                <a:ext cx="2949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A545F1D-93A8-4F39-A141-69E12EF98689}"/>
                  </a:ext>
                </a:extLst>
              </p14:cNvPr>
              <p14:cNvContentPartPr/>
              <p14:nvPr/>
            </p14:nvContentPartPr>
            <p14:xfrm>
              <a:off x="413296" y="4308725"/>
              <a:ext cx="550080" cy="6422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A545F1D-93A8-4F39-A141-69E12EF9868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8896" y="4294325"/>
                <a:ext cx="57816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17EFBAB-FA08-4E4B-B729-21F21F8C591E}"/>
                  </a:ext>
                </a:extLst>
              </p14:cNvPr>
              <p14:cNvContentPartPr/>
              <p14:nvPr/>
            </p14:nvContentPartPr>
            <p14:xfrm>
              <a:off x="4002496" y="4087685"/>
              <a:ext cx="1209240" cy="696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17EFBAB-FA08-4E4B-B729-21F21F8C591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88096" y="4073285"/>
                <a:ext cx="1237320" cy="72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24AB06-DAA4-4C9A-AE11-5D04C39086DA}"/>
                  </a:ext>
                </a:extLst>
              </p14:cNvPr>
              <p14:cNvContentPartPr/>
              <p14:nvPr/>
            </p14:nvContentPartPr>
            <p14:xfrm>
              <a:off x="3377176" y="4260125"/>
              <a:ext cx="302400" cy="425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24AB06-DAA4-4C9A-AE11-5D04C39086D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362776" y="4245725"/>
                <a:ext cx="330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6195F9D-CBA4-4573-BC64-4375FC34EDC1}"/>
                  </a:ext>
                </a:extLst>
              </p14:cNvPr>
              <p14:cNvContentPartPr/>
              <p14:nvPr/>
            </p14:nvContentPartPr>
            <p14:xfrm>
              <a:off x="2320936" y="4125485"/>
              <a:ext cx="749880" cy="6465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6195F9D-CBA4-4573-BC64-4375FC34EDC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06536" y="4111085"/>
                <a:ext cx="7779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732AD24-2294-4E08-949B-703C336D3939}"/>
                  </a:ext>
                </a:extLst>
              </p14:cNvPr>
              <p14:cNvContentPartPr/>
              <p14:nvPr/>
            </p14:nvContentPartPr>
            <p14:xfrm>
              <a:off x="1560616" y="4099925"/>
              <a:ext cx="430200" cy="600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732AD24-2294-4E08-949B-703C336D39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46216" y="4085525"/>
                <a:ext cx="45828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D1B8BBE-E34A-47A2-835F-08467B3BDE72}"/>
                  </a:ext>
                </a:extLst>
              </p14:cNvPr>
              <p14:cNvContentPartPr/>
              <p14:nvPr/>
            </p14:nvContentPartPr>
            <p14:xfrm>
              <a:off x="253456" y="5598605"/>
              <a:ext cx="455400" cy="601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D1B8BBE-E34A-47A2-835F-08467B3BDE7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9056" y="5584205"/>
                <a:ext cx="4834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FA36376-164D-42FA-899C-5D0BD7410CAF}"/>
                  </a:ext>
                </a:extLst>
              </p14:cNvPr>
              <p14:cNvContentPartPr/>
              <p14:nvPr/>
            </p14:nvContentPartPr>
            <p14:xfrm>
              <a:off x="1449016" y="5495645"/>
              <a:ext cx="737280" cy="6195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FA36376-164D-42FA-899C-5D0BD7410CA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34616" y="5481245"/>
                <a:ext cx="765360" cy="64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7B8A260-63D1-49BB-AD92-2669429A6C1E}"/>
                  </a:ext>
                </a:extLst>
              </p14:cNvPr>
              <p14:cNvContentPartPr/>
              <p14:nvPr/>
            </p14:nvContentPartPr>
            <p14:xfrm>
              <a:off x="2567536" y="5538485"/>
              <a:ext cx="1737000" cy="4492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7B8A260-63D1-49BB-AD92-2669429A6C1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53136" y="5524085"/>
                <a:ext cx="176508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C25F85A-715D-401B-8783-4AD4D98BE61D}"/>
                  </a:ext>
                </a:extLst>
              </p14:cNvPr>
              <p14:cNvContentPartPr/>
              <p14:nvPr/>
            </p14:nvContentPartPr>
            <p14:xfrm>
              <a:off x="4629616" y="5477285"/>
              <a:ext cx="889920" cy="509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C25F85A-715D-401B-8783-4AD4D98BE61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15216" y="5462885"/>
                <a:ext cx="918000" cy="53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5981895-70DA-4822-8EA5-99C70065C596}"/>
                  </a:ext>
                </a:extLst>
              </p14:cNvPr>
              <p14:cNvContentPartPr/>
              <p14:nvPr/>
            </p14:nvContentPartPr>
            <p14:xfrm>
              <a:off x="7279576" y="3148805"/>
              <a:ext cx="195840" cy="170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5981895-70DA-4822-8EA5-99C70065C5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65176" y="3134405"/>
                <a:ext cx="22392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503C942-B41B-4498-BD26-6A41C7FE957D}"/>
                  </a:ext>
                </a:extLst>
              </p14:cNvPr>
              <p14:cNvContentPartPr/>
              <p14:nvPr/>
            </p14:nvContentPartPr>
            <p14:xfrm>
              <a:off x="5628256" y="2904365"/>
              <a:ext cx="1303920" cy="44784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503C942-B41B-4498-BD26-6A41C7FE957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613856" y="2889965"/>
                <a:ext cx="13320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FEF37536-39E5-473D-B8C1-D2350C8A7C47}"/>
                  </a:ext>
                </a:extLst>
              </p14:cNvPr>
              <p14:cNvContentPartPr/>
              <p14:nvPr/>
            </p14:nvContentPartPr>
            <p14:xfrm>
              <a:off x="8610496" y="3303605"/>
              <a:ext cx="360" cy="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FEF37536-39E5-473D-B8C1-D2350C8A7C4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96096" y="32892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50FBF08-E4D9-4343-AD08-3122F249BE95}"/>
                  </a:ext>
                </a:extLst>
              </p14:cNvPr>
              <p14:cNvContentPartPr/>
              <p14:nvPr/>
            </p14:nvContentPartPr>
            <p14:xfrm>
              <a:off x="7740016" y="2640845"/>
              <a:ext cx="570240" cy="9896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50FBF08-E4D9-4343-AD08-3122F249BE9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25616" y="2626445"/>
                <a:ext cx="598320" cy="10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8F21B08-6C27-43D2-819D-79F3A7D47A27}"/>
                  </a:ext>
                </a:extLst>
              </p14:cNvPr>
              <p14:cNvContentPartPr/>
              <p14:nvPr/>
            </p14:nvContentPartPr>
            <p14:xfrm>
              <a:off x="9705256" y="3201725"/>
              <a:ext cx="1440" cy="25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8F21B08-6C27-43D2-819D-79F3A7D47A2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690856" y="3187325"/>
                <a:ext cx="2952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D6440FE-A3CA-432C-90BE-32B4E87764EE}"/>
                  </a:ext>
                </a:extLst>
              </p14:cNvPr>
              <p14:cNvContentPartPr/>
              <p14:nvPr/>
            </p14:nvContentPartPr>
            <p14:xfrm>
              <a:off x="8866096" y="2617085"/>
              <a:ext cx="585000" cy="935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D6440FE-A3CA-432C-90BE-32B4E87764E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851696" y="2602685"/>
                <a:ext cx="613080" cy="9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BA55799-37F0-44EA-8D0C-E714DFF4E443}"/>
                  </a:ext>
                </a:extLst>
              </p14:cNvPr>
              <p14:cNvContentPartPr/>
              <p14:nvPr/>
            </p14:nvContentPartPr>
            <p14:xfrm>
              <a:off x="9820456" y="2676125"/>
              <a:ext cx="1149120" cy="820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BA55799-37F0-44EA-8D0C-E714DFF4E44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06056" y="2661725"/>
                <a:ext cx="117720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8B77E40-AC63-4A9E-A479-AA2C4DC721BB}"/>
                  </a:ext>
                </a:extLst>
              </p14:cNvPr>
              <p14:cNvContentPartPr/>
              <p14:nvPr/>
            </p14:nvContentPartPr>
            <p14:xfrm>
              <a:off x="10919176" y="2543645"/>
              <a:ext cx="324360" cy="280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8B77E40-AC63-4A9E-A479-AA2C4DC721B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04776" y="2529245"/>
                <a:ext cx="35244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054CBF3-DA45-463A-9080-F011E9C040B1}"/>
                  </a:ext>
                </a:extLst>
              </p14:cNvPr>
              <p14:cNvContentPartPr/>
              <p14:nvPr/>
            </p14:nvContentPartPr>
            <p14:xfrm>
              <a:off x="5670376" y="4237805"/>
              <a:ext cx="1970640" cy="381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054CBF3-DA45-463A-9080-F011E9C040B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655976" y="4223405"/>
                <a:ext cx="199872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94FE2F09-09E1-46B6-A16A-9CCB3B1F00C5}"/>
                  </a:ext>
                </a:extLst>
              </p14:cNvPr>
              <p14:cNvContentPartPr/>
              <p14:nvPr/>
            </p14:nvContentPartPr>
            <p14:xfrm>
              <a:off x="6048376" y="5453165"/>
              <a:ext cx="297000" cy="504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94FE2F09-09E1-46B6-A16A-9CCB3B1F00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33976" y="5438765"/>
                <a:ext cx="3250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FBE051-5BF4-460F-9C17-FB3B3F67155F}"/>
                  </a:ext>
                </a:extLst>
              </p14:cNvPr>
              <p14:cNvContentPartPr/>
              <p14:nvPr/>
            </p14:nvContentPartPr>
            <p14:xfrm>
              <a:off x="6657136" y="5402765"/>
              <a:ext cx="2392200" cy="6890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FBE051-5BF4-460F-9C17-FB3B3F6715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642736" y="5388365"/>
                <a:ext cx="2420280" cy="71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56FB885-9B51-4FF3-9608-14E6EFD90CD8}"/>
                  </a:ext>
                </a:extLst>
              </p14:cNvPr>
              <p14:cNvContentPartPr/>
              <p14:nvPr/>
            </p14:nvContentPartPr>
            <p14:xfrm>
              <a:off x="9514816" y="5447765"/>
              <a:ext cx="1985400" cy="6451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56FB885-9B51-4FF3-9608-14E6EFD90C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500416" y="5433365"/>
                <a:ext cx="2013480" cy="6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1173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A4B276B-F769-4EE9-8E75-E1D74231DA9F}"/>
                  </a:ext>
                </a:extLst>
              </p14:cNvPr>
              <p14:cNvContentPartPr/>
              <p14:nvPr/>
            </p14:nvContentPartPr>
            <p14:xfrm>
              <a:off x="5980336" y="470405"/>
              <a:ext cx="1568520" cy="44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A4B276B-F769-4EE9-8E75-E1D74231DA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65936" y="456005"/>
                <a:ext cx="1596600" cy="47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7F0AE30-ADE2-42AE-B0BB-9443D9886BC2}"/>
                  </a:ext>
                </a:extLst>
              </p14:cNvPr>
              <p14:cNvContentPartPr/>
              <p14:nvPr/>
            </p14:nvContentPartPr>
            <p14:xfrm>
              <a:off x="4631056" y="699005"/>
              <a:ext cx="350280" cy="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7F0AE30-ADE2-42AE-B0BB-9443D9886B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6656" y="684605"/>
                <a:ext cx="3783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D03C1A-84C7-4BC4-9FE2-76C2AF3C34B5}"/>
                  </a:ext>
                </a:extLst>
              </p14:cNvPr>
              <p14:cNvContentPartPr/>
              <p14:nvPr/>
            </p14:nvContentPartPr>
            <p14:xfrm>
              <a:off x="2369176" y="459245"/>
              <a:ext cx="1663920" cy="443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D03C1A-84C7-4BC4-9FE2-76C2AF3C34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54776" y="444845"/>
                <a:ext cx="16920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4915070-F28E-4C1B-B80F-A3CB01248B72}"/>
                  </a:ext>
                </a:extLst>
              </p14:cNvPr>
              <p14:cNvContentPartPr/>
              <p14:nvPr/>
            </p14:nvContentPartPr>
            <p14:xfrm>
              <a:off x="3544216" y="1311365"/>
              <a:ext cx="254880" cy="350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4915070-F28E-4C1B-B80F-A3CB01248B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29816" y="1296965"/>
                <a:ext cx="28296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9A25013-5B72-45A2-A17F-8DD2A7954B00}"/>
                  </a:ext>
                </a:extLst>
              </p14:cNvPr>
              <p14:cNvContentPartPr/>
              <p14:nvPr/>
            </p14:nvContentPartPr>
            <p14:xfrm>
              <a:off x="2635216" y="1270325"/>
              <a:ext cx="660960" cy="389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9A25013-5B72-45A2-A17F-8DD2A7954B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20816" y="1255925"/>
                <a:ext cx="68904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A7BDBFE-B52C-4054-860C-0F73EF148377}"/>
                  </a:ext>
                </a:extLst>
              </p14:cNvPr>
              <p14:cNvContentPartPr/>
              <p14:nvPr/>
            </p14:nvContentPartPr>
            <p14:xfrm>
              <a:off x="3971536" y="1334765"/>
              <a:ext cx="230400" cy="3769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A7BDBFE-B52C-4054-860C-0F73EF1483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57136" y="1320365"/>
                <a:ext cx="25848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68813C8-B421-473D-9034-67DC4CFF14A4}"/>
                  </a:ext>
                </a:extLst>
              </p14:cNvPr>
              <p14:cNvContentPartPr/>
              <p14:nvPr/>
            </p14:nvContentPartPr>
            <p14:xfrm>
              <a:off x="1326256" y="596765"/>
              <a:ext cx="516960" cy="2473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68813C8-B421-473D-9034-67DC4CFF14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1856" y="582365"/>
                <a:ext cx="54504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9FC63FD-06A0-4834-A85A-F3F79B829EA7}"/>
                  </a:ext>
                </a:extLst>
              </p14:cNvPr>
              <p14:cNvContentPartPr/>
              <p14:nvPr/>
            </p14:nvContentPartPr>
            <p14:xfrm>
              <a:off x="1338496" y="1501805"/>
              <a:ext cx="399600" cy="216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9FC63FD-06A0-4834-A85A-F3F79B829EA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24096" y="1487405"/>
                <a:ext cx="427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AEF4E4E-82B1-4DBA-970D-7D1C9AD5FE5F}"/>
                  </a:ext>
                </a:extLst>
              </p14:cNvPr>
              <p14:cNvContentPartPr/>
              <p14:nvPr/>
            </p14:nvContentPartPr>
            <p14:xfrm>
              <a:off x="464776" y="2295605"/>
              <a:ext cx="383400" cy="5446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AEF4E4E-82B1-4DBA-970D-7D1C9AD5FE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0376" y="2281205"/>
                <a:ext cx="4114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7341898-9474-4542-B82A-E4531AC3CF22}"/>
                  </a:ext>
                </a:extLst>
              </p14:cNvPr>
              <p14:cNvContentPartPr/>
              <p14:nvPr/>
            </p14:nvContentPartPr>
            <p14:xfrm>
              <a:off x="2990176" y="2569925"/>
              <a:ext cx="210240" cy="97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7341898-9474-4542-B82A-E4531AC3CF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75776" y="2555525"/>
                <a:ext cx="2383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57C3461-59D0-4B28-9643-0D11B99B2471}"/>
                  </a:ext>
                </a:extLst>
              </p14:cNvPr>
              <p14:cNvContentPartPr/>
              <p14:nvPr/>
            </p14:nvContentPartPr>
            <p14:xfrm>
              <a:off x="2941576" y="2776925"/>
              <a:ext cx="25524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57C3461-59D0-4B28-9643-0D11B99B247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27176" y="2762525"/>
                <a:ext cx="2833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2321AB7-8327-4698-AFDF-BB719E7E908B}"/>
                  </a:ext>
                </a:extLst>
              </p14:cNvPr>
              <p14:cNvContentPartPr/>
              <p14:nvPr/>
            </p14:nvContentPartPr>
            <p14:xfrm>
              <a:off x="1434976" y="2328725"/>
              <a:ext cx="1221840" cy="525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2321AB7-8327-4698-AFDF-BB719E7E908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20576" y="2314325"/>
                <a:ext cx="124992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849D241C-3DED-4731-A2D7-4D041C3DBF0B}"/>
                  </a:ext>
                </a:extLst>
              </p14:cNvPr>
              <p14:cNvContentPartPr/>
              <p14:nvPr/>
            </p14:nvContentPartPr>
            <p14:xfrm>
              <a:off x="3013936" y="3960965"/>
              <a:ext cx="274320" cy="158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849D241C-3DED-4731-A2D7-4D041C3DBF0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99536" y="3946565"/>
                <a:ext cx="30240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24AFFEB-A734-491B-BAC7-51DF128A0C3C}"/>
                  </a:ext>
                </a:extLst>
              </p14:cNvPr>
              <p14:cNvContentPartPr/>
              <p14:nvPr/>
            </p14:nvContentPartPr>
            <p14:xfrm>
              <a:off x="1397896" y="3635525"/>
              <a:ext cx="1293120" cy="574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24AFFEB-A734-491B-BAC7-51DF128A0C3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3496" y="3621125"/>
                <a:ext cx="1321200" cy="60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C2CAC67-C141-4196-B8B5-320469F77388}"/>
                  </a:ext>
                </a:extLst>
              </p14:cNvPr>
              <p14:cNvContentPartPr/>
              <p14:nvPr/>
            </p14:nvContentPartPr>
            <p14:xfrm>
              <a:off x="4788016" y="2536805"/>
              <a:ext cx="210600" cy="108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C2CAC67-C141-4196-B8B5-320469F773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73616" y="2522405"/>
                <a:ext cx="238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1DADAC0-DE5E-438D-AA03-7BF7258C0166}"/>
                  </a:ext>
                </a:extLst>
              </p14:cNvPr>
              <p14:cNvContentPartPr/>
              <p14:nvPr/>
            </p14:nvContentPartPr>
            <p14:xfrm>
              <a:off x="4775416" y="2708885"/>
              <a:ext cx="277200" cy="75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1DADAC0-DE5E-438D-AA03-7BF7258C01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1016" y="2694485"/>
                <a:ext cx="3052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AF95956-0158-4BD8-A710-1143C08D0EE6}"/>
                  </a:ext>
                </a:extLst>
              </p14:cNvPr>
              <p14:cNvContentPartPr/>
              <p14:nvPr/>
            </p14:nvContentPartPr>
            <p14:xfrm>
              <a:off x="5428096" y="2249885"/>
              <a:ext cx="248400" cy="540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AF95956-0158-4BD8-A710-1143C08D0E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13696" y="2235485"/>
                <a:ext cx="27648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A8198B1-9911-44C0-A44A-C9999B81D6F8}"/>
                  </a:ext>
                </a:extLst>
              </p14:cNvPr>
              <p14:cNvContentPartPr/>
              <p14:nvPr/>
            </p14:nvContentPartPr>
            <p14:xfrm>
              <a:off x="7319176" y="2338085"/>
              <a:ext cx="1302480" cy="502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A8198B1-9911-44C0-A44A-C9999B81D6F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04776" y="2323685"/>
                <a:ext cx="1330560" cy="5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9FF4FB-3190-4C62-8F93-E4E3E9B2194F}"/>
                  </a:ext>
                </a:extLst>
              </p14:cNvPr>
              <p14:cNvContentPartPr/>
              <p14:nvPr/>
            </p14:nvContentPartPr>
            <p14:xfrm>
              <a:off x="6579376" y="2360765"/>
              <a:ext cx="469800" cy="403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9FF4FB-3190-4C62-8F93-E4E3E9B2194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64976" y="2346365"/>
                <a:ext cx="49788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E0A60E8-06AF-4BED-A472-5DFF080BFD0B}"/>
                  </a:ext>
                </a:extLst>
              </p14:cNvPr>
              <p14:cNvContentPartPr/>
              <p14:nvPr/>
            </p14:nvContentPartPr>
            <p14:xfrm>
              <a:off x="5955136" y="2540045"/>
              <a:ext cx="270720" cy="2152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E0A60E8-06AF-4BED-A472-5DFF080BFD0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940736" y="2525645"/>
                <a:ext cx="2988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BC5D8D5-BA53-4A8A-888D-37A55FD36219}"/>
                  </a:ext>
                </a:extLst>
              </p14:cNvPr>
              <p14:cNvContentPartPr/>
              <p14:nvPr/>
            </p14:nvContentPartPr>
            <p14:xfrm>
              <a:off x="3838336" y="2454365"/>
              <a:ext cx="607680" cy="612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BC5D8D5-BA53-4A8A-888D-37A55FD3621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23936" y="2439965"/>
                <a:ext cx="63576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A263C53-2474-4793-8720-5FD5DC042661}"/>
                  </a:ext>
                </a:extLst>
              </p14:cNvPr>
              <p14:cNvContentPartPr/>
              <p14:nvPr/>
            </p14:nvContentPartPr>
            <p14:xfrm>
              <a:off x="8920456" y="2615285"/>
              <a:ext cx="222120" cy="165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A263C53-2474-4793-8720-5FD5DC0426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06056" y="2600885"/>
                <a:ext cx="2502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5D02146-8B18-4C0C-8A12-777CE9ACC8B6}"/>
                  </a:ext>
                </a:extLst>
              </p14:cNvPr>
              <p14:cNvContentPartPr/>
              <p14:nvPr/>
            </p14:nvContentPartPr>
            <p14:xfrm>
              <a:off x="3789376" y="3690605"/>
              <a:ext cx="2162160" cy="854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5D02146-8B18-4C0C-8A12-777CE9ACC8B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774976" y="3676205"/>
                <a:ext cx="2190240" cy="88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84C6656-FCCA-4ABF-9180-E7A9DAA8E75C}"/>
                  </a:ext>
                </a:extLst>
              </p14:cNvPr>
              <p14:cNvContentPartPr/>
              <p14:nvPr/>
            </p14:nvContentPartPr>
            <p14:xfrm>
              <a:off x="6413056" y="4074365"/>
              <a:ext cx="192240" cy="9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84C6656-FCCA-4ABF-9180-E7A9DAA8E7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98656" y="4059965"/>
                <a:ext cx="220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DFE9CBC-3038-42C8-A478-8938376C9435}"/>
                  </a:ext>
                </a:extLst>
              </p14:cNvPr>
              <p14:cNvContentPartPr/>
              <p14:nvPr/>
            </p14:nvContentPartPr>
            <p14:xfrm>
              <a:off x="6393616" y="4265885"/>
              <a:ext cx="203760" cy="230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DFE9CBC-3038-42C8-A478-8938376C943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379216" y="4251485"/>
                <a:ext cx="2318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C00C3D7-87DE-4A35-A286-4AB60051980B}"/>
                  </a:ext>
                </a:extLst>
              </p14:cNvPr>
              <p14:cNvContentPartPr/>
              <p14:nvPr/>
            </p14:nvContentPartPr>
            <p14:xfrm>
              <a:off x="6985456" y="4300445"/>
              <a:ext cx="321840" cy="129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C00C3D7-87DE-4A35-A286-4AB60051980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971056" y="4286045"/>
                <a:ext cx="3499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D16A299-98A8-4974-963D-956542DBACE0}"/>
                  </a:ext>
                </a:extLst>
              </p14:cNvPr>
              <p14:cNvContentPartPr/>
              <p14:nvPr/>
            </p14:nvContentPartPr>
            <p14:xfrm>
              <a:off x="296296" y="4855565"/>
              <a:ext cx="573840" cy="5886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D16A299-98A8-4974-963D-956542DBACE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1896" y="4841165"/>
                <a:ext cx="60192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7505E92-887A-49E3-A52B-87FEA154718F}"/>
                  </a:ext>
                </a:extLst>
              </p14:cNvPr>
              <p14:cNvContentPartPr/>
              <p14:nvPr/>
            </p14:nvContentPartPr>
            <p14:xfrm>
              <a:off x="3057136" y="5103605"/>
              <a:ext cx="198720" cy="5850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7505E92-887A-49E3-A52B-87FEA154718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42736" y="5089205"/>
                <a:ext cx="22680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F282445-3CA3-487F-922B-A03BE59597B1}"/>
                  </a:ext>
                </a:extLst>
              </p14:cNvPr>
              <p14:cNvContentPartPr/>
              <p14:nvPr/>
            </p14:nvContentPartPr>
            <p14:xfrm>
              <a:off x="1572856" y="4943045"/>
              <a:ext cx="844200" cy="440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F282445-3CA3-487F-922B-A03BE59597B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58456" y="4928645"/>
                <a:ext cx="8722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53FBB1F-35C9-4F7E-AD15-A50226F4AAF5}"/>
                  </a:ext>
                </a:extLst>
              </p14:cNvPr>
              <p14:cNvContentPartPr/>
              <p14:nvPr/>
            </p14:nvContentPartPr>
            <p14:xfrm>
              <a:off x="3312736" y="4895525"/>
              <a:ext cx="767160" cy="493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53FBB1F-35C9-4F7E-AD15-A50226F4AAF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98336" y="4881125"/>
                <a:ext cx="79524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D504871-12C5-4AC6-AC3F-5B01110DFC38}"/>
                  </a:ext>
                </a:extLst>
              </p14:cNvPr>
              <p14:cNvContentPartPr/>
              <p14:nvPr/>
            </p14:nvContentPartPr>
            <p14:xfrm>
              <a:off x="4641496" y="4883645"/>
              <a:ext cx="1079640" cy="511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D504871-12C5-4AC6-AC3F-5B01110DFC3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627096" y="4869245"/>
                <a:ext cx="11077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8FE0E0-E378-4B4E-A509-3B00CDA49B20}"/>
                  </a:ext>
                </a:extLst>
              </p14:cNvPr>
              <p14:cNvContentPartPr/>
              <p14:nvPr/>
            </p14:nvContentPartPr>
            <p14:xfrm>
              <a:off x="6230896" y="4913525"/>
              <a:ext cx="684360" cy="4636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8FE0E0-E378-4B4E-A509-3B00CDA49B2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6496" y="4899125"/>
                <a:ext cx="7124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6765BBA-9465-4BD3-9FD0-5F6ADC9BE7FC}"/>
                  </a:ext>
                </a:extLst>
              </p14:cNvPr>
              <p14:cNvContentPartPr/>
              <p14:nvPr/>
            </p14:nvContentPartPr>
            <p14:xfrm>
              <a:off x="7588816" y="4860245"/>
              <a:ext cx="581400" cy="4561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6765BBA-9465-4BD3-9FD0-5F6ADC9BE7F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574416" y="4845845"/>
                <a:ext cx="60948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9E48921-1AE1-411B-8DFF-E6449E64CA5E}"/>
                  </a:ext>
                </a:extLst>
              </p14:cNvPr>
              <p14:cNvContentPartPr/>
              <p14:nvPr/>
            </p14:nvContentPartPr>
            <p14:xfrm>
              <a:off x="9532816" y="4864925"/>
              <a:ext cx="106920" cy="583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9E48921-1AE1-411B-8DFF-E6449E64CA5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18416" y="4850525"/>
                <a:ext cx="13500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EE21A8F-A9C3-4EC3-A053-1B2F490C04CB}"/>
                  </a:ext>
                </a:extLst>
              </p14:cNvPr>
              <p14:cNvContentPartPr/>
              <p14:nvPr/>
            </p14:nvContentPartPr>
            <p14:xfrm>
              <a:off x="8652616" y="5079845"/>
              <a:ext cx="1140840" cy="635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EE21A8F-A9C3-4EC3-A053-1B2F490C04C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638216" y="5065445"/>
                <a:ext cx="116892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2FF70A3-9E66-47A3-8EF1-ACFABF1F5A6B}"/>
                  </a:ext>
                </a:extLst>
              </p14:cNvPr>
              <p14:cNvContentPartPr/>
              <p14:nvPr/>
            </p14:nvContentPartPr>
            <p14:xfrm>
              <a:off x="10064536" y="4892645"/>
              <a:ext cx="833760" cy="489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2FF70A3-9E66-47A3-8EF1-ACFABF1F5A6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050136" y="4878245"/>
                <a:ext cx="8618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B6651B4-9949-42D8-B73C-358ADCD45E9A}"/>
                  </a:ext>
                </a:extLst>
              </p14:cNvPr>
              <p14:cNvContentPartPr/>
              <p14:nvPr/>
            </p14:nvContentPartPr>
            <p14:xfrm>
              <a:off x="4336576" y="5690765"/>
              <a:ext cx="373320" cy="590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B6651B4-9949-42D8-B73C-358ADCD45E9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22176" y="5676365"/>
                <a:ext cx="40140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A58FC8F-6D17-41DB-AF04-E7A12166BE59}"/>
                  </a:ext>
                </a:extLst>
              </p14:cNvPr>
              <p14:cNvContentPartPr/>
              <p14:nvPr/>
            </p14:nvContentPartPr>
            <p14:xfrm>
              <a:off x="3225256" y="5786525"/>
              <a:ext cx="633960" cy="442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A58FC8F-6D17-41DB-AF04-E7A12166BE5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210856" y="5772125"/>
                <a:ext cx="662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A589318-7D48-45B4-B8F2-5FD27B3E7819}"/>
                  </a:ext>
                </a:extLst>
              </p14:cNvPr>
              <p14:cNvContentPartPr/>
              <p14:nvPr/>
            </p14:nvContentPartPr>
            <p14:xfrm>
              <a:off x="2155336" y="5818565"/>
              <a:ext cx="691920" cy="416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A589318-7D48-45B4-B8F2-5FD27B3E781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40936" y="5804165"/>
                <a:ext cx="7200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7AB0138-BCFF-4D56-8AFE-948E2A0BA97B}"/>
                  </a:ext>
                </a:extLst>
              </p14:cNvPr>
              <p14:cNvContentPartPr/>
              <p14:nvPr/>
            </p14:nvContentPartPr>
            <p14:xfrm>
              <a:off x="1280896" y="5776085"/>
              <a:ext cx="560160" cy="603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7AB0138-BCFF-4D56-8AFE-948E2A0BA97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66496" y="5761685"/>
                <a:ext cx="588240" cy="63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B387360-550F-4826-98EA-2502C7A61CD0}"/>
                  </a:ext>
                </a:extLst>
              </p14:cNvPr>
              <p14:cNvContentPartPr/>
              <p14:nvPr/>
            </p14:nvContentPartPr>
            <p14:xfrm>
              <a:off x="5137576" y="5734685"/>
              <a:ext cx="929520" cy="511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B387360-550F-4826-98EA-2502C7A61CD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23176" y="5720285"/>
                <a:ext cx="95760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3FD9489-3197-42F0-B76D-04605F77205D}"/>
                  </a:ext>
                </a:extLst>
              </p14:cNvPr>
              <p14:cNvContentPartPr/>
              <p14:nvPr/>
            </p14:nvContentPartPr>
            <p14:xfrm>
              <a:off x="6465616" y="5882285"/>
              <a:ext cx="772920" cy="650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3FD9489-3197-42F0-B76D-04605F77205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51216" y="5867885"/>
                <a:ext cx="80100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A2B83EF-0678-4F5C-8C07-DA768C75F8E5}"/>
                  </a:ext>
                </a:extLst>
              </p14:cNvPr>
              <p14:cNvContentPartPr/>
              <p14:nvPr/>
            </p14:nvContentPartPr>
            <p14:xfrm>
              <a:off x="7598536" y="6019085"/>
              <a:ext cx="621000" cy="206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A2B83EF-0678-4F5C-8C07-DA768C75F8E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584136" y="6004685"/>
                <a:ext cx="6490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461F262-4C60-4EE3-A832-9FAB556B126F}"/>
                  </a:ext>
                </a:extLst>
              </p14:cNvPr>
              <p14:cNvContentPartPr/>
              <p14:nvPr/>
            </p14:nvContentPartPr>
            <p14:xfrm>
              <a:off x="7959616" y="5774645"/>
              <a:ext cx="141480" cy="676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461F262-4C60-4EE3-A832-9FAB556B126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45216" y="5760245"/>
                <a:ext cx="16956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537383F-832C-4F01-B4D2-B317B7AFE9C7}"/>
                  </a:ext>
                </a:extLst>
              </p14:cNvPr>
              <p14:cNvContentPartPr/>
              <p14:nvPr/>
            </p14:nvContentPartPr>
            <p14:xfrm>
              <a:off x="8639296" y="5731085"/>
              <a:ext cx="2948400" cy="6120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537383F-832C-4F01-B4D2-B317B7AFE9C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24896" y="5716685"/>
                <a:ext cx="2976480" cy="6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262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9A4D3F9-5397-4734-A3C0-B4BA4CA927F6}"/>
                  </a:ext>
                </a:extLst>
              </p14:cNvPr>
              <p14:cNvContentPartPr/>
              <p14:nvPr/>
            </p14:nvContentPartPr>
            <p14:xfrm>
              <a:off x="2241016" y="209405"/>
              <a:ext cx="1292400" cy="9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9A4D3F9-5397-4734-A3C0-B4BA4CA927F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6616" y="195005"/>
                <a:ext cx="1320480" cy="9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F1975DA-3759-4747-985B-8FD5DA85763F}"/>
                  </a:ext>
                </a:extLst>
              </p14:cNvPr>
              <p14:cNvContentPartPr/>
              <p14:nvPr/>
            </p14:nvContentPartPr>
            <p14:xfrm>
              <a:off x="963376" y="269165"/>
              <a:ext cx="761760" cy="627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F1975DA-3759-4747-985B-8FD5DA8576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8976" y="254765"/>
                <a:ext cx="7898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5051F0F-F44E-40C5-A26A-C681F7707B31}"/>
                  </a:ext>
                </a:extLst>
              </p14:cNvPr>
              <p14:cNvContentPartPr/>
              <p14:nvPr/>
            </p14:nvContentPartPr>
            <p14:xfrm>
              <a:off x="3953176" y="466085"/>
              <a:ext cx="806760" cy="264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5051F0F-F44E-40C5-A26A-C681F7707B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8776" y="451685"/>
                <a:ext cx="8348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82F4F2B-08F1-48F3-8424-90A6A70F57E4}"/>
                  </a:ext>
                </a:extLst>
              </p14:cNvPr>
              <p14:cNvContentPartPr/>
              <p14:nvPr/>
            </p14:nvContentPartPr>
            <p14:xfrm>
              <a:off x="5340976" y="228485"/>
              <a:ext cx="1087200" cy="47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82F4F2B-08F1-48F3-8424-90A6A70F57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26576" y="214085"/>
                <a:ext cx="11152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BFEA046-4D36-4FFD-B982-D03EB4613027}"/>
                  </a:ext>
                </a:extLst>
              </p14:cNvPr>
              <p14:cNvContentPartPr/>
              <p14:nvPr/>
            </p14:nvContentPartPr>
            <p14:xfrm>
              <a:off x="7962136" y="243245"/>
              <a:ext cx="556920" cy="3898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BFEA046-4D36-4FFD-B982-D03EB461302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47736" y="228845"/>
                <a:ext cx="5850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80D0238-6A4C-4105-858D-3E89FDBF78B4}"/>
                  </a:ext>
                </a:extLst>
              </p14:cNvPr>
              <p14:cNvContentPartPr/>
              <p14:nvPr/>
            </p14:nvContentPartPr>
            <p14:xfrm>
              <a:off x="6949096" y="215885"/>
              <a:ext cx="611640" cy="459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80D0238-6A4C-4105-858D-3E89FDBF78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34696" y="201485"/>
                <a:ext cx="6397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7965766-5C40-418E-8009-8932CFEFA514}"/>
                  </a:ext>
                </a:extLst>
              </p14:cNvPr>
              <p14:cNvContentPartPr/>
              <p14:nvPr/>
            </p14:nvContentPartPr>
            <p14:xfrm>
              <a:off x="8786536" y="266285"/>
              <a:ext cx="403200" cy="384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7965766-5C40-418E-8009-8932CFEFA5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72136" y="251885"/>
                <a:ext cx="43128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D547F30-37DD-487B-82BA-6D9940D146BB}"/>
                  </a:ext>
                </a:extLst>
              </p14:cNvPr>
              <p14:cNvContentPartPr/>
              <p14:nvPr/>
            </p14:nvContentPartPr>
            <p14:xfrm>
              <a:off x="9477016" y="616205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D547F30-37DD-487B-82BA-6D9940D146B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62616" y="6018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9837C67-4460-4ED4-9BF2-CD95EA1BA14F}"/>
                  </a:ext>
                </a:extLst>
              </p14:cNvPr>
              <p14:cNvContentPartPr/>
              <p14:nvPr/>
            </p14:nvContentPartPr>
            <p14:xfrm>
              <a:off x="1185496" y="1376885"/>
              <a:ext cx="694440" cy="567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9837C67-4460-4ED4-9BF2-CD95EA1BA1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1096" y="1362485"/>
                <a:ext cx="722520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E83FDB5-E080-46CD-838C-0D147481242B}"/>
                  </a:ext>
                </a:extLst>
              </p14:cNvPr>
              <p14:cNvContentPartPr/>
              <p14:nvPr/>
            </p14:nvContentPartPr>
            <p14:xfrm>
              <a:off x="4595776" y="1140365"/>
              <a:ext cx="184680" cy="50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E83FDB5-E080-46CD-838C-0D147481242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581376" y="1125965"/>
                <a:ext cx="212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DAEB693-952D-4867-92CE-389555DA99EA}"/>
                  </a:ext>
                </a:extLst>
              </p14:cNvPr>
              <p14:cNvContentPartPr/>
              <p14:nvPr/>
            </p14:nvContentPartPr>
            <p14:xfrm>
              <a:off x="4597576" y="1319645"/>
              <a:ext cx="342000" cy="425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DAEB693-952D-4867-92CE-389555DA99E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83176" y="1305245"/>
                <a:ext cx="3700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9FC6DA07-31D7-430B-8DCB-8D0A0072869E}"/>
                  </a:ext>
                </a:extLst>
              </p14:cNvPr>
              <p14:cNvContentPartPr/>
              <p14:nvPr/>
            </p14:nvContentPartPr>
            <p14:xfrm>
              <a:off x="3511096" y="1293365"/>
              <a:ext cx="585720" cy="4550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9FC6DA07-31D7-430B-8DCB-8D0A0072869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96696" y="1278965"/>
                <a:ext cx="6138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927012-D59D-4B1A-9010-828506D76B3D}"/>
                  </a:ext>
                </a:extLst>
              </p14:cNvPr>
              <p14:cNvContentPartPr/>
              <p14:nvPr/>
            </p14:nvContentPartPr>
            <p14:xfrm>
              <a:off x="2449456" y="1307045"/>
              <a:ext cx="685440" cy="412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927012-D59D-4B1A-9010-828506D76B3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35056" y="1292645"/>
                <a:ext cx="7135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B4BA49E-8477-4A28-8C15-536CAB187DA3}"/>
                  </a:ext>
                </a:extLst>
              </p14:cNvPr>
              <p14:cNvContentPartPr/>
              <p14:nvPr/>
            </p14:nvContentPartPr>
            <p14:xfrm>
              <a:off x="7098136" y="1298765"/>
              <a:ext cx="177480" cy="342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B4BA49E-8477-4A28-8C15-536CAB187D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83736" y="1284365"/>
                <a:ext cx="2055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6D6D4A6-C45A-4B14-9F7A-6EDBC8FDE933}"/>
                  </a:ext>
                </a:extLst>
              </p14:cNvPr>
              <p14:cNvContentPartPr/>
              <p14:nvPr/>
            </p14:nvContentPartPr>
            <p14:xfrm>
              <a:off x="7576216" y="1495325"/>
              <a:ext cx="465840" cy="531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6D6D4A6-C45A-4B14-9F7A-6EDBC8FDE93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61816" y="1480925"/>
                <a:ext cx="49392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C7215D-A063-463A-8BB5-2F0DB68D4714}"/>
                  </a:ext>
                </a:extLst>
              </p14:cNvPr>
              <p14:cNvContentPartPr/>
              <p14:nvPr/>
            </p14:nvContentPartPr>
            <p14:xfrm>
              <a:off x="5465896" y="1231805"/>
              <a:ext cx="1043640" cy="492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C7215D-A063-463A-8BB5-2F0DB68D471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51496" y="1217405"/>
                <a:ext cx="10717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1050C26-5A1D-43C6-BEE8-0BFC89CA467D}"/>
                  </a:ext>
                </a:extLst>
              </p14:cNvPr>
              <p14:cNvContentPartPr/>
              <p14:nvPr/>
            </p14:nvContentPartPr>
            <p14:xfrm>
              <a:off x="8597176" y="1421525"/>
              <a:ext cx="665640" cy="199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1050C26-5A1D-43C6-BEE8-0BFC89CA46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82776" y="1407125"/>
                <a:ext cx="6937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BE56205-74CF-4F3D-B215-553B36889776}"/>
                  </a:ext>
                </a:extLst>
              </p14:cNvPr>
              <p14:cNvContentPartPr/>
              <p14:nvPr/>
            </p14:nvContentPartPr>
            <p14:xfrm>
              <a:off x="9022696" y="1233605"/>
              <a:ext cx="186840" cy="59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BE56205-74CF-4F3D-B215-553B3688977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08296" y="1219205"/>
                <a:ext cx="21492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53D0EDE-F147-4049-95B4-3823BDF90A11}"/>
                  </a:ext>
                </a:extLst>
              </p14:cNvPr>
              <p14:cNvContentPartPr/>
              <p14:nvPr/>
            </p14:nvContentPartPr>
            <p14:xfrm>
              <a:off x="10021336" y="1239725"/>
              <a:ext cx="195840" cy="60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53D0EDE-F147-4049-95B4-3823BDF90A1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06936" y="1225325"/>
                <a:ext cx="223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4EE1004-9A63-4DE7-8AB0-FD7324B737F8}"/>
                  </a:ext>
                </a:extLst>
              </p14:cNvPr>
              <p14:cNvContentPartPr/>
              <p14:nvPr/>
            </p14:nvContentPartPr>
            <p14:xfrm>
              <a:off x="9699856" y="1431245"/>
              <a:ext cx="820440" cy="257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4EE1004-9A63-4DE7-8AB0-FD7324B737F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85456" y="1416845"/>
                <a:ext cx="8485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F1671CD4-CB4A-436B-B132-CEBECA466666}"/>
                  </a:ext>
                </a:extLst>
              </p14:cNvPr>
              <p14:cNvContentPartPr/>
              <p14:nvPr/>
            </p14:nvContentPartPr>
            <p14:xfrm>
              <a:off x="2306536" y="2139005"/>
              <a:ext cx="1185120" cy="7826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F1671CD4-CB4A-436B-B132-CEBECA4666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92136" y="2124605"/>
                <a:ext cx="121320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DDB80DD-D3EF-4681-9EA8-FDB859B7B6F1}"/>
                  </a:ext>
                </a:extLst>
              </p14:cNvPr>
              <p14:cNvContentPartPr/>
              <p14:nvPr/>
            </p14:nvContentPartPr>
            <p14:xfrm>
              <a:off x="3844456" y="2248445"/>
              <a:ext cx="1066320" cy="6645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DDB80DD-D3EF-4681-9EA8-FDB859B7B6F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830056" y="2234045"/>
                <a:ext cx="109440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401ABA6-4388-4D08-8BE9-C4ABA874D171}"/>
                  </a:ext>
                </a:extLst>
              </p14:cNvPr>
              <p14:cNvContentPartPr/>
              <p14:nvPr/>
            </p14:nvContentPartPr>
            <p14:xfrm>
              <a:off x="6389296" y="2502245"/>
              <a:ext cx="289800" cy="145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401ABA6-4388-4D08-8BE9-C4ABA874D17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74896" y="2487845"/>
                <a:ext cx="317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D3131E9-A692-413D-9AFB-4FDE0A548A12}"/>
                  </a:ext>
                </a:extLst>
              </p14:cNvPr>
              <p14:cNvContentPartPr/>
              <p14:nvPr/>
            </p14:nvContentPartPr>
            <p14:xfrm>
              <a:off x="5225056" y="2168525"/>
              <a:ext cx="831960" cy="582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D3131E9-A692-413D-9AFB-4FDE0A548A1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10656" y="2154125"/>
                <a:ext cx="86004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6608AB2-4627-4345-94B5-652A9DE9E565}"/>
                  </a:ext>
                </a:extLst>
              </p14:cNvPr>
              <p14:cNvContentPartPr/>
              <p14:nvPr/>
            </p14:nvContentPartPr>
            <p14:xfrm>
              <a:off x="7220536" y="2267525"/>
              <a:ext cx="760320" cy="424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6608AB2-4627-4345-94B5-652A9DE9E56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06136" y="2253125"/>
                <a:ext cx="7884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D6F259D-DFB6-4C10-A87B-CCDD5B3D6266}"/>
                  </a:ext>
                </a:extLst>
              </p14:cNvPr>
              <p14:cNvContentPartPr/>
              <p14:nvPr/>
            </p14:nvContentPartPr>
            <p14:xfrm>
              <a:off x="9319336" y="3648485"/>
              <a:ext cx="1131840" cy="453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D6F259D-DFB6-4C10-A87B-CCDD5B3D626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04936" y="3634085"/>
                <a:ext cx="115992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D184603-CE2F-4A64-B345-042D915E8715}"/>
                  </a:ext>
                </a:extLst>
              </p14:cNvPr>
              <p14:cNvContentPartPr/>
              <p14:nvPr/>
            </p14:nvContentPartPr>
            <p14:xfrm>
              <a:off x="8455336" y="2168525"/>
              <a:ext cx="2525760" cy="1271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D184603-CE2F-4A64-B345-042D915E871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40936" y="2154125"/>
                <a:ext cx="2553840" cy="12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1AAF2CC-7647-45E1-B3FF-5DCB608E0DC2}"/>
                  </a:ext>
                </a:extLst>
              </p14:cNvPr>
              <p14:cNvContentPartPr/>
              <p14:nvPr/>
            </p14:nvContentPartPr>
            <p14:xfrm>
              <a:off x="1675096" y="4171925"/>
              <a:ext cx="220680" cy="23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1AAF2CC-7647-45E1-B3FF-5DCB608E0D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60696" y="4157525"/>
                <a:ext cx="2487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DB575E-0D40-48BD-8D1A-FE46AAD339BE}"/>
                  </a:ext>
                </a:extLst>
              </p14:cNvPr>
              <p14:cNvContentPartPr/>
              <p14:nvPr/>
            </p14:nvContentPartPr>
            <p14:xfrm>
              <a:off x="1667176" y="4341485"/>
              <a:ext cx="245520" cy="5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DB575E-0D40-48BD-8D1A-FE46AAD339B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652776" y="4327085"/>
                <a:ext cx="27360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3E99D63-793B-4FA7-9774-6486E1E60FBA}"/>
                  </a:ext>
                </a:extLst>
              </p14:cNvPr>
              <p14:cNvContentPartPr/>
              <p14:nvPr/>
            </p14:nvContentPartPr>
            <p14:xfrm>
              <a:off x="2342896" y="4010285"/>
              <a:ext cx="143280" cy="388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3E99D63-793B-4FA7-9774-6486E1E60F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28496" y="3995885"/>
                <a:ext cx="1713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B534E91-E2E5-484B-8B49-8D9B1682957F}"/>
                  </a:ext>
                </a:extLst>
              </p14:cNvPr>
              <p14:cNvContentPartPr/>
              <p14:nvPr/>
            </p14:nvContentPartPr>
            <p14:xfrm>
              <a:off x="2866696" y="4217645"/>
              <a:ext cx="288000" cy="20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B534E91-E2E5-484B-8B49-8D9B1682957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852296" y="4203245"/>
                <a:ext cx="3160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ADD3ABD-E47A-4BB6-8F1F-F31A317F27AE}"/>
                  </a:ext>
                </a:extLst>
              </p14:cNvPr>
              <p14:cNvContentPartPr/>
              <p14:nvPr/>
            </p14:nvContentPartPr>
            <p14:xfrm>
              <a:off x="3449176" y="3753605"/>
              <a:ext cx="2826360" cy="883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ADD3ABD-E47A-4BB6-8F1F-F31A317F27A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34776" y="3739205"/>
                <a:ext cx="285444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E323496-D36D-4972-8FF3-61BC3F3B5FA2}"/>
                  </a:ext>
                </a:extLst>
              </p14:cNvPr>
              <p14:cNvContentPartPr/>
              <p14:nvPr/>
            </p14:nvContentPartPr>
            <p14:xfrm>
              <a:off x="6294976" y="3568925"/>
              <a:ext cx="311400" cy="353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E323496-D36D-4972-8FF3-61BC3F3B5F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80576" y="3554525"/>
                <a:ext cx="339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A509CAC-2E4A-4A6C-8700-625435C9BAB1}"/>
                  </a:ext>
                </a:extLst>
              </p14:cNvPr>
              <p14:cNvContentPartPr/>
              <p14:nvPr/>
            </p14:nvContentPartPr>
            <p14:xfrm>
              <a:off x="2113216" y="4920365"/>
              <a:ext cx="328680" cy="4305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A509CAC-2E4A-4A6C-8700-625435C9BAB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98816" y="4905965"/>
                <a:ext cx="356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7288158-9A9D-4E34-BE12-96BB46543B43}"/>
                  </a:ext>
                </a:extLst>
              </p14:cNvPr>
              <p14:cNvContentPartPr/>
              <p14:nvPr/>
            </p14:nvContentPartPr>
            <p14:xfrm>
              <a:off x="695896" y="4896965"/>
              <a:ext cx="924120" cy="441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7288158-9A9D-4E34-BE12-96BB46543B4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1496" y="4882565"/>
                <a:ext cx="9522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37A5E2C-E52B-4276-97C7-D6CE236C2946}"/>
                  </a:ext>
                </a:extLst>
              </p14:cNvPr>
              <p14:cNvContentPartPr/>
              <p14:nvPr/>
            </p14:nvContentPartPr>
            <p14:xfrm>
              <a:off x="5452216" y="4954565"/>
              <a:ext cx="587520" cy="4683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37A5E2C-E52B-4276-97C7-D6CE236C294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437816" y="4940165"/>
                <a:ext cx="61560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044B915-9AE3-46DE-A6F9-F63EC87814F3}"/>
                  </a:ext>
                </a:extLst>
              </p14:cNvPr>
              <p14:cNvContentPartPr/>
              <p14:nvPr/>
            </p14:nvContentPartPr>
            <p14:xfrm>
              <a:off x="3830416" y="4836485"/>
              <a:ext cx="941040" cy="540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044B915-9AE3-46DE-A6F9-F63EC87814F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16016" y="4822085"/>
                <a:ext cx="96912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AE9CC1E-AA7E-4B45-81A2-24BC4DAC7AB8}"/>
                  </a:ext>
                </a:extLst>
              </p14:cNvPr>
              <p14:cNvContentPartPr/>
              <p14:nvPr/>
            </p14:nvContentPartPr>
            <p14:xfrm>
              <a:off x="2722336" y="4875725"/>
              <a:ext cx="747000" cy="402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AE9CC1E-AA7E-4B45-81A2-24BC4DAC7AB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07936" y="4861325"/>
                <a:ext cx="7750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6D50BC3-14DA-482E-BE8C-78FDB7FA2284}"/>
                  </a:ext>
                </a:extLst>
              </p14:cNvPr>
              <p14:cNvContentPartPr/>
              <p14:nvPr/>
            </p14:nvContentPartPr>
            <p14:xfrm>
              <a:off x="6917416" y="5038805"/>
              <a:ext cx="668160" cy="404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6D50BC3-14DA-482E-BE8C-78FDB7FA228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03016" y="5024405"/>
                <a:ext cx="6962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99B56EA-4582-4757-98D0-658EF76A1DD6}"/>
                  </a:ext>
                </a:extLst>
              </p14:cNvPr>
              <p14:cNvContentPartPr/>
              <p14:nvPr/>
            </p14:nvContentPartPr>
            <p14:xfrm>
              <a:off x="8007496" y="4685645"/>
              <a:ext cx="1995840" cy="646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99B56EA-4582-4757-98D0-658EF76A1DD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93096" y="4671245"/>
                <a:ext cx="2023920" cy="67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3191720-A0CC-4426-8958-7E1DE4CCC1C7}"/>
                  </a:ext>
                </a:extLst>
              </p14:cNvPr>
              <p14:cNvContentPartPr/>
              <p14:nvPr/>
            </p14:nvContentPartPr>
            <p14:xfrm>
              <a:off x="10339216" y="4918205"/>
              <a:ext cx="1334880" cy="4208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3191720-A0CC-4426-8958-7E1DE4CCC1C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324816" y="4903805"/>
                <a:ext cx="13629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062F61C-D9DC-4B57-AC20-88395C7B0FE7}"/>
                  </a:ext>
                </a:extLst>
              </p14:cNvPr>
              <p14:cNvContentPartPr/>
              <p14:nvPr/>
            </p14:nvContentPartPr>
            <p14:xfrm>
              <a:off x="5150176" y="5948525"/>
              <a:ext cx="613800" cy="400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062F61C-D9DC-4B57-AC20-88395C7B0FE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35776" y="5934125"/>
                <a:ext cx="6418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741F526D-454A-435A-BD4A-C854A6378C32}"/>
                  </a:ext>
                </a:extLst>
              </p14:cNvPr>
              <p14:cNvContentPartPr/>
              <p14:nvPr/>
            </p14:nvContentPartPr>
            <p14:xfrm>
              <a:off x="6248176" y="5825405"/>
              <a:ext cx="295920" cy="333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741F526D-454A-435A-BD4A-C854A6378C3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233776" y="5811005"/>
                <a:ext cx="3240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CC44A31-1377-4490-A086-39ABDE9027A0}"/>
                  </a:ext>
                </a:extLst>
              </p14:cNvPr>
              <p14:cNvContentPartPr/>
              <p14:nvPr/>
            </p14:nvContentPartPr>
            <p14:xfrm>
              <a:off x="6882136" y="5872205"/>
              <a:ext cx="261360" cy="4388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CC44A31-1377-4490-A086-39ABDE9027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867736" y="5857805"/>
                <a:ext cx="2894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62F8E69-8242-433A-AE95-EE1660999987}"/>
                  </a:ext>
                </a:extLst>
              </p14:cNvPr>
              <p14:cNvContentPartPr/>
              <p14:nvPr/>
            </p14:nvContentPartPr>
            <p14:xfrm>
              <a:off x="7564336" y="5846285"/>
              <a:ext cx="214920" cy="3754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62F8E69-8242-433A-AE95-EE166099998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549936" y="5831885"/>
                <a:ext cx="2430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74B750E-A708-4CF1-A824-1E9388CF0A40}"/>
                  </a:ext>
                </a:extLst>
              </p14:cNvPr>
              <p14:cNvContentPartPr/>
              <p14:nvPr/>
            </p14:nvContentPartPr>
            <p14:xfrm>
              <a:off x="7881856" y="5858525"/>
              <a:ext cx="853920" cy="3877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74B750E-A708-4CF1-A824-1E9388CF0A4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67456" y="5844125"/>
                <a:ext cx="8820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1821B2E-C4DB-4E00-AFAC-C74EFE12BABF}"/>
                  </a:ext>
                </a:extLst>
              </p14:cNvPr>
              <p14:cNvContentPartPr/>
              <p14:nvPr/>
            </p14:nvContentPartPr>
            <p14:xfrm>
              <a:off x="10046176" y="5939525"/>
              <a:ext cx="1088280" cy="3362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1821B2E-C4DB-4E00-AFAC-C74EFE12BA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031776" y="5925125"/>
                <a:ext cx="1116360" cy="36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496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FCEBE11-88F6-4F6B-86EE-357A5A0AB112}"/>
                  </a:ext>
                </a:extLst>
              </p14:cNvPr>
              <p14:cNvContentPartPr/>
              <p14:nvPr/>
            </p14:nvContentPartPr>
            <p14:xfrm>
              <a:off x="9176056" y="506765"/>
              <a:ext cx="694800" cy="271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FCEBE11-88F6-4F6B-86EE-357A5A0AB1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61656" y="492365"/>
                <a:ext cx="7228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46B0186-7CEA-4926-A527-546D0A28AA8B}"/>
                  </a:ext>
                </a:extLst>
              </p14:cNvPr>
              <p14:cNvContentPartPr/>
              <p14:nvPr/>
            </p14:nvContentPartPr>
            <p14:xfrm>
              <a:off x="10249216" y="565085"/>
              <a:ext cx="354960" cy="2116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46B0186-7CEA-4926-A527-546D0A28AA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4816" y="550685"/>
                <a:ext cx="3830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A3437FD-C726-45E7-9554-A066FBFEEA55}"/>
                  </a:ext>
                </a:extLst>
              </p14:cNvPr>
              <p14:cNvContentPartPr/>
              <p14:nvPr/>
            </p14:nvContentPartPr>
            <p14:xfrm>
              <a:off x="10550176" y="326765"/>
              <a:ext cx="172080" cy="756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A3437FD-C726-45E7-9554-A066FBFEEA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35776" y="312365"/>
                <a:ext cx="20016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DBCCACE-06F7-4812-A1E2-89D195EB52AD}"/>
                  </a:ext>
                </a:extLst>
              </p14:cNvPr>
              <p14:cNvContentPartPr/>
              <p14:nvPr/>
            </p14:nvContentPartPr>
            <p14:xfrm>
              <a:off x="1068856" y="296165"/>
              <a:ext cx="3391560" cy="14472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DBCCACE-06F7-4812-A1E2-89D195EB52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4456" y="281765"/>
                <a:ext cx="3419640" cy="14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95B13BE-5F4C-4CA2-8AD9-29C2EAA799A1}"/>
                  </a:ext>
                </a:extLst>
              </p14:cNvPr>
              <p14:cNvContentPartPr/>
              <p14:nvPr/>
            </p14:nvContentPartPr>
            <p14:xfrm>
              <a:off x="5268616" y="1776125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95B13BE-5F4C-4CA2-8AD9-29C2EAA799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54216" y="1761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51D9307-ED99-46DC-8F27-8DC292C898FC}"/>
                  </a:ext>
                </a:extLst>
              </p14:cNvPr>
              <p14:cNvContentPartPr/>
              <p14:nvPr/>
            </p14:nvContentPartPr>
            <p14:xfrm>
              <a:off x="4895296" y="335765"/>
              <a:ext cx="4920480" cy="1276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51D9307-ED99-46DC-8F27-8DC292C898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0896" y="321365"/>
                <a:ext cx="4948560" cy="13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37AADB9-A1FA-44DC-B5A0-6E8A756304FA}"/>
                  </a:ext>
                </a:extLst>
              </p14:cNvPr>
              <p14:cNvContentPartPr/>
              <p14:nvPr/>
            </p14:nvContentPartPr>
            <p14:xfrm>
              <a:off x="10109896" y="1126325"/>
              <a:ext cx="859680" cy="789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37AADB9-A1FA-44DC-B5A0-6E8A756304F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095496" y="1111925"/>
                <a:ext cx="88776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F0A7BF9-3D40-4B7E-B56B-CD2FF91A2193}"/>
                  </a:ext>
                </a:extLst>
              </p14:cNvPr>
              <p14:cNvContentPartPr/>
              <p14:nvPr/>
            </p14:nvContentPartPr>
            <p14:xfrm>
              <a:off x="1144096" y="1954685"/>
              <a:ext cx="663840" cy="3787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F0A7BF9-3D40-4B7E-B56B-CD2FF91A219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29696" y="1940285"/>
                <a:ext cx="6919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782AF53-5D65-4F56-9A42-3D5BD3D59EDC}"/>
                  </a:ext>
                </a:extLst>
              </p14:cNvPr>
              <p14:cNvContentPartPr/>
              <p14:nvPr/>
            </p14:nvContentPartPr>
            <p14:xfrm>
              <a:off x="2362696" y="2033165"/>
              <a:ext cx="672120" cy="282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782AF53-5D65-4F56-9A42-3D5BD3D59ED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48296" y="2018765"/>
                <a:ext cx="7002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DB064F9-2348-47D2-927E-DD3AF57F1B67}"/>
                  </a:ext>
                </a:extLst>
              </p14:cNvPr>
              <p14:cNvContentPartPr/>
              <p14:nvPr/>
            </p14:nvContentPartPr>
            <p14:xfrm>
              <a:off x="3536296" y="2105525"/>
              <a:ext cx="568440" cy="586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DB064F9-2348-47D2-927E-DD3AF57F1B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21896" y="2091125"/>
                <a:ext cx="596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7ED31E36-C500-446E-9F85-CF455C5D7082}"/>
                  </a:ext>
                </a:extLst>
              </p14:cNvPr>
              <p14:cNvContentPartPr/>
              <p14:nvPr/>
            </p14:nvContentPartPr>
            <p14:xfrm>
              <a:off x="1648816" y="3006965"/>
              <a:ext cx="417240" cy="4575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7ED31E36-C500-446E-9F85-CF455C5D708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34416" y="2992565"/>
                <a:ext cx="4453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57AA5FD-6355-4C17-AB00-EF982CADA3AF}"/>
                  </a:ext>
                </a:extLst>
              </p14:cNvPr>
              <p14:cNvContentPartPr/>
              <p14:nvPr/>
            </p14:nvContentPartPr>
            <p14:xfrm>
              <a:off x="2701456" y="3178325"/>
              <a:ext cx="360" cy="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57AA5FD-6355-4C17-AB00-EF982CADA3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87056" y="31639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3B10717-7E3F-4320-9240-FE284D3A8FF0}"/>
                  </a:ext>
                </a:extLst>
              </p14:cNvPr>
              <p14:cNvContentPartPr/>
              <p14:nvPr/>
            </p14:nvContentPartPr>
            <p14:xfrm>
              <a:off x="2701456" y="3363005"/>
              <a:ext cx="360" cy="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3B10717-7E3F-4320-9240-FE284D3A8F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87056" y="33486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26C5A5EF-EB59-47B3-9FFB-B49C7E8049E2}"/>
                  </a:ext>
                </a:extLst>
              </p14:cNvPr>
              <p14:cNvContentPartPr/>
              <p14:nvPr/>
            </p14:nvContentPartPr>
            <p14:xfrm>
              <a:off x="650176" y="3023525"/>
              <a:ext cx="631080" cy="6285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26C5A5EF-EB59-47B3-9FFB-B49C7E8049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5776" y="3009125"/>
                <a:ext cx="6591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7B93D16-28C3-4689-B7B5-559AA8ED311D}"/>
                  </a:ext>
                </a:extLst>
              </p14:cNvPr>
              <p14:cNvContentPartPr/>
              <p14:nvPr/>
            </p14:nvContentPartPr>
            <p14:xfrm>
              <a:off x="2641336" y="4209725"/>
              <a:ext cx="360" cy="3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7B93D16-28C3-4689-B7B5-559AA8ED311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626936" y="41953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55394EB-1631-4EE6-A19A-8A084D943F4E}"/>
                  </a:ext>
                </a:extLst>
              </p14:cNvPr>
              <p14:cNvContentPartPr/>
              <p14:nvPr/>
            </p14:nvContentPartPr>
            <p14:xfrm>
              <a:off x="2649256" y="4403045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55394EB-1631-4EE6-A19A-8A084D943F4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634856" y="43886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9C64E97-E171-47F7-B54D-71D767EC29A5}"/>
                  </a:ext>
                </a:extLst>
              </p14:cNvPr>
              <p14:cNvContentPartPr/>
              <p14:nvPr/>
            </p14:nvContentPartPr>
            <p14:xfrm>
              <a:off x="1751056" y="4032245"/>
              <a:ext cx="390240" cy="424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9C64E97-E171-47F7-B54D-71D767EC29A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36656" y="4017845"/>
                <a:ext cx="4183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626D857-B6D7-45A4-8A9B-BB00C1F45A38}"/>
                  </a:ext>
                </a:extLst>
              </p14:cNvPr>
              <p14:cNvContentPartPr/>
              <p14:nvPr/>
            </p14:nvContentPartPr>
            <p14:xfrm>
              <a:off x="686896" y="4018925"/>
              <a:ext cx="688320" cy="770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626D857-B6D7-45A4-8A9B-BB00C1F45A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2496" y="4004525"/>
                <a:ext cx="71640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CA8D03-6AFF-46F4-B1D5-6D1A4137CEE8}"/>
                  </a:ext>
                </a:extLst>
              </p14:cNvPr>
              <p14:cNvContentPartPr/>
              <p14:nvPr/>
            </p14:nvContentPartPr>
            <p14:xfrm>
              <a:off x="3205456" y="3088325"/>
              <a:ext cx="351720" cy="245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CA8D03-6AFF-46F4-B1D5-6D1A4137CE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91056" y="3073925"/>
                <a:ext cx="3798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2466BBE-88B8-4536-ADD2-06849AB6D078}"/>
                  </a:ext>
                </a:extLst>
              </p14:cNvPr>
              <p14:cNvContentPartPr/>
              <p14:nvPr/>
            </p14:nvContentPartPr>
            <p14:xfrm>
              <a:off x="3825016" y="2907605"/>
              <a:ext cx="5044320" cy="8006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2466BBE-88B8-4536-ADD2-06849AB6D07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10616" y="2893205"/>
                <a:ext cx="507240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E8A79B8-A935-453C-9583-868ADA4D6291}"/>
                  </a:ext>
                </a:extLst>
              </p14:cNvPr>
              <p14:cNvContentPartPr/>
              <p14:nvPr/>
            </p14:nvContentPartPr>
            <p14:xfrm>
              <a:off x="9406816" y="2983205"/>
              <a:ext cx="420480" cy="387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E8A79B8-A935-453C-9583-868ADA4D629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92416" y="2968805"/>
                <a:ext cx="44856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94A69EF-2583-4A49-BC19-4DAFFA7B65E1}"/>
                  </a:ext>
                </a:extLst>
              </p14:cNvPr>
              <p14:cNvContentPartPr/>
              <p14:nvPr/>
            </p14:nvContentPartPr>
            <p14:xfrm>
              <a:off x="3233176" y="4255445"/>
              <a:ext cx="5633280" cy="80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94A69EF-2583-4A49-BC19-4DAFFA7B65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218776" y="4241045"/>
                <a:ext cx="56613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5586326-6AFC-42A7-A2D3-7AC0A8E12B22}"/>
                  </a:ext>
                </a:extLst>
              </p14:cNvPr>
              <p14:cNvContentPartPr/>
              <p14:nvPr/>
            </p14:nvContentPartPr>
            <p14:xfrm>
              <a:off x="9306736" y="3955565"/>
              <a:ext cx="471960" cy="35136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5586326-6AFC-42A7-A2D3-7AC0A8E12B2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92336" y="3941165"/>
                <a:ext cx="5000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CB1572A4-AB43-45DF-8136-14E7C22490D5}"/>
                  </a:ext>
                </a:extLst>
              </p14:cNvPr>
              <p14:cNvContentPartPr/>
              <p14:nvPr/>
            </p14:nvContentPartPr>
            <p14:xfrm>
              <a:off x="2596336" y="5109365"/>
              <a:ext cx="360" cy="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CB1572A4-AB43-45DF-8136-14E7C22490D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81936" y="5094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8DAA824-D2B4-42E7-841E-20B5481B2128}"/>
                  </a:ext>
                </a:extLst>
              </p14:cNvPr>
              <p14:cNvContentPartPr/>
              <p14:nvPr/>
            </p14:nvContentPartPr>
            <p14:xfrm>
              <a:off x="2643856" y="5303405"/>
              <a:ext cx="360" cy="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8DAA824-D2B4-42E7-841E-20B5481B212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29456" y="5289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8A2DF93-BD33-499D-AE95-C3B02C7107FB}"/>
                  </a:ext>
                </a:extLst>
              </p14:cNvPr>
              <p14:cNvContentPartPr/>
              <p14:nvPr/>
            </p14:nvContentPartPr>
            <p14:xfrm>
              <a:off x="736216" y="5861765"/>
              <a:ext cx="641520" cy="5785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8A2DF93-BD33-499D-AE95-C3B02C7107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21816" y="5847365"/>
                <a:ext cx="66960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12B9B8D-4DE6-40EA-9103-159813A14C8C}"/>
                  </a:ext>
                </a:extLst>
              </p14:cNvPr>
              <p14:cNvContentPartPr/>
              <p14:nvPr/>
            </p14:nvContentPartPr>
            <p14:xfrm>
              <a:off x="1601296" y="4944125"/>
              <a:ext cx="360360" cy="411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12B9B8D-4DE6-40EA-9103-159813A14C8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586896" y="4929725"/>
                <a:ext cx="38844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476E621-B479-497E-A963-807E2AAC142F}"/>
                  </a:ext>
                </a:extLst>
              </p14:cNvPr>
              <p14:cNvContentPartPr/>
              <p14:nvPr/>
            </p14:nvContentPartPr>
            <p14:xfrm>
              <a:off x="714256" y="5053205"/>
              <a:ext cx="588600" cy="5806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476E621-B479-497E-A963-807E2AAC142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9856" y="5038805"/>
                <a:ext cx="61668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7C2012F6-9415-4112-BDB3-FC96FE758BD3}"/>
                  </a:ext>
                </a:extLst>
              </p14:cNvPr>
              <p14:cNvContentPartPr/>
              <p14:nvPr/>
            </p14:nvContentPartPr>
            <p14:xfrm>
              <a:off x="1737736" y="5781485"/>
              <a:ext cx="267840" cy="4197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7C2012F6-9415-4112-BDB3-FC96FE758BD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23336" y="5767085"/>
                <a:ext cx="29592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2E57837-2D03-4462-8955-1019A453416A}"/>
                  </a:ext>
                </a:extLst>
              </p14:cNvPr>
              <p14:cNvContentPartPr/>
              <p14:nvPr/>
            </p14:nvContentPartPr>
            <p14:xfrm>
              <a:off x="2415256" y="5961125"/>
              <a:ext cx="360" cy="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2E57837-2D03-4462-8955-1019A453416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00856" y="5946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3C0D040-8E18-49FD-8C57-CB0E47FDD161}"/>
                  </a:ext>
                </a:extLst>
              </p14:cNvPr>
              <p14:cNvContentPartPr/>
              <p14:nvPr/>
            </p14:nvContentPartPr>
            <p14:xfrm>
              <a:off x="2428216" y="6160925"/>
              <a:ext cx="360" cy="3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3C0D040-8E18-49FD-8C57-CB0E47FDD16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13816" y="61465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A4874959-5019-4E93-A1A3-8C6F2000345F}"/>
                  </a:ext>
                </a:extLst>
              </p14:cNvPr>
              <p14:cNvContentPartPr/>
              <p14:nvPr/>
            </p14:nvContentPartPr>
            <p14:xfrm>
              <a:off x="3009616" y="4864925"/>
              <a:ext cx="3061800" cy="4446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A4874959-5019-4E93-A1A3-8C6F2000345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95216" y="4850525"/>
                <a:ext cx="30898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536C3DD1-6F9A-438D-85B4-8B3D1BAADC4B}"/>
                  </a:ext>
                </a:extLst>
              </p14:cNvPr>
              <p14:cNvContentPartPr/>
              <p14:nvPr/>
            </p14:nvContentPartPr>
            <p14:xfrm>
              <a:off x="7615816" y="4848005"/>
              <a:ext cx="711360" cy="4456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536C3DD1-6F9A-438D-85B4-8B3D1BAADC4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601416" y="4833605"/>
                <a:ext cx="73944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5E3EC62-A694-47B1-85B3-443D6C6D9846}"/>
                  </a:ext>
                </a:extLst>
              </p14:cNvPr>
              <p14:cNvContentPartPr/>
              <p14:nvPr/>
            </p14:nvContentPartPr>
            <p14:xfrm>
              <a:off x="6581176" y="4866725"/>
              <a:ext cx="668160" cy="4122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5E3EC62-A694-47B1-85B3-443D6C6D984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66776" y="4852325"/>
                <a:ext cx="69624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0C298FCE-CD55-479B-8D9E-03D9836487E4}"/>
                  </a:ext>
                </a:extLst>
              </p14:cNvPr>
              <p14:cNvContentPartPr/>
              <p14:nvPr/>
            </p14:nvContentPartPr>
            <p14:xfrm>
              <a:off x="3339016" y="6015845"/>
              <a:ext cx="2894760" cy="1274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0C298FCE-CD55-479B-8D9E-03D9836487E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24616" y="6001445"/>
                <a:ext cx="29228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83C685F8-E2BE-4350-8874-02CF3A810457}"/>
                  </a:ext>
                </a:extLst>
              </p14:cNvPr>
              <p14:cNvContentPartPr/>
              <p14:nvPr/>
            </p14:nvContentPartPr>
            <p14:xfrm>
              <a:off x="7767736" y="5660525"/>
              <a:ext cx="692280" cy="383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83C685F8-E2BE-4350-8874-02CF3A81045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753336" y="5646125"/>
                <a:ext cx="72036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482B10C1-AF67-4431-870A-C51133E803D7}"/>
                  </a:ext>
                </a:extLst>
              </p14:cNvPr>
              <p14:cNvContentPartPr/>
              <p14:nvPr/>
            </p14:nvContentPartPr>
            <p14:xfrm>
              <a:off x="6665416" y="5735405"/>
              <a:ext cx="500760" cy="3751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482B10C1-AF67-4431-870A-C51133E803D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651016" y="5721005"/>
                <a:ext cx="52884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8CBB915-0AC4-497C-8CC5-32E5B6D558D5}"/>
                  </a:ext>
                </a:extLst>
              </p14:cNvPr>
              <p14:cNvContentPartPr/>
              <p14:nvPr/>
            </p14:nvContentPartPr>
            <p14:xfrm>
              <a:off x="9988216" y="2968085"/>
              <a:ext cx="572400" cy="418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8CBB915-0AC4-497C-8CC5-32E5B6D558D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973816" y="2953685"/>
                <a:ext cx="60048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FBE3693-D159-4927-8B37-63364E56FA8E}"/>
                  </a:ext>
                </a:extLst>
              </p14:cNvPr>
              <p14:cNvContentPartPr/>
              <p14:nvPr/>
            </p14:nvContentPartPr>
            <p14:xfrm>
              <a:off x="9949696" y="3986165"/>
              <a:ext cx="562680" cy="40320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FBE3693-D159-4927-8B37-63364E56FA8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35296" y="3971765"/>
                <a:ext cx="590760" cy="43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658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EC00289-6625-43C6-B7C4-8CD121C94340}"/>
                  </a:ext>
                </a:extLst>
              </p14:cNvPr>
              <p14:cNvContentPartPr/>
              <p14:nvPr/>
            </p14:nvContentPartPr>
            <p14:xfrm>
              <a:off x="787696" y="340805"/>
              <a:ext cx="1163520" cy="704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EC00289-6625-43C6-B7C4-8CD121C943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3296" y="326405"/>
                <a:ext cx="1191600" cy="73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7338755-6535-43D7-98BD-A44640512817}"/>
                  </a:ext>
                </a:extLst>
              </p14:cNvPr>
              <p14:cNvContentPartPr/>
              <p14:nvPr/>
            </p14:nvContentPartPr>
            <p14:xfrm>
              <a:off x="4164856" y="206165"/>
              <a:ext cx="307440" cy="533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7338755-6535-43D7-98BD-A446405128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0456" y="191765"/>
                <a:ext cx="33552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878A80E-0169-48D5-9733-8B065BE29E46}"/>
                  </a:ext>
                </a:extLst>
              </p14:cNvPr>
              <p14:cNvContentPartPr/>
              <p14:nvPr/>
            </p14:nvContentPartPr>
            <p14:xfrm>
              <a:off x="2328856" y="442325"/>
              <a:ext cx="1330920" cy="674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878A80E-0169-48D5-9733-8B065BE29E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4456" y="427925"/>
                <a:ext cx="135900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682928E-AB26-4A45-9C7F-0E07FCFEABB4}"/>
                  </a:ext>
                </a:extLst>
              </p14:cNvPr>
              <p14:cNvContentPartPr/>
              <p14:nvPr/>
            </p14:nvContentPartPr>
            <p14:xfrm>
              <a:off x="6329176" y="318125"/>
              <a:ext cx="155520" cy="38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682928E-AB26-4A45-9C7F-0E07FCFEAB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4776" y="303725"/>
                <a:ext cx="1836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AFC216E-3785-4361-9C49-33D43817427C}"/>
                  </a:ext>
                </a:extLst>
              </p14:cNvPr>
              <p14:cNvContentPartPr/>
              <p14:nvPr/>
            </p14:nvContentPartPr>
            <p14:xfrm>
              <a:off x="6763696" y="283925"/>
              <a:ext cx="1087200" cy="551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AFC216E-3785-4361-9C49-33D4381742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49296" y="269525"/>
                <a:ext cx="111528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F6E000B-6C8E-410A-B082-D53BEC9A6AF1}"/>
                  </a:ext>
                </a:extLst>
              </p14:cNvPr>
              <p14:cNvContentPartPr/>
              <p14:nvPr/>
            </p14:nvContentPartPr>
            <p14:xfrm>
              <a:off x="4919776" y="272045"/>
              <a:ext cx="821520" cy="572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F6E000B-6C8E-410A-B082-D53BEC9A6AF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05376" y="257645"/>
                <a:ext cx="84960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85EE165-6701-49C7-BD8E-0EE42FCC1FF8}"/>
                  </a:ext>
                </a:extLst>
              </p14:cNvPr>
              <p14:cNvContentPartPr/>
              <p14:nvPr/>
            </p14:nvContentPartPr>
            <p14:xfrm>
              <a:off x="2739256" y="1565165"/>
              <a:ext cx="302400" cy="25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85EE165-6701-49C7-BD8E-0EE42FCC1FF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4856" y="1550765"/>
                <a:ext cx="3304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93A5A48-160F-436B-B702-740F6D6215C1}"/>
                  </a:ext>
                </a:extLst>
              </p14:cNvPr>
              <p14:cNvContentPartPr/>
              <p14:nvPr/>
            </p14:nvContentPartPr>
            <p14:xfrm>
              <a:off x="2743576" y="1759565"/>
              <a:ext cx="352080" cy="15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93A5A48-160F-436B-B702-740F6D6215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9176" y="1745165"/>
                <a:ext cx="380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E58384D-6283-493D-BACF-8DD4C41D57D4}"/>
                  </a:ext>
                </a:extLst>
              </p14:cNvPr>
              <p14:cNvContentPartPr/>
              <p14:nvPr/>
            </p14:nvContentPartPr>
            <p14:xfrm>
              <a:off x="3650056" y="1388765"/>
              <a:ext cx="208080" cy="3920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E58384D-6283-493D-BACF-8DD4C41D57D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35656" y="1374365"/>
                <a:ext cx="23616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5CC716E-315C-4D2C-8A11-1263FB1A2B41}"/>
                  </a:ext>
                </a:extLst>
              </p14:cNvPr>
              <p14:cNvContentPartPr/>
              <p14:nvPr/>
            </p14:nvContentPartPr>
            <p14:xfrm>
              <a:off x="4344856" y="1626005"/>
              <a:ext cx="28656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5CC716E-315C-4D2C-8A11-1263FB1A2B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30456" y="1611605"/>
                <a:ext cx="3146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0FFB30E-A6E8-4CCE-9486-4D9026CBAF5D}"/>
                  </a:ext>
                </a:extLst>
              </p14:cNvPr>
              <p14:cNvContentPartPr/>
              <p14:nvPr/>
            </p14:nvContentPartPr>
            <p14:xfrm>
              <a:off x="7245376" y="1559765"/>
              <a:ext cx="323280" cy="27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0FFB30E-A6E8-4CCE-9486-4D9026CBAF5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30976" y="1545365"/>
                <a:ext cx="3513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058329B-C693-49A7-BFFD-9BFB092D8CE8}"/>
                  </a:ext>
                </a:extLst>
              </p14:cNvPr>
              <p14:cNvContentPartPr/>
              <p14:nvPr/>
            </p14:nvContentPartPr>
            <p14:xfrm>
              <a:off x="7253296" y="1739405"/>
              <a:ext cx="289080" cy="17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058329B-C693-49A7-BFFD-9BFB092D8C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38896" y="1725005"/>
                <a:ext cx="317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3ADB46FD-779B-42F7-B5ED-3715D412029B}"/>
                  </a:ext>
                </a:extLst>
              </p14:cNvPr>
              <p14:cNvContentPartPr/>
              <p14:nvPr/>
            </p14:nvContentPartPr>
            <p14:xfrm>
              <a:off x="5116336" y="1029485"/>
              <a:ext cx="1707480" cy="693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3ADB46FD-779B-42F7-B5ED-3715D41202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01936" y="1015085"/>
                <a:ext cx="173556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9E56E7F3-BFDA-4803-8850-1644271E9EA0}"/>
                  </a:ext>
                </a:extLst>
              </p14:cNvPr>
              <p14:cNvContentPartPr/>
              <p14:nvPr/>
            </p14:nvContentPartPr>
            <p14:xfrm>
              <a:off x="645856" y="2509805"/>
              <a:ext cx="1347480" cy="6285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9E56E7F3-BFDA-4803-8850-1644271E9EA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31456" y="2495405"/>
                <a:ext cx="13755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737A54A-FC43-453A-B94D-38EF8586F150}"/>
                  </a:ext>
                </a:extLst>
              </p14:cNvPr>
              <p14:cNvContentPartPr/>
              <p14:nvPr/>
            </p14:nvContentPartPr>
            <p14:xfrm>
              <a:off x="4192576" y="2299565"/>
              <a:ext cx="382320" cy="574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737A54A-FC43-453A-B94D-38EF8586F1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178176" y="2285165"/>
                <a:ext cx="41040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8F2F3FB-E546-4689-9277-9AC6F1D8EE9E}"/>
                  </a:ext>
                </a:extLst>
              </p14:cNvPr>
              <p14:cNvContentPartPr/>
              <p14:nvPr/>
            </p14:nvContentPartPr>
            <p14:xfrm>
              <a:off x="2391496" y="2481365"/>
              <a:ext cx="1477080" cy="729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8F2F3FB-E546-4689-9277-9AC6F1D8EE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377096" y="2466965"/>
                <a:ext cx="150516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930D006-99A6-4B1A-9E4A-4BC384943EA8}"/>
                  </a:ext>
                </a:extLst>
              </p14:cNvPr>
              <p14:cNvContentPartPr/>
              <p14:nvPr/>
            </p14:nvContentPartPr>
            <p14:xfrm>
              <a:off x="5049016" y="2334125"/>
              <a:ext cx="972360" cy="5497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930D006-99A6-4B1A-9E4A-4BC384943E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34616" y="2319725"/>
                <a:ext cx="10004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EABEF00-8042-4771-A9A3-0A45904D898A}"/>
                  </a:ext>
                </a:extLst>
              </p14:cNvPr>
              <p14:cNvContentPartPr/>
              <p14:nvPr/>
            </p14:nvContentPartPr>
            <p14:xfrm>
              <a:off x="2503096" y="3707525"/>
              <a:ext cx="208080" cy="1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EABEF00-8042-4771-A9A3-0A45904D89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488696" y="3693125"/>
                <a:ext cx="23616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A9957C4-E17B-4DBA-9C8A-E6DF2DCBD774}"/>
                  </a:ext>
                </a:extLst>
              </p14:cNvPr>
              <p14:cNvContentPartPr/>
              <p14:nvPr/>
            </p14:nvContentPartPr>
            <p14:xfrm>
              <a:off x="2518936" y="3919925"/>
              <a:ext cx="251280" cy="21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A9957C4-E17B-4DBA-9C8A-E6DF2DCBD7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4536" y="3905525"/>
                <a:ext cx="2793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E542660E-6727-430C-BEC7-6F66105E7672}"/>
                  </a:ext>
                </a:extLst>
              </p14:cNvPr>
              <p14:cNvContentPartPr/>
              <p14:nvPr/>
            </p14:nvContentPartPr>
            <p14:xfrm>
              <a:off x="3286456" y="3551285"/>
              <a:ext cx="214920" cy="387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E542660E-6727-430C-BEC7-6F66105E767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272056" y="3536885"/>
                <a:ext cx="2430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FF4A8755-5581-42D0-813D-55852EADF30E}"/>
                  </a:ext>
                </a:extLst>
              </p14:cNvPr>
              <p14:cNvContentPartPr/>
              <p14:nvPr/>
            </p14:nvContentPartPr>
            <p14:xfrm>
              <a:off x="3814576" y="3798245"/>
              <a:ext cx="266400" cy="13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FF4A8755-5581-42D0-813D-55852EADF30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00176" y="3783845"/>
                <a:ext cx="294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305CEA2-97A3-4590-957E-096BAEE18F43}"/>
                  </a:ext>
                </a:extLst>
              </p14:cNvPr>
              <p14:cNvContentPartPr/>
              <p14:nvPr/>
            </p14:nvContentPartPr>
            <p14:xfrm>
              <a:off x="6613936" y="2390285"/>
              <a:ext cx="1585440" cy="594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305CEA2-97A3-4590-957E-096BAEE18F4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99536" y="2375885"/>
                <a:ext cx="1613520" cy="62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222F0C8-E973-47A9-9844-C09CB811856F}"/>
                  </a:ext>
                </a:extLst>
              </p14:cNvPr>
              <p14:cNvContentPartPr/>
              <p14:nvPr/>
            </p14:nvContentPartPr>
            <p14:xfrm>
              <a:off x="5839576" y="1348085"/>
              <a:ext cx="353520" cy="3960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222F0C8-E973-47A9-9844-C09CB811856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25176" y="1333685"/>
                <a:ext cx="3816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10FC4DE-F98C-4B96-BF56-E7A0DDFD0D20}"/>
                  </a:ext>
                </a:extLst>
              </p14:cNvPr>
              <p14:cNvContentPartPr/>
              <p14:nvPr/>
            </p14:nvContentPartPr>
            <p14:xfrm>
              <a:off x="4585696" y="3216485"/>
              <a:ext cx="2000160" cy="6652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10FC4DE-F98C-4B96-BF56-E7A0DDFD0D2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571296" y="3202085"/>
                <a:ext cx="202824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9C032B5-7D0E-42D9-9B22-F2276665B885}"/>
                  </a:ext>
                </a:extLst>
              </p14:cNvPr>
              <p14:cNvContentPartPr/>
              <p14:nvPr/>
            </p14:nvContentPartPr>
            <p14:xfrm>
              <a:off x="9471616" y="1616645"/>
              <a:ext cx="360" cy="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9C032B5-7D0E-42D9-9B22-F2276665B8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457216" y="16022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C4F213E-DA83-4EB7-87FC-BFB9B9FE16DC}"/>
                  </a:ext>
                </a:extLst>
              </p14:cNvPr>
              <p14:cNvContentPartPr/>
              <p14:nvPr/>
            </p14:nvContentPartPr>
            <p14:xfrm>
              <a:off x="9756376" y="1605845"/>
              <a:ext cx="94680" cy="25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C4F213E-DA83-4EB7-87FC-BFB9B9FE16D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741976" y="1591445"/>
                <a:ext cx="122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B57F477-94A5-4BD0-B69F-32B6EBC1D41A}"/>
                  </a:ext>
                </a:extLst>
              </p14:cNvPr>
              <p14:cNvContentPartPr/>
              <p14:nvPr/>
            </p14:nvContentPartPr>
            <p14:xfrm>
              <a:off x="10122496" y="1624205"/>
              <a:ext cx="73800" cy="4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B57F477-94A5-4BD0-B69F-32B6EBC1D41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08096" y="1609805"/>
                <a:ext cx="1018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BDE4229-4A79-40CC-B027-41FB3A65DA3A}"/>
                  </a:ext>
                </a:extLst>
              </p14:cNvPr>
              <p14:cNvContentPartPr/>
              <p14:nvPr/>
            </p14:nvContentPartPr>
            <p14:xfrm>
              <a:off x="6928216" y="3435005"/>
              <a:ext cx="2091960" cy="3931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BDE4229-4A79-40CC-B027-41FB3A65DA3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13816" y="3420605"/>
                <a:ext cx="212004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EA4D700-26E3-46AB-B6A1-48676D7B7013}"/>
                  </a:ext>
                </a:extLst>
              </p14:cNvPr>
              <p14:cNvContentPartPr/>
              <p14:nvPr/>
            </p14:nvContentPartPr>
            <p14:xfrm>
              <a:off x="7936936" y="1326125"/>
              <a:ext cx="1280520" cy="380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EA4D700-26E3-46AB-B6A1-48676D7B70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922536" y="1311725"/>
                <a:ext cx="1308600" cy="40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5279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ECC44-59BA-4FE8-918B-38BFE3FB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7" y="0"/>
            <a:ext cx="9994186" cy="395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5589C42-52A5-4781-AD34-7156C9EEE95D}"/>
                  </a:ext>
                </a:extLst>
              </p14:cNvPr>
              <p14:cNvContentPartPr/>
              <p14:nvPr/>
            </p14:nvContentPartPr>
            <p14:xfrm>
              <a:off x="1114936" y="4317005"/>
              <a:ext cx="737640" cy="42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5589C42-52A5-4781-AD34-7156C9EEE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536" y="4302605"/>
                <a:ext cx="76572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E58DE03-DDD7-46B5-98EF-18698E0E2766}"/>
                  </a:ext>
                </a:extLst>
              </p14:cNvPr>
              <p14:cNvContentPartPr/>
              <p14:nvPr/>
            </p14:nvContentPartPr>
            <p14:xfrm>
              <a:off x="2291416" y="4261925"/>
              <a:ext cx="486720" cy="473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E58DE03-DDD7-46B5-98EF-18698E0E276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7016" y="4247525"/>
                <a:ext cx="514800" cy="50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A00F82F-1A53-45F0-AB8F-3AB00161A15B}"/>
                  </a:ext>
                </a:extLst>
              </p14:cNvPr>
              <p14:cNvContentPartPr/>
              <p14:nvPr/>
            </p14:nvContentPartPr>
            <p14:xfrm>
              <a:off x="4579216" y="4527605"/>
              <a:ext cx="408960" cy="2210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A00F82F-1A53-45F0-AB8F-3AB00161A1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4816" y="4513205"/>
                <a:ext cx="43704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EE5CD2B-9E39-4499-9DA5-534313D5C7C0}"/>
                  </a:ext>
                </a:extLst>
              </p14:cNvPr>
              <p14:cNvContentPartPr/>
              <p14:nvPr/>
            </p14:nvContentPartPr>
            <p14:xfrm>
              <a:off x="3060736" y="4314485"/>
              <a:ext cx="865440" cy="448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EE5CD2B-9E39-4499-9DA5-534313D5C7C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46336" y="4300085"/>
                <a:ext cx="893520" cy="47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E73E70-E66E-4E59-8144-ED308910A5DC}"/>
                  </a:ext>
                </a:extLst>
              </p14:cNvPr>
              <p14:cNvContentPartPr/>
              <p14:nvPr/>
            </p14:nvContentPartPr>
            <p14:xfrm>
              <a:off x="5550856" y="4328885"/>
              <a:ext cx="1129320" cy="47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E73E70-E66E-4E59-8144-ED308910A5D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36456" y="4314485"/>
                <a:ext cx="1157400" cy="50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214B126-8552-4929-89A3-A0E4E1BD72D1}"/>
                  </a:ext>
                </a:extLst>
              </p14:cNvPr>
              <p14:cNvContentPartPr/>
              <p14:nvPr/>
            </p14:nvContentPartPr>
            <p14:xfrm>
              <a:off x="501856" y="5413205"/>
              <a:ext cx="341280" cy="3103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214B126-8552-4929-89A3-A0E4E1BD72D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87456" y="5398805"/>
                <a:ext cx="3693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CCF5BF-B5AC-4FA8-B790-C973D63E55FD}"/>
                  </a:ext>
                </a:extLst>
              </p14:cNvPr>
              <p14:cNvContentPartPr/>
              <p14:nvPr/>
            </p14:nvContentPartPr>
            <p14:xfrm>
              <a:off x="1863736" y="5861765"/>
              <a:ext cx="27000" cy="352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CCF5BF-B5AC-4FA8-B790-C973D63E55F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9336" y="5847365"/>
                <a:ext cx="550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41CD0CF-8DE5-472B-8A32-D96E168D2105}"/>
                  </a:ext>
                </a:extLst>
              </p14:cNvPr>
              <p14:cNvContentPartPr/>
              <p14:nvPr/>
            </p14:nvContentPartPr>
            <p14:xfrm>
              <a:off x="1199896" y="5359925"/>
              <a:ext cx="794520" cy="348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41CD0CF-8DE5-472B-8A32-D96E168D210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185496" y="5345525"/>
                <a:ext cx="8226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1D66207-AC4F-452D-9293-2DE6603BD150}"/>
                  </a:ext>
                </a:extLst>
              </p14:cNvPr>
              <p14:cNvContentPartPr/>
              <p14:nvPr/>
            </p14:nvContentPartPr>
            <p14:xfrm>
              <a:off x="3790816" y="5355245"/>
              <a:ext cx="860040" cy="408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1D66207-AC4F-452D-9293-2DE6603BD15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776416" y="5340845"/>
                <a:ext cx="88812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A235081-EC0B-461E-96A3-82FC7B3DDE7D}"/>
                  </a:ext>
                </a:extLst>
              </p14:cNvPr>
              <p14:cNvContentPartPr/>
              <p14:nvPr/>
            </p14:nvContentPartPr>
            <p14:xfrm>
              <a:off x="2385016" y="5513645"/>
              <a:ext cx="798480" cy="2516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A235081-EC0B-461E-96A3-82FC7B3DDE7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70616" y="5499245"/>
                <a:ext cx="82656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4E8FD59-5276-4E35-9306-FF454273ECB5}"/>
                  </a:ext>
                </a:extLst>
              </p14:cNvPr>
              <p14:cNvContentPartPr/>
              <p14:nvPr/>
            </p14:nvContentPartPr>
            <p14:xfrm>
              <a:off x="5112016" y="5239685"/>
              <a:ext cx="1834200" cy="5932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4E8FD59-5276-4E35-9306-FF454273ECB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97616" y="5225285"/>
                <a:ext cx="186228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F9B4E0D-5363-476D-B1A8-967D694A28FD}"/>
                  </a:ext>
                </a:extLst>
              </p14:cNvPr>
              <p14:cNvContentPartPr/>
              <p14:nvPr/>
            </p14:nvContentPartPr>
            <p14:xfrm>
              <a:off x="8429056" y="5650445"/>
              <a:ext cx="37800" cy="145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F9B4E0D-5363-476D-B1A8-967D694A28F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414656" y="5636045"/>
                <a:ext cx="65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684E763-4D7D-460E-8E6F-6632951236C8}"/>
                  </a:ext>
                </a:extLst>
              </p14:cNvPr>
              <p14:cNvContentPartPr/>
              <p14:nvPr/>
            </p14:nvContentPartPr>
            <p14:xfrm>
              <a:off x="7334296" y="5288285"/>
              <a:ext cx="613440" cy="481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684E763-4D7D-460E-8E6F-6632951236C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19896" y="5273885"/>
                <a:ext cx="64152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296BF77-6FE7-41B8-8403-160EF6790EE7}"/>
                  </a:ext>
                </a:extLst>
              </p14:cNvPr>
              <p14:cNvContentPartPr/>
              <p14:nvPr/>
            </p14:nvContentPartPr>
            <p14:xfrm>
              <a:off x="8911456" y="5245445"/>
              <a:ext cx="1786320" cy="729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296BF77-6FE7-41B8-8403-160EF6790EE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97056" y="5231045"/>
                <a:ext cx="1814400" cy="7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819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79133A-BF33-423D-9BD3-CEFA1FBEE0B4}"/>
                  </a:ext>
                </a:extLst>
              </p14:cNvPr>
              <p14:cNvContentPartPr/>
              <p14:nvPr/>
            </p14:nvContentPartPr>
            <p14:xfrm>
              <a:off x="639016" y="617285"/>
              <a:ext cx="273960" cy="315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79133A-BF33-423D-9BD3-CEFA1FBEE0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4616" y="602885"/>
                <a:ext cx="3020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A05BAD6-604F-464A-B0DE-7CD07F71F663}"/>
                  </a:ext>
                </a:extLst>
              </p14:cNvPr>
              <p14:cNvContentPartPr/>
              <p14:nvPr/>
            </p14:nvContentPartPr>
            <p14:xfrm>
              <a:off x="1119616" y="950285"/>
              <a:ext cx="16200" cy="2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A05BAD6-604F-464A-B0DE-7CD07F71F66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216" y="935885"/>
                <a:ext cx="442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49FE41-7D0C-46D8-BED1-0D7E3C99EF9E}"/>
                  </a:ext>
                </a:extLst>
              </p14:cNvPr>
              <p14:cNvContentPartPr/>
              <p14:nvPr/>
            </p14:nvContentPartPr>
            <p14:xfrm>
              <a:off x="3390856" y="530885"/>
              <a:ext cx="413640" cy="536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49FE41-7D0C-46D8-BED1-0D7E3C99EF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76456" y="516485"/>
                <a:ext cx="4417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8E8870-54DF-42D7-B675-58AACD7A18AA}"/>
                  </a:ext>
                </a:extLst>
              </p14:cNvPr>
              <p14:cNvContentPartPr/>
              <p14:nvPr/>
            </p14:nvContentPartPr>
            <p14:xfrm>
              <a:off x="1630456" y="569045"/>
              <a:ext cx="1499400" cy="508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8E8870-54DF-42D7-B675-58AACD7A18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6056" y="554645"/>
                <a:ext cx="15274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A86B00C-9682-4956-9494-85B12D3CB338}"/>
                  </a:ext>
                </a:extLst>
              </p14:cNvPr>
              <p14:cNvContentPartPr/>
              <p14:nvPr/>
            </p14:nvContentPartPr>
            <p14:xfrm>
              <a:off x="4180336" y="921485"/>
              <a:ext cx="255600" cy="6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A86B00C-9682-4956-9494-85B12D3CB3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5936" y="907085"/>
                <a:ext cx="283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C14F300-0E33-4F6E-A6BA-7820620372A5}"/>
                  </a:ext>
                </a:extLst>
              </p14:cNvPr>
              <p14:cNvContentPartPr/>
              <p14:nvPr/>
            </p14:nvContentPartPr>
            <p14:xfrm>
              <a:off x="4193296" y="1082405"/>
              <a:ext cx="23580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C14F300-0E33-4F6E-A6BA-7820620372A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8896" y="1068005"/>
                <a:ext cx="2638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FF1EA50-1BFD-4D10-980A-C55D6EEA8E11}"/>
                  </a:ext>
                </a:extLst>
              </p14:cNvPr>
              <p14:cNvContentPartPr/>
              <p14:nvPr/>
            </p14:nvContentPartPr>
            <p14:xfrm>
              <a:off x="9031696" y="953165"/>
              <a:ext cx="223200" cy="12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FF1EA50-1BFD-4D10-980A-C55D6EEA8E1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17296" y="938765"/>
                <a:ext cx="251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3A5438C-A049-4DF5-AF7F-B1DCC76E6607}"/>
                  </a:ext>
                </a:extLst>
              </p14:cNvPr>
              <p14:cNvContentPartPr/>
              <p14:nvPr/>
            </p14:nvContentPartPr>
            <p14:xfrm>
              <a:off x="9042136" y="1119125"/>
              <a:ext cx="244440" cy="1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3A5438C-A049-4DF5-AF7F-B1DCC76E660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27736" y="1104725"/>
                <a:ext cx="27252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B336DBC-FEFB-4594-9888-37847B0BA8F8}"/>
                  </a:ext>
                </a:extLst>
              </p14:cNvPr>
              <p14:cNvContentPartPr/>
              <p14:nvPr/>
            </p14:nvContentPartPr>
            <p14:xfrm>
              <a:off x="575296" y="2649125"/>
              <a:ext cx="426600" cy="323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B336DBC-FEFB-4594-9888-37847B0BA8F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0896" y="2634725"/>
                <a:ext cx="45468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A18B5BF-9842-429E-971E-E21D1794D928}"/>
                  </a:ext>
                </a:extLst>
              </p14:cNvPr>
              <p14:cNvContentPartPr/>
              <p14:nvPr/>
            </p14:nvContentPartPr>
            <p14:xfrm>
              <a:off x="1623976" y="2537525"/>
              <a:ext cx="618120" cy="510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A18B5BF-9842-429E-971E-E21D1794D92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09576" y="2523125"/>
                <a:ext cx="64620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10B6243-24F0-4510-9D31-B9347CF87E60}"/>
                  </a:ext>
                </a:extLst>
              </p14:cNvPr>
              <p14:cNvContentPartPr/>
              <p14:nvPr/>
            </p14:nvContentPartPr>
            <p14:xfrm>
              <a:off x="2551696" y="2559485"/>
              <a:ext cx="1536120" cy="654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10B6243-24F0-4510-9D31-B9347CF87E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37296" y="2545085"/>
                <a:ext cx="1564200" cy="68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F40236F-0EEF-47A9-A7D6-309E02CC386A}"/>
                  </a:ext>
                </a:extLst>
              </p14:cNvPr>
              <p14:cNvContentPartPr/>
              <p14:nvPr/>
            </p14:nvContentPartPr>
            <p14:xfrm>
              <a:off x="950416" y="4834325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F40236F-0EEF-47A9-A7D6-309E02CC386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6016" y="48199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B089865-D5B5-4E65-9F71-D303E1A69CB9}"/>
                  </a:ext>
                </a:extLst>
              </p14:cNvPr>
              <p14:cNvContentPartPr/>
              <p14:nvPr/>
            </p14:nvContentPartPr>
            <p14:xfrm>
              <a:off x="479176" y="4350845"/>
              <a:ext cx="214560" cy="551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B089865-D5B5-4E65-9F71-D303E1A69C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4776" y="4336445"/>
                <a:ext cx="24264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DADE818-4A97-4A8B-B41F-BE2221EF7798}"/>
                  </a:ext>
                </a:extLst>
              </p14:cNvPr>
              <p14:cNvContentPartPr/>
              <p14:nvPr/>
            </p14:nvContentPartPr>
            <p14:xfrm>
              <a:off x="4180336" y="4391885"/>
              <a:ext cx="12600" cy="534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DADE818-4A97-4A8B-B41F-BE2221EF779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5936" y="4377485"/>
                <a:ext cx="4068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201225B-4A8C-4D0E-A036-B26EB4A266B7}"/>
                  </a:ext>
                </a:extLst>
              </p14:cNvPr>
              <p14:cNvContentPartPr/>
              <p14:nvPr/>
            </p14:nvContentPartPr>
            <p14:xfrm>
              <a:off x="1444336" y="4367765"/>
              <a:ext cx="2319480" cy="593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201225B-4A8C-4D0E-A036-B26EB4A266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9936" y="4353365"/>
                <a:ext cx="234756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47BD3BE-1F75-4437-9BB8-4BF6E44CD13A}"/>
                  </a:ext>
                </a:extLst>
              </p14:cNvPr>
              <p14:cNvContentPartPr/>
              <p14:nvPr/>
            </p14:nvContentPartPr>
            <p14:xfrm>
              <a:off x="4492816" y="4373525"/>
              <a:ext cx="1558440" cy="647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47BD3BE-1F75-4437-9BB8-4BF6E44CD1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78416" y="4359125"/>
                <a:ext cx="1586520" cy="67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C8860D4-BECF-482D-9A25-BB1489FEDF5D}"/>
                  </a:ext>
                </a:extLst>
              </p14:cNvPr>
              <p14:cNvContentPartPr/>
              <p14:nvPr/>
            </p14:nvContentPartPr>
            <p14:xfrm>
              <a:off x="4755976" y="331805"/>
              <a:ext cx="707040" cy="957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C8860D4-BECF-482D-9A25-BB1489FEDF5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41576" y="317405"/>
                <a:ext cx="735120" cy="9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5641943-5DF9-4663-8F33-4789E37064A6}"/>
                  </a:ext>
                </a:extLst>
              </p14:cNvPr>
              <p14:cNvContentPartPr/>
              <p14:nvPr/>
            </p14:nvContentPartPr>
            <p14:xfrm>
              <a:off x="7157176" y="821405"/>
              <a:ext cx="131760" cy="156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5641943-5DF9-4663-8F33-4789E37064A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142776" y="807005"/>
                <a:ext cx="1598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14019C5-318C-4954-9695-3895C6701135}"/>
                  </a:ext>
                </a:extLst>
              </p14:cNvPr>
              <p14:cNvContentPartPr/>
              <p14:nvPr/>
            </p14:nvContentPartPr>
            <p14:xfrm>
              <a:off x="5778016" y="315245"/>
              <a:ext cx="1093680" cy="672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14019C5-318C-4954-9695-3895C67011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63616" y="300845"/>
                <a:ext cx="112176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21A6246-4FC6-4FE5-BC27-757DBBC40CAC}"/>
                  </a:ext>
                </a:extLst>
              </p14:cNvPr>
              <p14:cNvContentPartPr/>
              <p14:nvPr/>
            </p14:nvContentPartPr>
            <p14:xfrm>
              <a:off x="7584496" y="335045"/>
              <a:ext cx="1204920" cy="6688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21A6246-4FC6-4FE5-BC27-757DBBC40C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70096" y="320645"/>
                <a:ext cx="123300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8229397-E6A8-41F9-B0C6-7D5A55AFCC1C}"/>
                  </a:ext>
                </a:extLst>
              </p14:cNvPr>
              <p14:cNvContentPartPr/>
              <p14:nvPr/>
            </p14:nvContentPartPr>
            <p14:xfrm>
              <a:off x="9682576" y="728165"/>
              <a:ext cx="1007640" cy="385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8229397-E6A8-41F9-B0C6-7D5A55AFCC1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668176" y="713765"/>
                <a:ext cx="10357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268E92D-121E-432B-9236-23811C0F8F85}"/>
                  </a:ext>
                </a:extLst>
              </p14:cNvPr>
              <p14:cNvContentPartPr/>
              <p14:nvPr/>
            </p14:nvContentPartPr>
            <p14:xfrm>
              <a:off x="4334416" y="2857925"/>
              <a:ext cx="262800" cy="2095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268E92D-121E-432B-9236-23811C0F8F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320016" y="2843525"/>
                <a:ext cx="29088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A4A022F-BF0C-416C-ABC6-EC111B0AF10E}"/>
                  </a:ext>
                </a:extLst>
              </p14:cNvPr>
              <p14:cNvContentPartPr/>
              <p14:nvPr/>
            </p14:nvContentPartPr>
            <p14:xfrm>
              <a:off x="4988176" y="2636165"/>
              <a:ext cx="1315440" cy="429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A4A022F-BF0C-416C-ABC6-EC111B0AF10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973776" y="2621765"/>
                <a:ext cx="134352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B0DC332-B4A5-4D16-958A-98456944397A}"/>
                  </a:ext>
                </a:extLst>
              </p14:cNvPr>
              <p14:cNvContentPartPr/>
              <p14:nvPr/>
            </p14:nvContentPartPr>
            <p14:xfrm>
              <a:off x="6428896" y="4698965"/>
              <a:ext cx="272520" cy="226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B0DC332-B4A5-4D16-958A-9845694439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14496" y="4684565"/>
                <a:ext cx="3006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F29B79E-E018-4CEA-B0BC-AC733216A642}"/>
                  </a:ext>
                </a:extLst>
              </p14:cNvPr>
              <p14:cNvContentPartPr/>
              <p14:nvPr/>
            </p14:nvContentPartPr>
            <p14:xfrm>
              <a:off x="7580176" y="4995245"/>
              <a:ext cx="2785320" cy="77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F29B79E-E018-4CEA-B0BC-AC733216A64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65776" y="4980845"/>
                <a:ext cx="2813400" cy="10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3493DF7-CB95-4BCE-9301-3866735C35C0}"/>
                  </a:ext>
                </a:extLst>
              </p14:cNvPr>
              <p14:cNvContentPartPr/>
              <p14:nvPr/>
            </p14:nvContentPartPr>
            <p14:xfrm>
              <a:off x="8280016" y="5303045"/>
              <a:ext cx="1934640" cy="5922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3493DF7-CB95-4BCE-9301-3866735C35C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65616" y="5288645"/>
                <a:ext cx="19627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FD9366A-BA89-4EDD-9E16-E9AD70F8F04D}"/>
                  </a:ext>
                </a:extLst>
              </p14:cNvPr>
              <p14:cNvContentPartPr/>
              <p14:nvPr/>
            </p14:nvContentPartPr>
            <p14:xfrm>
              <a:off x="7272736" y="4233125"/>
              <a:ext cx="2958120" cy="5943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FD9366A-BA89-4EDD-9E16-E9AD70F8F0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58336" y="4218725"/>
                <a:ext cx="2986200" cy="6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2225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0207EF5-39E8-4194-8316-F5510AB70AAC}"/>
                  </a:ext>
                </a:extLst>
              </p14:cNvPr>
              <p14:cNvContentPartPr/>
              <p14:nvPr/>
            </p14:nvContentPartPr>
            <p14:xfrm>
              <a:off x="974176" y="779645"/>
              <a:ext cx="290160" cy="327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0207EF5-39E8-4194-8316-F5510AB70AA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9776" y="765245"/>
                <a:ext cx="3182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A89B16-5B50-4DB8-82D4-7A18172E7E89}"/>
                  </a:ext>
                </a:extLst>
              </p14:cNvPr>
              <p14:cNvContentPartPr/>
              <p14:nvPr/>
            </p14:nvContentPartPr>
            <p14:xfrm>
              <a:off x="976696" y="979805"/>
              <a:ext cx="268200" cy="7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A89B16-5B50-4DB8-82D4-7A18172E7E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96" y="965405"/>
                <a:ext cx="29628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9BB4D9-CE43-473C-8DB9-DE137B857C9B}"/>
                  </a:ext>
                </a:extLst>
              </p14:cNvPr>
              <p14:cNvContentPartPr/>
              <p14:nvPr/>
            </p14:nvContentPartPr>
            <p14:xfrm>
              <a:off x="1838896" y="970085"/>
              <a:ext cx="1278720" cy="24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9BB4D9-CE43-473C-8DB9-DE137B857C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24496" y="955685"/>
                <a:ext cx="13068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9D8A9D-748D-43BC-83F5-AC9380C7A425}"/>
                  </a:ext>
                </a:extLst>
              </p14:cNvPr>
              <p14:cNvContentPartPr/>
              <p14:nvPr/>
            </p14:nvContentPartPr>
            <p14:xfrm>
              <a:off x="1832776" y="335045"/>
              <a:ext cx="1141920" cy="40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9D8A9D-748D-43BC-83F5-AC9380C7A4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8376" y="320645"/>
                <a:ext cx="11700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57ECA28-BE6D-4024-832F-E7CF3CFE1F8C}"/>
                  </a:ext>
                </a:extLst>
              </p14:cNvPr>
              <p14:cNvContentPartPr/>
              <p14:nvPr/>
            </p14:nvContentPartPr>
            <p14:xfrm>
              <a:off x="3555736" y="883325"/>
              <a:ext cx="187920" cy="1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57ECA28-BE6D-4024-832F-E7CF3CFE1F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1336" y="868925"/>
                <a:ext cx="2160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789F6B2-A91C-43BD-BE6B-BFFEF4692C72}"/>
                  </a:ext>
                </a:extLst>
              </p14:cNvPr>
              <p14:cNvContentPartPr/>
              <p14:nvPr/>
            </p14:nvContentPartPr>
            <p14:xfrm>
              <a:off x="3511456" y="1089605"/>
              <a:ext cx="221760" cy="3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789F6B2-A91C-43BD-BE6B-BFFEF4692C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97056" y="1075205"/>
                <a:ext cx="24984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146C7A-A3DE-45F6-B4DD-433394E8FD2F}"/>
                  </a:ext>
                </a:extLst>
              </p14:cNvPr>
              <p14:cNvContentPartPr/>
              <p14:nvPr/>
            </p14:nvContentPartPr>
            <p14:xfrm>
              <a:off x="1749256" y="1279325"/>
              <a:ext cx="1244160" cy="422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146C7A-A3DE-45F6-B4DD-433394E8FD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734852" y="1264925"/>
                <a:ext cx="1272248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4F7CC25-F654-4A87-8514-805DF4850385}"/>
                  </a:ext>
                </a:extLst>
              </p14:cNvPr>
              <p14:cNvContentPartPr/>
              <p14:nvPr/>
            </p14:nvContentPartPr>
            <p14:xfrm>
              <a:off x="4158736" y="993845"/>
              <a:ext cx="699840" cy="417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4F7CC25-F654-4A87-8514-805DF485038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44336" y="979445"/>
                <a:ext cx="72792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2234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EEB32AB-8F60-44D6-BD36-FBF1BA2BF0D7}"/>
                  </a:ext>
                </a:extLst>
              </p14:cNvPr>
              <p14:cNvContentPartPr/>
              <p14:nvPr/>
            </p14:nvContentPartPr>
            <p14:xfrm>
              <a:off x="429136" y="654005"/>
              <a:ext cx="506880" cy="491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EEB32AB-8F60-44D6-BD36-FBF1BA2BF0D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4736" y="639605"/>
                <a:ext cx="5349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7AF42CE-B096-42EA-9244-FC5BB42FFF78}"/>
                  </a:ext>
                </a:extLst>
              </p14:cNvPr>
              <p14:cNvContentPartPr/>
              <p14:nvPr/>
            </p14:nvContentPartPr>
            <p14:xfrm>
              <a:off x="4370056" y="651485"/>
              <a:ext cx="29880" cy="639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7AF42CE-B096-42EA-9244-FC5BB42FF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55656" y="637085"/>
                <a:ext cx="57960" cy="6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8FD79A1-BD81-4848-BFC5-AA92F0E8FBCE}"/>
                  </a:ext>
                </a:extLst>
              </p14:cNvPr>
              <p14:cNvContentPartPr/>
              <p14:nvPr/>
            </p14:nvContentPartPr>
            <p14:xfrm>
              <a:off x="2431096" y="650765"/>
              <a:ext cx="1552320" cy="559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8FD79A1-BD81-4848-BFC5-AA92F0E8FB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16696" y="636365"/>
                <a:ext cx="158040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62A7E73-8ADD-4FFE-A6D6-3B6C5040240B}"/>
                  </a:ext>
                </a:extLst>
              </p14:cNvPr>
              <p14:cNvContentPartPr/>
              <p14:nvPr/>
            </p14:nvContentPartPr>
            <p14:xfrm>
              <a:off x="1294576" y="569045"/>
              <a:ext cx="684000" cy="623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62A7E73-8ADD-4FFE-A6D6-3B6C504024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0176" y="554645"/>
                <a:ext cx="712080" cy="65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1D44141-E900-45F3-95C4-6634A544D12A}"/>
                  </a:ext>
                </a:extLst>
              </p14:cNvPr>
              <p14:cNvContentPartPr/>
              <p14:nvPr/>
            </p14:nvContentPartPr>
            <p14:xfrm>
              <a:off x="4791256" y="657605"/>
              <a:ext cx="1792440" cy="680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1D44141-E900-45F3-95C4-6634A544D1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76856" y="643205"/>
                <a:ext cx="182052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ADB2352-72A2-43BE-8055-1EAC4654FA35}"/>
                  </a:ext>
                </a:extLst>
              </p14:cNvPr>
              <p14:cNvContentPartPr/>
              <p14:nvPr/>
            </p14:nvContentPartPr>
            <p14:xfrm>
              <a:off x="938896" y="2077805"/>
              <a:ext cx="258480" cy="24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ADB2352-72A2-43BE-8055-1EAC4654FA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4496" y="2063405"/>
                <a:ext cx="286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A19F89A-C43E-4A5C-A627-0D53D1B034BB}"/>
                  </a:ext>
                </a:extLst>
              </p14:cNvPr>
              <p14:cNvContentPartPr/>
              <p14:nvPr/>
            </p14:nvContentPartPr>
            <p14:xfrm>
              <a:off x="899296" y="2368685"/>
              <a:ext cx="287640" cy="7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A19F89A-C43E-4A5C-A627-0D53D1B034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4896" y="2354285"/>
                <a:ext cx="3157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0D35F1B-2478-4DB9-B721-4DC514B84AB8}"/>
                  </a:ext>
                </a:extLst>
              </p14:cNvPr>
              <p14:cNvContentPartPr/>
              <p14:nvPr/>
            </p14:nvContentPartPr>
            <p14:xfrm>
              <a:off x="1767976" y="1619165"/>
              <a:ext cx="2930400" cy="7250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0D35F1B-2478-4DB9-B721-4DC514B84A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753576" y="1604765"/>
                <a:ext cx="295848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B62D4F8-11FC-4C51-8A8E-E25931D1B94D}"/>
                  </a:ext>
                </a:extLst>
              </p14:cNvPr>
              <p14:cNvContentPartPr/>
              <p14:nvPr/>
            </p14:nvContentPartPr>
            <p14:xfrm>
              <a:off x="2022496" y="2312165"/>
              <a:ext cx="3318840" cy="966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B62D4F8-11FC-4C51-8A8E-E25931D1B94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8096" y="2297765"/>
                <a:ext cx="3346920" cy="9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0FC46C2-76E1-4FB7-8FD7-3CD062C494BA}"/>
                  </a:ext>
                </a:extLst>
              </p14:cNvPr>
              <p14:cNvContentPartPr/>
              <p14:nvPr/>
            </p14:nvContentPartPr>
            <p14:xfrm>
              <a:off x="5938216" y="1728605"/>
              <a:ext cx="1400760" cy="463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0FC46C2-76E1-4FB7-8FD7-3CD062C494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23816" y="1714205"/>
                <a:ext cx="14288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68FF024-7542-4A13-A2F6-DB746BE71F97}"/>
                  </a:ext>
                </a:extLst>
              </p14:cNvPr>
              <p14:cNvContentPartPr/>
              <p14:nvPr/>
            </p14:nvContentPartPr>
            <p14:xfrm>
              <a:off x="5878096" y="2446805"/>
              <a:ext cx="1407240" cy="28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68FF024-7542-4A13-A2F6-DB746BE71F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63696" y="2432405"/>
                <a:ext cx="14353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1A092BF-AF42-4FD2-B60E-D256970AD001}"/>
                  </a:ext>
                </a:extLst>
              </p14:cNvPr>
              <p14:cNvContentPartPr/>
              <p14:nvPr/>
            </p14:nvContentPartPr>
            <p14:xfrm>
              <a:off x="5960896" y="2743805"/>
              <a:ext cx="1433520" cy="457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1A092BF-AF42-4FD2-B60E-D256970AD00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946496" y="2729405"/>
                <a:ext cx="1461600" cy="485280"/>
              </a:xfrm>
              <a:prstGeom prst="rect">
                <a:avLst/>
              </a:prstGeom>
            </p:spPr>
          </p:pic>
        </mc:Fallback>
      </mc:AlternateContent>
      <p:pic>
        <p:nvPicPr>
          <p:cNvPr id="66" name="Picture 65">
            <a:extLst>
              <a:ext uri="{FF2B5EF4-FFF2-40B4-BE49-F238E27FC236}">
                <a16:creationId xmlns:a16="http://schemas.microsoft.com/office/drawing/2014/main" id="{61936D41-A6DF-4681-93C1-C77C6C0F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77" y="0"/>
            <a:ext cx="9994186" cy="3956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52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12CA7E54-254A-4634-8D9D-57B5211E1D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3-5 Discrete Uniform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5E435885-9DEC-469F-B806-726721A74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CAEFAE49-5792-41AF-81EA-679087DA83EC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2954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005082E6-4E65-4BC7-83F1-F257AA850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676400"/>
            <a:ext cx="883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>
                <a:solidFill>
                  <a:srgbClr val="3333CC"/>
                </a:solidFill>
                <a:latin typeface="Arial" panose="020B0604020202020204" pitchFamily="34" charset="0"/>
              </a:rPr>
              <a:t>Example 3-13</a:t>
            </a:r>
          </a:p>
        </p:txBody>
      </p:sp>
      <p:pic>
        <p:nvPicPr>
          <p:cNvPr id="25605" name="Picture 5">
            <a:extLst>
              <a:ext uri="{FF2B5EF4-FFF2-40B4-BE49-F238E27FC236}">
                <a16:creationId xmlns:a16="http://schemas.microsoft.com/office/drawing/2014/main" id="{B8580182-4A39-45CB-956C-A9FC5FCED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9144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169D7C9-8081-4E3D-B4E9-86F868ADA1DE}"/>
                  </a:ext>
                </a:extLst>
              </p14:cNvPr>
              <p14:cNvContentPartPr/>
              <p14:nvPr/>
            </p14:nvContentPartPr>
            <p14:xfrm>
              <a:off x="917190" y="333450"/>
              <a:ext cx="930600" cy="450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169D7C9-8081-4E3D-B4E9-86F868ADA1D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2790" y="319050"/>
                <a:ext cx="9586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D564C4-EA11-44DE-BD10-8B46FC82129E}"/>
                  </a:ext>
                </a:extLst>
              </p14:cNvPr>
              <p14:cNvContentPartPr/>
              <p14:nvPr/>
            </p14:nvContentPartPr>
            <p14:xfrm>
              <a:off x="4515030" y="568530"/>
              <a:ext cx="424800" cy="211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D564C4-EA11-44DE-BD10-8B46FC8212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0630" y="554130"/>
                <a:ext cx="452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17CB2AB-FE7C-4B52-AA25-E50B89185BD4}"/>
                  </a:ext>
                </a:extLst>
              </p14:cNvPr>
              <p14:cNvContentPartPr/>
              <p14:nvPr/>
            </p14:nvContentPartPr>
            <p14:xfrm>
              <a:off x="2313990" y="353250"/>
              <a:ext cx="1648800" cy="425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17CB2AB-FE7C-4B52-AA25-E50B89185B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9590" y="338850"/>
                <a:ext cx="167688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4CB3973-FC59-4981-B15F-1EC1F0DF7C31}"/>
                  </a:ext>
                </a:extLst>
              </p14:cNvPr>
              <p14:cNvContentPartPr/>
              <p14:nvPr/>
            </p14:nvContentPartPr>
            <p14:xfrm>
              <a:off x="8833230" y="441810"/>
              <a:ext cx="590040" cy="3996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4CB3973-FC59-4981-B15F-1EC1F0DF7C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18830" y="427410"/>
                <a:ext cx="6181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7A49BD9-1302-43C5-A77F-D44EAFB0C1A9}"/>
                  </a:ext>
                </a:extLst>
              </p14:cNvPr>
              <p14:cNvContentPartPr/>
              <p14:nvPr/>
            </p14:nvContentPartPr>
            <p14:xfrm>
              <a:off x="5459310" y="348570"/>
              <a:ext cx="2818440" cy="973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7A49BD9-1302-43C5-A77F-D44EAFB0C1A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44910" y="334170"/>
                <a:ext cx="2846520" cy="10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B46211E-2808-4C3D-94A7-B31284517A87}"/>
                  </a:ext>
                </a:extLst>
              </p14:cNvPr>
              <p14:cNvContentPartPr/>
              <p14:nvPr/>
            </p14:nvContentPartPr>
            <p14:xfrm>
              <a:off x="9852030" y="434250"/>
              <a:ext cx="799200" cy="446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B46211E-2808-4C3D-94A7-B31284517A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37630" y="419850"/>
                <a:ext cx="82728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21ACC09-4413-4098-A8A8-9AE41CEEE2B2}"/>
                  </a:ext>
                </a:extLst>
              </p14:cNvPr>
              <p14:cNvContentPartPr/>
              <p14:nvPr/>
            </p14:nvContentPartPr>
            <p14:xfrm>
              <a:off x="398790" y="1436850"/>
              <a:ext cx="1215360" cy="516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21ACC09-4413-4098-A8A8-9AE41CEEE2B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4390" y="1422450"/>
                <a:ext cx="12434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831F426-1EA8-4A6A-9A61-9B560F097D2C}"/>
                  </a:ext>
                </a:extLst>
              </p14:cNvPr>
              <p14:cNvContentPartPr/>
              <p14:nvPr/>
            </p14:nvContentPartPr>
            <p14:xfrm>
              <a:off x="1957950" y="1578690"/>
              <a:ext cx="718560" cy="295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831F426-1EA8-4A6A-9A61-9B560F097D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43550" y="1564290"/>
                <a:ext cx="7466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E60F222-4D63-41B4-A065-6A4DB3AB1514}"/>
                  </a:ext>
                </a:extLst>
              </p14:cNvPr>
              <p14:cNvContentPartPr/>
              <p14:nvPr/>
            </p14:nvContentPartPr>
            <p14:xfrm>
              <a:off x="3258630" y="1465290"/>
              <a:ext cx="428760" cy="4258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E60F222-4D63-41B4-A065-6A4DB3AB15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4230" y="1450890"/>
                <a:ext cx="45684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CB88C33-3543-4364-93BF-43561936C268}"/>
                  </a:ext>
                </a:extLst>
              </p14:cNvPr>
              <p14:cNvContentPartPr/>
              <p14:nvPr/>
            </p14:nvContentPartPr>
            <p14:xfrm>
              <a:off x="4057830" y="1669770"/>
              <a:ext cx="410400" cy="180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CB88C33-3543-4364-93BF-43561936C26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43430" y="1655370"/>
                <a:ext cx="4384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62FDA6D-7E8D-4ECE-8E8D-F54C2EB08CC7}"/>
                  </a:ext>
                </a:extLst>
              </p14:cNvPr>
              <p14:cNvContentPartPr/>
              <p14:nvPr/>
            </p14:nvContentPartPr>
            <p14:xfrm>
              <a:off x="4809870" y="1399770"/>
              <a:ext cx="2063520" cy="642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62FDA6D-7E8D-4ECE-8E8D-F54C2EB08CC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95470" y="1385370"/>
                <a:ext cx="209160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E2480F6-9804-4C4E-BC14-FEB22CF5D9F5}"/>
                  </a:ext>
                </a:extLst>
              </p14:cNvPr>
              <p14:cNvContentPartPr/>
              <p14:nvPr/>
            </p14:nvContentPartPr>
            <p14:xfrm>
              <a:off x="8570790" y="1855530"/>
              <a:ext cx="87120" cy="145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E2480F6-9804-4C4E-BC14-FEB22CF5D9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56390" y="1841130"/>
                <a:ext cx="11520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47893D5-972E-4D52-896C-3491C91F86DF}"/>
                  </a:ext>
                </a:extLst>
              </p14:cNvPr>
              <p14:cNvContentPartPr/>
              <p14:nvPr/>
            </p14:nvContentPartPr>
            <p14:xfrm>
              <a:off x="9117990" y="1770930"/>
              <a:ext cx="635760" cy="435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47893D5-972E-4D52-896C-3491C91F86D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103590" y="1756530"/>
                <a:ext cx="66384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4D2D7C4-8A12-41DF-9446-CA80E6CE982D}"/>
                  </a:ext>
                </a:extLst>
              </p14:cNvPr>
              <p14:cNvContentPartPr/>
              <p14:nvPr/>
            </p14:nvContentPartPr>
            <p14:xfrm>
              <a:off x="11214270" y="1534410"/>
              <a:ext cx="184680" cy="608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4D2D7C4-8A12-41DF-9446-CA80E6CE982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99870" y="1520010"/>
                <a:ext cx="212760" cy="63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32A332D8-380B-4355-8E46-2A5B8D2E03BD}"/>
                  </a:ext>
                </a:extLst>
              </p14:cNvPr>
              <p14:cNvContentPartPr/>
              <p14:nvPr/>
            </p14:nvContentPartPr>
            <p14:xfrm>
              <a:off x="359190" y="2668050"/>
              <a:ext cx="506880" cy="520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32A332D8-380B-4355-8E46-2A5B8D2E03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4790" y="2653650"/>
                <a:ext cx="53496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38DE3DA-DBDD-413C-847E-0FEEAC1D152F}"/>
                  </a:ext>
                </a:extLst>
              </p14:cNvPr>
              <p14:cNvContentPartPr/>
              <p14:nvPr/>
            </p14:nvContentPartPr>
            <p14:xfrm>
              <a:off x="1332630" y="2629170"/>
              <a:ext cx="623520" cy="541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38DE3DA-DBDD-413C-847E-0FEEAC1D152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18230" y="2614770"/>
                <a:ext cx="651600" cy="56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84F7F28-EC45-4E95-97A2-8DF938BBF39D}"/>
                  </a:ext>
                </a:extLst>
              </p14:cNvPr>
              <p14:cNvContentPartPr/>
              <p14:nvPr/>
            </p14:nvContentPartPr>
            <p14:xfrm>
              <a:off x="284310" y="4237290"/>
              <a:ext cx="478080" cy="4226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84F7F28-EC45-4E95-97A2-8DF938BBF39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9910" y="4222890"/>
                <a:ext cx="50616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83886A9-9C48-49D5-B565-A56F7D0B1CC0}"/>
                  </a:ext>
                </a:extLst>
              </p14:cNvPr>
              <p14:cNvContentPartPr/>
              <p14:nvPr/>
            </p14:nvContentPartPr>
            <p14:xfrm>
              <a:off x="3181590" y="4215690"/>
              <a:ext cx="771480" cy="600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83886A9-9C48-49D5-B565-A56F7D0B1CC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7190" y="4201290"/>
                <a:ext cx="79956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F0D8D8EB-D91F-4B95-9340-E4BB05B162AA}"/>
                  </a:ext>
                </a:extLst>
              </p14:cNvPr>
              <p14:cNvContentPartPr/>
              <p14:nvPr/>
            </p14:nvContentPartPr>
            <p14:xfrm>
              <a:off x="1221030" y="4141890"/>
              <a:ext cx="1609920" cy="5191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F0D8D8EB-D91F-4B95-9340-E4BB05B162A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206630" y="4127490"/>
                <a:ext cx="16380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A31F187-0DAE-416E-A5DB-FD6B32B46ADD}"/>
                  </a:ext>
                </a:extLst>
              </p14:cNvPr>
              <p14:cNvContentPartPr/>
              <p14:nvPr/>
            </p14:nvContentPartPr>
            <p14:xfrm>
              <a:off x="10020150" y="1633050"/>
              <a:ext cx="995400" cy="3445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A31F187-0DAE-416E-A5DB-FD6B32B46AD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005750" y="1618650"/>
                <a:ext cx="102348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7EEA104-F9A4-4E8B-9CB3-3C985C6F04C1}"/>
                  </a:ext>
                </a:extLst>
              </p14:cNvPr>
              <p14:cNvContentPartPr/>
              <p14:nvPr/>
            </p14:nvContentPartPr>
            <p14:xfrm>
              <a:off x="7252470" y="1549170"/>
              <a:ext cx="613080" cy="3783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7EEA104-F9A4-4E8B-9CB3-3C985C6F04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38070" y="1534770"/>
                <a:ext cx="64116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268140B-6439-42CC-8390-C4C33340F9E7}"/>
                  </a:ext>
                </a:extLst>
              </p14:cNvPr>
              <p14:cNvContentPartPr/>
              <p14:nvPr/>
            </p14:nvContentPartPr>
            <p14:xfrm>
              <a:off x="2253870" y="2670210"/>
              <a:ext cx="2167560" cy="525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268140B-6439-42CC-8390-C4C33340F9E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39470" y="2655810"/>
                <a:ext cx="219564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F7E7E9A-4184-4B29-9119-349C0CE89296}"/>
                  </a:ext>
                </a:extLst>
              </p14:cNvPr>
              <p14:cNvContentPartPr/>
              <p14:nvPr/>
            </p14:nvContentPartPr>
            <p14:xfrm>
              <a:off x="8986950" y="3062970"/>
              <a:ext cx="242280" cy="117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F7E7E9A-4184-4B29-9119-349C0CE8929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72550" y="3048570"/>
                <a:ext cx="270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5830F08-8153-40C6-8403-5BD331DCEA76}"/>
                  </a:ext>
                </a:extLst>
              </p14:cNvPr>
              <p14:cNvContentPartPr/>
              <p14:nvPr/>
            </p14:nvContentPartPr>
            <p14:xfrm>
              <a:off x="4318470" y="4399650"/>
              <a:ext cx="225360" cy="131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5830F08-8153-40C6-8403-5BD331DCEA7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04070" y="4385250"/>
                <a:ext cx="2534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CB22624-F98B-4183-8EFF-0EE8C98EE596}"/>
                  </a:ext>
                </a:extLst>
              </p14:cNvPr>
              <p14:cNvContentPartPr/>
              <p14:nvPr/>
            </p14:nvContentPartPr>
            <p14:xfrm>
              <a:off x="5713350" y="2499210"/>
              <a:ext cx="1400040" cy="6786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CB22624-F98B-4183-8EFF-0EE8C98EE5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698950" y="2484810"/>
                <a:ext cx="142812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EEA0A5E-1929-43AA-ADD5-090412F0A51C}"/>
                  </a:ext>
                </a:extLst>
              </p14:cNvPr>
              <p14:cNvContentPartPr/>
              <p14:nvPr/>
            </p14:nvContentPartPr>
            <p14:xfrm>
              <a:off x="4803990" y="2498490"/>
              <a:ext cx="556200" cy="8917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EEA0A5E-1929-43AA-ADD5-090412F0A51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89590" y="2484090"/>
                <a:ext cx="584280" cy="9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22346DC4-ED75-4694-AB37-3D2AF1A498D8}"/>
                  </a:ext>
                </a:extLst>
              </p14:cNvPr>
              <p14:cNvContentPartPr/>
              <p14:nvPr/>
            </p14:nvContentPartPr>
            <p14:xfrm>
              <a:off x="7416510" y="2488410"/>
              <a:ext cx="1170360" cy="7113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22346DC4-ED75-4694-AB37-3D2AF1A498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02110" y="2474010"/>
                <a:ext cx="119844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D8EC148-EBA1-433D-B44C-9E2187A0EC7A}"/>
                  </a:ext>
                </a:extLst>
              </p14:cNvPr>
              <p14:cNvContentPartPr/>
              <p14:nvPr/>
            </p14:nvContentPartPr>
            <p14:xfrm>
              <a:off x="9628710" y="2870730"/>
              <a:ext cx="1209600" cy="409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D8EC148-EBA1-433D-B44C-9E2187A0EC7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14310" y="2856330"/>
                <a:ext cx="1237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29228DB-7B89-4511-8CBE-8965F5A18CC9}"/>
                  </a:ext>
                </a:extLst>
              </p14:cNvPr>
              <p14:cNvContentPartPr/>
              <p14:nvPr/>
            </p14:nvContentPartPr>
            <p14:xfrm>
              <a:off x="7601190" y="4520610"/>
              <a:ext cx="29520" cy="8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29228DB-7B89-4511-8CBE-8965F5A18C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86790" y="4506210"/>
                <a:ext cx="576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AE14B95-6D9E-4015-8A60-8A9F53BFFCA3}"/>
                  </a:ext>
                </a:extLst>
              </p14:cNvPr>
              <p14:cNvContentPartPr/>
              <p14:nvPr/>
            </p14:nvContentPartPr>
            <p14:xfrm>
              <a:off x="7855350" y="4493610"/>
              <a:ext cx="360" cy="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AE14B95-6D9E-4015-8A60-8A9F53BFFCA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840950" y="447921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70288AC-739F-42D9-93BC-CFE1C5E92087}"/>
                  </a:ext>
                </a:extLst>
              </p14:cNvPr>
              <p14:cNvContentPartPr/>
              <p14:nvPr/>
            </p14:nvContentPartPr>
            <p14:xfrm>
              <a:off x="10161510" y="4131090"/>
              <a:ext cx="386640" cy="605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70288AC-739F-42D9-93BC-CFE1C5E9208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147110" y="4116690"/>
                <a:ext cx="41472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F16ABAEE-EE52-4433-81FE-2C39C8E5102B}"/>
                  </a:ext>
                </a:extLst>
              </p14:cNvPr>
              <p14:cNvContentPartPr/>
              <p14:nvPr/>
            </p14:nvContentPartPr>
            <p14:xfrm>
              <a:off x="8738430" y="4181850"/>
              <a:ext cx="1192320" cy="5324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F16ABAEE-EE52-4433-81FE-2C39C8E5102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724030" y="4167450"/>
                <a:ext cx="1220400" cy="56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7DA1112-5B90-4882-B026-B75596E776FB}"/>
                  </a:ext>
                </a:extLst>
              </p14:cNvPr>
              <p14:cNvContentPartPr/>
              <p14:nvPr/>
            </p14:nvContentPartPr>
            <p14:xfrm>
              <a:off x="8108070" y="4365090"/>
              <a:ext cx="379440" cy="2160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7DA1112-5B90-4882-B026-B75596E776F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093670" y="4350690"/>
                <a:ext cx="4075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7830FC09-D889-438C-B430-B8F03650D921}"/>
                  </a:ext>
                </a:extLst>
              </p14:cNvPr>
              <p14:cNvContentPartPr/>
              <p14:nvPr/>
            </p14:nvContentPartPr>
            <p14:xfrm>
              <a:off x="5019270" y="4154130"/>
              <a:ext cx="2349000" cy="5349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7830FC09-D889-438C-B430-B8F03650D92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04870" y="4139730"/>
                <a:ext cx="237708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D967DE8-8FE4-4BC0-B384-8B8265FC0E35}"/>
                  </a:ext>
                </a:extLst>
              </p14:cNvPr>
              <p14:cNvContentPartPr/>
              <p14:nvPr/>
            </p14:nvContentPartPr>
            <p14:xfrm>
              <a:off x="4263630" y="5428170"/>
              <a:ext cx="238680" cy="151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D967DE8-8FE4-4BC0-B384-8B8265FC0E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49230" y="5413770"/>
                <a:ext cx="2667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506D452-E0F6-462C-BA3B-9153E08F4423}"/>
                  </a:ext>
                </a:extLst>
              </p14:cNvPr>
              <p14:cNvContentPartPr/>
              <p14:nvPr/>
            </p14:nvContentPartPr>
            <p14:xfrm>
              <a:off x="4264710" y="5606010"/>
              <a:ext cx="183600" cy="39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506D452-E0F6-462C-BA3B-9153E08F44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50310" y="5591610"/>
                <a:ext cx="21168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711628CC-733F-4776-989F-E1A99CE6A6AD}"/>
                  </a:ext>
                </a:extLst>
              </p14:cNvPr>
              <p14:cNvContentPartPr/>
              <p14:nvPr/>
            </p14:nvContentPartPr>
            <p14:xfrm>
              <a:off x="5092350" y="5240250"/>
              <a:ext cx="1249200" cy="4557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711628CC-733F-4776-989F-E1A99CE6A6A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077950" y="5225850"/>
                <a:ext cx="1277280" cy="48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50856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5C8A99-8CC1-4334-B78C-2A17EE0F592C}"/>
                  </a:ext>
                </a:extLst>
              </p14:cNvPr>
              <p14:cNvContentPartPr/>
              <p14:nvPr/>
            </p14:nvContentPartPr>
            <p14:xfrm>
              <a:off x="570870" y="448290"/>
              <a:ext cx="648000" cy="590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5C8A99-8CC1-4334-B78C-2A17EE0F592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470" y="433890"/>
                <a:ext cx="67608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8E0784-06D0-4B93-848C-D08E45E178F8}"/>
                  </a:ext>
                </a:extLst>
              </p14:cNvPr>
              <p14:cNvContentPartPr/>
              <p14:nvPr/>
            </p14:nvContentPartPr>
            <p14:xfrm>
              <a:off x="1693710" y="498330"/>
              <a:ext cx="1987560" cy="576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8E0784-06D0-4B93-848C-D08E45E178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310" y="483930"/>
                <a:ext cx="201564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4BB70D2-458A-4BFB-BB03-92EF9D15C441}"/>
                  </a:ext>
                </a:extLst>
              </p14:cNvPr>
              <p14:cNvContentPartPr/>
              <p14:nvPr/>
            </p14:nvContentPartPr>
            <p14:xfrm>
              <a:off x="4068270" y="442890"/>
              <a:ext cx="3000960" cy="756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4BB70D2-458A-4BFB-BB03-92EF9D15C4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53870" y="428490"/>
                <a:ext cx="3029040" cy="78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190B581-F513-4D09-A809-EBB8E8741832}"/>
                  </a:ext>
                </a:extLst>
              </p14:cNvPr>
              <p14:cNvContentPartPr/>
              <p14:nvPr/>
            </p14:nvContentPartPr>
            <p14:xfrm>
              <a:off x="4585590" y="425610"/>
              <a:ext cx="104760" cy="697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190B581-F513-4D09-A809-EBB8E87418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1190" y="411210"/>
                <a:ext cx="132840" cy="72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1CC4729-288B-4E47-A32F-2E2B684067C6}"/>
                  </a:ext>
                </a:extLst>
              </p14:cNvPr>
              <p14:cNvContentPartPr/>
              <p14:nvPr/>
            </p14:nvContentPartPr>
            <p14:xfrm>
              <a:off x="2360070" y="471330"/>
              <a:ext cx="85680" cy="72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1CC4729-288B-4E47-A32F-2E2B684067C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45670" y="456930"/>
                <a:ext cx="1137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5AC011B-692C-4473-9A05-17D99FE59CFC}"/>
                  </a:ext>
                </a:extLst>
              </p14:cNvPr>
              <p14:cNvContentPartPr/>
              <p14:nvPr/>
            </p14:nvContentPartPr>
            <p14:xfrm>
              <a:off x="286110" y="4277370"/>
              <a:ext cx="388800" cy="540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5AC011B-692C-4473-9A05-17D99FE59C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710" y="4262970"/>
                <a:ext cx="41688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D5865C-8095-4ABC-BFEB-D7E2724CAE91}"/>
                  </a:ext>
                </a:extLst>
              </p14:cNvPr>
              <p14:cNvContentPartPr/>
              <p14:nvPr/>
            </p14:nvContentPartPr>
            <p14:xfrm>
              <a:off x="1110870" y="4216890"/>
              <a:ext cx="513360" cy="52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D5865C-8095-4ABC-BFEB-D7E2724CAE9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6470" y="4202490"/>
                <a:ext cx="5414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39D0AA4-76FE-41BA-9C3E-BB06117F1851}"/>
                  </a:ext>
                </a:extLst>
              </p14:cNvPr>
              <p14:cNvContentPartPr/>
              <p14:nvPr/>
            </p14:nvContentPartPr>
            <p14:xfrm>
              <a:off x="1693710" y="4161450"/>
              <a:ext cx="3288240" cy="792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39D0AA4-76FE-41BA-9C3E-BB06117F18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79310" y="4147050"/>
                <a:ext cx="3316320" cy="82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D7DADDE-13F7-4078-914E-0D94FBC6111A}"/>
                  </a:ext>
                </a:extLst>
              </p14:cNvPr>
              <p14:cNvContentPartPr/>
              <p14:nvPr/>
            </p14:nvContentPartPr>
            <p14:xfrm>
              <a:off x="5180310" y="4524690"/>
              <a:ext cx="215640" cy="102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D7DADDE-13F7-4078-914E-0D94FBC611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5910" y="4510290"/>
                <a:ext cx="2437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AB3EAC4-1577-48B6-BE9D-5CFA2140166F}"/>
                  </a:ext>
                </a:extLst>
              </p14:cNvPr>
              <p14:cNvContentPartPr/>
              <p14:nvPr/>
            </p14:nvContentPartPr>
            <p14:xfrm>
              <a:off x="1296150" y="1847610"/>
              <a:ext cx="287280" cy="191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AB3EAC4-1577-48B6-BE9D-5CFA2140166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81750" y="1833210"/>
                <a:ext cx="3153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DBD5A77-7713-4844-8B98-8FC041D04092}"/>
                  </a:ext>
                </a:extLst>
              </p14:cNvPr>
              <p14:cNvContentPartPr/>
              <p14:nvPr/>
            </p14:nvContentPartPr>
            <p14:xfrm>
              <a:off x="1945590" y="1426770"/>
              <a:ext cx="3568680" cy="1400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DBD5A77-7713-4844-8B98-8FC041D040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31190" y="1412370"/>
                <a:ext cx="3596760" cy="14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660ECCC-A0A5-40C2-B57B-6D02FA3BF5D2}"/>
                  </a:ext>
                </a:extLst>
              </p14:cNvPr>
              <p14:cNvContentPartPr/>
              <p14:nvPr/>
            </p14:nvContentPartPr>
            <p14:xfrm>
              <a:off x="5862750" y="1523970"/>
              <a:ext cx="4191120" cy="1468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660ECCC-A0A5-40C2-B57B-6D02FA3BF5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48350" y="1509570"/>
                <a:ext cx="4219200" cy="14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2A15046-F611-4063-95B4-E009C91A3A36}"/>
                  </a:ext>
                </a:extLst>
              </p14:cNvPr>
              <p14:cNvContentPartPr/>
              <p14:nvPr/>
            </p14:nvContentPartPr>
            <p14:xfrm>
              <a:off x="5303310" y="3244050"/>
              <a:ext cx="192600" cy="1227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2A15046-F611-4063-95B4-E009C91A3A3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88910" y="3229650"/>
                <a:ext cx="22068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46AB649-E064-43E2-B4B0-7196140F1DB7}"/>
                  </a:ext>
                </a:extLst>
              </p14:cNvPr>
              <p14:cNvContentPartPr/>
              <p14:nvPr/>
            </p14:nvContentPartPr>
            <p14:xfrm>
              <a:off x="5962830" y="2974050"/>
              <a:ext cx="1039320" cy="868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46AB649-E064-43E2-B4B0-7196140F1DB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48430" y="2959650"/>
                <a:ext cx="106740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ABFF91D2-B46E-4CD3-BDE3-B3E28A1E29CF}"/>
                  </a:ext>
                </a:extLst>
              </p14:cNvPr>
              <p14:cNvContentPartPr/>
              <p14:nvPr/>
            </p14:nvContentPartPr>
            <p14:xfrm>
              <a:off x="5701470" y="4173210"/>
              <a:ext cx="3531600" cy="13561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ABFF91D2-B46E-4CD3-BDE3-B3E28A1E29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87070" y="4158810"/>
                <a:ext cx="3559680" cy="13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4E73536-2BF9-48FB-9AF3-4990410B583A}"/>
                  </a:ext>
                </a:extLst>
              </p14:cNvPr>
              <p14:cNvContentPartPr/>
              <p14:nvPr/>
            </p14:nvContentPartPr>
            <p14:xfrm>
              <a:off x="9586590" y="4168170"/>
              <a:ext cx="1258920" cy="3906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4E73536-2BF9-48FB-9AF3-4990410B583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72190" y="4153770"/>
                <a:ext cx="1287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3E408695-D8B6-4F30-AD71-2293681FEF22}"/>
                  </a:ext>
                </a:extLst>
              </p14:cNvPr>
              <p14:cNvContentPartPr/>
              <p14:nvPr/>
            </p14:nvContentPartPr>
            <p14:xfrm>
              <a:off x="9675150" y="4705290"/>
              <a:ext cx="1283040" cy="442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3E408695-D8B6-4F30-AD71-2293681FEF2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60750" y="4690890"/>
                <a:ext cx="13111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391E6E1-574B-438A-BDD9-8829794F0A29}"/>
                  </a:ext>
                </a:extLst>
              </p14:cNvPr>
              <p14:cNvContentPartPr/>
              <p14:nvPr/>
            </p14:nvContentPartPr>
            <p14:xfrm>
              <a:off x="9609990" y="5006250"/>
              <a:ext cx="1135440" cy="4518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391E6E1-574B-438A-BDD9-8829794F0A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95590" y="4991850"/>
                <a:ext cx="1163520" cy="4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0975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25B868-0043-47BD-A7C7-AF782AC46820}"/>
                  </a:ext>
                </a:extLst>
              </p14:cNvPr>
              <p14:cNvContentPartPr/>
              <p14:nvPr/>
            </p14:nvContentPartPr>
            <p14:xfrm>
              <a:off x="1473630" y="367290"/>
              <a:ext cx="2017800" cy="661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25B868-0043-47BD-A7C7-AF782AC468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59230" y="352890"/>
                <a:ext cx="204588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4BFC47A-74FD-4F65-BD55-ACCE5F0D5CE1}"/>
                  </a:ext>
                </a:extLst>
              </p14:cNvPr>
              <p14:cNvContentPartPr/>
              <p14:nvPr/>
            </p14:nvContentPartPr>
            <p14:xfrm>
              <a:off x="461670" y="424530"/>
              <a:ext cx="536760" cy="542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4BFC47A-74FD-4F65-BD55-ACCE5F0D5C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270" y="410130"/>
                <a:ext cx="564840" cy="57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A6492FE-E330-496C-AC44-0CD29BFA42D9}"/>
                  </a:ext>
                </a:extLst>
              </p14:cNvPr>
              <p14:cNvContentPartPr/>
              <p14:nvPr/>
            </p14:nvContentPartPr>
            <p14:xfrm>
              <a:off x="4881030" y="743130"/>
              <a:ext cx="203400" cy="176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A6492FE-E330-496C-AC44-0CD29BFA42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6630" y="728730"/>
                <a:ext cx="2314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A15F47-8E18-4D94-9F52-30704B14A261}"/>
                  </a:ext>
                </a:extLst>
              </p14:cNvPr>
              <p14:cNvContentPartPr/>
              <p14:nvPr/>
            </p14:nvContentPartPr>
            <p14:xfrm>
              <a:off x="3979590" y="505530"/>
              <a:ext cx="603360" cy="375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A15F47-8E18-4D94-9F52-30704B14A26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65190" y="491130"/>
                <a:ext cx="63144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D2D65C5-446C-46DC-862C-F680E3C9D59B}"/>
                  </a:ext>
                </a:extLst>
              </p14:cNvPr>
              <p14:cNvContentPartPr/>
              <p14:nvPr/>
            </p14:nvContentPartPr>
            <p14:xfrm>
              <a:off x="5367390" y="515250"/>
              <a:ext cx="1639800" cy="4204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D2D65C5-446C-46DC-862C-F680E3C9D5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52990" y="500850"/>
                <a:ext cx="16678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CC97A0-1456-4A80-BA12-3B75D7D5557C}"/>
                  </a:ext>
                </a:extLst>
              </p14:cNvPr>
              <p14:cNvContentPartPr/>
              <p14:nvPr/>
            </p14:nvContentPartPr>
            <p14:xfrm>
              <a:off x="7352430" y="513450"/>
              <a:ext cx="901080" cy="464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CC97A0-1456-4A80-BA12-3B75D7D5557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38030" y="499050"/>
                <a:ext cx="92916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709147E-EE48-4E37-98A3-0709CD068DAF}"/>
                  </a:ext>
                </a:extLst>
              </p14:cNvPr>
              <p14:cNvContentPartPr/>
              <p14:nvPr/>
            </p14:nvContentPartPr>
            <p14:xfrm>
              <a:off x="1490550" y="1557090"/>
              <a:ext cx="1724400" cy="583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709147E-EE48-4E37-98A3-0709CD068DA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76150" y="1542690"/>
                <a:ext cx="175248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C4CBC71-78B4-4A5F-A0EA-6051E2B83668}"/>
                  </a:ext>
                </a:extLst>
              </p14:cNvPr>
              <p14:cNvContentPartPr/>
              <p14:nvPr/>
            </p14:nvContentPartPr>
            <p14:xfrm>
              <a:off x="7937790" y="1855170"/>
              <a:ext cx="2705760" cy="4604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C4CBC71-78B4-4A5F-A0EA-6051E2B8366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923390" y="1840770"/>
                <a:ext cx="27338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B02AF25-1B6E-4DE3-99E3-F28A8EE45051}"/>
                  </a:ext>
                </a:extLst>
              </p14:cNvPr>
              <p14:cNvContentPartPr/>
              <p14:nvPr/>
            </p14:nvContentPartPr>
            <p14:xfrm>
              <a:off x="7475190" y="1985850"/>
              <a:ext cx="220320" cy="180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B02AF25-1B6E-4DE3-99E3-F28A8EE450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460790" y="1971450"/>
                <a:ext cx="24840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DAC0C2-E194-4F13-BE61-83C4484B6ACF}"/>
                  </a:ext>
                </a:extLst>
              </p14:cNvPr>
              <p14:cNvContentPartPr/>
              <p14:nvPr/>
            </p14:nvContentPartPr>
            <p14:xfrm>
              <a:off x="3689790" y="1655730"/>
              <a:ext cx="3552480" cy="7444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DAC0C2-E194-4F13-BE61-83C4484B6A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675390" y="1641330"/>
                <a:ext cx="3580560" cy="77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889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3CAAF04F-7477-46B5-B127-5063226DF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88641"/>
            <a:ext cx="7993062" cy="162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625121CB-6776-4336-B6D5-36D12D3B62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7A6C794F-1413-4181-8F15-5441007FDB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AD21C3EF-B38D-4AB7-9228-38242E996F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C5E2D2D1-FE0F-4CBF-A9D4-F6D50E2FE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5D21FECE-3130-4053-B2D2-ED512C60C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828801"/>
            <a:ext cx="7772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Example 3-20</a:t>
            </a:r>
          </a:p>
        </p:txBody>
      </p:sp>
      <p:pic>
        <p:nvPicPr>
          <p:cNvPr id="39942" name="Picture 6">
            <a:extLst>
              <a:ext uri="{FF2B5EF4-FFF2-40B4-BE49-F238E27FC236}">
                <a16:creationId xmlns:a16="http://schemas.microsoft.com/office/drawing/2014/main" id="{E9D7F80F-D5F8-42F0-BBAE-DAE76E47D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91440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027B8D59-3895-4802-99B3-57FA296C38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869FC19A-6B03-4E32-8ECE-627BEE98E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0963" name="Line 3">
            <a:extLst>
              <a:ext uri="{FF2B5EF4-FFF2-40B4-BE49-F238E27FC236}">
                <a16:creationId xmlns:a16="http://schemas.microsoft.com/office/drawing/2014/main" id="{A0594FDB-3B76-4649-9CF1-19DF877F57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CAAEE379-472E-44C8-B67B-A136FCEA9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F919D64C-5D3A-43BA-80F1-CF5247C33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828801"/>
            <a:ext cx="7772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latin typeface="Arial" panose="020B0604020202020204" pitchFamily="34" charset="0"/>
              </a:rPr>
              <a:t>Definition</a:t>
            </a:r>
          </a:p>
        </p:txBody>
      </p:sp>
      <p:pic>
        <p:nvPicPr>
          <p:cNvPr id="40966" name="Picture 6">
            <a:extLst>
              <a:ext uri="{FF2B5EF4-FFF2-40B4-BE49-F238E27FC236}">
                <a16:creationId xmlns:a16="http://schemas.microsoft.com/office/drawing/2014/main" id="{1DCB723C-99DD-4E39-89F9-F956D2A57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667000"/>
            <a:ext cx="845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EA452D-B6EA-4DE8-9A27-E8BDF47D7B82}"/>
                  </a:ext>
                </a:extLst>
              </p14:cNvPr>
              <p14:cNvContentPartPr/>
              <p14:nvPr/>
            </p14:nvContentPartPr>
            <p14:xfrm>
              <a:off x="922230" y="5426370"/>
              <a:ext cx="590760" cy="31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EA452D-B6EA-4DE8-9A27-E8BDF47D7B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7830" y="5411970"/>
                <a:ext cx="618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747049-B651-4469-8B8E-5B142AEECE41}"/>
                  </a:ext>
                </a:extLst>
              </p14:cNvPr>
              <p14:cNvContentPartPr/>
              <p14:nvPr/>
            </p14:nvContentPartPr>
            <p14:xfrm>
              <a:off x="1802790" y="523593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747049-B651-4469-8B8E-5B142AEECE4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88390" y="522153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F518B4A-418B-4673-B2DD-E9EA75EA8FA8}"/>
                  </a:ext>
                </a:extLst>
              </p14:cNvPr>
              <p14:cNvContentPartPr/>
              <p14:nvPr/>
            </p14:nvContentPartPr>
            <p14:xfrm>
              <a:off x="1817550" y="537741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F518B4A-418B-4673-B2DD-E9EA75EA8F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3150" y="536301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7DFF7E7-B58E-4F54-8798-DA40B922AD56}"/>
                  </a:ext>
                </a:extLst>
              </p14:cNvPr>
              <p14:cNvContentPartPr/>
              <p14:nvPr/>
            </p14:nvContentPartPr>
            <p14:xfrm>
              <a:off x="759150" y="4948290"/>
              <a:ext cx="783000" cy="362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7DFF7E7-B58E-4F54-8798-DA40B922AD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4750" y="4933890"/>
                <a:ext cx="81108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DDDD6A2-26E4-44A7-A90A-1877B15110F0}"/>
                  </a:ext>
                </a:extLst>
              </p14:cNvPr>
              <p14:cNvContentPartPr/>
              <p14:nvPr/>
            </p14:nvContentPartPr>
            <p14:xfrm>
              <a:off x="2406870" y="4895370"/>
              <a:ext cx="1191600" cy="672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DDDD6A2-26E4-44A7-A90A-1877B15110F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2470" y="4880970"/>
                <a:ext cx="121968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2CEBE49-1CD7-43CB-8488-3710BC650F56}"/>
                  </a:ext>
                </a:extLst>
              </p14:cNvPr>
              <p14:cNvContentPartPr/>
              <p14:nvPr/>
            </p14:nvContentPartPr>
            <p14:xfrm>
              <a:off x="2816190" y="5607090"/>
              <a:ext cx="274320" cy="349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2CEBE49-1CD7-43CB-8488-3710BC650F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01790" y="5592690"/>
                <a:ext cx="3024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4789325-B00A-4226-B32B-B25A691C6F8B}"/>
                  </a:ext>
                </a:extLst>
              </p14:cNvPr>
              <p14:cNvContentPartPr/>
              <p14:nvPr/>
            </p14:nvContentPartPr>
            <p14:xfrm>
              <a:off x="2202030" y="6099930"/>
              <a:ext cx="1157760" cy="331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4789325-B00A-4226-B32B-B25A691C6F8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87630" y="6085530"/>
                <a:ext cx="11858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0B868F1-8343-448F-BDAA-310ADA8BAD39}"/>
                  </a:ext>
                </a:extLst>
              </p14:cNvPr>
              <p14:cNvContentPartPr/>
              <p14:nvPr/>
            </p14:nvContentPartPr>
            <p14:xfrm>
              <a:off x="3863430" y="5212170"/>
              <a:ext cx="320760" cy="146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0B868F1-8343-448F-BDAA-310ADA8BAD3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49030" y="5197770"/>
                <a:ext cx="3488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0960" name="Ink 40959">
                <a:extLst>
                  <a:ext uri="{FF2B5EF4-FFF2-40B4-BE49-F238E27FC236}">
                    <a16:creationId xmlns:a16="http://schemas.microsoft.com/office/drawing/2014/main" id="{2227CEEE-A7C1-4C22-ABC9-8337B2AE43F8}"/>
                  </a:ext>
                </a:extLst>
              </p14:cNvPr>
              <p14:cNvContentPartPr/>
              <p14:nvPr/>
            </p14:nvContentPartPr>
            <p14:xfrm>
              <a:off x="4796190" y="5026410"/>
              <a:ext cx="456480" cy="522720"/>
            </p14:xfrm>
          </p:contentPart>
        </mc:Choice>
        <mc:Fallback xmlns="">
          <p:pic>
            <p:nvPicPr>
              <p:cNvPr id="40960" name="Ink 40959">
                <a:extLst>
                  <a:ext uri="{FF2B5EF4-FFF2-40B4-BE49-F238E27FC236}">
                    <a16:creationId xmlns:a16="http://schemas.microsoft.com/office/drawing/2014/main" id="{2227CEEE-A7C1-4C22-ABC9-8337B2AE43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81790" y="5012010"/>
                <a:ext cx="4845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977" name="Ink 40976">
                <a:extLst>
                  <a:ext uri="{FF2B5EF4-FFF2-40B4-BE49-F238E27FC236}">
                    <a16:creationId xmlns:a16="http://schemas.microsoft.com/office/drawing/2014/main" id="{72E83D94-A716-4018-AB02-B89468A2D464}"/>
                  </a:ext>
                </a:extLst>
              </p14:cNvPr>
              <p14:cNvContentPartPr/>
              <p14:nvPr/>
            </p14:nvContentPartPr>
            <p14:xfrm>
              <a:off x="4053870" y="5739210"/>
              <a:ext cx="1487880" cy="359280"/>
            </p14:xfrm>
          </p:contentPart>
        </mc:Choice>
        <mc:Fallback xmlns="">
          <p:pic>
            <p:nvPicPr>
              <p:cNvPr id="40977" name="Ink 40976">
                <a:extLst>
                  <a:ext uri="{FF2B5EF4-FFF2-40B4-BE49-F238E27FC236}">
                    <a16:creationId xmlns:a16="http://schemas.microsoft.com/office/drawing/2014/main" id="{72E83D94-A716-4018-AB02-B89468A2D4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39470" y="5724810"/>
                <a:ext cx="151596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988" name="Ink 40987">
                <a:extLst>
                  <a:ext uri="{FF2B5EF4-FFF2-40B4-BE49-F238E27FC236}">
                    <a16:creationId xmlns:a16="http://schemas.microsoft.com/office/drawing/2014/main" id="{36D35541-528F-4D29-B4B7-768418FB504D}"/>
                  </a:ext>
                </a:extLst>
              </p14:cNvPr>
              <p14:cNvContentPartPr/>
              <p14:nvPr/>
            </p14:nvContentPartPr>
            <p14:xfrm>
              <a:off x="7221870" y="5303610"/>
              <a:ext cx="214560" cy="109800"/>
            </p14:xfrm>
          </p:contentPart>
        </mc:Choice>
        <mc:Fallback xmlns="">
          <p:pic>
            <p:nvPicPr>
              <p:cNvPr id="40988" name="Ink 40987">
                <a:extLst>
                  <a:ext uri="{FF2B5EF4-FFF2-40B4-BE49-F238E27FC236}">
                    <a16:creationId xmlns:a16="http://schemas.microsoft.com/office/drawing/2014/main" id="{36D35541-528F-4D29-B4B7-768418FB504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07470" y="5289210"/>
                <a:ext cx="24264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989" name="Ink 40988">
                <a:extLst>
                  <a:ext uri="{FF2B5EF4-FFF2-40B4-BE49-F238E27FC236}">
                    <a16:creationId xmlns:a16="http://schemas.microsoft.com/office/drawing/2014/main" id="{99EC41D1-32C1-4DC3-9BEB-8BAF006DA020}"/>
                  </a:ext>
                </a:extLst>
              </p14:cNvPr>
              <p14:cNvContentPartPr/>
              <p14:nvPr/>
            </p14:nvContentPartPr>
            <p14:xfrm>
              <a:off x="5559030" y="5107050"/>
              <a:ext cx="884880" cy="456480"/>
            </p14:xfrm>
          </p:contentPart>
        </mc:Choice>
        <mc:Fallback xmlns="">
          <p:pic>
            <p:nvPicPr>
              <p:cNvPr id="40989" name="Ink 40988">
                <a:extLst>
                  <a:ext uri="{FF2B5EF4-FFF2-40B4-BE49-F238E27FC236}">
                    <a16:creationId xmlns:a16="http://schemas.microsoft.com/office/drawing/2014/main" id="{99EC41D1-32C1-4DC3-9BEB-8BAF006DA0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44630" y="5092650"/>
                <a:ext cx="91296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000" name="Ink 40999">
                <a:extLst>
                  <a:ext uri="{FF2B5EF4-FFF2-40B4-BE49-F238E27FC236}">
                    <a16:creationId xmlns:a16="http://schemas.microsoft.com/office/drawing/2014/main" id="{B56AE890-AF8A-49C3-AAB8-E858BE8A2CE2}"/>
                  </a:ext>
                </a:extLst>
              </p14:cNvPr>
              <p14:cNvContentPartPr/>
              <p14:nvPr/>
            </p14:nvContentPartPr>
            <p14:xfrm>
              <a:off x="7852590" y="4951170"/>
              <a:ext cx="2695680" cy="727920"/>
            </p14:xfrm>
          </p:contentPart>
        </mc:Choice>
        <mc:Fallback xmlns="">
          <p:pic>
            <p:nvPicPr>
              <p:cNvPr id="41000" name="Ink 40999">
                <a:extLst>
                  <a:ext uri="{FF2B5EF4-FFF2-40B4-BE49-F238E27FC236}">
                    <a16:creationId xmlns:a16="http://schemas.microsoft.com/office/drawing/2014/main" id="{B56AE890-AF8A-49C3-AAB8-E858BE8A2CE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38190" y="4936770"/>
                <a:ext cx="2723760" cy="75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49B17E1-3CFB-4CC6-8638-C132C56059B0}"/>
                  </a:ext>
                </a:extLst>
              </p14:cNvPr>
              <p14:cNvContentPartPr/>
              <p14:nvPr/>
            </p14:nvContentPartPr>
            <p14:xfrm>
              <a:off x="841336" y="360245"/>
              <a:ext cx="634320" cy="399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49B17E1-3CFB-4CC6-8638-C132C56059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936" y="345845"/>
                <a:ext cx="6624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151CE8A-22FC-445A-942D-730376383B7B}"/>
                  </a:ext>
                </a:extLst>
              </p14:cNvPr>
              <p14:cNvContentPartPr/>
              <p14:nvPr/>
            </p14:nvContentPartPr>
            <p14:xfrm>
              <a:off x="6795016" y="1336565"/>
              <a:ext cx="271080" cy="241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151CE8A-22FC-445A-942D-730376383B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0616" y="1322165"/>
                <a:ext cx="2991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C4AE4F2-2B54-45BC-8BB1-010084D67527}"/>
                  </a:ext>
                </a:extLst>
              </p14:cNvPr>
              <p14:cNvContentPartPr/>
              <p14:nvPr/>
            </p14:nvContentPartPr>
            <p14:xfrm>
              <a:off x="6723016" y="1516205"/>
              <a:ext cx="332280" cy="16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C4AE4F2-2B54-45BC-8BB1-010084D675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8616" y="1501805"/>
                <a:ext cx="3603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64D7644-F760-42CC-B76E-8A450904DBF8}"/>
                  </a:ext>
                </a:extLst>
              </p14:cNvPr>
              <p14:cNvContentPartPr/>
              <p14:nvPr/>
            </p14:nvContentPartPr>
            <p14:xfrm>
              <a:off x="7374976" y="1129925"/>
              <a:ext cx="169920" cy="461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64D7644-F760-42CC-B76E-8A450904DB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360576" y="1115525"/>
                <a:ext cx="19800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8068C77-53EA-4A7A-8F13-67DE7B78F94F}"/>
                  </a:ext>
                </a:extLst>
              </p14:cNvPr>
              <p14:cNvContentPartPr/>
              <p14:nvPr/>
            </p14:nvContentPartPr>
            <p14:xfrm>
              <a:off x="1240216" y="303005"/>
              <a:ext cx="4953960" cy="1445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8068C77-53EA-4A7A-8F13-67DE7B78F94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25816" y="288605"/>
                <a:ext cx="4982040" cy="14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3468F7D-2515-44D1-ABA6-74C8FECFEB24}"/>
                  </a:ext>
                </a:extLst>
              </p14:cNvPr>
              <p14:cNvContentPartPr/>
              <p14:nvPr/>
            </p14:nvContentPartPr>
            <p14:xfrm>
              <a:off x="4890976" y="2574965"/>
              <a:ext cx="209880" cy="1879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3468F7D-2515-44D1-ABA6-74C8FECFEB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6576" y="2560565"/>
                <a:ext cx="237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D8C96B9-6B3C-4C25-8DA9-24E0117F043B}"/>
                  </a:ext>
                </a:extLst>
              </p14:cNvPr>
              <p14:cNvContentPartPr/>
              <p14:nvPr/>
            </p14:nvContentPartPr>
            <p14:xfrm>
              <a:off x="4284736" y="2487125"/>
              <a:ext cx="251280" cy="547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D8C96B9-6B3C-4C25-8DA9-24E0117F04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0336" y="2472725"/>
                <a:ext cx="27936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E136811-A393-47AA-9171-05F56C234D5B}"/>
                  </a:ext>
                </a:extLst>
              </p14:cNvPr>
              <p14:cNvContentPartPr/>
              <p14:nvPr/>
            </p14:nvContentPartPr>
            <p14:xfrm>
              <a:off x="773296" y="1867925"/>
              <a:ext cx="3214440" cy="1495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E136811-A393-47AA-9171-05F56C234D5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8896" y="1853525"/>
                <a:ext cx="3242520" cy="15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BADA9E8-5036-4ADF-BF3C-A605C71DA0EA}"/>
                  </a:ext>
                </a:extLst>
              </p14:cNvPr>
              <p14:cNvContentPartPr/>
              <p14:nvPr/>
            </p14:nvContentPartPr>
            <p14:xfrm>
              <a:off x="5586136" y="2474525"/>
              <a:ext cx="296640" cy="5468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BADA9E8-5036-4ADF-BF3C-A605C71DA0E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71736" y="2460125"/>
                <a:ext cx="3247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A526564-532A-42D3-BA83-FAFAA156D8E0}"/>
                  </a:ext>
                </a:extLst>
              </p14:cNvPr>
              <p14:cNvContentPartPr/>
              <p14:nvPr/>
            </p14:nvContentPartPr>
            <p14:xfrm>
              <a:off x="6482536" y="2250245"/>
              <a:ext cx="440640" cy="5468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A526564-532A-42D3-BA83-FAFAA156D8E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68136" y="2235845"/>
                <a:ext cx="4687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C062A26-AECC-45D3-B888-1B5C19B6A06B}"/>
                  </a:ext>
                </a:extLst>
              </p14:cNvPr>
              <p14:cNvContentPartPr/>
              <p14:nvPr/>
            </p14:nvContentPartPr>
            <p14:xfrm>
              <a:off x="6296056" y="1912925"/>
              <a:ext cx="2686320" cy="14335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C062A26-AECC-45D3-B888-1B5C19B6A06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81656" y="1898525"/>
                <a:ext cx="2714400" cy="14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BFDCD7C-5FA4-4392-A80D-9C95F90DC7B8}"/>
                  </a:ext>
                </a:extLst>
              </p14:cNvPr>
              <p14:cNvContentPartPr/>
              <p14:nvPr/>
            </p14:nvContentPartPr>
            <p14:xfrm>
              <a:off x="5037856" y="5399165"/>
              <a:ext cx="346680" cy="439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BFDCD7C-5FA4-4392-A80D-9C95F90DC7B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3456" y="5384765"/>
                <a:ext cx="3747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78EA020-FC20-470B-99A1-E166A06F08ED}"/>
                  </a:ext>
                </a:extLst>
              </p14:cNvPr>
              <p14:cNvContentPartPr/>
              <p14:nvPr/>
            </p14:nvContentPartPr>
            <p14:xfrm>
              <a:off x="604096" y="4932245"/>
              <a:ext cx="4125240" cy="5378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78EA020-FC20-470B-99A1-E166A06F08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9696" y="4917845"/>
                <a:ext cx="41533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EEB5C86-A226-4591-B3E6-356E5341C2A3}"/>
                  </a:ext>
                </a:extLst>
              </p14:cNvPr>
              <p14:cNvContentPartPr/>
              <p14:nvPr/>
            </p14:nvContentPartPr>
            <p14:xfrm>
              <a:off x="5678296" y="5274965"/>
              <a:ext cx="253440" cy="1432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EEB5C86-A226-4591-B3E6-356E5341C2A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63896" y="5260565"/>
                <a:ext cx="2815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852A969-EF97-43B5-BCC7-C8120FDE279A}"/>
                  </a:ext>
                </a:extLst>
              </p14:cNvPr>
              <p14:cNvContentPartPr/>
              <p14:nvPr/>
            </p14:nvContentPartPr>
            <p14:xfrm>
              <a:off x="1600576" y="5934125"/>
              <a:ext cx="1263960" cy="434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852A969-EF97-43B5-BCC7-C8120FDE279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86176" y="5919725"/>
                <a:ext cx="129204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ED009B9-D903-4E77-9D0A-5F06753BE8B7}"/>
                  </a:ext>
                </a:extLst>
              </p14:cNvPr>
              <p14:cNvContentPartPr/>
              <p14:nvPr/>
            </p14:nvContentPartPr>
            <p14:xfrm>
              <a:off x="6103096" y="5562965"/>
              <a:ext cx="179640" cy="290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ED009B9-D903-4E77-9D0A-5F06753BE8B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88696" y="5548565"/>
                <a:ext cx="20772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48AF8EF2-C58D-4F47-91CD-B2A6C90753E4}"/>
                  </a:ext>
                </a:extLst>
              </p14:cNvPr>
              <p14:cNvContentPartPr/>
              <p14:nvPr/>
            </p14:nvContentPartPr>
            <p14:xfrm>
              <a:off x="6556336" y="5611565"/>
              <a:ext cx="550080" cy="2660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48AF8EF2-C58D-4F47-91CD-B2A6C90753E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1936" y="5597165"/>
                <a:ext cx="57816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72AA505-6BC4-4A74-B7FD-3E5682E03D35}"/>
                  </a:ext>
                </a:extLst>
              </p14:cNvPr>
              <p14:cNvContentPartPr/>
              <p14:nvPr/>
            </p14:nvContentPartPr>
            <p14:xfrm>
              <a:off x="6235936" y="4961765"/>
              <a:ext cx="782640" cy="416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72AA505-6BC4-4A74-B7FD-3E5682E03D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221536" y="4947365"/>
                <a:ext cx="8107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C9855E78-92ED-4620-96AD-8F4981D10FE0}"/>
                  </a:ext>
                </a:extLst>
              </p14:cNvPr>
              <p14:cNvContentPartPr/>
              <p14:nvPr/>
            </p14:nvContentPartPr>
            <p14:xfrm>
              <a:off x="9411136" y="3891125"/>
              <a:ext cx="332280" cy="186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C9855E78-92ED-4620-96AD-8F4981D10FE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396736" y="3876725"/>
                <a:ext cx="36036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9763742C-2F15-47FD-A295-FA97B4ED51C5}"/>
                  </a:ext>
                </a:extLst>
              </p14:cNvPr>
              <p14:cNvContentPartPr/>
              <p14:nvPr/>
            </p14:nvContentPartPr>
            <p14:xfrm>
              <a:off x="9312496" y="2229365"/>
              <a:ext cx="2612880" cy="13518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9763742C-2F15-47FD-A295-FA97B4ED51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298096" y="2214965"/>
                <a:ext cx="2640960" cy="13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B87BDA0-10D1-4CEE-BF03-01BD2C9CEAE9}"/>
                  </a:ext>
                </a:extLst>
              </p14:cNvPr>
              <p14:cNvContentPartPr/>
              <p14:nvPr/>
            </p14:nvContentPartPr>
            <p14:xfrm>
              <a:off x="10186936" y="3710765"/>
              <a:ext cx="375480" cy="3916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B87BDA0-10D1-4CEE-BF03-01BD2C9CEAE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2536" y="3696365"/>
                <a:ext cx="40356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38DA6C4E-1740-43DE-801A-CB08F0E8DFD3}"/>
                  </a:ext>
                </a:extLst>
              </p14:cNvPr>
              <p14:cNvContentPartPr/>
              <p14:nvPr/>
            </p14:nvContentPartPr>
            <p14:xfrm>
              <a:off x="11101336" y="4097405"/>
              <a:ext cx="739440" cy="4395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38DA6C4E-1740-43DE-801A-CB08F0E8DFD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86936" y="4083005"/>
                <a:ext cx="76752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2305E87-9D33-455C-A589-EB06F035177A}"/>
                  </a:ext>
                </a:extLst>
              </p14:cNvPr>
              <p14:cNvContentPartPr/>
              <p14:nvPr/>
            </p14:nvContentPartPr>
            <p14:xfrm>
              <a:off x="7718056" y="5185325"/>
              <a:ext cx="360" cy="34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2305E87-9D33-455C-A589-EB06F03517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703656" y="5170925"/>
                <a:ext cx="284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E13C5BB-E9EA-427E-AA57-D17F4BD69E59}"/>
                  </a:ext>
                </a:extLst>
              </p14:cNvPr>
              <p14:cNvContentPartPr/>
              <p14:nvPr/>
            </p14:nvContentPartPr>
            <p14:xfrm>
              <a:off x="7711216" y="5397365"/>
              <a:ext cx="360" cy="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E13C5BB-E9EA-427E-AA57-D17F4BD69E5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696816" y="5382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6A4F0E90-9C24-4156-81B1-A46B097269FB}"/>
                  </a:ext>
                </a:extLst>
              </p14:cNvPr>
              <p14:cNvContentPartPr/>
              <p14:nvPr/>
            </p14:nvContentPartPr>
            <p14:xfrm>
              <a:off x="8109736" y="4959245"/>
              <a:ext cx="1342440" cy="44496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6A4F0E90-9C24-4156-81B1-A46B097269F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95336" y="4944845"/>
                <a:ext cx="137052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BB919DD-76BB-487D-A8B9-B1332AE55CE0}"/>
                  </a:ext>
                </a:extLst>
              </p14:cNvPr>
              <p14:cNvContentPartPr/>
              <p14:nvPr/>
            </p14:nvContentPartPr>
            <p14:xfrm>
              <a:off x="9904336" y="5007845"/>
              <a:ext cx="902520" cy="43776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BB919DD-76BB-487D-A8B9-B1332AE55CE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89936" y="4993445"/>
                <a:ext cx="93060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5E52649-D1C2-4898-84C1-57372B355091}"/>
                  </a:ext>
                </a:extLst>
              </p14:cNvPr>
              <p14:cNvContentPartPr/>
              <p14:nvPr/>
            </p14:nvContentPartPr>
            <p14:xfrm>
              <a:off x="8391256" y="5605805"/>
              <a:ext cx="844200" cy="4039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5E52649-D1C2-4898-84C1-57372B35509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76856" y="5591405"/>
                <a:ext cx="8722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6949C650-69F9-4CD9-B15A-AF8940171999}"/>
                  </a:ext>
                </a:extLst>
              </p14:cNvPr>
              <p14:cNvContentPartPr/>
              <p14:nvPr/>
            </p14:nvContentPartPr>
            <p14:xfrm>
              <a:off x="9013696" y="6195485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6949C650-69F9-4CD9-B15A-AF894017199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999296" y="6181085"/>
                <a:ext cx="2844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707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EC15A9B-3762-4501-82F9-3590452F54FC}"/>
                  </a:ext>
                </a:extLst>
              </p14:cNvPr>
              <p14:cNvContentPartPr/>
              <p14:nvPr/>
            </p14:nvContentPartPr>
            <p14:xfrm>
              <a:off x="627856" y="905645"/>
              <a:ext cx="1320120" cy="219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EC15A9B-3762-4501-82F9-3590452F54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456" y="891245"/>
                <a:ext cx="1348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E8B2DB4-4826-46A1-A162-9B2CD88A348D}"/>
                  </a:ext>
                </a:extLst>
              </p14:cNvPr>
              <p14:cNvContentPartPr/>
              <p14:nvPr/>
            </p14:nvContentPartPr>
            <p14:xfrm>
              <a:off x="1001176" y="1486325"/>
              <a:ext cx="399600" cy="27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E8B2DB4-4826-46A1-A162-9B2CD88A34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6776" y="1471925"/>
                <a:ext cx="42768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13C3C36-169D-4693-A95A-9E22E189D806}"/>
                  </a:ext>
                </a:extLst>
              </p14:cNvPr>
              <p14:cNvContentPartPr/>
              <p14:nvPr/>
            </p14:nvContentPartPr>
            <p14:xfrm>
              <a:off x="2835016" y="600005"/>
              <a:ext cx="1563840" cy="1440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13C3C36-169D-4693-A95A-9E22E189D8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20616" y="585605"/>
                <a:ext cx="1591920" cy="14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ACCB07E-BCB3-4184-A8C3-C60066839BF4}"/>
                  </a:ext>
                </a:extLst>
              </p14:cNvPr>
              <p14:cNvContentPartPr/>
              <p14:nvPr/>
            </p14:nvContentPartPr>
            <p14:xfrm>
              <a:off x="5738056" y="1564445"/>
              <a:ext cx="200520" cy="102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ACCB07E-BCB3-4184-A8C3-C60066839B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3656" y="1550045"/>
                <a:ext cx="2286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EF6ADDD-8E52-448C-B199-E8E93EC34491}"/>
                  </a:ext>
                </a:extLst>
              </p14:cNvPr>
              <p14:cNvContentPartPr/>
              <p14:nvPr/>
            </p14:nvContentPartPr>
            <p14:xfrm>
              <a:off x="5344216" y="397325"/>
              <a:ext cx="1469880" cy="1018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EF6ADDD-8E52-448C-B199-E8E93EC3449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29816" y="382925"/>
                <a:ext cx="149796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C9007B4-E6DE-463C-BF2B-EDA56CF8984B}"/>
                  </a:ext>
                </a:extLst>
              </p14:cNvPr>
              <p14:cNvContentPartPr/>
              <p14:nvPr/>
            </p14:nvContentPartPr>
            <p14:xfrm>
              <a:off x="5658496" y="1827605"/>
              <a:ext cx="611640" cy="540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C9007B4-E6DE-463C-BF2B-EDA56CF8984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44096" y="1813205"/>
                <a:ext cx="63972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E12EB52-27C1-44CA-A31D-AE6CF323FBB1}"/>
                  </a:ext>
                </a:extLst>
              </p14:cNvPr>
              <p14:cNvContentPartPr/>
              <p14:nvPr/>
            </p14:nvContentPartPr>
            <p14:xfrm>
              <a:off x="3296536" y="2136845"/>
              <a:ext cx="464040" cy="411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E12EB52-27C1-44CA-A31D-AE6CF323FB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82136" y="2122445"/>
                <a:ext cx="49212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8943F06-EF53-465A-844D-250092E78E46}"/>
                  </a:ext>
                </a:extLst>
              </p14:cNvPr>
              <p14:cNvContentPartPr/>
              <p14:nvPr/>
            </p14:nvContentPartPr>
            <p14:xfrm>
              <a:off x="997576" y="3202805"/>
              <a:ext cx="1680480" cy="644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8943F06-EF53-465A-844D-250092E78E4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3176" y="3188405"/>
                <a:ext cx="170856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BEA3584-A711-43FA-B2FB-076E91339B54}"/>
                  </a:ext>
                </a:extLst>
              </p14:cNvPr>
              <p14:cNvContentPartPr/>
              <p14:nvPr/>
            </p14:nvContentPartPr>
            <p14:xfrm>
              <a:off x="3256936" y="3152045"/>
              <a:ext cx="2750400" cy="875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BEA3584-A711-43FA-B2FB-076E91339B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42536" y="3137645"/>
                <a:ext cx="2778480" cy="90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9321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92CA1F0E-C617-46E4-92E5-3843611C54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42E3527D-C31A-4C7D-A2DE-61865560C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1987" name="Line 3">
            <a:extLst>
              <a:ext uri="{FF2B5EF4-FFF2-40B4-BE49-F238E27FC236}">
                <a16:creationId xmlns:a16="http://schemas.microsoft.com/office/drawing/2014/main" id="{254972E8-517A-4A8E-8A76-886EC18895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4478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49A5E732-0588-4E59-9A61-28C09DB66F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DE2B50BE-E342-47BC-9BA2-E3A0BBDE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035675"/>
            <a:ext cx="7772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3-9</a:t>
            </a:r>
            <a:r>
              <a:rPr lang="en-GB" altLang="en-US" b="1">
                <a:latin typeface="Arial" panose="020B0604020202020204" pitchFamily="34" charset="0"/>
              </a:rPr>
              <a:t>. </a:t>
            </a:r>
            <a:r>
              <a:rPr lang="en-GB" altLang="en-US">
                <a:latin typeface="Arial" panose="020B0604020202020204" pitchFamily="34" charset="0"/>
              </a:rPr>
              <a:t>Geometric distributions for selected values of the parameter </a:t>
            </a:r>
            <a:r>
              <a:rPr lang="en-GB" altLang="en-US" i="1">
                <a:latin typeface="Arial" panose="020B0604020202020204" pitchFamily="34" charset="0"/>
              </a:rPr>
              <a:t>p</a:t>
            </a:r>
            <a:r>
              <a:rPr lang="en-GB" altLang="en-US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1990" name="Picture 6">
            <a:extLst>
              <a:ext uri="{FF2B5EF4-FFF2-40B4-BE49-F238E27FC236}">
                <a16:creationId xmlns:a16="http://schemas.microsoft.com/office/drawing/2014/main" id="{4BFAE6CC-F3A5-4F9C-AF6B-1BA93138A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600200"/>
            <a:ext cx="4191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3F46BA0-2CD7-4404-A397-9D578461B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F1947F40-8D4E-48A2-84F6-AFA102037E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3011" name="Line 3">
            <a:extLst>
              <a:ext uri="{FF2B5EF4-FFF2-40B4-BE49-F238E27FC236}">
                <a16:creationId xmlns:a16="http://schemas.microsoft.com/office/drawing/2014/main" id="{2DB014B3-FA26-4892-AF06-EEB815437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20CEF54A-1383-4C89-9AFE-3EA4ADBAF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E57FAC79-32EE-4F6D-B9FC-C574DDCB4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2000"/>
              </a:spcBef>
            </a:pPr>
            <a:r>
              <a:rPr lang="en-GB" altLang="en-US" sz="3200" b="1"/>
              <a:t>3-7.1 Geometric Distribution</a:t>
            </a:r>
          </a:p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  <a:latin typeface="Arial" panose="020B0604020202020204" pitchFamily="34" charset="0"/>
              </a:rPr>
              <a:t>Example 3-21</a:t>
            </a:r>
          </a:p>
        </p:txBody>
      </p:sp>
      <p:pic>
        <p:nvPicPr>
          <p:cNvPr id="43014" name="Picture 6">
            <a:extLst>
              <a:ext uri="{FF2B5EF4-FFF2-40B4-BE49-F238E27FC236}">
                <a16:creationId xmlns:a16="http://schemas.microsoft.com/office/drawing/2014/main" id="{ED6F3865-F886-462F-9295-204C43782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429000"/>
            <a:ext cx="91440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D5A660B8-69A5-4798-8D7B-DFB00DE8B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3-5 Discrete Uniform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1A0064C5-2B89-4E95-BDAF-CFB340A55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0FBBEBC7-7591-446F-853B-F3040170A88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2954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0438D315-9B72-496F-876E-EACFAFC23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953000"/>
            <a:ext cx="88392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3-7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  <a:r>
              <a:rPr lang="en-GB" altLang="en-US">
                <a:latin typeface="Arial" panose="020B0604020202020204" pitchFamily="34" charset="0"/>
              </a:rPr>
              <a:t>Probability mass function for a discrete uniform random variable.</a:t>
            </a:r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66A65EDC-30AD-48AB-96A2-F4A47232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76962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AE6EFAF4-D6CE-4AA6-9529-EFEC16CD31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11AE0F2A-7F08-4CC7-B80C-046F40898C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4035" name="Line 3">
            <a:extLst>
              <a:ext uri="{FF2B5EF4-FFF2-40B4-BE49-F238E27FC236}">
                <a16:creationId xmlns:a16="http://schemas.microsoft.com/office/drawing/2014/main" id="{938E4074-3E71-47B5-B022-BEB736470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036" name="Rectangle 4">
            <a:extLst>
              <a:ext uri="{FF2B5EF4-FFF2-40B4-BE49-F238E27FC236}">
                <a16:creationId xmlns:a16="http://schemas.microsoft.com/office/drawing/2014/main" id="{ED28E934-C1E2-4D4D-BB42-83A72D78D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037" name="Rectangle 5">
            <a:extLst>
              <a:ext uri="{FF2B5EF4-FFF2-40B4-BE49-F238E27FC236}">
                <a16:creationId xmlns:a16="http://schemas.microsoft.com/office/drawing/2014/main" id="{8D9F64C4-DB1A-4FBF-AC4D-43EB76622E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Definition</a:t>
            </a:r>
          </a:p>
        </p:txBody>
      </p:sp>
      <p:pic>
        <p:nvPicPr>
          <p:cNvPr id="44038" name="Picture 6">
            <a:extLst>
              <a:ext uri="{FF2B5EF4-FFF2-40B4-BE49-F238E27FC236}">
                <a16:creationId xmlns:a16="http://schemas.microsoft.com/office/drawing/2014/main" id="{2DB68D85-BF94-4C8E-88F1-67F58665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48000"/>
            <a:ext cx="91440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8DB140A-D9BE-4441-BACB-DB17E0F66960}"/>
                  </a:ext>
                </a:extLst>
              </p14:cNvPr>
              <p14:cNvContentPartPr/>
              <p14:nvPr/>
            </p14:nvContentPartPr>
            <p14:xfrm>
              <a:off x="2479336" y="481205"/>
              <a:ext cx="1219680" cy="670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8DB140A-D9BE-4441-BACB-DB17E0F6696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64936" y="466805"/>
                <a:ext cx="1247760" cy="69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C41CA05-4D6D-4471-BBD0-6168C43D7172}"/>
                  </a:ext>
                </a:extLst>
              </p14:cNvPr>
              <p14:cNvContentPartPr/>
              <p14:nvPr/>
            </p14:nvContentPartPr>
            <p14:xfrm>
              <a:off x="890296" y="392645"/>
              <a:ext cx="1028160" cy="5464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C41CA05-4D6D-4471-BBD0-6168C43D71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896" y="378245"/>
                <a:ext cx="10562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FC2B16B-EC9E-429C-9A59-1FBE2295A140}"/>
                  </a:ext>
                </a:extLst>
              </p14:cNvPr>
              <p14:cNvContentPartPr/>
              <p14:nvPr/>
            </p14:nvContentPartPr>
            <p14:xfrm>
              <a:off x="4188256" y="617285"/>
              <a:ext cx="508320" cy="270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FC2B16B-EC9E-429C-9A59-1FBE2295A1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3856" y="602885"/>
                <a:ext cx="5364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08CFCD4-43AD-4F6A-8BD1-FCF7B98977E7}"/>
                  </a:ext>
                </a:extLst>
              </p14:cNvPr>
              <p14:cNvContentPartPr/>
              <p14:nvPr/>
            </p14:nvContentPartPr>
            <p14:xfrm>
              <a:off x="5230816" y="580565"/>
              <a:ext cx="750960" cy="2023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08CFCD4-43AD-4F6A-8BD1-FCF7B9897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6416" y="566165"/>
                <a:ext cx="7790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7766E9-54EF-4807-86C4-220AE8C97A4B}"/>
                  </a:ext>
                </a:extLst>
              </p14:cNvPr>
              <p14:cNvContentPartPr/>
              <p14:nvPr/>
            </p14:nvContentPartPr>
            <p14:xfrm>
              <a:off x="5435296" y="976205"/>
              <a:ext cx="561240" cy="3171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7766E9-54EF-4807-86C4-220AE8C97A4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20896" y="961805"/>
                <a:ext cx="5893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5FB139F-EBE5-4195-99A5-29FE10C2409E}"/>
                  </a:ext>
                </a:extLst>
              </p14:cNvPr>
              <p14:cNvContentPartPr/>
              <p14:nvPr/>
            </p14:nvContentPartPr>
            <p14:xfrm>
              <a:off x="6473176" y="433325"/>
              <a:ext cx="1684800" cy="322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5FB139F-EBE5-4195-99A5-29FE10C240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58776" y="418925"/>
                <a:ext cx="171288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8EBD2E2-1175-4881-A81E-5CF89D5DE0B6}"/>
                  </a:ext>
                </a:extLst>
              </p14:cNvPr>
              <p14:cNvContentPartPr/>
              <p14:nvPr/>
            </p14:nvContentPartPr>
            <p14:xfrm>
              <a:off x="8690416" y="365285"/>
              <a:ext cx="309960" cy="447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8EBD2E2-1175-4881-A81E-5CF89D5DE0B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76016" y="350885"/>
                <a:ext cx="33804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F28801C-D549-4871-82D0-1D28F5697155}"/>
                  </a:ext>
                </a:extLst>
              </p14:cNvPr>
              <p14:cNvContentPartPr/>
              <p14:nvPr/>
            </p14:nvContentPartPr>
            <p14:xfrm>
              <a:off x="8838736" y="1190045"/>
              <a:ext cx="599040" cy="377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F28801C-D549-4871-82D0-1D28F569715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24336" y="1175645"/>
                <a:ext cx="62712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347B409-0A02-4371-9E1E-8CD6436B9976}"/>
                  </a:ext>
                </a:extLst>
              </p14:cNvPr>
              <p14:cNvContentPartPr/>
              <p14:nvPr/>
            </p14:nvContentPartPr>
            <p14:xfrm>
              <a:off x="6398656" y="1130285"/>
              <a:ext cx="1998000" cy="4867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347B409-0A02-4371-9E1E-8CD6436B99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84256" y="1115885"/>
                <a:ext cx="202608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340FF11-4878-433C-943E-27E11C372273}"/>
                  </a:ext>
                </a:extLst>
              </p14:cNvPr>
              <p14:cNvContentPartPr/>
              <p14:nvPr/>
            </p14:nvContentPartPr>
            <p14:xfrm>
              <a:off x="2688136" y="1959005"/>
              <a:ext cx="697320" cy="504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340FF11-4878-433C-943E-27E11C37227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73736" y="1944605"/>
                <a:ext cx="7254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EF8A6D8-575B-438F-A8DE-C96BC3618F24}"/>
                  </a:ext>
                </a:extLst>
              </p14:cNvPr>
              <p14:cNvContentPartPr/>
              <p14:nvPr/>
            </p14:nvContentPartPr>
            <p14:xfrm>
              <a:off x="3831496" y="1811765"/>
              <a:ext cx="771840" cy="4456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EF8A6D8-575B-438F-A8DE-C96BC3618F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17096" y="1797365"/>
                <a:ext cx="79992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734423E6-6B9B-472D-8296-934D98CD31AC}"/>
                  </a:ext>
                </a:extLst>
              </p14:cNvPr>
              <p14:cNvContentPartPr/>
              <p14:nvPr/>
            </p14:nvContentPartPr>
            <p14:xfrm>
              <a:off x="2754376" y="2756045"/>
              <a:ext cx="1505520" cy="46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734423E6-6B9B-472D-8296-934D98CD31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39976" y="2741645"/>
                <a:ext cx="15336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7180260-17B4-4BFE-B240-286F5EE03343}"/>
                  </a:ext>
                </a:extLst>
              </p14:cNvPr>
              <p14:cNvContentPartPr/>
              <p14:nvPr/>
            </p14:nvContentPartPr>
            <p14:xfrm>
              <a:off x="1598776" y="2831285"/>
              <a:ext cx="823680" cy="4273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7180260-17B4-4BFE-B240-286F5EE0334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84376" y="2816885"/>
                <a:ext cx="85176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A88E638-0750-4AF3-8613-1753A3E3A913}"/>
                  </a:ext>
                </a:extLst>
              </p14:cNvPr>
              <p14:cNvContentPartPr/>
              <p14:nvPr/>
            </p14:nvContentPartPr>
            <p14:xfrm>
              <a:off x="4579936" y="2805365"/>
              <a:ext cx="1018440" cy="747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A88E638-0750-4AF3-8613-1753A3E3A91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65536" y="2790965"/>
                <a:ext cx="104652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982B920-9E38-4832-9E63-DD088E0FA101}"/>
                  </a:ext>
                </a:extLst>
              </p14:cNvPr>
              <p14:cNvContentPartPr/>
              <p14:nvPr/>
            </p14:nvContentPartPr>
            <p14:xfrm>
              <a:off x="5907256" y="2776925"/>
              <a:ext cx="750960" cy="424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982B920-9E38-4832-9E63-DD088E0FA1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2856" y="2762525"/>
                <a:ext cx="779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BAB11EF-B79C-4E26-B94C-A529A1A354B9}"/>
                  </a:ext>
                </a:extLst>
              </p14:cNvPr>
              <p14:cNvContentPartPr/>
              <p14:nvPr/>
            </p14:nvContentPartPr>
            <p14:xfrm>
              <a:off x="7034416" y="2749925"/>
              <a:ext cx="661320" cy="429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BAB11EF-B79C-4E26-B94C-A529A1A354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20016" y="2735525"/>
                <a:ext cx="6894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2C4BB035-6903-44E8-8BA9-9808349FB320}"/>
                  </a:ext>
                </a:extLst>
              </p14:cNvPr>
              <p14:cNvContentPartPr/>
              <p14:nvPr/>
            </p14:nvContentPartPr>
            <p14:xfrm>
              <a:off x="9969496" y="2782685"/>
              <a:ext cx="285840" cy="3546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2C4BB035-6903-44E8-8BA9-9808349FB32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55096" y="2768285"/>
                <a:ext cx="3139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EF64940-B0EA-4E08-97FD-1ACE8B639BDD}"/>
                  </a:ext>
                </a:extLst>
              </p14:cNvPr>
              <p14:cNvContentPartPr/>
              <p14:nvPr/>
            </p14:nvContentPartPr>
            <p14:xfrm>
              <a:off x="9095776" y="2779805"/>
              <a:ext cx="542880" cy="369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EF64940-B0EA-4E08-97FD-1ACE8B639BD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081376" y="2765405"/>
                <a:ext cx="57096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CC4A10B6-7149-4623-A2CF-ED7B826D138D}"/>
                  </a:ext>
                </a:extLst>
              </p14:cNvPr>
              <p14:cNvContentPartPr/>
              <p14:nvPr/>
            </p14:nvContentPartPr>
            <p14:xfrm>
              <a:off x="8006416" y="2775845"/>
              <a:ext cx="693360" cy="384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CC4A10B6-7149-4623-A2CF-ED7B826D138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92016" y="2761445"/>
                <a:ext cx="72144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5E905A1-35A0-4D30-ACED-66616458D97B}"/>
                  </a:ext>
                </a:extLst>
              </p14:cNvPr>
              <p14:cNvContentPartPr/>
              <p14:nvPr/>
            </p14:nvContentPartPr>
            <p14:xfrm>
              <a:off x="7277776" y="2747405"/>
              <a:ext cx="16920" cy="144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5E905A1-35A0-4D30-ACED-66616458D9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63376" y="2733005"/>
                <a:ext cx="450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31268F1-E6DC-468F-A02E-87DE1232876D}"/>
                  </a:ext>
                </a:extLst>
              </p14:cNvPr>
              <p14:cNvContentPartPr/>
              <p14:nvPr/>
            </p14:nvContentPartPr>
            <p14:xfrm>
              <a:off x="2711896" y="3705005"/>
              <a:ext cx="696240" cy="4514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31268F1-E6DC-468F-A02E-87DE1232876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97496" y="3690605"/>
                <a:ext cx="72432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CAC3061-FC84-4915-B4A1-0A6705D54296}"/>
                  </a:ext>
                </a:extLst>
              </p14:cNvPr>
              <p14:cNvContentPartPr/>
              <p14:nvPr/>
            </p14:nvContentPartPr>
            <p14:xfrm>
              <a:off x="4947136" y="3721205"/>
              <a:ext cx="855000" cy="386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CAC3061-FC84-4915-B4A1-0A6705D5429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32736" y="3706805"/>
                <a:ext cx="8830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6F7015F-A4BD-420D-B0F1-1C0DD4871AE4}"/>
                  </a:ext>
                </a:extLst>
              </p14:cNvPr>
              <p14:cNvContentPartPr/>
              <p14:nvPr/>
            </p14:nvContentPartPr>
            <p14:xfrm>
              <a:off x="3817096" y="3700325"/>
              <a:ext cx="783720" cy="4068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6F7015F-A4BD-420D-B0F1-1C0DD4871AE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02696" y="3685925"/>
                <a:ext cx="81180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8D60005-4F85-4AE2-9C98-28CB62C08FE8}"/>
                  </a:ext>
                </a:extLst>
              </p14:cNvPr>
              <p14:cNvContentPartPr/>
              <p14:nvPr/>
            </p14:nvContentPartPr>
            <p14:xfrm>
              <a:off x="2185936" y="4877525"/>
              <a:ext cx="360" cy="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8D60005-4F85-4AE2-9C98-28CB62C08FE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71536" y="4863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DF3F5C7-86CF-413F-B8C5-60D540E9E3D2}"/>
                  </a:ext>
                </a:extLst>
              </p14:cNvPr>
              <p14:cNvContentPartPr/>
              <p14:nvPr/>
            </p14:nvContentPartPr>
            <p14:xfrm>
              <a:off x="2214376" y="5101085"/>
              <a:ext cx="360" cy="3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DF3F5C7-86CF-413F-B8C5-60D540E9E3D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99976" y="50866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3F45BDD-6577-44D7-B704-31C0FCD37C70}"/>
                  </a:ext>
                </a:extLst>
              </p14:cNvPr>
              <p14:cNvContentPartPr/>
              <p14:nvPr/>
            </p14:nvContentPartPr>
            <p14:xfrm>
              <a:off x="2782456" y="4669085"/>
              <a:ext cx="412560" cy="5029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3F45BDD-6577-44D7-B704-31C0FCD37C7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68056" y="4654685"/>
                <a:ext cx="44064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027C34B5-AD10-439C-A4F5-F339C2EB492B}"/>
                  </a:ext>
                </a:extLst>
              </p14:cNvPr>
              <p14:cNvContentPartPr/>
              <p14:nvPr/>
            </p14:nvContentPartPr>
            <p14:xfrm>
              <a:off x="1463776" y="4681685"/>
              <a:ext cx="433080" cy="4971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027C34B5-AD10-439C-A4F5-F339C2EB492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49376" y="4667285"/>
                <a:ext cx="46116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1139A41A-15E7-49A9-A852-7CF43A01B5D0}"/>
                  </a:ext>
                </a:extLst>
              </p14:cNvPr>
              <p14:cNvContentPartPr/>
              <p14:nvPr/>
            </p14:nvContentPartPr>
            <p14:xfrm>
              <a:off x="1487536" y="5582045"/>
              <a:ext cx="3233880" cy="617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1139A41A-15E7-49A9-A852-7CF43A01B5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473136" y="5567645"/>
                <a:ext cx="326196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F8E2263-1941-4CFE-A44B-DB199A3FCB72}"/>
                  </a:ext>
                </a:extLst>
              </p14:cNvPr>
              <p14:cNvContentPartPr/>
              <p14:nvPr/>
            </p14:nvContentPartPr>
            <p14:xfrm>
              <a:off x="5220376" y="4960685"/>
              <a:ext cx="748080" cy="51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F8E2263-1941-4CFE-A44B-DB199A3FCB7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05976" y="4946285"/>
                <a:ext cx="77616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9A6B765C-4D61-4BC9-B5E1-AFCE24BFD61D}"/>
                  </a:ext>
                </a:extLst>
              </p14:cNvPr>
              <p14:cNvContentPartPr/>
              <p14:nvPr/>
            </p14:nvContentPartPr>
            <p14:xfrm>
              <a:off x="3532696" y="4629485"/>
              <a:ext cx="1381680" cy="519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9A6B765C-4D61-4BC9-B5E1-AFCE24BFD61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518296" y="4615085"/>
                <a:ext cx="140976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43C31EC-D22C-469B-8CAE-BA09AAD39E49}"/>
                  </a:ext>
                </a:extLst>
              </p14:cNvPr>
              <p14:cNvContentPartPr/>
              <p14:nvPr/>
            </p14:nvContentPartPr>
            <p14:xfrm>
              <a:off x="5230816" y="5202245"/>
              <a:ext cx="2024280" cy="12780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43C31EC-D22C-469B-8CAE-BA09AAD39E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16416" y="5187845"/>
                <a:ext cx="2052360" cy="13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38B2A92-51A5-494C-A57F-E64BD54E1DEB}"/>
                  </a:ext>
                </a:extLst>
              </p14:cNvPr>
              <p14:cNvContentPartPr/>
              <p14:nvPr/>
            </p14:nvContentPartPr>
            <p14:xfrm>
              <a:off x="7416016" y="5460005"/>
              <a:ext cx="648720" cy="10141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38B2A92-51A5-494C-A57F-E64BD54E1DE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401616" y="5445605"/>
                <a:ext cx="676800" cy="10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42666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E31159-288E-4117-874E-845E170D1D34}"/>
                  </a:ext>
                </a:extLst>
              </p14:cNvPr>
              <p14:cNvContentPartPr/>
              <p14:nvPr/>
            </p14:nvContentPartPr>
            <p14:xfrm>
              <a:off x="1296736" y="297245"/>
              <a:ext cx="2386800" cy="642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E31159-288E-4117-874E-845E170D1D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2336" y="282845"/>
                <a:ext cx="241488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455A8D3-608E-4709-9C0D-A931AB2EFCDB}"/>
                  </a:ext>
                </a:extLst>
              </p14:cNvPr>
              <p14:cNvContentPartPr/>
              <p14:nvPr/>
            </p14:nvContentPartPr>
            <p14:xfrm>
              <a:off x="4973056" y="790085"/>
              <a:ext cx="82080" cy="242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455A8D3-608E-4709-9C0D-A931AB2EFCD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8656" y="775685"/>
                <a:ext cx="1101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F86EF2F-F159-46B3-9642-1092EDD3E1EA}"/>
                  </a:ext>
                </a:extLst>
              </p14:cNvPr>
              <p14:cNvContentPartPr/>
              <p14:nvPr/>
            </p14:nvContentPartPr>
            <p14:xfrm>
              <a:off x="5599816" y="299045"/>
              <a:ext cx="1781280" cy="635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F86EF2F-F159-46B3-9642-1092EDD3E1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5416" y="284645"/>
                <a:ext cx="1809360" cy="6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F1A0E78-803D-4D71-8039-618FADDCD59A}"/>
                  </a:ext>
                </a:extLst>
              </p14:cNvPr>
              <p14:cNvContentPartPr/>
              <p14:nvPr/>
            </p14:nvContentPartPr>
            <p14:xfrm>
              <a:off x="7921816" y="902045"/>
              <a:ext cx="653760" cy="7009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F1A0E78-803D-4D71-8039-618FADDCD59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07416" y="887645"/>
                <a:ext cx="68184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AA8C9AB-4CBC-47E3-8C7C-1FB913187C00}"/>
                  </a:ext>
                </a:extLst>
              </p14:cNvPr>
              <p14:cNvContentPartPr/>
              <p14:nvPr/>
            </p14:nvContentPartPr>
            <p14:xfrm>
              <a:off x="7712296" y="248645"/>
              <a:ext cx="1363320" cy="4482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AA8C9AB-4CBC-47E3-8C7C-1FB913187C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97896" y="234245"/>
                <a:ext cx="139140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E41C062-F7DE-4F2A-8279-693F2E21DDA0}"/>
                  </a:ext>
                </a:extLst>
              </p14:cNvPr>
              <p14:cNvContentPartPr/>
              <p14:nvPr/>
            </p14:nvContentPartPr>
            <p14:xfrm>
              <a:off x="5155936" y="1772165"/>
              <a:ext cx="2877120" cy="1321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E41C062-F7DE-4F2A-8279-693F2E21DDA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1536" y="1757765"/>
                <a:ext cx="2905200" cy="13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28660FE-CC6C-4315-8FFC-FF056CE1DF59}"/>
                  </a:ext>
                </a:extLst>
              </p14:cNvPr>
              <p14:cNvContentPartPr/>
              <p14:nvPr/>
            </p14:nvContentPartPr>
            <p14:xfrm>
              <a:off x="8433016" y="1300925"/>
              <a:ext cx="1746360" cy="20430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28660FE-CC6C-4315-8FFC-FF056CE1DF5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18616" y="1286525"/>
                <a:ext cx="1774440" cy="20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6D2484A-97DE-4E0F-8E3F-AE6784EBCDAB}"/>
                  </a:ext>
                </a:extLst>
              </p14:cNvPr>
              <p14:cNvContentPartPr/>
              <p14:nvPr/>
            </p14:nvContentPartPr>
            <p14:xfrm>
              <a:off x="10569256" y="1697645"/>
              <a:ext cx="273240" cy="385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6D2484A-97DE-4E0F-8E3F-AE6784EBCDA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54856" y="1683245"/>
                <a:ext cx="3013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3D7053F-292F-4072-A377-5B1CDB45FE54}"/>
                  </a:ext>
                </a:extLst>
              </p14:cNvPr>
              <p14:cNvContentPartPr/>
              <p14:nvPr/>
            </p14:nvContentPartPr>
            <p14:xfrm>
              <a:off x="10455856" y="2308205"/>
              <a:ext cx="678600" cy="11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3D7053F-292F-4072-A377-5B1CDB45FE5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41456" y="2293805"/>
                <a:ext cx="706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63336A8-D5C9-4110-A3DA-4E8914A6ADF5}"/>
                  </a:ext>
                </a:extLst>
              </p14:cNvPr>
              <p14:cNvContentPartPr/>
              <p14:nvPr/>
            </p14:nvContentPartPr>
            <p14:xfrm>
              <a:off x="10527856" y="2538245"/>
              <a:ext cx="361440" cy="464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63336A8-D5C9-4110-A3DA-4E8914A6AD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513456" y="2523845"/>
                <a:ext cx="389520" cy="4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86519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6AF78ED-ECFB-4532-86D6-DBF6440A54F2}"/>
                  </a:ext>
                </a:extLst>
              </p14:cNvPr>
              <p14:cNvContentPartPr/>
              <p14:nvPr/>
            </p14:nvContentPartPr>
            <p14:xfrm>
              <a:off x="5708246" y="704349"/>
              <a:ext cx="22320" cy="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6AF78ED-ECFB-4532-86D6-DBF6440A54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93846" y="689949"/>
                <a:ext cx="504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C1F952A-28C3-46B9-86D1-154A608F7FE2}"/>
                  </a:ext>
                </a:extLst>
              </p14:cNvPr>
              <p14:cNvContentPartPr/>
              <p14:nvPr/>
            </p14:nvContentPartPr>
            <p14:xfrm>
              <a:off x="5724806" y="879309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C1F952A-28C3-46B9-86D1-154A608F7F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406" y="86490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8273F0-5FA4-47F1-B1C4-92B2EF8B86B3}"/>
                  </a:ext>
                </a:extLst>
              </p14:cNvPr>
              <p14:cNvContentPartPr/>
              <p14:nvPr/>
            </p14:nvContentPartPr>
            <p14:xfrm>
              <a:off x="1034726" y="288909"/>
              <a:ext cx="4219920" cy="1035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8273F0-5FA4-47F1-B1C4-92B2EF8B86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0326" y="274509"/>
                <a:ext cx="4248000" cy="10638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Picture 27">
            <a:extLst>
              <a:ext uri="{FF2B5EF4-FFF2-40B4-BE49-F238E27FC236}">
                <a16:creationId xmlns:a16="http://schemas.microsoft.com/office/drawing/2014/main" id="{6F85EAD2-D102-4D4F-BE85-52881902A2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1481137"/>
            <a:ext cx="98964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92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F53414C-E92B-4659-872A-4FC2A07AA77E}"/>
                  </a:ext>
                </a:extLst>
              </p14:cNvPr>
              <p14:cNvContentPartPr/>
              <p14:nvPr/>
            </p14:nvContentPartPr>
            <p14:xfrm>
              <a:off x="8700566" y="638109"/>
              <a:ext cx="1512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F53414C-E92B-4659-872A-4FC2A07AA7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86166" y="623709"/>
                <a:ext cx="432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AF0CE60-8EC0-4A8D-87C7-551268F4775E}"/>
                  </a:ext>
                </a:extLst>
              </p14:cNvPr>
              <p14:cNvContentPartPr/>
              <p14:nvPr/>
            </p14:nvContentPartPr>
            <p14:xfrm>
              <a:off x="8708846" y="805149"/>
              <a:ext cx="30240" cy="25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AF0CE60-8EC0-4A8D-87C7-551268F477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4446" y="790749"/>
                <a:ext cx="583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3B7E50C-CFE0-4A77-B93C-58CE6B793EC1}"/>
                  </a:ext>
                </a:extLst>
              </p14:cNvPr>
              <p14:cNvContentPartPr/>
              <p14:nvPr/>
            </p14:nvContentPartPr>
            <p14:xfrm>
              <a:off x="9789206" y="1017549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3B7E50C-CFE0-4A77-B93C-58CE6B793E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4806" y="100314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E209953-22DD-4D90-84DC-B2EA2D0A0007}"/>
                  </a:ext>
                </a:extLst>
              </p14:cNvPr>
              <p14:cNvContentPartPr/>
              <p14:nvPr/>
            </p14:nvContentPartPr>
            <p14:xfrm>
              <a:off x="9076766" y="477909"/>
              <a:ext cx="930600" cy="375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E209953-22DD-4D90-84DC-B2EA2D0A00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62366" y="463509"/>
                <a:ext cx="9586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25F5E65E-D234-4686-91CA-ABB225BEDCD0}"/>
                  </a:ext>
                </a:extLst>
              </p14:cNvPr>
              <p14:cNvContentPartPr/>
              <p14:nvPr/>
            </p14:nvContentPartPr>
            <p14:xfrm>
              <a:off x="5763326" y="318429"/>
              <a:ext cx="2138400" cy="8211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25F5E65E-D234-4686-91CA-ABB225BEDC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48926" y="304029"/>
                <a:ext cx="2166480" cy="84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86CD6ED-BB5F-4CE5-8823-28F00809E93A}"/>
                  </a:ext>
                </a:extLst>
              </p14:cNvPr>
              <p14:cNvContentPartPr/>
              <p14:nvPr/>
            </p14:nvContentPartPr>
            <p14:xfrm>
              <a:off x="10477886" y="472149"/>
              <a:ext cx="796680" cy="403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86CD6ED-BB5F-4CE5-8823-28F00809E93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463486" y="457749"/>
                <a:ext cx="82476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D9EA479-24A5-42FD-8095-0F18BDD62ECD}"/>
                  </a:ext>
                </a:extLst>
              </p14:cNvPr>
              <p14:cNvContentPartPr/>
              <p14:nvPr/>
            </p14:nvContentPartPr>
            <p14:xfrm>
              <a:off x="5269406" y="1154709"/>
              <a:ext cx="3894480" cy="6645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D9EA479-24A5-42FD-8095-0F18BDD62EC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55006" y="1140309"/>
                <a:ext cx="392256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4ACE33CA-9CB7-43A7-873D-5D953E0C2706}"/>
                  </a:ext>
                </a:extLst>
              </p14:cNvPr>
              <p14:cNvContentPartPr/>
              <p14:nvPr/>
            </p14:nvContentPartPr>
            <p14:xfrm>
              <a:off x="9566726" y="1186389"/>
              <a:ext cx="1083600" cy="5047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4ACE33CA-9CB7-43A7-873D-5D953E0C27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52326" y="1171989"/>
                <a:ext cx="11116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C7F46F2-8901-4C21-9B7D-503D01A5AB83}"/>
                  </a:ext>
                </a:extLst>
              </p14:cNvPr>
              <p14:cNvContentPartPr/>
              <p14:nvPr/>
            </p14:nvContentPartPr>
            <p14:xfrm>
              <a:off x="625766" y="365229"/>
              <a:ext cx="4695120" cy="2341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C7F46F2-8901-4C21-9B7D-503D01A5AB8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1366" y="350829"/>
                <a:ext cx="4723200" cy="23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CD7A648-E3BA-44DE-9329-F8B3C2DB931C}"/>
                  </a:ext>
                </a:extLst>
              </p14:cNvPr>
              <p14:cNvContentPartPr/>
              <p14:nvPr/>
            </p14:nvContentPartPr>
            <p14:xfrm>
              <a:off x="2530526" y="3110589"/>
              <a:ext cx="99360" cy="3571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CD7A648-E3BA-44DE-9329-F8B3C2DB931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16126" y="3096189"/>
                <a:ext cx="1274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66FDB8-ADDA-4F57-8C6D-0EE6D1B476A0}"/>
                  </a:ext>
                </a:extLst>
              </p14:cNvPr>
              <p14:cNvContentPartPr/>
              <p14:nvPr/>
            </p14:nvContentPartPr>
            <p14:xfrm>
              <a:off x="2927966" y="3268629"/>
              <a:ext cx="467640" cy="5925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66FDB8-ADDA-4F57-8C6D-0EE6D1B476A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13566" y="3254229"/>
                <a:ext cx="495720" cy="62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5B3E85EC-46B6-41E1-80E6-90015CB53EEE}"/>
                  </a:ext>
                </a:extLst>
              </p14:cNvPr>
              <p14:cNvContentPartPr/>
              <p14:nvPr/>
            </p14:nvContentPartPr>
            <p14:xfrm>
              <a:off x="1349366" y="3018789"/>
              <a:ext cx="682920" cy="8229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5B3E85EC-46B6-41E1-80E6-90015CB53E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4966" y="3004389"/>
                <a:ext cx="71100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692D8CCE-EE9D-4796-8159-D8D7F2BE73B9}"/>
                  </a:ext>
                </a:extLst>
              </p14:cNvPr>
              <p14:cNvContentPartPr/>
              <p14:nvPr/>
            </p14:nvContentPartPr>
            <p14:xfrm>
              <a:off x="3969086" y="3067029"/>
              <a:ext cx="1149840" cy="815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692D8CCE-EE9D-4796-8159-D8D7F2BE73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954686" y="3052629"/>
                <a:ext cx="1177920" cy="84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1E4DEF05-3996-4D08-B7F6-4038B4645C53}"/>
                  </a:ext>
                </a:extLst>
              </p14:cNvPr>
              <p14:cNvContentPartPr/>
              <p14:nvPr/>
            </p14:nvContentPartPr>
            <p14:xfrm>
              <a:off x="5402966" y="3100509"/>
              <a:ext cx="1276560" cy="4503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1E4DEF05-3996-4D08-B7F6-4038B4645C5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88566" y="3086109"/>
                <a:ext cx="130464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9355AA6-20B8-46CA-8108-D6714CBA67B1}"/>
                  </a:ext>
                </a:extLst>
              </p14:cNvPr>
              <p14:cNvContentPartPr/>
              <p14:nvPr/>
            </p14:nvContentPartPr>
            <p14:xfrm>
              <a:off x="2237846" y="4283109"/>
              <a:ext cx="276480" cy="212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9355AA6-20B8-46CA-8108-D6714CBA67B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23446" y="4268709"/>
                <a:ext cx="3045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B5664F1-B125-44A7-BCF2-D8A581313C6E}"/>
                  </a:ext>
                </a:extLst>
              </p14:cNvPr>
              <p14:cNvContentPartPr/>
              <p14:nvPr/>
            </p14:nvContentPartPr>
            <p14:xfrm>
              <a:off x="2280686" y="4465629"/>
              <a:ext cx="247680" cy="7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B5664F1-B125-44A7-BCF2-D8A581313C6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66286" y="4451229"/>
                <a:ext cx="2757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FE4929-F8D8-467D-8219-B61423D0A193}"/>
                  </a:ext>
                </a:extLst>
              </p14:cNvPr>
              <p14:cNvContentPartPr/>
              <p14:nvPr/>
            </p14:nvContentPartPr>
            <p14:xfrm>
              <a:off x="1472846" y="4009869"/>
              <a:ext cx="428400" cy="451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FE4929-F8D8-467D-8219-B61423D0A1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458446" y="3995469"/>
                <a:ext cx="4564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4452799-DE3D-4315-8C12-F3BB758F0D50}"/>
                  </a:ext>
                </a:extLst>
              </p14:cNvPr>
              <p14:cNvContentPartPr/>
              <p14:nvPr/>
            </p14:nvContentPartPr>
            <p14:xfrm>
              <a:off x="4060886" y="4070709"/>
              <a:ext cx="568440" cy="4014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4452799-DE3D-4315-8C12-F3BB758F0D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46486" y="4056309"/>
                <a:ext cx="59652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8694D9E-CA6D-4206-88F7-7174238C2D8B}"/>
                  </a:ext>
                </a:extLst>
              </p14:cNvPr>
              <p14:cNvContentPartPr/>
              <p14:nvPr/>
            </p14:nvContentPartPr>
            <p14:xfrm>
              <a:off x="3222086" y="4236669"/>
              <a:ext cx="534960" cy="5936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8694D9E-CA6D-4206-88F7-7174238C2D8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07686" y="4222269"/>
                <a:ext cx="563040" cy="62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6C92A99-A443-4878-86CF-9DE6EAD5A238}"/>
                  </a:ext>
                </a:extLst>
              </p14:cNvPr>
              <p14:cNvContentPartPr/>
              <p14:nvPr/>
            </p14:nvContentPartPr>
            <p14:xfrm>
              <a:off x="5027846" y="4049829"/>
              <a:ext cx="889560" cy="4446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6C92A99-A443-4878-86CF-9DE6EAD5A2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13446" y="4035429"/>
                <a:ext cx="91764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A1DA0341-5CA8-4BA7-A06C-0A8B86CFFD52}"/>
                  </a:ext>
                </a:extLst>
              </p14:cNvPr>
              <p14:cNvContentPartPr/>
              <p14:nvPr/>
            </p14:nvContentPartPr>
            <p14:xfrm>
              <a:off x="6266606" y="4027509"/>
              <a:ext cx="1035360" cy="8359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A1DA0341-5CA8-4BA7-A06C-0A8B86CFFD5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252206" y="4013109"/>
                <a:ext cx="106344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004D2F20-FB45-4D38-B82B-7663A0F8739D}"/>
                  </a:ext>
                </a:extLst>
              </p14:cNvPr>
              <p14:cNvContentPartPr/>
              <p14:nvPr/>
            </p14:nvContentPartPr>
            <p14:xfrm>
              <a:off x="7591406" y="4096989"/>
              <a:ext cx="1403640" cy="860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004D2F20-FB45-4D38-B82B-7663A0F8739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77006" y="4082589"/>
                <a:ext cx="1431720" cy="88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ACCEC6F-D7DF-405C-9D81-FB983E04B524}"/>
                  </a:ext>
                </a:extLst>
              </p14:cNvPr>
              <p14:cNvContentPartPr/>
              <p14:nvPr/>
            </p14:nvContentPartPr>
            <p14:xfrm>
              <a:off x="9301406" y="4062069"/>
              <a:ext cx="994320" cy="543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ACCEC6F-D7DF-405C-9D81-FB983E04B52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87006" y="4047669"/>
                <a:ext cx="102240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A9FAD9F-2CA5-4193-AB2F-203991AF37FB}"/>
                  </a:ext>
                </a:extLst>
              </p14:cNvPr>
              <p14:cNvContentPartPr/>
              <p14:nvPr/>
            </p14:nvContentPartPr>
            <p14:xfrm>
              <a:off x="1523966" y="5065749"/>
              <a:ext cx="876240" cy="517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A9FAD9F-2CA5-4193-AB2F-203991AF37F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09566" y="5051349"/>
                <a:ext cx="9043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F96C9E2-893B-459C-BE0D-44DC5639E954}"/>
                  </a:ext>
                </a:extLst>
              </p14:cNvPr>
              <p14:cNvContentPartPr/>
              <p14:nvPr/>
            </p14:nvContentPartPr>
            <p14:xfrm>
              <a:off x="3234686" y="5495229"/>
              <a:ext cx="1556280" cy="17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F96C9E2-893B-459C-BE0D-44DC5639E95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20286" y="5480829"/>
                <a:ext cx="15843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F5EA1EA-38A7-4B1A-A117-D45D56DA6E49}"/>
                  </a:ext>
                </a:extLst>
              </p14:cNvPr>
              <p14:cNvContentPartPr/>
              <p14:nvPr/>
            </p14:nvContentPartPr>
            <p14:xfrm>
              <a:off x="5819486" y="5750109"/>
              <a:ext cx="360" cy="3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F5EA1EA-38A7-4B1A-A117-D45D56DA6E4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05086" y="573570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22184DA-67B3-4711-BF52-FF5FF62AC275}"/>
                  </a:ext>
                </a:extLst>
              </p14:cNvPr>
              <p14:cNvContentPartPr/>
              <p14:nvPr/>
            </p14:nvContentPartPr>
            <p14:xfrm>
              <a:off x="6798326" y="5749029"/>
              <a:ext cx="360" cy="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22184DA-67B3-4711-BF52-FF5FF62AC27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83926" y="573462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0CEB3DD-A60B-4C8E-BE83-C9C232BD9192}"/>
                  </a:ext>
                </a:extLst>
              </p14:cNvPr>
              <p14:cNvContentPartPr/>
              <p14:nvPr/>
            </p14:nvContentPartPr>
            <p14:xfrm>
              <a:off x="7798766" y="5748309"/>
              <a:ext cx="360" cy="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0CEB3DD-A60B-4C8E-BE83-C9C232BD919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784366" y="573390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014BD0A-E648-4AEF-B876-B8B65A156808}"/>
                  </a:ext>
                </a:extLst>
              </p14:cNvPr>
              <p14:cNvContentPartPr/>
              <p14:nvPr/>
            </p14:nvContentPartPr>
            <p14:xfrm>
              <a:off x="7456766" y="5148189"/>
              <a:ext cx="339120" cy="4338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014BD0A-E648-4AEF-B876-B8B65A15680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442366" y="5133789"/>
                <a:ext cx="3672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0B47DBC-5D11-4E0E-A11F-9D23AFAFA543}"/>
                  </a:ext>
                </a:extLst>
              </p14:cNvPr>
              <p14:cNvContentPartPr/>
              <p14:nvPr/>
            </p14:nvContentPartPr>
            <p14:xfrm>
              <a:off x="5150246" y="5018949"/>
              <a:ext cx="1753200" cy="554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0B47DBC-5D11-4E0E-A11F-9D23AFAFA5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135846" y="5004549"/>
                <a:ext cx="178128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9282402-AB4D-434A-A4F0-8C0EFB8B205B}"/>
                  </a:ext>
                </a:extLst>
              </p14:cNvPr>
              <p14:cNvContentPartPr/>
              <p14:nvPr/>
            </p14:nvContentPartPr>
            <p14:xfrm>
              <a:off x="9893966" y="5258709"/>
              <a:ext cx="1147320" cy="4078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9282402-AB4D-434A-A4F0-8C0EFB8B205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79566" y="5244309"/>
                <a:ext cx="11754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2CA7FEC-CD10-47FE-A00B-1E46EF2A3F1D}"/>
                  </a:ext>
                </a:extLst>
              </p14:cNvPr>
              <p14:cNvContentPartPr/>
              <p14:nvPr/>
            </p14:nvContentPartPr>
            <p14:xfrm>
              <a:off x="8265326" y="5128749"/>
              <a:ext cx="1355400" cy="4698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2CA7FEC-CD10-47FE-A00B-1E46EF2A3F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250926" y="5114349"/>
                <a:ext cx="1383480" cy="49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5661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3FAD38-DAC7-49B7-A799-1213CA8B0D99}"/>
                  </a:ext>
                </a:extLst>
              </p14:cNvPr>
              <p14:cNvContentPartPr/>
              <p14:nvPr/>
            </p14:nvContentPartPr>
            <p14:xfrm>
              <a:off x="1147046" y="1150389"/>
              <a:ext cx="2866320" cy="42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3FAD38-DAC7-49B7-A799-1213CA8B0D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2646" y="1135989"/>
                <a:ext cx="289440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6B37405-ECF1-4B66-ABE8-E4F5D7A5BD94}"/>
                  </a:ext>
                </a:extLst>
              </p14:cNvPr>
              <p14:cNvContentPartPr/>
              <p14:nvPr/>
            </p14:nvContentPartPr>
            <p14:xfrm>
              <a:off x="838886" y="503109"/>
              <a:ext cx="3589560" cy="531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6B37405-ECF1-4B66-ABE8-E4F5D7A5BD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4486" y="488709"/>
                <a:ext cx="361764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965C43F-8A1A-497F-8CCD-3E64767E00F7}"/>
                  </a:ext>
                </a:extLst>
              </p14:cNvPr>
              <p14:cNvContentPartPr/>
              <p14:nvPr/>
            </p14:nvContentPartPr>
            <p14:xfrm>
              <a:off x="2183126" y="2840949"/>
              <a:ext cx="2054160" cy="5878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965C43F-8A1A-497F-8CCD-3E64767E00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68726" y="2826549"/>
                <a:ext cx="208224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588E3E7-DA09-4315-82E6-CAE15E2BC2C3}"/>
                  </a:ext>
                </a:extLst>
              </p14:cNvPr>
              <p14:cNvContentPartPr/>
              <p14:nvPr/>
            </p14:nvContentPartPr>
            <p14:xfrm>
              <a:off x="950486" y="2906109"/>
              <a:ext cx="810360" cy="546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588E3E7-DA09-4315-82E6-CAE15E2BC2C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086" y="2891709"/>
                <a:ext cx="8384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06859A-BFDE-4ABE-9FF3-81057E00C509}"/>
                  </a:ext>
                </a:extLst>
              </p14:cNvPr>
              <p14:cNvContentPartPr/>
              <p14:nvPr/>
            </p14:nvContentPartPr>
            <p14:xfrm>
              <a:off x="1052726" y="3590109"/>
              <a:ext cx="3264120" cy="54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06859A-BFDE-4ABE-9FF3-81057E00C50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8326" y="3575709"/>
                <a:ext cx="32922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C24EFBD-3868-49F6-AC51-9CCA6C3BC585}"/>
                  </a:ext>
                </a:extLst>
              </p14:cNvPr>
              <p14:cNvContentPartPr/>
              <p14:nvPr/>
            </p14:nvContentPartPr>
            <p14:xfrm>
              <a:off x="5189846" y="444789"/>
              <a:ext cx="1973880" cy="6339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C24EFBD-3868-49F6-AC51-9CCA6C3BC58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75446" y="430389"/>
                <a:ext cx="200196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DA82B794-AA78-4DC7-AE1A-7D9A9DBDF6E6}"/>
                  </a:ext>
                </a:extLst>
              </p14:cNvPr>
              <p14:cNvContentPartPr/>
              <p14:nvPr/>
            </p14:nvContentPartPr>
            <p14:xfrm>
              <a:off x="7451726" y="595269"/>
              <a:ext cx="1158120" cy="461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DA82B794-AA78-4DC7-AE1A-7D9A9DBDF6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37326" y="580869"/>
                <a:ext cx="11862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940D541-DD94-49DF-A145-FB30B11CF9AA}"/>
                  </a:ext>
                </a:extLst>
              </p14:cNvPr>
              <p14:cNvContentPartPr/>
              <p14:nvPr/>
            </p14:nvContentPartPr>
            <p14:xfrm>
              <a:off x="6299726" y="1512909"/>
              <a:ext cx="1285560" cy="569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940D541-DD94-49DF-A145-FB30B11CF9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85326" y="1498509"/>
                <a:ext cx="1313640" cy="59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03CA277-D5BB-49C3-BE0D-31920F4C23EE}"/>
                  </a:ext>
                </a:extLst>
              </p14:cNvPr>
              <p14:cNvContentPartPr/>
              <p14:nvPr/>
            </p14:nvContentPartPr>
            <p14:xfrm>
              <a:off x="4860086" y="1503189"/>
              <a:ext cx="1132920" cy="560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03CA277-D5BB-49C3-BE0D-31920F4C23E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45686" y="1488789"/>
                <a:ext cx="116100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C3D16A5-40D1-446B-8270-30825EEB5982}"/>
                  </a:ext>
                </a:extLst>
              </p14:cNvPr>
              <p14:cNvContentPartPr/>
              <p14:nvPr/>
            </p14:nvContentPartPr>
            <p14:xfrm>
              <a:off x="8109446" y="1556469"/>
              <a:ext cx="1141920" cy="461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C3D16A5-40D1-446B-8270-30825EEB598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95046" y="1542069"/>
                <a:ext cx="117000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05F815C-4C68-4764-9C00-3DBCD5DB4205}"/>
                  </a:ext>
                </a:extLst>
              </p14:cNvPr>
              <p14:cNvContentPartPr/>
              <p14:nvPr/>
            </p14:nvContentPartPr>
            <p14:xfrm>
              <a:off x="1073966" y="4048029"/>
              <a:ext cx="2873160" cy="605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05F815C-4C68-4764-9C00-3DBCD5DB420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9566" y="4033629"/>
                <a:ext cx="290124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174D62E-792C-41B5-A17A-D431AFC3E6D1}"/>
                  </a:ext>
                </a:extLst>
              </p14:cNvPr>
              <p14:cNvContentPartPr/>
              <p14:nvPr/>
            </p14:nvContentPartPr>
            <p14:xfrm>
              <a:off x="4594766" y="3830589"/>
              <a:ext cx="613080" cy="5216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174D62E-792C-41B5-A17A-D431AFC3E6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80366" y="3816189"/>
                <a:ext cx="6411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A3CC785-F6C0-4EEF-8A0E-C8DE822E548A}"/>
                  </a:ext>
                </a:extLst>
              </p14:cNvPr>
              <p14:cNvContentPartPr/>
              <p14:nvPr/>
            </p14:nvContentPartPr>
            <p14:xfrm>
              <a:off x="5304326" y="3726549"/>
              <a:ext cx="2765520" cy="63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A3CC785-F6C0-4EEF-8A0E-C8DE822E548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89926" y="3712149"/>
                <a:ext cx="279360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3290465D-6F03-48C1-91D1-3DF4E3873472}"/>
                  </a:ext>
                </a:extLst>
              </p14:cNvPr>
              <p14:cNvContentPartPr/>
              <p14:nvPr/>
            </p14:nvContentPartPr>
            <p14:xfrm>
              <a:off x="4153406" y="4474629"/>
              <a:ext cx="4817880" cy="122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3290465D-6F03-48C1-91D1-3DF4E387347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39006" y="4460229"/>
                <a:ext cx="48459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1E55E94-ED6F-49AF-B55A-D03A5705DD9B}"/>
                  </a:ext>
                </a:extLst>
              </p14:cNvPr>
              <p14:cNvContentPartPr/>
              <p14:nvPr/>
            </p14:nvContentPartPr>
            <p14:xfrm>
              <a:off x="4005806" y="4762629"/>
              <a:ext cx="2977920" cy="612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1E55E94-ED6F-49AF-B55A-D03A5705DD9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991406" y="4748229"/>
                <a:ext cx="300600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76E71B59-77FD-4D28-83AC-7C5071B82DF7}"/>
                  </a:ext>
                </a:extLst>
              </p14:cNvPr>
              <p14:cNvContentPartPr/>
              <p14:nvPr/>
            </p14:nvContentPartPr>
            <p14:xfrm>
              <a:off x="7384766" y="4991589"/>
              <a:ext cx="285840" cy="3405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76E71B59-77FD-4D28-83AC-7C5071B82DF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70366" y="4977189"/>
                <a:ext cx="31392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EEAB996-F22B-4670-A898-C49F1AD76CD1}"/>
                  </a:ext>
                </a:extLst>
              </p14:cNvPr>
              <p14:cNvContentPartPr/>
              <p14:nvPr/>
            </p14:nvContentPartPr>
            <p14:xfrm>
              <a:off x="8217806" y="4473189"/>
              <a:ext cx="3509640" cy="10011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EEAB996-F22B-4670-A898-C49F1AD76CD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03406" y="4458789"/>
                <a:ext cx="3537720" cy="10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E287F61-4439-45BF-94B8-B34CD3C15659}"/>
                  </a:ext>
                </a:extLst>
              </p14:cNvPr>
              <p14:cNvContentPartPr/>
              <p14:nvPr/>
            </p14:nvContentPartPr>
            <p14:xfrm>
              <a:off x="5944406" y="570069"/>
              <a:ext cx="360360" cy="446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E287F61-4439-45BF-94B8-B34CD3C1565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30006" y="555669"/>
                <a:ext cx="38844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E6318C0-A51E-44EC-B59E-1AFFB9395601}"/>
                  </a:ext>
                </a:extLst>
              </p14:cNvPr>
              <p14:cNvContentPartPr/>
              <p14:nvPr/>
            </p14:nvContentPartPr>
            <p14:xfrm>
              <a:off x="4157006" y="5711949"/>
              <a:ext cx="220320" cy="6264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E6318C0-A51E-44EC-B59E-1AFFB93956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142606" y="5697549"/>
                <a:ext cx="24840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48BB760-86E5-434F-AA29-F776285BB5ED}"/>
                  </a:ext>
                </a:extLst>
              </p14:cNvPr>
              <p14:cNvContentPartPr/>
              <p14:nvPr/>
            </p14:nvContentPartPr>
            <p14:xfrm>
              <a:off x="4777286" y="5755869"/>
              <a:ext cx="1926720" cy="729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48BB760-86E5-434F-AA29-F776285BB5E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62886" y="5741469"/>
                <a:ext cx="1954800" cy="7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98E0167-EAC1-4662-9392-05A09EFAFBAF}"/>
                  </a:ext>
                </a:extLst>
              </p14:cNvPr>
              <p14:cNvContentPartPr/>
              <p14:nvPr/>
            </p14:nvContentPartPr>
            <p14:xfrm>
              <a:off x="6343646" y="2321109"/>
              <a:ext cx="1258200" cy="4939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98E0167-EAC1-4662-9392-05A09EFAFBA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29246" y="2306709"/>
                <a:ext cx="12862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887A4AF-60C1-4798-8D6B-71BEFB1FFF80}"/>
                  </a:ext>
                </a:extLst>
              </p14:cNvPr>
              <p14:cNvContentPartPr/>
              <p14:nvPr/>
            </p14:nvContentPartPr>
            <p14:xfrm>
              <a:off x="4925606" y="2267829"/>
              <a:ext cx="1047240" cy="442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887A4AF-60C1-4798-8D6B-71BEFB1FFF8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11206" y="2253429"/>
                <a:ext cx="107532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2F3C427-056C-4580-A094-D0B5C6234315}"/>
                  </a:ext>
                </a:extLst>
              </p14:cNvPr>
              <p14:cNvContentPartPr/>
              <p14:nvPr/>
            </p14:nvContentPartPr>
            <p14:xfrm>
              <a:off x="8197646" y="2336949"/>
              <a:ext cx="1166400" cy="321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2F3C427-056C-4580-A094-D0B5C62343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183246" y="2322549"/>
                <a:ext cx="1194480" cy="34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2044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462EE78-6B63-4917-B2F5-8EF3FB77512F}"/>
                  </a:ext>
                </a:extLst>
              </p14:cNvPr>
              <p14:cNvContentPartPr/>
              <p14:nvPr/>
            </p14:nvContentPartPr>
            <p14:xfrm>
              <a:off x="1077206" y="457749"/>
              <a:ext cx="6122160" cy="77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462EE78-6B63-4917-B2F5-8EF3FB7751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806" y="443349"/>
                <a:ext cx="6150240" cy="80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8430034-70AC-4625-9326-004CF60A39B9}"/>
                  </a:ext>
                </a:extLst>
              </p14:cNvPr>
              <p14:cNvContentPartPr/>
              <p14:nvPr/>
            </p14:nvContentPartPr>
            <p14:xfrm>
              <a:off x="1390406" y="1638909"/>
              <a:ext cx="3610440" cy="634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8430034-70AC-4625-9326-004CF60A39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76006" y="1624509"/>
                <a:ext cx="363852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4C273CD-2C31-4B5D-ACB0-98C4A3B1AB20}"/>
                  </a:ext>
                </a:extLst>
              </p14:cNvPr>
              <p14:cNvContentPartPr/>
              <p14:nvPr/>
            </p14:nvContentPartPr>
            <p14:xfrm>
              <a:off x="6954206" y="1810989"/>
              <a:ext cx="272520" cy="231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4C273CD-2C31-4B5D-ACB0-98C4A3B1AB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39806" y="1796589"/>
                <a:ext cx="3006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2850102-DDA1-4057-9D7E-A21C918C4423}"/>
                  </a:ext>
                </a:extLst>
              </p14:cNvPr>
              <p14:cNvContentPartPr/>
              <p14:nvPr/>
            </p14:nvContentPartPr>
            <p14:xfrm>
              <a:off x="5381006" y="1573749"/>
              <a:ext cx="1247400" cy="492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2850102-DDA1-4057-9D7E-A21C918C442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6606" y="1559349"/>
                <a:ext cx="12754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50EC240A-1DAC-475C-87D9-389964A60694}"/>
                  </a:ext>
                </a:extLst>
              </p14:cNvPr>
              <p14:cNvContentPartPr/>
              <p14:nvPr/>
            </p14:nvContentPartPr>
            <p14:xfrm>
              <a:off x="7588526" y="1554309"/>
              <a:ext cx="495000" cy="455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50EC240A-1DAC-475C-87D9-389964A606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74126" y="1539909"/>
                <a:ext cx="5230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DA9288A-7155-43A5-989B-B5053E7B3C90}"/>
                  </a:ext>
                </a:extLst>
              </p14:cNvPr>
              <p14:cNvContentPartPr/>
              <p14:nvPr/>
            </p14:nvContentPartPr>
            <p14:xfrm>
              <a:off x="8304566" y="1541349"/>
              <a:ext cx="552960" cy="4780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DA9288A-7155-43A5-989B-B5053E7B3C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290166" y="1526949"/>
                <a:ext cx="5810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8D083A1-3B7B-43FA-98F8-47DD44471C9A}"/>
                  </a:ext>
                </a:extLst>
              </p14:cNvPr>
              <p14:cNvContentPartPr/>
              <p14:nvPr/>
            </p14:nvContentPartPr>
            <p14:xfrm>
              <a:off x="1133726" y="3208869"/>
              <a:ext cx="246600" cy="31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8D083A1-3B7B-43FA-98F8-47DD44471C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9326" y="3194469"/>
                <a:ext cx="274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90AF43F-2195-4EE6-8260-87118DFF4E06}"/>
                  </a:ext>
                </a:extLst>
              </p14:cNvPr>
              <p14:cNvContentPartPr/>
              <p14:nvPr/>
            </p14:nvContentPartPr>
            <p14:xfrm>
              <a:off x="1066046" y="3469149"/>
              <a:ext cx="279720" cy="93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90AF43F-2195-4EE6-8260-87118DFF4E0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1646" y="3454749"/>
                <a:ext cx="307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8BDC7A9-0282-4109-8402-B63F586F3B7B}"/>
                  </a:ext>
                </a:extLst>
              </p14:cNvPr>
              <p14:cNvContentPartPr/>
              <p14:nvPr/>
            </p14:nvContentPartPr>
            <p14:xfrm>
              <a:off x="1769486" y="3039309"/>
              <a:ext cx="1761120" cy="524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8BDC7A9-0282-4109-8402-B63F586F3B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55086" y="3024909"/>
                <a:ext cx="1789200" cy="5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8970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9240FD1-EE79-4B19-8B5B-BAAAB6576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E720610D-3BD3-4AEC-9072-712D0BAA3A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5059" name="Line 3">
            <a:extLst>
              <a:ext uri="{FF2B5EF4-FFF2-40B4-BE49-F238E27FC236}">
                <a16:creationId xmlns:a16="http://schemas.microsoft.com/office/drawing/2014/main" id="{A016CCB6-5BEC-4B85-823F-A9F0E301EC3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060" name="Rectangle 4">
            <a:extLst>
              <a:ext uri="{FF2B5EF4-FFF2-40B4-BE49-F238E27FC236}">
                <a16:creationId xmlns:a16="http://schemas.microsoft.com/office/drawing/2014/main" id="{089A06AB-5766-4B5A-85C3-C08A5727C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061" name="Rectangle 5">
            <a:extLst>
              <a:ext uri="{FF2B5EF4-FFF2-40B4-BE49-F238E27FC236}">
                <a16:creationId xmlns:a16="http://schemas.microsoft.com/office/drawing/2014/main" id="{70150B96-DA08-429F-8E4C-334A6C0A6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Lack of Memory Property</a:t>
            </a:r>
          </a:p>
        </p:txBody>
      </p:sp>
      <p:pic>
        <p:nvPicPr>
          <p:cNvPr id="45062" name="Picture 6">
            <a:extLst>
              <a:ext uri="{FF2B5EF4-FFF2-40B4-BE49-F238E27FC236}">
                <a16:creationId xmlns:a16="http://schemas.microsoft.com/office/drawing/2014/main" id="{7D216699-EEB1-4CF7-997C-407050812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7001"/>
            <a:ext cx="9144000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63" name="Picture 7">
            <a:extLst>
              <a:ext uri="{FF2B5EF4-FFF2-40B4-BE49-F238E27FC236}">
                <a16:creationId xmlns:a16="http://schemas.microsoft.com/office/drawing/2014/main" id="{71B4CA20-55F7-4710-9353-B1B166599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200400"/>
            <a:ext cx="9144000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12D4FC8-72B4-4B81-9DC2-2D80ACCF8B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AA114D9A-82B7-4606-A43F-0610B8B217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6083" name="Line 3">
            <a:extLst>
              <a:ext uri="{FF2B5EF4-FFF2-40B4-BE49-F238E27FC236}">
                <a16:creationId xmlns:a16="http://schemas.microsoft.com/office/drawing/2014/main" id="{06A7FCF3-32FE-47CE-A94F-89C0902898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AED2624F-C8E2-4543-87D6-20D0480C0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9671C0F8-FCA8-4DCE-98CA-B817733A0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3-7.2 Negative Binomial Distribution</a:t>
            </a:r>
          </a:p>
        </p:txBody>
      </p:sp>
      <p:pic>
        <p:nvPicPr>
          <p:cNvPr id="46086" name="Picture 6">
            <a:extLst>
              <a:ext uri="{FF2B5EF4-FFF2-40B4-BE49-F238E27FC236}">
                <a16:creationId xmlns:a16="http://schemas.microsoft.com/office/drawing/2014/main" id="{13EC1009-C4E5-426E-B480-93855F397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9144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87" name="Picture 7">
            <a:extLst>
              <a:ext uri="{FF2B5EF4-FFF2-40B4-BE49-F238E27FC236}">
                <a16:creationId xmlns:a16="http://schemas.microsoft.com/office/drawing/2014/main" id="{43FAFCFF-C879-4161-A2B2-76F2226E1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330864"/>
            <a:ext cx="8839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71AB419-31A4-4F9C-BE3C-684DB6324D6A}"/>
                  </a:ext>
                </a:extLst>
              </p14:cNvPr>
              <p14:cNvContentPartPr/>
              <p14:nvPr/>
            </p14:nvContentPartPr>
            <p14:xfrm>
              <a:off x="2240656" y="737885"/>
              <a:ext cx="363960" cy="264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71AB419-31A4-4F9C-BE3C-684DB6324D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6256" y="723485"/>
                <a:ext cx="39204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4FAB480-C480-405A-8322-66A758C374B7}"/>
                  </a:ext>
                </a:extLst>
              </p14:cNvPr>
              <p14:cNvContentPartPr/>
              <p14:nvPr/>
            </p14:nvContentPartPr>
            <p14:xfrm>
              <a:off x="735496" y="602165"/>
              <a:ext cx="930600" cy="434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4FAB480-C480-405A-8322-66A758C374B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096" y="587765"/>
                <a:ext cx="95868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F7E0ED3-43B7-4F08-A4DE-CD42F78547AB}"/>
                  </a:ext>
                </a:extLst>
              </p14:cNvPr>
              <p14:cNvContentPartPr/>
              <p14:nvPr/>
            </p14:nvContentPartPr>
            <p14:xfrm>
              <a:off x="4512976" y="901685"/>
              <a:ext cx="73440" cy="216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F7E0ED3-43B7-4F08-A4DE-CD42F78547A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8576" y="887285"/>
                <a:ext cx="1015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A6DE46-4D19-4835-BF02-FF5A1E4735CC}"/>
                  </a:ext>
                </a:extLst>
              </p14:cNvPr>
              <p14:cNvContentPartPr/>
              <p14:nvPr/>
            </p14:nvContentPartPr>
            <p14:xfrm>
              <a:off x="5470576" y="749405"/>
              <a:ext cx="236520" cy="2455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A6DE46-4D19-4835-BF02-FF5A1E4735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56176" y="735005"/>
                <a:ext cx="2646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F93F708-C585-4C61-BEE8-B7CCC398FE85}"/>
                  </a:ext>
                </a:extLst>
              </p14:cNvPr>
              <p14:cNvContentPartPr/>
              <p14:nvPr/>
            </p14:nvContentPartPr>
            <p14:xfrm>
              <a:off x="6040456" y="525845"/>
              <a:ext cx="748800" cy="454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F93F708-C585-4C61-BEE8-B7CCC398FE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26056" y="511445"/>
                <a:ext cx="77688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644CD9-FB4C-41E4-9948-1B4F4C9D628F}"/>
                  </a:ext>
                </a:extLst>
              </p14:cNvPr>
              <p14:cNvContentPartPr/>
              <p14:nvPr/>
            </p14:nvContentPartPr>
            <p14:xfrm>
              <a:off x="3268456" y="516845"/>
              <a:ext cx="700920" cy="483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644CD9-FB4C-41E4-9948-1B4F4C9D628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54056" y="502445"/>
                <a:ext cx="72900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5BA7E8-5652-4024-B90D-AF74CD4E8382}"/>
                  </a:ext>
                </a:extLst>
              </p14:cNvPr>
              <p14:cNvContentPartPr/>
              <p14:nvPr/>
            </p14:nvContentPartPr>
            <p14:xfrm>
              <a:off x="7297936" y="532325"/>
              <a:ext cx="1422720" cy="7844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5BA7E8-5652-4024-B90D-AF74CD4E83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83536" y="517925"/>
                <a:ext cx="1450800" cy="81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3CED859-9B7F-4E36-A16D-3BA3055692C2}"/>
                  </a:ext>
                </a:extLst>
              </p14:cNvPr>
              <p14:cNvContentPartPr/>
              <p14:nvPr/>
            </p14:nvContentPartPr>
            <p14:xfrm>
              <a:off x="10674016" y="1939205"/>
              <a:ext cx="241560" cy="229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3CED859-9B7F-4E36-A16D-3BA3055692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59616" y="1924805"/>
                <a:ext cx="26964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01348DD-8295-4CAF-842C-A3FE62C14045}"/>
                  </a:ext>
                </a:extLst>
              </p14:cNvPr>
              <p14:cNvContentPartPr/>
              <p14:nvPr/>
            </p14:nvContentPartPr>
            <p14:xfrm>
              <a:off x="9471616" y="1996805"/>
              <a:ext cx="244800" cy="2282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01348DD-8295-4CAF-842C-A3FE62C1404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457216" y="1982405"/>
                <a:ext cx="27288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ED53798-808A-40A0-9CFA-D268F59F5816}"/>
                  </a:ext>
                </a:extLst>
              </p14:cNvPr>
              <p14:cNvContentPartPr/>
              <p14:nvPr/>
            </p14:nvContentPartPr>
            <p14:xfrm>
              <a:off x="7515736" y="2172845"/>
              <a:ext cx="747360" cy="30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ED53798-808A-40A0-9CFA-D268F59F581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01336" y="2158445"/>
                <a:ext cx="7754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F4AF9CF-02AA-4C82-B59E-9B99C3FD615E}"/>
                  </a:ext>
                </a:extLst>
              </p14:cNvPr>
              <p14:cNvContentPartPr/>
              <p14:nvPr/>
            </p14:nvContentPartPr>
            <p14:xfrm>
              <a:off x="5638696" y="1988885"/>
              <a:ext cx="278640" cy="2134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F4AF9CF-02AA-4C82-B59E-9B99C3FD615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24296" y="1974485"/>
                <a:ext cx="3067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E6A4FD8-361C-4B63-BDAB-63004813E292}"/>
                  </a:ext>
                </a:extLst>
              </p14:cNvPr>
              <p14:cNvContentPartPr/>
              <p14:nvPr/>
            </p14:nvContentPartPr>
            <p14:xfrm>
              <a:off x="3998536" y="1984925"/>
              <a:ext cx="318600" cy="1821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E6A4FD8-361C-4B63-BDAB-63004813E2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84136" y="1970525"/>
                <a:ext cx="34668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EE30048-5444-4634-8E3B-3A5331D764EC}"/>
                  </a:ext>
                </a:extLst>
              </p14:cNvPr>
              <p14:cNvContentPartPr/>
              <p14:nvPr/>
            </p14:nvContentPartPr>
            <p14:xfrm>
              <a:off x="2594896" y="1922285"/>
              <a:ext cx="202680" cy="234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EE30048-5444-4634-8E3B-3A5331D764E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80496" y="1907885"/>
                <a:ext cx="2307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A2121C09-88D9-41B5-9F0A-C5A8BFAF92F1}"/>
                  </a:ext>
                </a:extLst>
              </p14:cNvPr>
              <p14:cNvContentPartPr/>
              <p14:nvPr/>
            </p14:nvContentPartPr>
            <p14:xfrm>
              <a:off x="1260376" y="1878725"/>
              <a:ext cx="265320" cy="2199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A2121C09-88D9-41B5-9F0A-C5A8BFAF92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45976" y="1864325"/>
                <a:ext cx="293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A25CD26-7253-447B-997D-8B8B702996CB}"/>
                  </a:ext>
                </a:extLst>
              </p14:cNvPr>
              <p14:cNvContentPartPr/>
              <p14:nvPr/>
            </p14:nvContentPartPr>
            <p14:xfrm>
              <a:off x="1526416" y="3025685"/>
              <a:ext cx="9773640" cy="227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A25CD26-7253-447B-997D-8B8B702996C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12016" y="3011285"/>
                <a:ext cx="980172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D9F818A-09C0-426F-9A6F-F918C41724F3}"/>
                  </a:ext>
                </a:extLst>
              </p14:cNvPr>
              <p14:cNvContentPartPr/>
              <p14:nvPr/>
            </p14:nvContentPartPr>
            <p14:xfrm>
              <a:off x="10330216" y="1576325"/>
              <a:ext cx="960840" cy="2339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D9F818A-09C0-426F-9A6F-F918C41724F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15816" y="1561925"/>
                <a:ext cx="988920" cy="23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5F127EE-B288-48BD-948A-CB9F916982DB}"/>
                  </a:ext>
                </a:extLst>
              </p14:cNvPr>
              <p14:cNvContentPartPr/>
              <p14:nvPr/>
            </p14:nvContentPartPr>
            <p14:xfrm>
              <a:off x="9581776" y="4107485"/>
              <a:ext cx="2303640" cy="1078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5F127EE-B288-48BD-948A-CB9F916982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567376" y="4093085"/>
                <a:ext cx="2331720" cy="11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087C43D-8B84-427E-B0B2-5878454D8BCB}"/>
                  </a:ext>
                </a:extLst>
              </p14:cNvPr>
              <p14:cNvContentPartPr/>
              <p14:nvPr/>
            </p14:nvContentPartPr>
            <p14:xfrm>
              <a:off x="1328416" y="2676485"/>
              <a:ext cx="3866040" cy="3572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087C43D-8B84-427E-B0B2-5878454D8BC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4016" y="2662085"/>
                <a:ext cx="3894120" cy="36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CAB3C2D-85DD-4F86-A46E-9D7BBBB9BE5F}"/>
                  </a:ext>
                </a:extLst>
              </p14:cNvPr>
              <p14:cNvContentPartPr/>
              <p14:nvPr/>
            </p14:nvContentPartPr>
            <p14:xfrm>
              <a:off x="5981416" y="3505205"/>
              <a:ext cx="1338120" cy="4946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CAB3C2D-85DD-4F86-A46E-9D7BBBB9BE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67016" y="3490805"/>
                <a:ext cx="13662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014AFC6-5A19-4C71-B533-045C9B4C7F18}"/>
                  </a:ext>
                </a:extLst>
              </p14:cNvPr>
              <p14:cNvContentPartPr/>
              <p14:nvPr/>
            </p14:nvContentPartPr>
            <p14:xfrm>
              <a:off x="2627296" y="5597525"/>
              <a:ext cx="561600" cy="261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014AFC6-5A19-4C71-B533-045C9B4C7F1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12896" y="5583125"/>
                <a:ext cx="589680" cy="28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9047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535C642B-8F2E-4113-842C-E15A72476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3-5 Discrete Uniform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5A5CACF0-15DC-4CD8-A89C-94A0EEDE2A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7772400" cy="4114800"/>
          </a:xfrm>
          <a:ln/>
        </p:spPr>
        <p:txBody>
          <a:bodyPr/>
          <a:lstStyle/>
          <a:p>
            <a:pPr indent="-339725">
              <a:spcBef>
                <a:spcPts val="7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b="1"/>
              <a:t>Mean and Variance</a:t>
            </a:r>
          </a:p>
          <a:p>
            <a:pPr indent="-339725">
              <a:spcBef>
                <a:spcPts val="700"/>
              </a:spcBef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7355769D-6A56-48D9-A9E1-723635E9C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1295400"/>
            <a:ext cx="73152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66E556DF-FF65-4C5C-9427-5F8B45854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438400"/>
            <a:ext cx="86106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F121EF5-1506-41EE-B757-CA98C0944A7E}"/>
                  </a:ext>
                </a:extLst>
              </p14:cNvPr>
              <p14:cNvContentPartPr/>
              <p14:nvPr/>
            </p14:nvContentPartPr>
            <p14:xfrm>
              <a:off x="11222913" y="3796833"/>
              <a:ext cx="132840" cy="306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F121EF5-1506-41EE-B757-CA98C0944A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08513" y="3782433"/>
                <a:ext cx="1609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6D004C5-1919-4F56-8879-66E6D304CC5B}"/>
                  </a:ext>
                </a:extLst>
              </p14:cNvPr>
              <p14:cNvContentPartPr/>
              <p14:nvPr/>
            </p14:nvContentPartPr>
            <p14:xfrm>
              <a:off x="10756713" y="3271233"/>
              <a:ext cx="1144080" cy="365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6D004C5-1919-4F56-8879-66E6D304CC5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2313" y="3256833"/>
                <a:ext cx="117216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655" name="Ink 27654">
                <a:extLst>
                  <a:ext uri="{FF2B5EF4-FFF2-40B4-BE49-F238E27FC236}">
                    <a16:creationId xmlns:a16="http://schemas.microsoft.com/office/drawing/2014/main" id="{7DC61AEF-5DC7-490D-A2F7-0CF271028E49}"/>
                  </a:ext>
                </a:extLst>
              </p14:cNvPr>
              <p14:cNvContentPartPr/>
              <p14:nvPr/>
            </p14:nvContentPartPr>
            <p14:xfrm>
              <a:off x="11639793" y="3507753"/>
              <a:ext cx="291240" cy="60840"/>
            </p14:xfrm>
          </p:contentPart>
        </mc:Choice>
        <mc:Fallback xmlns="">
          <p:pic>
            <p:nvPicPr>
              <p:cNvPr id="27655" name="Ink 27654">
                <a:extLst>
                  <a:ext uri="{FF2B5EF4-FFF2-40B4-BE49-F238E27FC236}">
                    <a16:creationId xmlns:a16="http://schemas.microsoft.com/office/drawing/2014/main" id="{7DC61AEF-5DC7-490D-A2F7-0CF271028E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25393" y="3493353"/>
                <a:ext cx="3193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662" name="Ink 27661">
                <a:extLst>
                  <a:ext uri="{FF2B5EF4-FFF2-40B4-BE49-F238E27FC236}">
                    <a16:creationId xmlns:a16="http://schemas.microsoft.com/office/drawing/2014/main" id="{A17B9A25-1CCA-4009-8C54-781719139BB9}"/>
                  </a:ext>
                </a:extLst>
              </p14:cNvPr>
              <p14:cNvContentPartPr/>
              <p14:nvPr/>
            </p14:nvContentPartPr>
            <p14:xfrm>
              <a:off x="8113593" y="3112113"/>
              <a:ext cx="2494080" cy="806400"/>
            </p14:xfrm>
          </p:contentPart>
        </mc:Choice>
        <mc:Fallback xmlns="">
          <p:pic>
            <p:nvPicPr>
              <p:cNvPr id="27662" name="Ink 27661">
                <a:extLst>
                  <a:ext uri="{FF2B5EF4-FFF2-40B4-BE49-F238E27FC236}">
                    <a16:creationId xmlns:a16="http://schemas.microsoft.com/office/drawing/2014/main" id="{A17B9A25-1CCA-4009-8C54-781719139B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9193" y="3097713"/>
                <a:ext cx="252216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663" name="Ink 27662">
                <a:extLst>
                  <a:ext uri="{FF2B5EF4-FFF2-40B4-BE49-F238E27FC236}">
                    <a16:creationId xmlns:a16="http://schemas.microsoft.com/office/drawing/2014/main" id="{433583CD-BCE8-4E75-BE20-2819087B07A4}"/>
                  </a:ext>
                </a:extLst>
              </p14:cNvPr>
              <p14:cNvContentPartPr/>
              <p14:nvPr/>
            </p14:nvContentPartPr>
            <p14:xfrm>
              <a:off x="8950336" y="4427885"/>
              <a:ext cx="159120" cy="15480"/>
            </p14:xfrm>
          </p:contentPart>
        </mc:Choice>
        <mc:Fallback xmlns="">
          <p:pic>
            <p:nvPicPr>
              <p:cNvPr id="27663" name="Ink 27662">
                <a:extLst>
                  <a:ext uri="{FF2B5EF4-FFF2-40B4-BE49-F238E27FC236}">
                    <a16:creationId xmlns:a16="http://schemas.microsoft.com/office/drawing/2014/main" id="{433583CD-BCE8-4E75-BE20-2819087B07A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35936" y="4413485"/>
                <a:ext cx="187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664" name="Ink 27663">
                <a:extLst>
                  <a:ext uri="{FF2B5EF4-FFF2-40B4-BE49-F238E27FC236}">
                    <a16:creationId xmlns:a16="http://schemas.microsoft.com/office/drawing/2014/main" id="{9CEDD427-2898-4E2B-BAAC-12DA374EA90F}"/>
                  </a:ext>
                </a:extLst>
              </p14:cNvPr>
              <p14:cNvContentPartPr/>
              <p14:nvPr/>
            </p14:nvContentPartPr>
            <p14:xfrm>
              <a:off x="8920456" y="4585205"/>
              <a:ext cx="220680" cy="12240"/>
            </p14:xfrm>
          </p:contentPart>
        </mc:Choice>
        <mc:Fallback xmlns="">
          <p:pic>
            <p:nvPicPr>
              <p:cNvPr id="27664" name="Ink 27663">
                <a:extLst>
                  <a:ext uri="{FF2B5EF4-FFF2-40B4-BE49-F238E27FC236}">
                    <a16:creationId xmlns:a16="http://schemas.microsoft.com/office/drawing/2014/main" id="{9CEDD427-2898-4E2B-BAAC-12DA374EA90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6056" y="4570805"/>
                <a:ext cx="2487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673" name="Ink 27672">
                <a:extLst>
                  <a:ext uri="{FF2B5EF4-FFF2-40B4-BE49-F238E27FC236}">
                    <a16:creationId xmlns:a16="http://schemas.microsoft.com/office/drawing/2014/main" id="{C04298A9-6D3A-4747-8792-F3A9E40EAF50}"/>
                  </a:ext>
                </a:extLst>
              </p14:cNvPr>
              <p14:cNvContentPartPr/>
              <p14:nvPr/>
            </p14:nvContentPartPr>
            <p14:xfrm>
              <a:off x="9332656" y="4198925"/>
              <a:ext cx="1523160" cy="515520"/>
            </p14:xfrm>
          </p:contentPart>
        </mc:Choice>
        <mc:Fallback xmlns="">
          <p:pic>
            <p:nvPicPr>
              <p:cNvPr id="27673" name="Ink 27672">
                <a:extLst>
                  <a:ext uri="{FF2B5EF4-FFF2-40B4-BE49-F238E27FC236}">
                    <a16:creationId xmlns:a16="http://schemas.microsoft.com/office/drawing/2014/main" id="{C04298A9-6D3A-4747-8792-F3A9E40EAF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18256" y="4184525"/>
                <a:ext cx="1551240" cy="543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C58BA0-CCF3-4A25-A1DC-ABD5E929B4A5}"/>
                  </a:ext>
                </a:extLst>
              </p14:cNvPr>
              <p14:cNvContentPartPr/>
              <p14:nvPr/>
            </p14:nvContentPartPr>
            <p14:xfrm>
              <a:off x="2075776" y="75552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C58BA0-CCF3-4A25-A1DC-ABD5E929B4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1376" y="7411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DF44684D-0E5D-4C74-AB6C-0AFB9822A057}"/>
                  </a:ext>
                </a:extLst>
              </p14:cNvPr>
              <p14:cNvContentPartPr/>
              <p14:nvPr/>
            </p14:nvContentPartPr>
            <p14:xfrm>
              <a:off x="2117176" y="965765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DF44684D-0E5D-4C74-AB6C-0AFB9822A05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2776" y="9513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9BE1BA3-4B57-4E2F-9971-4D40902D6E46}"/>
                  </a:ext>
                </a:extLst>
              </p14:cNvPr>
              <p14:cNvContentPartPr/>
              <p14:nvPr/>
            </p14:nvContentPartPr>
            <p14:xfrm>
              <a:off x="879856" y="407045"/>
              <a:ext cx="855720" cy="74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9BE1BA3-4B57-4E2F-9971-4D40902D6E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456" y="392645"/>
                <a:ext cx="88380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10D551B-A251-4B16-A511-EEEB6C736790}"/>
                  </a:ext>
                </a:extLst>
              </p14:cNvPr>
              <p14:cNvContentPartPr/>
              <p14:nvPr/>
            </p14:nvContentPartPr>
            <p14:xfrm>
              <a:off x="2743576" y="443405"/>
              <a:ext cx="1920600" cy="680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10D551B-A251-4B16-A511-EEEB6C7367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176" y="429005"/>
                <a:ext cx="19486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D871A2A-5BEE-43B6-9176-8B58621FD3C7}"/>
                  </a:ext>
                </a:extLst>
              </p14:cNvPr>
              <p14:cNvContentPartPr/>
              <p14:nvPr/>
            </p14:nvContentPartPr>
            <p14:xfrm>
              <a:off x="5605936" y="533045"/>
              <a:ext cx="732960" cy="263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D871A2A-5BEE-43B6-9176-8B58621FD3C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91536" y="518645"/>
                <a:ext cx="7610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70C381-FBB1-48E0-AC6F-F67523D0B630}"/>
                  </a:ext>
                </a:extLst>
              </p14:cNvPr>
              <p14:cNvContentPartPr/>
              <p14:nvPr/>
            </p14:nvContentPartPr>
            <p14:xfrm>
              <a:off x="5636176" y="1084925"/>
              <a:ext cx="673920" cy="4611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70C381-FBB1-48E0-AC6F-F67523D0B63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1776" y="1070525"/>
                <a:ext cx="70200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225A6D5-0DE6-445A-BD31-FC96D91FF9F0}"/>
                  </a:ext>
                </a:extLst>
              </p14:cNvPr>
              <p14:cNvContentPartPr/>
              <p14:nvPr/>
            </p14:nvContentPartPr>
            <p14:xfrm>
              <a:off x="9296656" y="673805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225A6D5-0DE6-445A-BD31-FC96D91FF9F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282256" y="6594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BDCB166-FDD1-4E83-966C-0AC5119D4066}"/>
                  </a:ext>
                </a:extLst>
              </p14:cNvPr>
              <p14:cNvContentPartPr/>
              <p14:nvPr/>
            </p14:nvContentPartPr>
            <p14:xfrm>
              <a:off x="9339856" y="828245"/>
              <a:ext cx="49320" cy="2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BDCB166-FDD1-4E83-966C-0AC5119D406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25456" y="813845"/>
                <a:ext cx="774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4221F9A-02E0-4F29-9257-F2C6969D1D76}"/>
                  </a:ext>
                </a:extLst>
              </p14:cNvPr>
              <p14:cNvContentPartPr/>
              <p14:nvPr/>
            </p14:nvContentPartPr>
            <p14:xfrm>
              <a:off x="9755656" y="399845"/>
              <a:ext cx="247680" cy="475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4221F9A-02E0-4F29-9257-F2C6969D1D7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41256" y="385445"/>
                <a:ext cx="2757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26FD217-BEEF-447B-88C8-3FAD622216D8}"/>
                  </a:ext>
                </a:extLst>
              </p14:cNvPr>
              <p14:cNvContentPartPr/>
              <p14:nvPr/>
            </p14:nvContentPartPr>
            <p14:xfrm>
              <a:off x="6772696" y="521525"/>
              <a:ext cx="1629360" cy="308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26FD217-BEEF-447B-88C8-3FAD622216D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58296" y="507125"/>
                <a:ext cx="16574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AEFDC60-5C21-418F-9BC0-2F9E28F84819}"/>
                  </a:ext>
                </a:extLst>
              </p14:cNvPr>
              <p14:cNvContentPartPr/>
              <p14:nvPr/>
            </p14:nvContentPartPr>
            <p14:xfrm>
              <a:off x="9577816" y="1358885"/>
              <a:ext cx="840240" cy="547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AEFDC60-5C21-418F-9BC0-2F9E28F8481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563416" y="1344485"/>
                <a:ext cx="868320" cy="57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812102D-90CF-43E8-9E89-0156FD986B63}"/>
                  </a:ext>
                </a:extLst>
              </p14:cNvPr>
              <p14:cNvContentPartPr/>
              <p14:nvPr/>
            </p14:nvContentPartPr>
            <p14:xfrm>
              <a:off x="8998936" y="1530245"/>
              <a:ext cx="72720" cy="130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812102D-90CF-43E8-9E89-0156FD986B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84536" y="1515845"/>
                <a:ext cx="10080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14F6D32-B7AD-493A-9204-60DBCED96F52}"/>
                  </a:ext>
                </a:extLst>
              </p14:cNvPr>
              <p14:cNvContentPartPr/>
              <p14:nvPr/>
            </p14:nvContentPartPr>
            <p14:xfrm>
              <a:off x="6650656" y="1166645"/>
              <a:ext cx="1926000" cy="6710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14F6D32-B7AD-493A-9204-60DBCED96F5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636256" y="1152245"/>
                <a:ext cx="19540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25BE202-FAC9-4E0C-9350-25D54C46432E}"/>
                  </a:ext>
                </a:extLst>
              </p14:cNvPr>
              <p14:cNvContentPartPr/>
              <p14:nvPr/>
            </p14:nvContentPartPr>
            <p14:xfrm>
              <a:off x="3861376" y="1800605"/>
              <a:ext cx="436320" cy="8985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25BE202-FAC9-4E0C-9350-25D54C46432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46976" y="1786205"/>
                <a:ext cx="464400" cy="9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6ACE2DC-813D-4B0E-8690-B752118ACB5E}"/>
                  </a:ext>
                </a:extLst>
              </p14:cNvPr>
              <p14:cNvContentPartPr/>
              <p14:nvPr/>
            </p14:nvContentPartPr>
            <p14:xfrm>
              <a:off x="2928256" y="1993565"/>
              <a:ext cx="600480" cy="6357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6ACE2DC-813D-4B0E-8690-B752118ACB5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3856" y="1979165"/>
                <a:ext cx="628560" cy="66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220E3058-266F-4A3A-B4FF-A0934E7F23A2}"/>
                  </a:ext>
                </a:extLst>
              </p14:cNvPr>
              <p14:cNvContentPartPr/>
              <p14:nvPr/>
            </p14:nvContentPartPr>
            <p14:xfrm>
              <a:off x="5012296" y="2391005"/>
              <a:ext cx="42480" cy="140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220E3058-266F-4A3A-B4FF-A0934E7F23A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997896" y="2376605"/>
                <a:ext cx="705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DFBD05D-4CA1-4892-A261-55CB0E7E4306}"/>
                  </a:ext>
                </a:extLst>
              </p14:cNvPr>
              <p14:cNvContentPartPr/>
              <p14:nvPr/>
            </p14:nvContentPartPr>
            <p14:xfrm>
              <a:off x="5483896" y="2190485"/>
              <a:ext cx="743400" cy="317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DFBD05D-4CA1-4892-A261-55CB0E7E430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69496" y="2176085"/>
                <a:ext cx="771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7A52903-4486-46C3-8B07-8771EF21D083}"/>
                  </a:ext>
                </a:extLst>
              </p14:cNvPr>
              <p14:cNvContentPartPr/>
              <p14:nvPr/>
            </p14:nvContentPartPr>
            <p14:xfrm>
              <a:off x="6554896" y="2125685"/>
              <a:ext cx="273240" cy="4896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7A52903-4486-46C3-8B07-8771EF21D08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40496" y="2111285"/>
                <a:ext cx="30132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47A55C4-890D-4555-A685-FD01D585D8FC}"/>
                  </a:ext>
                </a:extLst>
              </p14:cNvPr>
              <p14:cNvContentPartPr/>
              <p14:nvPr/>
            </p14:nvContentPartPr>
            <p14:xfrm>
              <a:off x="1983616" y="3009485"/>
              <a:ext cx="703800" cy="444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47A55C4-890D-4555-A685-FD01D585D8F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69216" y="2995085"/>
                <a:ext cx="73188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A22BC7C-CC89-4DF2-A3A7-6EAC18990783}"/>
                  </a:ext>
                </a:extLst>
              </p14:cNvPr>
              <p14:cNvContentPartPr/>
              <p14:nvPr/>
            </p14:nvContentPartPr>
            <p14:xfrm>
              <a:off x="6349696" y="2897885"/>
              <a:ext cx="721440" cy="4176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A22BC7C-CC89-4DF2-A3A7-6EAC1899078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35296" y="2883485"/>
                <a:ext cx="74952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356920-41B2-4C20-B94B-35E5B1EB3A0A}"/>
                  </a:ext>
                </a:extLst>
              </p14:cNvPr>
              <p14:cNvContentPartPr/>
              <p14:nvPr/>
            </p14:nvContentPartPr>
            <p14:xfrm>
              <a:off x="7403056" y="2886725"/>
              <a:ext cx="710640" cy="4867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356920-41B2-4C20-B94B-35E5B1EB3A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88656" y="2872325"/>
                <a:ext cx="7387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A2C4E69-3494-4352-BCCD-729021D34515}"/>
                  </a:ext>
                </a:extLst>
              </p14:cNvPr>
              <p14:cNvContentPartPr/>
              <p14:nvPr/>
            </p14:nvContentPartPr>
            <p14:xfrm>
              <a:off x="9788056" y="2908325"/>
              <a:ext cx="430920" cy="422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A2C4E69-3494-4352-BCCD-729021D345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73656" y="2893925"/>
                <a:ext cx="45900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F70BB7B7-8898-4D21-90FE-C7EBD14C1BA5}"/>
                  </a:ext>
                </a:extLst>
              </p14:cNvPr>
              <p14:cNvContentPartPr/>
              <p14:nvPr/>
            </p14:nvContentPartPr>
            <p14:xfrm>
              <a:off x="8479096" y="2882765"/>
              <a:ext cx="833760" cy="46692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F70BB7B7-8898-4D21-90FE-C7EBD14C1B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64696" y="2868365"/>
                <a:ext cx="8618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C37539E-31E0-424A-AD9C-8B44CC272B88}"/>
                  </a:ext>
                </a:extLst>
              </p14:cNvPr>
              <p14:cNvContentPartPr/>
              <p14:nvPr/>
            </p14:nvContentPartPr>
            <p14:xfrm>
              <a:off x="10626136" y="2881685"/>
              <a:ext cx="944280" cy="459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C37539E-31E0-424A-AD9C-8B44CC272B8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611736" y="2867285"/>
                <a:ext cx="97236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4D304B9-61C9-458F-8884-830177882C4C}"/>
                  </a:ext>
                </a:extLst>
              </p14:cNvPr>
              <p14:cNvContentPartPr/>
              <p14:nvPr/>
            </p14:nvContentPartPr>
            <p14:xfrm>
              <a:off x="3017536" y="2975645"/>
              <a:ext cx="2937240" cy="12034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4D304B9-61C9-458F-8884-830177882C4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03136" y="2961245"/>
                <a:ext cx="2965320" cy="12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EF8E731-6F6C-41C0-BAE5-58C947A016E6}"/>
                  </a:ext>
                </a:extLst>
              </p14:cNvPr>
              <p14:cNvContentPartPr/>
              <p14:nvPr/>
            </p14:nvContentPartPr>
            <p14:xfrm>
              <a:off x="1913776" y="4794725"/>
              <a:ext cx="36360" cy="28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EF8E731-6F6C-41C0-BAE5-58C947A016E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99376" y="4780325"/>
                <a:ext cx="644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06F42ED-60DC-446F-AFDC-787F1341E31E}"/>
                  </a:ext>
                </a:extLst>
              </p14:cNvPr>
              <p14:cNvContentPartPr/>
              <p14:nvPr/>
            </p14:nvContentPartPr>
            <p14:xfrm>
              <a:off x="1951936" y="4984085"/>
              <a:ext cx="360" cy="36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06F42ED-60DC-446F-AFDC-787F1341E31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937536" y="49696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0FF62B7-22AB-4C7A-9844-D45B5690B9FC}"/>
                  </a:ext>
                </a:extLst>
              </p14:cNvPr>
              <p14:cNvContentPartPr/>
              <p14:nvPr/>
            </p14:nvContentPartPr>
            <p14:xfrm>
              <a:off x="1069936" y="4590965"/>
              <a:ext cx="397800" cy="442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0FF62B7-22AB-4C7A-9844-D45B5690B9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55536" y="4576565"/>
                <a:ext cx="4258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723D6EB-CEE9-4D8D-B64F-CC9D46DBB25B}"/>
                  </a:ext>
                </a:extLst>
              </p14:cNvPr>
              <p14:cNvContentPartPr/>
              <p14:nvPr/>
            </p14:nvContentPartPr>
            <p14:xfrm>
              <a:off x="2509576" y="4509605"/>
              <a:ext cx="281160" cy="5263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723D6EB-CEE9-4D8D-B64F-CC9D46DBB25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95176" y="4495205"/>
                <a:ext cx="30924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307446A-38CB-4996-B82A-F82D16E06B15}"/>
                  </a:ext>
                </a:extLst>
              </p14:cNvPr>
              <p14:cNvContentPartPr/>
              <p14:nvPr/>
            </p14:nvContentPartPr>
            <p14:xfrm>
              <a:off x="5647696" y="4921805"/>
              <a:ext cx="360" cy="3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307446A-38CB-4996-B82A-F82D16E06B1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33296" y="49074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72EEE31-77D6-4FEB-8B8F-85B2FF856D05}"/>
                  </a:ext>
                </a:extLst>
              </p14:cNvPr>
              <p14:cNvContentPartPr/>
              <p14:nvPr/>
            </p14:nvContentPartPr>
            <p14:xfrm>
              <a:off x="5961976" y="4902005"/>
              <a:ext cx="99720" cy="118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72EEE31-77D6-4FEB-8B8F-85B2FF856D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47576" y="4887605"/>
                <a:ext cx="1278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78929E2-941F-46E1-986D-2755D03CDB83}"/>
                  </a:ext>
                </a:extLst>
              </p14:cNvPr>
              <p14:cNvContentPartPr/>
              <p14:nvPr/>
            </p14:nvContentPartPr>
            <p14:xfrm>
              <a:off x="5022016" y="4922885"/>
              <a:ext cx="327240" cy="381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78929E2-941F-46E1-986D-2755D03CDB8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07616" y="4908485"/>
                <a:ext cx="355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E01B2D9-48C6-4F77-AD0D-C3692AEA27BA}"/>
                  </a:ext>
                </a:extLst>
              </p14:cNvPr>
              <p14:cNvContentPartPr/>
              <p14:nvPr/>
            </p14:nvContentPartPr>
            <p14:xfrm>
              <a:off x="4219936" y="4604285"/>
              <a:ext cx="445680" cy="500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E01B2D9-48C6-4F77-AD0D-C3692AEA27B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205536" y="4589885"/>
                <a:ext cx="47376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195F864-EDCB-465E-AC1A-15EB75D52495}"/>
                  </a:ext>
                </a:extLst>
              </p14:cNvPr>
              <p14:cNvContentPartPr/>
              <p14:nvPr/>
            </p14:nvContentPartPr>
            <p14:xfrm>
              <a:off x="3030856" y="4527245"/>
              <a:ext cx="800640" cy="6076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195F864-EDCB-465E-AC1A-15EB75D5249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016456" y="4512845"/>
                <a:ext cx="828720" cy="6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AA8DD11-B467-4FCB-9970-AC387AC767C4}"/>
                  </a:ext>
                </a:extLst>
              </p14:cNvPr>
              <p14:cNvContentPartPr/>
              <p14:nvPr/>
            </p14:nvContentPartPr>
            <p14:xfrm>
              <a:off x="951496" y="5482325"/>
              <a:ext cx="984960" cy="629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AA8DD11-B467-4FCB-9970-AC387AC767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37096" y="5467925"/>
                <a:ext cx="10130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DBA8EB-3470-4129-9ADA-1B1071BD7A03}"/>
                  </a:ext>
                </a:extLst>
              </p14:cNvPr>
              <p14:cNvContentPartPr/>
              <p14:nvPr/>
            </p14:nvContentPartPr>
            <p14:xfrm>
              <a:off x="2211856" y="5804165"/>
              <a:ext cx="236880" cy="162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DBA8EB-3470-4129-9ADA-1B1071BD7A0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97456" y="5789765"/>
                <a:ext cx="2649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7D762A1-F83B-4D88-8FC1-F8B95FF863B0}"/>
                  </a:ext>
                </a:extLst>
              </p14:cNvPr>
              <p14:cNvContentPartPr/>
              <p14:nvPr/>
            </p14:nvContentPartPr>
            <p14:xfrm>
              <a:off x="2698576" y="5570885"/>
              <a:ext cx="713160" cy="6375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7D762A1-F83B-4D88-8FC1-F8B95FF863B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684176" y="5556485"/>
                <a:ext cx="74124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4A041B76-1051-44F3-ABA5-641BA94F6FE2}"/>
                  </a:ext>
                </a:extLst>
              </p14:cNvPr>
              <p14:cNvContentPartPr/>
              <p14:nvPr/>
            </p14:nvContentPartPr>
            <p14:xfrm>
              <a:off x="3730336" y="5804525"/>
              <a:ext cx="264240" cy="378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4A041B76-1051-44F3-ABA5-641BA94F6FE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15936" y="5790125"/>
                <a:ext cx="2923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C2EE819-B3C4-46A1-AFE5-0CA541B892F1}"/>
                  </a:ext>
                </a:extLst>
              </p14:cNvPr>
              <p14:cNvContentPartPr/>
              <p14:nvPr/>
            </p14:nvContentPartPr>
            <p14:xfrm>
              <a:off x="3724936" y="6021605"/>
              <a:ext cx="289800" cy="11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C2EE819-B3C4-46A1-AFE5-0CA541B892F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710536" y="6007205"/>
                <a:ext cx="3178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A26889F-46E9-4539-9544-3B28A1C7A708}"/>
                  </a:ext>
                </a:extLst>
              </p14:cNvPr>
              <p14:cNvContentPartPr/>
              <p14:nvPr/>
            </p14:nvContentPartPr>
            <p14:xfrm>
              <a:off x="1632976" y="6305645"/>
              <a:ext cx="962280" cy="4294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A26889F-46E9-4539-9544-3B28A1C7A7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618576" y="6291245"/>
                <a:ext cx="9903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2925CF55-0A46-4E16-8AD6-1CCF38B7ECBE}"/>
                  </a:ext>
                </a:extLst>
              </p14:cNvPr>
              <p14:cNvContentPartPr/>
              <p14:nvPr/>
            </p14:nvContentPartPr>
            <p14:xfrm>
              <a:off x="6788896" y="5379005"/>
              <a:ext cx="1845720" cy="92268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2925CF55-0A46-4E16-8AD6-1CCF38B7ECB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74496" y="5364605"/>
                <a:ext cx="1873800" cy="9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182835B-6AFB-4884-8A2D-58CEC0F1AED3}"/>
                  </a:ext>
                </a:extLst>
              </p14:cNvPr>
              <p14:cNvContentPartPr/>
              <p14:nvPr/>
            </p14:nvContentPartPr>
            <p14:xfrm>
              <a:off x="8583136" y="5220605"/>
              <a:ext cx="955800" cy="4384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182835B-6AFB-4884-8A2D-58CEC0F1AED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68736" y="5206205"/>
                <a:ext cx="983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F287712E-6B3D-4608-B35C-ADF81E6E3290}"/>
                  </a:ext>
                </a:extLst>
              </p14:cNvPr>
              <p14:cNvContentPartPr/>
              <p14:nvPr/>
            </p14:nvContentPartPr>
            <p14:xfrm>
              <a:off x="5027056" y="5582045"/>
              <a:ext cx="441360" cy="5014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F287712E-6B3D-4608-B35C-ADF81E6E329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12656" y="5567645"/>
                <a:ext cx="46944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B0720160-F7D3-4533-9E02-87C09C673F08}"/>
                  </a:ext>
                </a:extLst>
              </p14:cNvPr>
              <p14:cNvContentPartPr/>
              <p14:nvPr/>
            </p14:nvContentPartPr>
            <p14:xfrm>
              <a:off x="5477416" y="6030245"/>
              <a:ext cx="564840" cy="312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B0720160-F7D3-4533-9E02-87C09C673F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463016" y="6015845"/>
                <a:ext cx="59292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B2D6E432-D20B-43FC-98E9-D148F648A0E2}"/>
                  </a:ext>
                </a:extLst>
              </p14:cNvPr>
              <p14:cNvContentPartPr/>
              <p14:nvPr/>
            </p14:nvContentPartPr>
            <p14:xfrm>
              <a:off x="5683336" y="5263445"/>
              <a:ext cx="247320" cy="3621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B2D6E432-D20B-43FC-98E9-D148F648A0E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68936" y="5249045"/>
                <a:ext cx="27540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AA90C45-DF3F-4237-B7B6-6DBDCE7E8839}"/>
                  </a:ext>
                </a:extLst>
              </p14:cNvPr>
              <p14:cNvContentPartPr/>
              <p14:nvPr/>
            </p14:nvContentPartPr>
            <p14:xfrm>
              <a:off x="6350416" y="6097205"/>
              <a:ext cx="30240" cy="46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AA90C45-DF3F-4237-B7B6-6DBDCE7E883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336016" y="6082805"/>
                <a:ext cx="58320" cy="3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79396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5577241-3D6D-4991-BD52-983F69A60EF9}"/>
                  </a:ext>
                </a:extLst>
              </p14:cNvPr>
              <p14:cNvContentPartPr/>
              <p14:nvPr/>
            </p14:nvContentPartPr>
            <p14:xfrm>
              <a:off x="2576176" y="320645"/>
              <a:ext cx="2677320" cy="932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5577241-3D6D-4991-BD52-983F69A60E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1776" y="306245"/>
                <a:ext cx="2705400" cy="9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DF73BBC-EBC2-4BC4-82AB-AF49C1075E6E}"/>
                  </a:ext>
                </a:extLst>
              </p14:cNvPr>
              <p14:cNvContentPartPr/>
              <p14:nvPr/>
            </p14:nvContentPartPr>
            <p14:xfrm>
              <a:off x="820096" y="443405"/>
              <a:ext cx="1184040" cy="878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DF73BBC-EBC2-4BC4-82AB-AF49C1075E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696" y="429005"/>
                <a:ext cx="1212120" cy="9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434A820-5787-4755-AC57-9A7B0BDF858D}"/>
                  </a:ext>
                </a:extLst>
              </p14:cNvPr>
              <p14:cNvContentPartPr/>
              <p14:nvPr/>
            </p14:nvContentPartPr>
            <p14:xfrm>
              <a:off x="5595856" y="849845"/>
              <a:ext cx="50040" cy="734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434A820-5787-4755-AC57-9A7B0BDF858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81456" y="835445"/>
                <a:ext cx="7812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ED277A-FB0B-44D6-B74C-0C0931C37B57}"/>
                  </a:ext>
                </a:extLst>
              </p14:cNvPr>
              <p14:cNvContentPartPr/>
              <p14:nvPr/>
            </p14:nvContentPartPr>
            <p14:xfrm>
              <a:off x="5563456" y="371405"/>
              <a:ext cx="121680" cy="336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ED277A-FB0B-44D6-B74C-0C0931C37B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49056" y="357005"/>
                <a:ext cx="1497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00BE0ACB-FA06-4E37-8C75-850F8E7921F3}"/>
                  </a:ext>
                </a:extLst>
              </p14:cNvPr>
              <p14:cNvContentPartPr/>
              <p14:nvPr/>
            </p14:nvContentPartPr>
            <p14:xfrm>
              <a:off x="7313416" y="437645"/>
              <a:ext cx="534240" cy="450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00BE0ACB-FA06-4E37-8C75-850F8E7921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99016" y="423245"/>
                <a:ext cx="56232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FCA4E4B-8696-4B2A-91A4-9FD41B3C357D}"/>
                  </a:ext>
                </a:extLst>
              </p14:cNvPr>
              <p14:cNvContentPartPr/>
              <p14:nvPr/>
            </p14:nvContentPartPr>
            <p14:xfrm>
              <a:off x="6307216" y="372485"/>
              <a:ext cx="691920" cy="8319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FCA4E4B-8696-4B2A-91A4-9FD41B3C357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92816" y="358085"/>
                <a:ext cx="720000" cy="86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7E0FAD8-621C-4AE7-926C-D5779C6423F9}"/>
                  </a:ext>
                </a:extLst>
              </p14:cNvPr>
              <p14:cNvContentPartPr/>
              <p14:nvPr/>
            </p14:nvContentPartPr>
            <p14:xfrm>
              <a:off x="8726056" y="1051805"/>
              <a:ext cx="31680" cy="20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7E0FAD8-621C-4AE7-926C-D5779C6423F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711656" y="1037405"/>
                <a:ext cx="59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57969BF-9CD4-4AA1-8B79-7B22ACF8234E}"/>
                  </a:ext>
                </a:extLst>
              </p14:cNvPr>
              <p14:cNvContentPartPr/>
              <p14:nvPr/>
            </p14:nvContentPartPr>
            <p14:xfrm>
              <a:off x="10317616" y="242165"/>
              <a:ext cx="124560" cy="129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57969BF-9CD4-4AA1-8B79-7B22ACF8234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03216" y="227765"/>
                <a:ext cx="1526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210BF25-CB55-49D9-A6F8-C9A0149E0E44}"/>
                  </a:ext>
                </a:extLst>
              </p14:cNvPr>
              <p14:cNvContentPartPr/>
              <p14:nvPr/>
            </p14:nvContentPartPr>
            <p14:xfrm>
              <a:off x="9773296" y="562565"/>
              <a:ext cx="503280" cy="299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210BF25-CB55-49D9-A6F8-C9A0149E0E4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58896" y="548165"/>
                <a:ext cx="53136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4D3F5E-CA4A-4E23-A81B-C050A720E3ED}"/>
                  </a:ext>
                </a:extLst>
              </p14:cNvPr>
              <p14:cNvContentPartPr/>
              <p14:nvPr/>
            </p14:nvContentPartPr>
            <p14:xfrm>
              <a:off x="8227096" y="366005"/>
              <a:ext cx="1138320" cy="4842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4D3F5E-CA4A-4E23-A81B-C050A720E3E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212696" y="351605"/>
                <a:ext cx="11664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40EFC96-FB04-42FE-8D6A-49B6BBF306BC}"/>
                  </a:ext>
                </a:extLst>
              </p14:cNvPr>
              <p14:cNvContentPartPr/>
              <p14:nvPr/>
            </p14:nvContentPartPr>
            <p14:xfrm>
              <a:off x="770776" y="1709885"/>
              <a:ext cx="408960" cy="179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40EFC96-FB04-42FE-8D6A-49B6BBF306B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6376" y="1695485"/>
                <a:ext cx="43704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F0DCA6F-1AEC-48CD-9031-229C577F278D}"/>
                  </a:ext>
                </a:extLst>
              </p14:cNvPr>
              <p14:cNvContentPartPr/>
              <p14:nvPr/>
            </p14:nvContentPartPr>
            <p14:xfrm>
              <a:off x="4810336" y="1671005"/>
              <a:ext cx="420840" cy="236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F0DCA6F-1AEC-48CD-9031-229C577F278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5936" y="1656605"/>
                <a:ext cx="44892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B3A1485-342A-42AB-82E6-3E7A96582554}"/>
                  </a:ext>
                </a:extLst>
              </p14:cNvPr>
              <p14:cNvContentPartPr/>
              <p14:nvPr/>
            </p14:nvContentPartPr>
            <p14:xfrm>
              <a:off x="3449896" y="1511165"/>
              <a:ext cx="1021320" cy="781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B3A1485-342A-42AB-82E6-3E7A965825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35496" y="1496765"/>
                <a:ext cx="1049400" cy="8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B106D45-D659-4C24-8085-8AB11495A44B}"/>
                  </a:ext>
                </a:extLst>
              </p14:cNvPr>
              <p14:cNvContentPartPr/>
              <p14:nvPr/>
            </p14:nvContentPartPr>
            <p14:xfrm>
              <a:off x="6430336" y="2085365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B106D45-D659-4C24-8085-8AB11495A4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15936" y="2070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254E6F-FA98-4D7D-B65E-88FF598AB827}"/>
                  </a:ext>
                </a:extLst>
              </p14:cNvPr>
              <p14:cNvContentPartPr/>
              <p14:nvPr/>
            </p14:nvContentPartPr>
            <p14:xfrm>
              <a:off x="5805376" y="1422245"/>
              <a:ext cx="693360" cy="429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254E6F-FA98-4D7D-B65E-88FF598AB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90976" y="1407845"/>
                <a:ext cx="721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2EE50D8-E02C-4116-90DF-F6610815D175}"/>
                  </a:ext>
                </a:extLst>
              </p14:cNvPr>
              <p14:cNvContentPartPr/>
              <p14:nvPr/>
            </p14:nvContentPartPr>
            <p14:xfrm>
              <a:off x="6984016" y="1372205"/>
              <a:ext cx="582120" cy="467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2EE50D8-E02C-4116-90DF-F6610815D17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969616" y="1357805"/>
                <a:ext cx="6102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9DB5AC5-6611-4738-A286-DE0238F73C97}"/>
                  </a:ext>
                </a:extLst>
              </p14:cNvPr>
              <p14:cNvContentPartPr/>
              <p14:nvPr/>
            </p14:nvContentPartPr>
            <p14:xfrm>
              <a:off x="8546056" y="1986365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9DB5AC5-6611-4738-A286-DE0238F73C9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31656" y="1971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678904-728F-4971-B864-57B1EB9B2C9D}"/>
                  </a:ext>
                </a:extLst>
              </p14:cNvPr>
              <p14:cNvContentPartPr/>
              <p14:nvPr/>
            </p14:nvContentPartPr>
            <p14:xfrm>
              <a:off x="7879336" y="1384805"/>
              <a:ext cx="716760" cy="3985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678904-728F-4971-B864-57B1EB9B2C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64936" y="1370405"/>
                <a:ext cx="74484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069F1F3-60F4-4B51-9769-EA4872811CA1}"/>
                  </a:ext>
                </a:extLst>
              </p14:cNvPr>
              <p14:cNvContentPartPr/>
              <p14:nvPr/>
            </p14:nvContentPartPr>
            <p14:xfrm>
              <a:off x="10205296" y="1338725"/>
              <a:ext cx="691920" cy="4676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069F1F3-60F4-4B51-9769-EA4872811CA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90896" y="1324325"/>
                <a:ext cx="7200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18CB700-E33C-482B-8DC8-694543712DD2}"/>
                  </a:ext>
                </a:extLst>
              </p14:cNvPr>
              <p14:cNvContentPartPr/>
              <p14:nvPr/>
            </p14:nvContentPartPr>
            <p14:xfrm>
              <a:off x="8933056" y="1343765"/>
              <a:ext cx="902160" cy="4741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18CB700-E33C-482B-8DC8-694543712D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918656" y="1329365"/>
                <a:ext cx="9302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7E087E0-EF48-4497-B29C-4FABBE72E124}"/>
                  </a:ext>
                </a:extLst>
              </p14:cNvPr>
              <p14:cNvContentPartPr/>
              <p14:nvPr/>
            </p14:nvContentPartPr>
            <p14:xfrm>
              <a:off x="1508056" y="1534205"/>
              <a:ext cx="1563480" cy="13287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7E087E0-EF48-4497-B29C-4FABBE72E1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493656" y="1519805"/>
                <a:ext cx="159156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66F2CB2-2456-4DE9-A6FB-C1B2F1690A13}"/>
                  </a:ext>
                </a:extLst>
              </p14:cNvPr>
              <p14:cNvContentPartPr/>
              <p14:nvPr/>
            </p14:nvContentPartPr>
            <p14:xfrm>
              <a:off x="601576" y="4214765"/>
              <a:ext cx="1147320" cy="26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66F2CB2-2456-4DE9-A6FB-C1B2F1690A1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176" y="4200365"/>
                <a:ext cx="11754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78DBE7A-B658-4F76-A5CC-4A3C081F73E8}"/>
                  </a:ext>
                </a:extLst>
              </p14:cNvPr>
              <p14:cNvContentPartPr/>
              <p14:nvPr/>
            </p14:nvContentPartPr>
            <p14:xfrm>
              <a:off x="2286736" y="3629405"/>
              <a:ext cx="360" cy="3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78DBE7A-B658-4F76-A5CC-4A3C081F73E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272336" y="36150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CAB28E5-AE45-491E-9A72-7449A9D387CF}"/>
                  </a:ext>
                </a:extLst>
              </p14:cNvPr>
              <p14:cNvContentPartPr/>
              <p14:nvPr/>
            </p14:nvContentPartPr>
            <p14:xfrm>
              <a:off x="2256496" y="3914165"/>
              <a:ext cx="360" cy="3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CAB28E5-AE45-491E-9A72-7449A9D387C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42096" y="3899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4ED3EF6-66FF-44BB-8686-E39FA16E28AB}"/>
                  </a:ext>
                </a:extLst>
              </p14:cNvPr>
              <p14:cNvContentPartPr/>
              <p14:nvPr/>
            </p14:nvContentPartPr>
            <p14:xfrm>
              <a:off x="615616" y="3288125"/>
              <a:ext cx="1088280" cy="621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4ED3EF6-66FF-44BB-8686-E39FA16E28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01216" y="3273725"/>
                <a:ext cx="111636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6B8BDE6-FCDD-43D7-AEFE-AAB24C03DE5A}"/>
                  </a:ext>
                </a:extLst>
              </p14:cNvPr>
              <p14:cNvContentPartPr/>
              <p14:nvPr/>
            </p14:nvContentPartPr>
            <p14:xfrm>
              <a:off x="2949856" y="2945765"/>
              <a:ext cx="756000" cy="983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6B8BDE6-FCDD-43D7-AEFE-AAB24C03DE5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935456" y="2931365"/>
                <a:ext cx="784080" cy="10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7016279-92D0-46B0-ADCC-9E5CC2978203}"/>
                  </a:ext>
                </a:extLst>
              </p14:cNvPr>
              <p14:cNvContentPartPr/>
              <p14:nvPr/>
            </p14:nvContentPartPr>
            <p14:xfrm>
              <a:off x="4180336" y="3411965"/>
              <a:ext cx="205560" cy="216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7016279-92D0-46B0-ADCC-9E5CC297820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65936" y="3397565"/>
                <a:ext cx="233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9D53EDA-D13F-49E9-A460-6C1EF4B27ACC}"/>
                  </a:ext>
                </a:extLst>
              </p14:cNvPr>
              <p14:cNvContentPartPr/>
              <p14:nvPr/>
            </p14:nvContentPartPr>
            <p14:xfrm>
              <a:off x="4172416" y="3584045"/>
              <a:ext cx="247680" cy="2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9D53EDA-D13F-49E9-A460-6C1EF4B27AC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58016" y="3569645"/>
                <a:ext cx="27576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68FC64C-B46A-45F4-9444-BC4D375CF464}"/>
                  </a:ext>
                </a:extLst>
              </p14:cNvPr>
              <p14:cNvContentPartPr/>
              <p14:nvPr/>
            </p14:nvContentPartPr>
            <p14:xfrm>
              <a:off x="4803856" y="2956925"/>
              <a:ext cx="989640" cy="10818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68FC64C-B46A-45F4-9444-BC4D375CF46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89456" y="2942525"/>
                <a:ext cx="1017720" cy="11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751F32E-83B7-4406-9042-82762D89C74B}"/>
                  </a:ext>
                </a:extLst>
              </p14:cNvPr>
              <p14:cNvContentPartPr/>
              <p14:nvPr/>
            </p14:nvContentPartPr>
            <p14:xfrm>
              <a:off x="6276256" y="3262565"/>
              <a:ext cx="275400" cy="1875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751F32E-83B7-4406-9042-82762D89C74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61856" y="3248165"/>
                <a:ext cx="30348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3C40006B-F44A-4530-A4C6-B424457EE10A}"/>
                  </a:ext>
                </a:extLst>
              </p14:cNvPr>
              <p14:cNvContentPartPr/>
              <p14:nvPr/>
            </p14:nvContentPartPr>
            <p14:xfrm>
              <a:off x="7191736" y="3451205"/>
              <a:ext cx="2618280" cy="712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3C40006B-F44A-4530-A4C6-B424457EE10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177336" y="3436805"/>
                <a:ext cx="264636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A65D84F8-CF49-4D3C-B569-1E13EC3EE216}"/>
                  </a:ext>
                </a:extLst>
              </p14:cNvPr>
              <p14:cNvContentPartPr/>
              <p14:nvPr/>
            </p14:nvContentPartPr>
            <p14:xfrm>
              <a:off x="8148976" y="2705645"/>
              <a:ext cx="1276560" cy="541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A65D84F8-CF49-4D3C-B569-1E13EC3EE21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134576" y="2691245"/>
                <a:ext cx="1304640" cy="56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4ACFD9B-AD6F-4673-B33F-E4B2E85A2E3E}"/>
                  </a:ext>
                </a:extLst>
              </p14:cNvPr>
              <p14:cNvContentPartPr/>
              <p14:nvPr/>
            </p14:nvContentPartPr>
            <p14:xfrm>
              <a:off x="7024336" y="2809685"/>
              <a:ext cx="756720" cy="378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4ACFD9B-AD6F-4673-B33F-E4B2E85A2E3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09936" y="2795285"/>
                <a:ext cx="78480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B70B389-9CA6-471F-B3A7-6B009BC75EA4}"/>
                  </a:ext>
                </a:extLst>
              </p14:cNvPr>
              <p14:cNvContentPartPr/>
              <p14:nvPr/>
            </p14:nvContentPartPr>
            <p14:xfrm>
              <a:off x="610576" y="4598885"/>
              <a:ext cx="775080" cy="4269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B70B389-9CA6-471F-B3A7-6B009BC75EA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6176" y="4584485"/>
                <a:ext cx="8031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D8770A1-D4E5-4111-AD28-45F0E95F0E62}"/>
                  </a:ext>
                </a:extLst>
              </p14:cNvPr>
              <p14:cNvContentPartPr/>
              <p14:nvPr/>
            </p14:nvContentPartPr>
            <p14:xfrm>
              <a:off x="3695056" y="4571165"/>
              <a:ext cx="563040" cy="391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D8770A1-D4E5-4111-AD28-45F0E95F0E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80656" y="4556765"/>
                <a:ext cx="59112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3FBB06-87EF-43B0-8D37-B4823A505574}"/>
                  </a:ext>
                </a:extLst>
              </p14:cNvPr>
              <p14:cNvContentPartPr/>
              <p14:nvPr/>
            </p14:nvContentPartPr>
            <p14:xfrm>
              <a:off x="2890096" y="4553165"/>
              <a:ext cx="466200" cy="383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3FBB06-87EF-43B0-8D37-B4823A50557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875696" y="4538765"/>
                <a:ext cx="49428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B490E33-7C32-4AFA-9BE2-9921AB594977}"/>
                  </a:ext>
                </a:extLst>
              </p14:cNvPr>
              <p14:cNvContentPartPr/>
              <p14:nvPr/>
            </p14:nvContentPartPr>
            <p14:xfrm>
              <a:off x="1760056" y="4656125"/>
              <a:ext cx="704520" cy="366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B490E33-7C32-4AFA-9BE2-9921AB59497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45656" y="4641725"/>
                <a:ext cx="73260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C5B337A8-C548-493A-9F3E-0C415AE1E75F}"/>
                  </a:ext>
                </a:extLst>
              </p14:cNvPr>
              <p14:cNvContentPartPr/>
              <p14:nvPr/>
            </p14:nvContentPartPr>
            <p14:xfrm>
              <a:off x="4549336" y="4560005"/>
              <a:ext cx="867960" cy="455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C5B337A8-C548-493A-9F3E-0C415AE1E75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534936" y="4545605"/>
                <a:ext cx="89604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361BB53-8880-411C-9B9B-54BD9386E26E}"/>
                  </a:ext>
                </a:extLst>
              </p14:cNvPr>
              <p14:cNvContentPartPr/>
              <p14:nvPr/>
            </p14:nvContentPartPr>
            <p14:xfrm>
              <a:off x="5933896" y="4525805"/>
              <a:ext cx="1761840" cy="7520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361BB53-8880-411C-9B9B-54BD9386E26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19496" y="4511405"/>
                <a:ext cx="178992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D52B49CF-E96A-4C08-8861-C0D4144E909C}"/>
                  </a:ext>
                </a:extLst>
              </p14:cNvPr>
              <p14:cNvContentPartPr/>
              <p14:nvPr/>
            </p14:nvContentPartPr>
            <p14:xfrm>
              <a:off x="1857616" y="5478005"/>
              <a:ext cx="279720" cy="280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D52B49CF-E96A-4C08-8861-C0D4144E909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43216" y="5463605"/>
                <a:ext cx="307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E905E78-A335-4D17-BAA8-15F505BE1DA6}"/>
                  </a:ext>
                </a:extLst>
              </p14:cNvPr>
              <p14:cNvContentPartPr/>
              <p14:nvPr/>
            </p14:nvContentPartPr>
            <p14:xfrm>
              <a:off x="2064256" y="6088205"/>
              <a:ext cx="258480" cy="231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E905E78-A335-4D17-BAA8-15F505BE1DA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49856" y="6073805"/>
                <a:ext cx="2865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EA7BCCE8-C5BB-44B7-B12F-22A9A62FD29B}"/>
                  </a:ext>
                </a:extLst>
              </p14:cNvPr>
              <p14:cNvContentPartPr/>
              <p14:nvPr/>
            </p14:nvContentPartPr>
            <p14:xfrm>
              <a:off x="1449376" y="5387285"/>
              <a:ext cx="254520" cy="955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EA7BCCE8-C5BB-44B7-B12F-22A9A62FD29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34976" y="5372885"/>
                <a:ext cx="282600" cy="9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812B21AE-4830-4030-A137-6724AA7D4C94}"/>
                  </a:ext>
                </a:extLst>
              </p14:cNvPr>
              <p14:cNvContentPartPr/>
              <p14:nvPr/>
            </p14:nvContentPartPr>
            <p14:xfrm>
              <a:off x="2290696" y="5312045"/>
              <a:ext cx="1042560" cy="1099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812B21AE-4830-4030-A137-6724AA7D4C9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76296" y="5297645"/>
                <a:ext cx="1070640" cy="11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96F4912-16C1-499C-B49C-D6F1F409F4D8}"/>
                  </a:ext>
                </a:extLst>
              </p14:cNvPr>
              <p14:cNvContentPartPr/>
              <p14:nvPr/>
            </p14:nvContentPartPr>
            <p14:xfrm>
              <a:off x="3667336" y="5178845"/>
              <a:ext cx="3328920" cy="12164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96F4912-16C1-499C-B49C-D6F1F409F4D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652936" y="5164445"/>
                <a:ext cx="3357000" cy="12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445A022-B4EF-4F78-813C-91F4A66BE42F}"/>
                  </a:ext>
                </a:extLst>
              </p14:cNvPr>
              <p14:cNvContentPartPr/>
              <p14:nvPr/>
            </p14:nvContentPartPr>
            <p14:xfrm>
              <a:off x="7380736" y="5358845"/>
              <a:ext cx="1199520" cy="5590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445A022-B4EF-4F78-813C-91F4A66BE42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66336" y="5344445"/>
                <a:ext cx="12276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FF4CD5E-906E-49CC-8E28-9DFD74D9111D}"/>
                  </a:ext>
                </a:extLst>
              </p14:cNvPr>
              <p14:cNvContentPartPr/>
              <p14:nvPr/>
            </p14:nvContentPartPr>
            <p14:xfrm>
              <a:off x="7361296" y="6101525"/>
              <a:ext cx="219240" cy="2912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FF4CD5E-906E-49CC-8E28-9DFD74D9111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46896" y="6087125"/>
                <a:ext cx="24732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51729E0-BF99-40F9-ADE6-B35C770AB026}"/>
                  </a:ext>
                </a:extLst>
              </p14:cNvPr>
              <p14:cNvContentPartPr/>
              <p14:nvPr/>
            </p14:nvContentPartPr>
            <p14:xfrm>
              <a:off x="7761256" y="6077045"/>
              <a:ext cx="498960" cy="315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51729E0-BF99-40F9-ADE6-B35C770AB02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746856" y="6062645"/>
                <a:ext cx="5270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201947A-511F-4ACA-BB32-3FB2DF75260C}"/>
                  </a:ext>
                </a:extLst>
              </p14:cNvPr>
              <p14:cNvContentPartPr/>
              <p14:nvPr/>
            </p14:nvContentPartPr>
            <p14:xfrm>
              <a:off x="8921536" y="5295125"/>
              <a:ext cx="1411920" cy="11588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201947A-511F-4ACA-BB32-3FB2DF75260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907136" y="5280725"/>
                <a:ext cx="1440000" cy="118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9725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D7AC4963-A181-4D05-BE99-55A9F4FC88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AEA7CC1-0B48-44BB-9FA7-F3D7F79F7C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7107" name="Line 3">
            <a:extLst>
              <a:ext uri="{FF2B5EF4-FFF2-40B4-BE49-F238E27FC236}">
                <a16:creationId xmlns:a16="http://schemas.microsoft.com/office/drawing/2014/main" id="{8A3FD370-7237-4336-A6C1-9A925E7BF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B0D4D799-5E2A-4864-A18E-BE5CB7049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D60825E2-035A-4CE7-B9B1-B154AF5BF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133601"/>
            <a:ext cx="2971800" cy="228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3-10</a:t>
            </a:r>
            <a:r>
              <a:rPr lang="en-GB" altLang="en-US" b="1">
                <a:latin typeface="Arial" panose="020B0604020202020204" pitchFamily="34" charset="0"/>
              </a:rPr>
              <a:t>. </a:t>
            </a:r>
            <a:r>
              <a:rPr lang="en-GB" altLang="en-US">
                <a:latin typeface="Arial" panose="020B0604020202020204" pitchFamily="34" charset="0"/>
              </a:rPr>
              <a:t>Negative binomial distributions for selected values of the parameters </a:t>
            </a:r>
            <a:r>
              <a:rPr lang="en-GB" altLang="en-US" i="1">
                <a:latin typeface="Arial" panose="020B0604020202020204" pitchFamily="34" charset="0"/>
              </a:rPr>
              <a:t>r</a:t>
            </a:r>
            <a:r>
              <a:rPr lang="en-GB" altLang="en-US">
                <a:latin typeface="Arial" panose="020B0604020202020204" pitchFamily="34" charset="0"/>
              </a:rPr>
              <a:t> and </a:t>
            </a:r>
            <a:r>
              <a:rPr lang="en-GB" altLang="en-US" i="1">
                <a:latin typeface="Arial" panose="020B0604020202020204" pitchFamily="34" charset="0"/>
              </a:rPr>
              <a:t>p</a:t>
            </a:r>
            <a:r>
              <a:rPr lang="en-GB" altLang="en-US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7110" name="Picture 6">
            <a:extLst>
              <a:ext uri="{FF2B5EF4-FFF2-40B4-BE49-F238E27FC236}">
                <a16:creationId xmlns:a16="http://schemas.microsoft.com/office/drawing/2014/main" id="{8716BF1B-CFF9-4C1B-89F8-0622F6D9F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14" y="1752600"/>
            <a:ext cx="5183187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DA56500-560A-4DA9-96A9-A4E2708585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705C406-3E46-427A-B13A-8D7604FCD7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DF7A212B-789D-4F7F-ABF0-D5FC00D30B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132" name="Rectangle 4">
            <a:extLst>
              <a:ext uri="{FF2B5EF4-FFF2-40B4-BE49-F238E27FC236}">
                <a16:creationId xmlns:a16="http://schemas.microsoft.com/office/drawing/2014/main" id="{8F83B59B-4396-4C98-A9A7-D5B69506F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133" name="Rectangle 5">
            <a:extLst>
              <a:ext uri="{FF2B5EF4-FFF2-40B4-BE49-F238E27FC236}">
                <a16:creationId xmlns:a16="http://schemas.microsoft.com/office/drawing/2014/main" id="{53E418CC-C507-4DAD-8982-BE7CF14F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0"/>
            <a:ext cx="78486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3-11</a:t>
            </a:r>
            <a:r>
              <a:rPr lang="en-GB" altLang="en-US" b="1">
                <a:latin typeface="Arial" panose="020B0604020202020204" pitchFamily="34" charset="0"/>
              </a:rPr>
              <a:t>. </a:t>
            </a:r>
            <a:r>
              <a:rPr lang="en-GB" altLang="en-US">
                <a:latin typeface="Arial" panose="020B0604020202020204" pitchFamily="34" charset="0"/>
              </a:rPr>
              <a:t>Negative binomial random variable represented as a sum of geometric random variables.</a:t>
            </a:r>
          </a:p>
        </p:txBody>
      </p:sp>
      <p:pic>
        <p:nvPicPr>
          <p:cNvPr id="48134" name="Picture 6">
            <a:extLst>
              <a:ext uri="{FF2B5EF4-FFF2-40B4-BE49-F238E27FC236}">
                <a16:creationId xmlns:a16="http://schemas.microsoft.com/office/drawing/2014/main" id="{D11C6D13-F4FC-45D3-8650-105537052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86000"/>
            <a:ext cx="7162800" cy="278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A86534A9-9E3D-4A46-B280-E094B0AA48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B002FBD6-BD22-40DF-857E-AF2E9E4315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49155" name="Line 3">
            <a:extLst>
              <a:ext uri="{FF2B5EF4-FFF2-40B4-BE49-F238E27FC236}">
                <a16:creationId xmlns:a16="http://schemas.microsoft.com/office/drawing/2014/main" id="{6B1AB344-A32A-4949-99F1-3F712A9F92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F8BB05F2-637F-4850-BA9E-BFAC364DF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DA8EFE9D-EBB7-478E-B2B5-399937752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3-7.2 Negative Binomial Distribution</a:t>
            </a:r>
          </a:p>
        </p:txBody>
      </p:sp>
      <p:pic>
        <p:nvPicPr>
          <p:cNvPr id="49158" name="Picture 6">
            <a:extLst>
              <a:ext uri="{FF2B5EF4-FFF2-40B4-BE49-F238E27FC236}">
                <a16:creationId xmlns:a16="http://schemas.microsoft.com/office/drawing/2014/main" id="{ABE05D1B-CF84-4E9E-9EA8-E26F4A921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895600"/>
            <a:ext cx="8839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90FCCF5-3DC6-49C7-B9FB-51F27090AC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F6A9084-054B-455E-A20C-1FE7057D6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0179" name="Line 3">
            <a:extLst>
              <a:ext uri="{FF2B5EF4-FFF2-40B4-BE49-F238E27FC236}">
                <a16:creationId xmlns:a16="http://schemas.microsoft.com/office/drawing/2014/main" id="{B68F8609-5E02-4A69-8E07-8FB8C1CE2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0180" name="Rectangle 4">
            <a:extLst>
              <a:ext uri="{FF2B5EF4-FFF2-40B4-BE49-F238E27FC236}">
                <a16:creationId xmlns:a16="http://schemas.microsoft.com/office/drawing/2014/main" id="{31D9C04F-96E0-4E32-927B-030043329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0181" name="Rectangle 5">
            <a:extLst>
              <a:ext uri="{FF2B5EF4-FFF2-40B4-BE49-F238E27FC236}">
                <a16:creationId xmlns:a16="http://schemas.microsoft.com/office/drawing/2014/main" id="{4F37B7BE-8716-41DB-A084-ABD18899A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>
                <a:solidFill>
                  <a:srgbClr val="3333CC"/>
                </a:solidFill>
              </a:rPr>
              <a:t>Example 3-25</a:t>
            </a:r>
          </a:p>
        </p:txBody>
      </p:sp>
      <p:pic>
        <p:nvPicPr>
          <p:cNvPr id="50182" name="Picture 6">
            <a:extLst>
              <a:ext uri="{FF2B5EF4-FFF2-40B4-BE49-F238E27FC236}">
                <a16:creationId xmlns:a16="http://schemas.microsoft.com/office/drawing/2014/main" id="{78F99D7B-F225-46D7-9AE3-B07894A8D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8839200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2762B632-4253-4ABE-AEA2-696914F968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3-7 Geometric and Negative Binomial Distributions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78FD0B90-E589-4364-93C4-7433074A33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1203" name="Line 3">
            <a:extLst>
              <a:ext uri="{FF2B5EF4-FFF2-40B4-BE49-F238E27FC236}">
                <a16:creationId xmlns:a16="http://schemas.microsoft.com/office/drawing/2014/main" id="{81832A03-61F6-4A8A-A9AF-7BE04C0A08F7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1600200"/>
            <a:ext cx="7467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4C7FD0ED-35BB-4694-ADFD-587AE9082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07AC2DF8-372E-420C-852E-0F50A53021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>
                <a:solidFill>
                  <a:srgbClr val="3333CC"/>
                </a:solidFill>
              </a:rPr>
              <a:t>Example 3-25</a:t>
            </a:r>
          </a:p>
        </p:txBody>
      </p:sp>
      <p:pic>
        <p:nvPicPr>
          <p:cNvPr id="51206" name="Picture 6">
            <a:extLst>
              <a:ext uri="{FF2B5EF4-FFF2-40B4-BE49-F238E27FC236}">
                <a16:creationId xmlns:a16="http://schemas.microsoft.com/office/drawing/2014/main" id="{77015E9A-9CD0-41AA-B9DE-01E62FA1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91440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1">
            <a:extLst>
              <a:ext uri="{FF2B5EF4-FFF2-40B4-BE49-F238E27FC236}">
                <a16:creationId xmlns:a16="http://schemas.microsoft.com/office/drawing/2014/main" id="{7938A2FF-E4E3-442D-B5FA-BAE1D8FD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7" y="0"/>
            <a:ext cx="11296793" cy="6738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C69557B-4747-4D71-B7A5-2E560BB7AE6B}"/>
                  </a:ext>
                </a:extLst>
              </p14:cNvPr>
              <p14:cNvContentPartPr/>
              <p14:nvPr/>
            </p14:nvContentPartPr>
            <p14:xfrm>
              <a:off x="1044990" y="346410"/>
              <a:ext cx="1131120" cy="560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C69557B-4747-4D71-B7A5-2E560BB7AE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0590" y="332010"/>
                <a:ext cx="11592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AB74757-C546-4B8E-B024-AD694D876DF1}"/>
                  </a:ext>
                </a:extLst>
              </p14:cNvPr>
              <p14:cNvContentPartPr/>
              <p14:nvPr/>
            </p14:nvContentPartPr>
            <p14:xfrm>
              <a:off x="2458710" y="215730"/>
              <a:ext cx="7502040" cy="1872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AB74757-C546-4B8E-B024-AD694D876D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4310" y="201330"/>
                <a:ext cx="7530120" cy="19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66D56C0-EDBE-4EBB-8F4A-887731293071}"/>
                  </a:ext>
                </a:extLst>
              </p14:cNvPr>
              <p14:cNvContentPartPr/>
              <p14:nvPr/>
            </p14:nvContentPartPr>
            <p14:xfrm>
              <a:off x="990990" y="2349810"/>
              <a:ext cx="1323720" cy="54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66D56C0-EDBE-4EBB-8F4A-88773129307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6590" y="2335410"/>
                <a:ext cx="1351800" cy="57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BF01D8D-01A9-4924-B983-F344A6C4F858}"/>
                  </a:ext>
                </a:extLst>
              </p14:cNvPr>
              <p14:cNvContentPartPr/>
              <p14:nvPr/>
            </p14:nvContentPartPr>
            <p14:xfrm>
              <a:off x="3046950" y="2365290"/>
              <a:ext cx="3139200" cy="8776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BF01D8D-01A9-4924-B983-F344A6C4F8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32550" y="2350890"/>
                <a:ext cx="3167280" cy="90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817E2A8-CBB8-4010-86E1-3704A62E152D}"/>
                  </a:ext>
                </a:extLst>
              </p14:cNvPr>
              <p14:cNvContentPartPr/>
              <p14:nvPr/>
            </p14:nvContentPartPr>
            <p14:xfrm>
              <a:off x="6573150" y="2420010"/>
              <a:ext cx="2186640" cy="694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817E2A8-CBB8-4010-86E1-3704A62E15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58750" y="2405610"/>
                <a:ext cx="221472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4ABFE4F-5F19-4E7B-8830-22477C2DA3BB}"/>
                  </a:ext>
                </a:extLst>
              </p14:cNvPr>
              <p14:cNvContentPartPr/>
              <p14:nvPr/>
            </p14:nvContentPartPr>
            <p14:xfrm>
              <a:off x="921150" y="3788010"/>
              <a:ext cx="320400" cy="50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4ABFE4F-5F19-4E7B-8830-22477C2DA3B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6750" y="3773610"/>
                <a:ext cx="34848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F0640DE-2DC9-4676-85C5-8F2AA07977E6}"/>
                  </a:ext>
                </a:extLst>
              </p14:cNvPr>
              <p14:cNvContentPartPr/>
              <p14:nvPr/>
            </p14:nvContentPartPr>
            <p14:xfrm>
              <a:off x="1431270" y="3753090"/>
              <a:ext cx="3017520" cy="6652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F0640DE-2DC9-4676-85C5-8F2AA07977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416870" y="3738690"/>
                <a:ext cx="304560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AE6A36F-B761-4F3A-9511-BDEF3D7329EA}"/>
                  </a:ext>
                </a:extLst>
              </p14:cNvPr>
              <p14:cNvContentPartPr/>
              <p14:nvPr/>
            </p14:nvContentPartPr>
            <p14:xfrm>
              <a:off x="4700070" y="3374370"/>
              <a:ext cx="3299400" cy="15282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AE6A36F-B761-4F3A-9511-BDEF3D7329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5670" y="3359970"/>
                <a:ext cx="332748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304BF05-7A7E-4A66-8D94-03EE70D7D555}"/>
                  </a:ext>
                </a:extLst>
              </p14:cNvPr>
              <p14:cNvContentPartPr/>
              <p14:nvPr/>
            </p14:nvContentPartPr>
            <p14:xfrm>
              <a:off x="858150" y="5434650"/>
              <a:ext cx="318240" cy="222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304BF05-7A7E-4A66-8D94-03EE70D7D55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3750" y="5420250"/>
                <a:ext cx="346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12ECC0EB-FCDA-464E-A01B-E344D4A5F45B}"/>
                  </a:ext>
                </a:extLst>
              </p14:cNvPr>
              <p14:cNvContentPartPr/>
              <p14:nvPr/>
            </p14:nvContentPartPr>
            <p14:xfrm>
              <a:off x="1689750" y="4839210"/>
              <a:ext cx="485640" cy="9878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12ECC0EB-FCDA-464E-A01B-E344D4A5F45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675350" y="4824810"/>
                <a:ext cx="513720" cy="10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A8FD73B-E86C-4A7B-BF4C-BC05987F93AF}"/>
                  </a:ext>
                </a:extLst>
              </p14:cNvPr>
              <p14:cNvContentPartPr/>
              <p14:nvPr/>
            </p14:nvContentPartPr>
            <p14:xfrm>
              <a:off x="1457550" y="6027210"/>
              <a:ext cx="792360" cy="380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A8FD73B-E86C-4A7B-BF4C-BC05987F93A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443150" y="6012810"/>
                <a:ext cx="8204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61EA1133-B425-4BD5-B710-51890EE22C92}"/>
                  </a:ext>
                </a:extLst>
              </p14:cNvPr>
              <p14:cNvContentPartPr/>
              <p14:nvPr/>
            </p14:nvContentPartPr>
            <p14:xfrm>
              <a:off x="2578590" y="5144490"/>
              <a:ext cx="3092400" cy="879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61EA1133-B425-4BD5-B710-51890EE22C9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564190" y="5130090"/>
                <a:ext cx="3120480" cy="90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E736BF17-4283-4A01-9B6D-93E6D3943493}"/>
                  </a:ext>
                </a:extLst>
              </p14:cNvPr>
              <p14:cNvContentPartPr/>
              <p14:nvPr/>
            </p14:nvContentPartPr>
            <p14:xfrm>
              <a:off x="5987430" y="5558490"/>
              <a:ext cx="229320" cy="53280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E736BF17-4283-4A01-9B6D-93E6D394349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73030" y="5544090"/>
                <a:ext cx="2574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892F6AD-2E16-4C62-A675-9A0ED9B7A1E1}"/>
                  </a:ext>
                </a:extLst>
              </p14:cNvPr>
              <p14:cNvContentPartPr/>
              <p14:nvPr/>
            </p14:nvContentPartPr>
            <p14:xfrm>
              <a:off x="6489990" y="4846770"/>
              <a:ext cx="2672640" cy="14799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892F6AD-2E16-4C62-A675-9A0ED9B7A1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75590" y="4832370"/>
                <a:ext cx="2700720" cy="15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A564D6A-1317-47C0-B000-D2E698D7B8DD}"/>
                  </a:ext>
                </a:extLst>
              </p14:cNvPr>
              <p14:cNvContentPartPr/>
              <p14:nvPr/>
            </p14:nvContentPartPr>
            <p14:xfrm>
              <a:off x="359190" y="3999330"/>
              <a:ext cx="325080" cy="282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A564D6A-1317-47C0-B000-D2E698D7B8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44790" y="3984930"/>
                <a:ext cx="353160" cy="3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062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E791BB-3C49-4A76-AF71-B975046DF756}"/>
                  </a:ext>
                </a:extLst>
              </p14:cNvPr>
              <p14:cNvContentPartPr/>
              <p14:nvPr/>
            </p14:nvContentPartPr>
            <p14:xfrm>
              <a:off x="1770030" y="560970"/>
              <a:ext cx="300240" cy="260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E791BB-3C49-4A76-AF71-B975046DF7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5630" y="546570"/>
                <a:ext cx="3283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BEBCD29-C01B-47A9-B538-9279273A9F31}"/>
                  </a:ext>
                </a:extLst>
              </p14:cNvPr>
              <p14:cNvContentPartPr/>
              <p14:nvPr/>
            </p14:nvContentPartPr>
            <p14:xfrm>
              <a:off x="749790" y="491130"/>
              <a:ext cx="718560" cy="35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BEBCD29-C01B-47A9-B538-9279273A9F3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5390" y="476730"/>
                <a:ext cx="74664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D288FFF-2E25-41D7-9F3A-79436F986D6B}"/>
                  </a:ext>
                </a:extLst>
              </p14:cNvPr>
              <p14:cNvContentPartPr/>
              <p14:nvPr/>
            </p14:nvContentPartPr>
            <p14:xfrm>
              <a:off x="6007950" y="635130"/>
              <a:ext cx="254160" cy="35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D288FFF-2E25-41D7-9F3A-79436F986D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3550" y="620730"/>
                <a:ext cx="2822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C462A30-3E01-403F-9BA5-FEA2689EFA5C}"/>
                  </a:ext>
                </a:extLst>
              </p14:cNvPr>
              <p14:cNvContentPartPr/>
              <p14:nvPr/>
            </p14:nvContentPartPr>
            <p14:xfrm>
              <a:off x="6041430" y="893970"/>
              <a:ext cx="189360" cy="23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C462A30-3E01-403F-9BA5-FEA2689EFA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27030" y="879570"/>
                <a:ext cx="2174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C6FBE84-8251-465F-BCDB-8817EF226212}"/>
                  </a:ext>
                </a:extLst>
              </p14:cNvPr>
              <p14:cNvContentPartPr/>
              <p14:nvPr/>
            </p14:nvContentPartPr>
            <p14:xfrm>
              <a:off x="5230350" y="307530"/>
              <a:ext cx="482040" cy="4989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C6FBE84-8251-465F-BCDB-8817EF2262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215950" y="293130"/>
                <a:ext cx="510120" cy="5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22F7DEB-DEFE-4C8C-BDFD-E66010049EFD}"/>
                  </a:ext>
                </a:extLst>
              </p14:cNvPr>
              <p14:cNvContentPartPr/>
              <p14:nvPr/>
            </p14:nvContentPartPr>
            <p14:xfrm>
              <a:off x="4664070" y="549090"/>
              <a:ext cx="308160" cy="243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22F7DEB-DEFE-4C8C-BDFD-E66010049EF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49670" y="534690"/>
                <a:ext cx="33624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7BED16E1-4B56-4095-A856-8D31020FE8E5}"/>
                  </a:ext>
                </a:extLst>
              </p14:cNvPr>
              <p14:cNvContentPartPr/>
              <p14:nvPr/>
            </p14:nvContentPartPr>
            <p14:xfrm>
              <a:off x="3123630" y="352890"/>
              <a:ext cx="1245960" cy="4834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7BED16E1-4B56-4095-A856-8D31020FE8E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09230" y="338490"/>
                <a:ext cx="1274040" cy="51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520CC26-2D9B-4D61-8C6A-6E09017F0FB7}"/>
                  </a:ext>
                </a:extLst>
              </p14:cNvPr>
              <p14:cNvContentPartPr/>
              <p14:nvPr/>
            </p14:nvContentPartPr>
            <p14:xfrm>
              <a:off x="2452590" y="569610"/>
              <a:ext cx="315720" cy="295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520CC26-2D9B-4D61-8C6A-6E09017F0FB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38190" y="555210"/>
                <a:ext cx="3438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B35617-9B6E-4C0E-B724-B576092B7D74}"/>
                  </a:ext>
                </a:extLst>
              </p14:cNvPr>
              <p14:cNvContentPartPr/>
              <p14:nvPr/>
            </p14:nvContentPartPr>
            <p14:xfrm>
              <a:off x="6974550" y="503730"/>
              <a:ext cx="484920" cy="5515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B35617-9B6E-4C0E-B724-B576092B7D7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60150" y="489330"/>
                <a:ext cx="51300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A00E8A5-99EC-4C1C-81B2-6784AE0629EA}"/>
                  </a:ext>
                </a:extLst>
              </p14:cNvPr>
              <p14:cNvContentPartPr/>
              <p14:nvPr/>
            </p14:nvContentPartPr>
            <p14:xfrm>
              <a:off x="6556590" y="1266570"/>
              <a:ext cx="1009800" cy="345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A00E8A5-99EC-4C1C-81B2-6784AE0629E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42190" y="1252170"/>
                <a:ext cx="10378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BB9D2B8-FFB9-47C8-9E65-98855A569FC5}"/>
                  </a:ext>
                </a:extLst>
              </p14:cNvPr>
              <p14:cNvContentPartPr/>
              <p14:nvPr/>
            </p14:nvContentPartPr>
            <p14:xfrm>
              <a:off x="7165350" y="81450"/>
              <a:ext cx="1236240" cy="9522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BB9D2B8-FFB9-47C8-9E65-98855A569FC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150950" y="67050"/>
                <a:ext cx="1264320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607C583-FB61-4150-8BB9-100457C2F0F2}"/>
                  </a:ext>
                </a:extLst>
              </p14:cNvPr>
              <p14:cNvContentPartPr/>
              <p14:nvPr/>
            </p14:nvContentPartPr>
            <p14:xfrm>
              <a:off x="8869950" y="649890"/>
              <a:ext cx="270000" cy="252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607C583-FB61-4150-8BB9-100457C2F0F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55550" y="635490"/>
                <a:ext cx="29808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2E8B444-5268-4B4A-91FF-BF275B642A62}"/>
                  </a:ext>
                </a:extLst>
              </p14:cNvPr>
              <p14:cNvContentPartPr/>
              <p14:nvPr/>
            </p14:nvContentPartPr>
            <p14:xfrm>
              <a:off x="8855910" y="812250"/>
              <a:ext cx="228600" cy="111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2E8B444-5268-4B4A-91FF-BF275B642A6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41510" y="797850"/>
                <a:ext cx="2566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36D18DE-48CC-4C9C-AAF2-39EAAF721AFA}"/>
                  </a:ext>
                </a:extLst>
              </p14:cNvPr>
              <p14:cNvContentPartPr/>
              <p14:nvPr/>
            </p14:nvContentPartPr>
            <p14:xfrm>
              <a:off x="9468270" y="226890"/>
              <a:ext cx="1519920" cy="4363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36D18DE-48CC-4C9C-AAF2-39EAAF721AF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453870" y="212490"/>
                <a:ext cx="15480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FF65236-D6C2-48D1-8CF3-E589604B9B68}"/>
                  </a:ext>
                </a:extLst>
              </p14:cNvPr>
              <p14:cNvContentPartPr/>
              <p14:nvPr/>
            </p14:nvContentPartPr>
            <p14:xfrm>
              <a:off x="9603990" y="798570"/>
              <a:ext cx="1389960" cy="126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FF65236-D6C2-48D1-8CF3-E589604B9B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589590" y="784170"/>
                <a:ext cx="14180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1C39CD5-C191-430E-A860-AEABA7EBF844}"/>
                  </a:ext>
                </a:extLst>
              </p14:cNvPr>
              <p14:cNvContentPartPr/>
              <p14:nvPr/>
            </p14:nvContentPartPr>
            <p14:xfrm>
              <a:off x="9665190" y="1095570"/>
              <a:ext cx="1045080" cy="4114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1C39CD5-C191-430E-A860-AEABA7EBF84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50790" y="1081170"/>
                <a:ext cx="10731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FCC2C66-717F-4666-B6B3-1CBB885A7668}"/>
                  </a:ext>
                </a:extLst>
              </p14:cNvPr>
              <p14:cNvContentPartPr/>
              <p14:nvPr/>
            </p14:nvContentPartPr>
            <p14:xfrm>
              <a:off x="390510" y="2059650"/>
              <a:ext cx="909720" cy="6336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FCC2C66-717F-4666-B6B3-1CBB885A766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76110" y="2045250"/>
                <a:ext cx="93780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0566BC2-8893-4D0D-93F0-DCD855E01167}"/>
                  </a:ext>
                </a:extLst>
              </p14:cNvPr>
              <p14:cNvContentPartPr/>
              <p14:nvPr/>
            </p14:nvContentPartPr>
            <p14:xfrm>
              <a:off x="2062350" y="2450610"/>
              <a:ext cx="244080" cy="558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0566BC2-8893-4D0D-93F0-DCD855E0116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47950" y="2436210"/>
                <a:ext cx="272160" cy="58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E918AB3-41CA-4353-BC0F-AC3F628598E8}"/>
                  </a:ext>
                </a:extLst>
              </p14:cNvPr>
              <p14:cNvContentPartPr/>
              <p14:nvPr/>
            </p14:nvContentPartPr>
            <p14:xfrm>
              <a:off x="2672910" y="2616210"/>
              <a:ext cx="3960" cy="136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E918AB3-41CA-4353-BC0F-AC3F628598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58510" y="2601810"/>
                <a:ext cx="32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3B26B9-E133-46F7-A7D4-F8DE69F7BD4E}"/>
                  </a:ext>
                </a:extLst>
              </p14:cNvPr>
              <p14:cNvContentPartPr/>
              <p14:nvPr/>
            </p14:nvContentPartPr>
            <p14:xfrm>
              <a:off x="3162510" y="2135250"/>
              <a:ext cx="630360" cy="2674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3B26B9-E133-46F7-A7D4-F8DE69F7BD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148110" y="2120850"/>
                <a:ext cx="658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BC0DA07-D565-4FAD-8B9F-3831CF267E5D}"/>
                  </a:ext>
                </a:extLst>
              </p14:cNvPr>
              <p14:cNvContentPartPr/>
              <p14:nvPr/>
            </p14:nvContentPartPr>
            <p14:xfrm>
              <a:off x="3283830" y="1783530"/>
              <a:ext cx="2410200" cy="9050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BC0DA07-D565-4FAD-8B9F-3831CF267E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269430" y="1769130"/>
                <a:ext cx="2438280" cy="9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E438324-C418-46A6-8365-E6506530E16C}"/>
                  </a:ext>
                </a:extLst>
              </p14:cNvPr>
              <p14:cNvContentPartPr/>
              <p14:nvPr/>
            </p14:nvContentPartPr>
            <p14:xfrm>
              <a:off x="5982750" y="2732490"/>
              <a:ext cx="169920" cy="24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E438324-C418-46A6-8365-E6506530E1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968350" y="2718090"/>
                <a:ext cx="1980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0BA91E0-7CC3-440F-BA17-92208813194C}"/>
                  </a:ext>
                </a:extLst>
              </p14:cNvPr>
              <p14:cNvContentPartPr/>
              <p14:nvPr/>
            </p14:nvContentPartPr>
            <p14:xfrm>
              <a:off x="5974470" y="2952810"/>
              <a:ext cx="172080" cy="19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0BA91E0-7CC3-440F-BA17-92208813194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60070" y="2938410"/>
                <a:ext cx="200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C36294C1-8FCD-452E-9C5A-22F8681DEA47}"/>
                  </a:ext>
                </a:extLst>
              </p14:cNvPr>
              <p14:cNvContentPartPr/>
              <p14:nvPr/>
            </p14:nvContentPartPr>
            <p14:xfrm>
              <a:off x="3619710" y="2900970"/>
              <a:ext cx="1977120" cy="6580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C36294C1-8FCD-452E-9C5A-22F8681DEA4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05310" y="2886570"/>
                <a:ext cx="2005200" cy="68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E537330-A654-4B92-AFE5-0DF560B6644D}"/>
                  </a:ext>
                </a:extLst>
              </p14:cNvPr>
              <p14:cNvContentPartPr/>
              <p14:nvPr/>
            </p14:nvContentPartPr>
            <p14:xfrm>
              <a:off x="6557670" y="2287530"/>
              <a:ext cx="2741400" cy="955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E537330-A654-4B92-AFE5-0DF560B6644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543270" y="2273130"/>
                <a:ext cx="2769480" cy="9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211668E-C9B5-41AC-AC88-502E163C6C59}"/>
                  </a:ext>
                </a:extLst>
              </p14:cNvPr>
              <p14:cNvContentPartPr/>
              <p14:nvPr/>
            </p14:nvContentPartPr>
            <p14:xfrm>
              <a:off x="633150" y="3943530"/>
              <a:ext cx="380880" cy="400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211668E-C9B5-41AC-AC88-502E163C6C5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8750" y="3929130"/>
                <a:ext cx="4089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3E829A-C590-4FE5-AF73-C03ED340B45F}"/>
                  </a:ext>
                </a:extLst>
              </p14:cNvPr>
              <p14:cNvContentPartPr/>
              <p14:nvPr/>
            </p14:nvContentPartPr>
            <p14:xfrm>
              <a:off x="4281750" y="4355730"/>
              <a:ext cx="275400" cy="169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3E829A-C590-4FE5-AF73-C03ED340B45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67350" y="4341330"/>
                <a:ext cx="3034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59A97D8-5632-46EE-BB3F-F6E1AA0398E0}"/>
                  </a:ext>
                </a:extLst>
              </p14:cNvPr>
              <p14:cNvContentPartPr/>
              <p14:nvPr/>
            </p14:nvContentPartPr>
            <p14:xfrm>
              <a:off x="3166830" y="3948570"/>
              <a:ext cx="648720" cy="608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59A97D8-5632-46EE-BB3F-F6E1AA0398E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52430" y="3934170"/>
                <a:ext cx="6768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64D1FD71-A19C-469A-801B-EC348AAF6FF1}"/>
                  </a:ext>
                </a:extLst>
              </p14:cNvPr>
              <p14:cNvContentPartPr/>
              <p14:nvPr/>
            </p14:nvContentPartPr>
            <p14:xfrm>
              <a:off x="1363590" y="3921570"/>
              <a:ext cx="1463400" cy="5184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64D1FD71-A19C-469A-801B-EC348AAF6FF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349190" y="3907170"/>
                <a:ext cx="14914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4A40979-E4C4-42AB-B0F9-38D8E1704309}"/>
                  </a:ext>
                </a:extLst>
              </p14:cNvPr>
              <p14:cNvContentPartPr/>
              <p14:nvPr/>
            </p14:nvContentPartPr>
            <p14:xfrm>
              <a:off x="3020310" y="5680890"/>
              <a:ext cx="200160" cy="133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4A40979-E4C4-42AB-B0F9-38D8E170430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05910" y="5666490"/>
                <a:ext cx="2282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2BE2307-5F68-45B0-A41B-8ED90CCC0F0B}"/>
                  </a:ext>
                </a:extLst>
              </p14:cNvPr>
              <p14:cNvContentPartPr/>
              <p14:nvPr/>
            </p14:nvContentPartPr>
            <p14:xfrm>
              <a:off x="1406790" y="5327730"/>
              <a:ext cx="1247040" cy="5169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2BE2307-5F68-45B0-A41B-8ED90CCC0F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92390" y="5313330"/>
                <a:ext cx="127512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8445840-94E0-4C87-BAC1-0E2208DE87E4}"/>
                  </a:ext>
                </a:extLst>
              </p14:cNvPr>
              <p14:cNvContentPartPr/>
              <p14:nvPr/>
            </p14:nvContentPartPr>
            <p14:xfrm>
              <a:off x="538110" y="5408730"/>
              <a:ext cx="407520" cy="432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8445840-94E0-4C87-BAC1-0E2208DE87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3710" y="5394330"/>
                <a:ext cx="43560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4CE4E59-9C7A-4537-96D3-CC882DD4D09C}"/>
                  </a:ext>
                </a:extLst>
              </p14:cNvPr>
              <p14:cNvContentPartPr/>
              <p14:nvPr/>
            </p14:nvContentPartPr>
            <p14:xfrm>
              <a:off x="6376230" y="5399010"/>
              <a:ext cx="1360080" cy="518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4CE4E59-9C7A-4537-96D3-CC882DD4D09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61830" y="5384610"/>
                <a:ext cx="1388160" cy="54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2830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BD5DD09-E821-4E43-882A-91BE7BBC7A74}"/>
                  </a:ext>
                </a:extLst>
              </p14:cNvPr>
              <p14:cNvContentPartPr/>
              <p14:nvPr/>
            </p14:nvContentPartPr>
            <p14:xfrm>
              <a:off x="893896" y="437645"/>
              <a:ext cx="1231200" cy="645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BD5DD09-E821-4E43-882A-91BE7BBC7A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9496" y="423245"/>
                <a:ext cx="1259280" cy="6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3EDFCAF-0288-4B6C-8898-9D550A4009E8}"/>
                  </a:ext>
                </a:extLst>
              </p14:cNvPr>
              <p14:cNvContentPartPr/>
              <p14:nvPr/>
            </p14:nvContentPartPr>
            <p14:xfrm>
              <a:off x="2434696" y="83765"/>
              <a:ext cx="3266280" cy="1608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3EDFCAF-0288-4B6C-8898-9D550A4009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0296" y="69365"/>
                <a:ext cx="3294360" cy="163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04E42EC-D2A9-4665-A2FB-5A8A8FB30669}"/>
                  </a:ext>
                </a:extLst>
              </p14:cNvPr>
              <p14:cNvContentPartPr/>
              <p14:nvPr/>
            </p14:nvContentPartPr>
            <p14:xfrm>
              <a:off x="769696" y="3794645"/>
              <a:ext cx="2088000" cy="6807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04E42EC-D2A9-4665-A2FB-5A8A8FB3066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5296" y="3780245"/>
                <a:ext cx="2116080" cy="70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CCF43FC-9130-4070-9BCF-A432211FE668}"/>
                  </a:ext>
                </a:extLst>
              </p14:cNvPr>
              <p14:cNvContentPartPr/>
              <p14:nvPr/>
            </p14:nvContentPartPr>
            <p14:xfrm>
              <a:off x="3529456" y="3842885"/>
              <a:ext cx="488520" cy="585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CCF43FC-9130-4070-9BCF-A432211FE6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15056" y="3828485"/>
                <a:ext cx="51660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3978CF3-6B74-4F96-B895-F53BC11A8B57}"/>
                  </a:ext>
                </a:extLst>
              </p14:cNvPr>
              <p14:cNvContentPartPr/>
              <p14:nvPr/>
            </p14:nvContentPartPr>
            <p14:xfrm>
              <a:off x="3218416" y="4588805"/>
              <a:ext cx="1098720" cy="395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3978CF3-6B74-4F96-B895-F53BC11A8B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04016" y="4574405"/>
                <a:ext cx="11268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61C5BD2-288D-4CF7-861D-C4E4E075D132}"/>
                  </a:ext>
                </a:extLst>
              </p14:cNvPr>
              <p14:cNvContentPartPr/>
              <p14:nvPr/>
            </p14:nvContentPartPr>
            <p14:xfrm>
              <a:off x="3686416" y="3242045"/>
              <a:ext cx="200880" cy="411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61C5BD2-288D-4CF7-861D-C4E4E075D13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72016" y="3227645"/>
                <a:ext cx="2289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724BD6F-39F1-4326-844B-22BB06197F44}"/>
                  </a:ext>
                </a:extLst>
              </p14:cNvPr>
              <p14:cNvContentPartPr/>
              <p14:nvPr/>
            </p14:nvContentPartPr>
            <p14:xfrm>
              <a:off x="4548256" y="3732005"/>
              <a:ext cx="2084760" cy="924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724BD6F-39F1-4326-844B-22BB06197F4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33856" y="3717605"/>
                <a:ext cx="2112840" cy="9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E487DC0-E0DD-4728-B599-B32C1823FE6A}"/>
                  </a:ext>
                </a:extLst>
              </p14:cNvPr>
              <p14:cNvContentPartPr/>
              <p14:nvPr/>
            </p14:nvContentPartPr>
            <p14:xfrm>
              <a:off x="5972416" y="853445"/>
              <a:ext cx="272520" cy="1422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E487DC0-E0DD-4728-B599-B32C1823FE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58016" y="839045"/>
                <a:ext cx="300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6EF0EE5-4360-4E9F-AD10-D73F0F73453E}"/>
                  </a:ext>
                </a:extLst>
              </p14:cNvPr>
              <p14:cNvContentPartPr/>
              <p14:nvPr/>
            </p14:nvContentPartPr>
            <p14:xfrm>
              <a:off x="6723016" y="456365"/>
              <a:ext cx="1009800" cy="530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6EF0EE5-4360-4E9F-AD10-D73F0F73453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08616" y="441965"/>
                <a:ext cx="1037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F043B2B-3144-4F71-9DF1-F68844D6A5FA}"/>
                  </a:ext>
                </a:extLst>
              </p14:cNvPr>
              <p14:cNvContentPartPr/>
              <p14:nvPr/>
            </p14:nvContentPartPr>
            <p14:xfrm>
              <a:off x="7602136" y="891245"/>
              <a:ext cx="387720" cy="702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F043B2B-3144-4F71-9DF1-F68844D6A5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587736" y="876845"/>
                <a:ext cx="41580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34F20DB-7B5C-4B63-9E63-B87FE9A65001}"/>
                  </a:ext>
                </a:extLst>
              </p14:cNvPr>
              <p14:cNvContentPartPr/>
              <p14:nvPr/>
            </p14:nvContentPartPr>
            <p14:xfrm>
              <a:off x="6789616" y="1169885"/>
              <a:ext cx="1201680" cy="473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34F20DB-7B5C-4B63-9E63-B87FE9A650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75216" y="1155485"/>
                <a:ext cx="12297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4F34BE54-C5C1-4F7F-8151-0757B6A9054A}"/>
                  </a:ext>
                </a:extLst>
              </p14:cNvPr>
              <p14:cNvContentPartPr/>
              <p14:nvPr/>
            </p14:nvContentPartPr>
            <p14:xfrm>
              <a:off x="8488096" y="118325"/>
              <a:ext cx="1303920" cy="1612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4F34BE54-C5C1-4F7F-8151-0757B6A9054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473696" y="103925"/>
                <a:ext cx="1332000" cy="16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837DCD3-2542-4CCC-A0CA-A37F16119955}"/>
                  </a:ext>
                </a:extLst>
              </p14:cNvPr>
              <p14:cNvContentPartPr/>
              <p14:nvPr/>
            </p14:nvContentPartPr>
            <p14:xfrm>
              <a:off x="6033976" y="2385245"/>
              <a:ext cx="260280" cy="14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837DCD3-2542-4CCC-A0CA-A37F1611995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19576" y="2370845"/>
                <a:ext cx="2883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A969C68-C564-4827-AD90-C3F471A10069}"/>
                  </a:ext>
                </a:extLst>
              </p14:cNvPr>
              <p14:cNvContentPartPr/>
              <p14:nvPr/>
            </p14:nvContentPartPr>
            <p14:xfrm>
              <a:off x="5986816" y="2604125"/>
              <a:ext cx="316440" cy="378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A969C68-C564-4827-AD90-C3F471A100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72416" y="2589725"/>
                <a:ext cx="34452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334AA0B-1051-4AAF-92A3-C0D5D368D2E0}"/>
                  </a:ext>
                </a:extLst>
              </p14:cNvPr>
              <p14:cNvContentPartPr/>
              <p14:nvPr/>
            </p14:nvContentPartPr>
            <p14:xfrm>
              <a:off x="6804736" y="2066285"/>
              <a:ext cx="962280" cy="448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334AA0B-1051-4AAF-92A3-C0D5D368D2E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90336" y="2051885"/>
                <a:ext cx="99036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15C25B0-4C9E-4C0A-9515-3AA22B843FC6}"/>
                  </a:ext>
                </a:extLst>
              </p14:cNvPr>
              <p14:cNvContentPartPr/>
              <p14:nvPr/>
            </p14:nvContentPartPr>
            <p14:xfrm>
              <a:off x="6818776" y="2683325"/>
              <a:ext cx="1101600" cy="3891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15C25B0-4C9E-4C0A-9515-3AA22B843FC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04376" y="2668925"/>
                <a:ext cx="112968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02C3DF1-3F80-4788-A6F0-285DF530A8D8}"/>
                  </a:ext>
                </a:extLst>
              </p14:cNvPr>
              <p14:cNvContentPartPr/>
              <p14:nvPr/>
            </p14:nvContentPartPr>
            <p14:xfrm>
              <a:off x="8220976" y="2489645"/>
              <a:ext cx="122040" cy="1278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02C3DF1-3F80-4788-A6F0-285DF530A8D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06576" y="2475245"/>
                <a:ext cx="15012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A06C208-A7D9-472B-A56E-9BE2C293505D}"/>
                  </a:ext>
                </a:extLst>
              </p14:cNvPr>
              <p14:cNvContentPartPr/>
              <p14:nvPr/>
            </p14:nvContentPartPr>
            <p14:xfrm>
              <a:off x="8613736" y="1812485"/>
              <a:ext cx="2989440" cy="806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A06C208-A7D9-472B-A56E-9BE2C29350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99336" y="1798085"/>
                <a:ext cx="3017520" cy="83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F1EEB335-EDFB-40F4-A727-9F9698793B7E}"/>
                  </a:ext>
                </a:extLst>
              </p14:cNvPr>
              <p14:cNvContentPartPr/>
              <p14:nvPr/>
            </p14:nvContentPartPr>
            <p14:xfrm>
              <a:off x="9925576" y="2815445"/>
              <a:ext cx="473040" cy="2890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F1EEB335-EDFB-40F4-A727-9F9698793B7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11176" y="2801045"/>
                <a:ext cx="50112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E640EEB-D6F5-4331-B21E-03244D51DDF4}"/>
                  </a:ext>
                </a:extLst>
              </p14:cNvPr>
              <p14:cNvContentPartPr/>
              <p14:nvPr/>
            </p14:nvContentPartPr>
            <p14:xfrm>
              <a:off x="8679976" y="3706805"/>
              <a:ext cx="189720" cy="212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E640EEB-D6F5-4331-B21E-03244D51DD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65576" y="3692405"/>
                <a:ext cx="2178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B74D502-FC3E-46EF-8F72-6212E9891CC1}"/>
                  </a:ext>
                </a:extLst>
              </p14:cNvPr>
              <p14:cNvContentPartPr/>
              <p14:nvPr/>
            </p14:nvContentPartPr>
            <p14:xfrm>
              <a:off x="8625256" y="3884645"/>
              <a:ext cx="202320" cy="11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B74D502-FC3E-46EF-8F72-6212E9891CC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10856" y="3870245"/>
                <a:ext cx="230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53D2002-42EE-4A89-9CCC-FB14EDF8874C}"/>
                  </a:ext>
                </a:extLst>
              </p14:cNvPr>
              <p14:cNvContentPartPr/>
              <p14:nvPr/>
            </p14:nvContentPartPr>
            <p14:xfrm>
              <a:off x="9225016" y="3410165"/>
              <a:ext cx="1000080" cy="9957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53D2002-42EE-4A89-9CCC-FB14EDF8874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10616" y="3395765"/>
                <a:ext cx="102816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7F56134-C695-49FD-8BB1-7D2C80EFD921}"/>
                  </a:ext>
                </a:extLst>
              </p14:cNvPr>
              <p14:cNvContentPartPr/>
              <p14:nvPr/>
            </p14:nvContentPartPr>
            <p14:xfrm>
              <a:off x="1716856" y="5731085"/>
              <a:ext cx="312840" cy="204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7F56134-C695-49FD-8BB1-7D2C80EFD92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02456" y="5716685"/>
                <a:ext cx="34092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8F2AC25-6188-4AA4-B33A-29EFE1AF7C2C}"/>
                  </a:ext>
                </a:extLst>
              </p14:cNvPr>
              <p14:cNvContentPartPr/>
              <p14:nvPr/>
            </p14:nvContentPartPr>
            <p14:xfrm>
              <a:off x="2434696" y="5411765"/>
              <a:ext cx="946800" cy="497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8F2AC25-6188-4AA4-B33A-29EFE1AF7C2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20296" y="5397365"/>
                <a:ext cx="974880" cy="52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FEAA989-CF42-4DA8-A31A-B2F8DD3C36F3}"/>
                  </a:ext>
                </a:extLst>
              </p14:cNvPr>
              <p14:cNvContentPartPr/>
              <p14:nvPr/>
            </p14:nvContentPartPr>
            <p14:xfrm>
              <a:off x="2390776" y="6079565"/>
              <a:ext cx="1280880" cy="401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FEAA989-CF42-4DA8-A31A-B2F8DD3C36F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376376" y="6065165"/>
                <a:ext cx="130896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BD46CFB0-3670-43C7-8290-B2625F8ACC5D}"/>
                  </a:ext>
                </a:extLst>
              </p14:cNvPr>
              <p14:cNvContentPartPr/>
              <p14:nvPr/>
            </p14:nvContentPartPr>
            <p14:xfrm>
              <a:off x="4132456" y="5442725"/>
              <a:ext cx="1069560" cy="1229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BD46CFB0-3670-43C7-8290-B2625F8ACC5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18056" y="5428325"/>
                <a:ext cx="1097640" cy="12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6C79FBCF-F2ED-49A7-B5D7-30F26A6A8384}"/>
                  </a:ext>
                </a:extLst>
              </p14:cNvPr>
              <p14:cNvContentPartPr/>
              <p14:nvPr/>
            </p14:nvContentPartPr>
            <p14:xfrm>
              <a:off x="4642576" y="4940525"/>
              <a:ext cx="141480" cy="3358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6C79FBCF-F2ED-49A7-B5D7-30F26A6A838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28176" y="4926125"/>
                <a:ext cx="1695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BAA81871-F882-4FD5-97C3-0C86AFD46683}"/>
                  </a:ext>
                </a:extLst>
              </p14:cNvPr>
              <p14:cNvContentPartPr/>
              <p14:nvPr/>
            </p14:nvContentPartPr>
            <p14:xfrm>
              <a:off x="5330536" y="5481605"/>
              <a:ext cx="521640" cy="631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BAA81871-F882-4FD5-97C3-0C86AFD4668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16136" y="5467205"/>
                <a:ext cx="54972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9C38D27-D4EC-4BAC-BB61-39552C613AA4}"/>
                  </a:ext>
                </a:extLst>
              </p14:cNvPr>
              <p14:cNvContentPartPr/>
              <p14:nvPr/>
            </p14:nvContentPartPr>
            <p14:xfrm>
              <a:off x="4178176" y="993845"/>
              <a:ext cx="6840" cy="8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9C38D27-D4EC-4BAC-BB61-39552C613AA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163776" y="979445"/>
                <a:ext cx="3492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85ACD05-BB75-4A3E-B6D0-1B4ACE753E2F}"/>
                  </a:ext>
                </a:extLst>
              </p14:cNvPr>
              <p14:cNvContentPartPr/>
              <p14:nvPr/>
            </p14:nvContentPartPr>
            <p14:xfrm>
              <a:off x="4322176" y="878285"/>
              <a:ext cx="24120" cy="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85ACD05-BB75-4A3E-B6D0-1B4ACE753E2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307776" y="863885"/>
                <a:ext cx="5220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55716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45E27B-FADA-4AD5-9F78-A4C27C1B0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23" y="0"/>
            <a:ext cx="11492754" cy="407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67A27EB-7C84-4CD1-B75D-C67A2D6FD726}"/>
                  </a:ext>
                </a:extLst>
              </p14:cNvPr>
              <p14:cNvContentPartPr/>
              <p14:nvPr/>
            </p14:nvContentPartPr>
            <p14:xfrm>
              <a:off x="989006" y="4305069"/>
              <a:ext cx="4430880" cy="903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67A27EB-7C84-4CD1-B75D-C67A2D6FD7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4606" y="4290669"/>
                <a:ext cx="4458960" cy="9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5470B83-AC66-481D-BCB0-83877D138168}"/>
                  </a:ext>
                </a:extLst>
              </p14:cNvPr>
              <p14:cNvContentPartPr/>
              <p14:nvPr/>
            </p14:nvContentPartPr>
            <p14:xfrm>
              <a:off x="7128806" y="4550949"/>
              <a:ext cx="857160" cy="663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5470B83-AC66-481D-BCB0-83877D1381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14406" y="4536549"/>
                <a:ext cx="885240" cy="6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3A41812-386A-4E5A-840F-2CD8084FC2DB}"/>
                  </a:ext>
                </a:extLst>
              </p14:cNvPr>
              <p14:cNvContentPartPr/>
              <p14:nvPr/>
            </p14:nvContentPartPr>
            <p14:xfrm>
              <a:off x="5883206" y="4297509"/>
              <a:ext cx="786960" cy="896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3A41812-386A-4E5A-840F-2CD8084FC2D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8806" y="4283109"/>
                <a:ext cx="815040" cy="92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F1B963D-C2BA-43B9-AC31-34A017256201}"/>
                  </a:ext>
                </a:extLst>
              </p14:cNvPr>
              <p14:cNvContentPartPr/>
              <p14:nvPr/>
            </p14:nvContentPartPr>
            <p14:xfrm>
              <a:off x="8775806" y="4965669"/>
              <a:ext cx="36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F1B963D-C2BA-43B9-AC31-34A01725620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61406" y="495126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D844979-1828-4532-9728-9576BA0A6B3E}"/>
                  </a:ext>
                </a:extLst>
              </p14:cNvPr>
              <p14:cNvContentPartPr/>
              <p14:nvPr/>
            </p14:nvContentPartPr>
            <p14:xfrm>
              <a:off x="9914486" y="4397589"/>
              <a:ext cx="154440" cy="31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D844979-1828-4532-9728-9576BA0A6B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00086" y="4383189"/>
                <a:ext cx="1825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0D72224-BA8F-4A9B-B09A-16DAB99C3F4C}"/>
                  </a:ext>
                </a:extLst>
              </p14:cNvPr>
              <p14:cNvContentPartPr/>
              <p14:nvPr/>
            </p14:nvContentPartPr>
            <p14:xfrm>
              <a:off x="11105366" y="5042349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0D72224-BA8F-4A9B-B09A-16DAB99C3F4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090966" y="502794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853C1D3-4AA7-41B9-A227-428B42B5BB0A}"/>
                  </a:ext>
                </a:extLst>
              </p14:cNvPr>
              <p14:cNvContentPartPr/>
              <p14:nvPr/>
            </p14:nvContentPartPr>
            <p14:xfrm>
              <a:off x="10548446" y="4392909"/>
              <a:ext cx="721080" cy="4996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853C1D3-4AA7-41B9-A227-428B42B5BB0A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34046" y="4378509"/>
                <a:ext cx="749160" cy="52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654696-8247-4BA7-A3D3-8E25D96FD921}"/>
                  </a:ext>
                </a:extLst>
              </p14:cNvPr>
              <p14:cNvContentPartPr/>
              <p14:nvPr/>
            </p14:nvContentPartPr>
            <p14:xfrm>
              <a:off x="9542966" y="4571109"/>
              <a:ext cx="654480" cy="2239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654696-8247-4BA7-A3D3-8E25D96FD92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528566" y="4556709"/>
                <a:ext cx="6825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09D1C8A-BA04-4C56-97BE-482FD1C3C984}"/>
                  </a:ext>
                </a:extLst>
              </p14:cNvPr>
              <p14:cNvContentPartPr/>
              <p14:nvPr/>
            </p14:nvContentPartPr>
            <p14:xfrm>
              <a:off x="8361806" y="4357989"/>
              <a:ext cx="768960" cy="449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09D1C8A-BA04-4C56-97BE-482FD1C3C98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47406" y="4343589"/>
                <a:ext cx="797040" cy="47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16847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983043-3B44-4314-AC86-C7A4BC197F40}"/>
                  </a:ext>
                </a:extLst>
              </p14:cNvPr>
              <p14:cNvContentPartPr/>
              <p14:nvPr/>
            </p14:nvContentPartPr>
            <p14:xfrm>
              <a:off x="2073686" y="521829"/>
              <a:ext cx="539640" cy="431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983043-3B44-4314-AC86-C7A4BC197F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9286" y="507429"/>
                <a:ext cx="56772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2462A5C-1A3C-4261-89E3-9A93FE37CE68}"/>
                  </a:ext>
                </a:extLst>
              </p14:cNvPr>
              <p14:cNvContentPartPr/>
              <p14:nvPr/>
            </p14:nvContentPartPr>
            <p14:xfrm>
              <a:off x="722246" y="469269"/>
              <a:ext cx="882000" cy="518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2462A5C-1A3C-4261-89E3-9A93FE37CE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7846" y="454869"/>
                <a:ext cx="910080" cy="54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2FC9D46-56C5-466E-8EB6-51C783B1B572}"/>
                  </a:ext>
                </a:extLst>
              </p14:cNvPr>
              <p14:cNvContentPartPr/>
              <p14:nvPr/>
            </p14:nvContentPartPr>
            <p14:xfrm>
              <a:off x="2962886" y="450909"/>
              <a:ext cx="1167120" cy="539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2FC9D46-56C5-466E-8EB6-51C783B1B5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48486" y="436509"/>
                <a:ext cx="1195200" cy="56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85D4F6-5DD1-4A84-AF2D-6BA7F1177808}"/>
                  </a:ext>
                </a:extLst>
              </p14:cNvPr>
              <p14:cNvContentPartPr/>
              <p14:nvPr/>
            </p14:nvContentPartPr>
            <p14:xfrm>
              <a:off x="5983286" y="432909"/>
              <a:ext cx="910800" cy="1019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85D4F6-5DD1-4A84-AF2D-6BA7F11778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8886" y="418509"/>
                <a:ext cx="93888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BE974D-A97A-4B8C-B00C-EDEDCF1A335F}"/>
                  </a:ext>
                </a:extLst>
              </p14:cNvPr>
              <p14:cNvContentPartPr/>
              <p14:nvPr/>
            </p14:nvContentPartPr>
            <p14:xfrm>
              <a:off x="4720766" y="590949"/>
              <a:ext cx="858600" cy="3578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BE974D-A97A-4B8C-B00C-EDEDCF1A335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06366" y="576549"/>
                <a:ext cx="88668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082739FC-9E3F-47FB-8B64-57E048DA2353}"/>
                  </a:ext>
                </a:extLst>
              </p14:cNvPr>
              <p14:cNvContentPartPr/>
              <p14:nvPr/>
            </p14:nvContentPartPr>
            <p14:xfrm>
              <a:off x="8662406" y="472869"/>
              <a:ext cx="722880" cy="469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082739FC-9E3F-47FB-8B64-57E048DA235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48006" y="458469"/>
                <a:ext cx="75096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FFDFB51-3385-4028-BD59-BA6A91D9E200}"/>
                  </a:ext>
                </a:extLst>
              </p14:cNvPr>
              <p14:cNvContentPartPr/>
              <p14:nvPr/>
            </p14:nvContentPartPr>
            <p14:xfrm>
              <a:off x="7466846" y="427509"/>
              <a:ext cx="735840" cy="5598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FFDFB51-3385-4028-BD59-BA6A91D9E2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52446" y="413109"/>
                <a:ext cx="76392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AB97515-827C-4FBC-BC99-151A884E9FA1}"/>
                  </a:ext>
                </a:extLst>
              </p14:cNvPr>
              <p14:cNvContentPartPr/>
              <p14:nvPr/>
            </p14:nvContentPartPr>
            <p14:xfrm>
              <a:off x="10055966" y="590949"/>
              <a:ext cx="236880" cy="3614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AB97515-827C-4FBC-BC99-151A884E9FA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41566" y="576549"/>
                <a:ext cx="2649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1BA7AC6-511D-4BDD-84AB-4D9C68E99DC1}"/>
                  </a:ext>
                </a:extLst>
              </p14:cNvPr>
              <p14:cNvContentPartPr/>
              <p14:nvPr/>
            </p14:nvContentPartPr>
            <p14:xfrm>
              <a:off x="10750406" y="621909"/>
              <a:ext cx="992880" cy="6498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1BA7AC6-511D-4BDD-84AB-4D9C68E99DC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736006" y="607509"/>
                <a:ext cx="102096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BDED16A-060B-4702-80CC-9D2AE0898F6D}"/>
                  </a:ext>
                </a:extLst>
              </p14:cNvPr>
              <p14:cNvContentPartPr/>
              <p14:nvPr/>
            </p14:nvContentPartPr>
            <p14:xfrm>
              <a:off x="1737806" y="1605429"/>
              <a:ext cx="432360" cy="335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BDED16A-060B-4702-80CC-9D2AE0898F6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23406" y="1591029"/>
                <a:ext cx="4604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F283649-C740-4100-A6E7-677B785373AC}"/>
                  </a:ext>
                </a:extLst>
              </p14:cNvPr>
              <p14:cNvContentPartPr/>
              <p14:nvPr/>
            </p14:nvContentPartPr>
            <p14:xfrm>
              <a:off x="2736086" y="1521549"/>
              <a:ext cx="933480" cy="4370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F283649-C740-4100-A6E7-677B785373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721686" y="1507149"/>
                <a:ext cx="96156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82F208-2C03-4515-8447-FF72151D06F8}"/>
                  </a:ext>
                </a:extLst>
              </p14:cNvPr>
              <p14:cNvContentPartPr/>
              <p14:nvPr/>
            </p14:nvContentPartPr>
            <p14:xfrm>
              <a:off x="4147646" y="1520109"/>
              <a:ext cx="1032840" cy="393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82F208-2C03-4515-8447-FF72151D06F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33246" y="1505709"/>
                <a:ext cx="10609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D2F1B7F-03E4-46BB-A129-45CCB6C156EE}"/>
                  </a:ext>
                </a:extLst>
              </p14:cNvPr>
              <p14:cNvContentPartPr/>
              <p14:nvPr/>
            </p14:nvContentPartPr>
            <p14:xfrm>
              <a:off x="886406" y="2653749"/>
              <a:ext cx="623880" cy="486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D2F1B7F-03E4-46BB-A129-45CCB6C156E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2006" y="2639349"/>
                <a:ext cx="65196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F812F57-1570-445C-9BED-7CA3A80D8D1A}"/>
                  </a:ext>
                </a:extLst>
              </p14:cNvPr>
              <p14:cNvContentPartPr/>
              <p14:nvPr/>
            </p14:nvContentPartPr>
            <p14:xfrm>
              <a:off x="1848686" y="2705949"/>
              <a:ext cx="378000" cy="237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F812F57-1570-445C-9BED-7CA3A80D8D1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34286" y="2691549"/>
                <a:ext cx="4060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FDC5192D-2892-49C6-AF03-582C45C16A2D}"/>
                  </a:ext>
                </a:extLst>
              </p14:cNvPr>
              <p14:cNvContentPartPr/>
              <p14:nvPr/>
            </p14:nvContentPartPr>
            <p14:xfrm>
              <a:off x="4595846" y="2526669"/>
              <a:ext cx="111600" cy="321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FDC5192D-2892-49C6-AF03-582C45C16A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81446" y="2512269"/>
                <a:ext cx="139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4EA6E93-D419-4278-B43A-01C0C144E9E4}"/>
                  </a:ext>
                </a:extLst>
              </p14:cNvPr>
              <p14:cNvContentPartPr/>
              <p14:nvPr/>
            </p14:nvContentPartPr>
            <p14:xfrm>
              <a:off x="3659126" y="2487789"/>
              <a:ext cx="575640" cy="407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4EA6E93-D419-4278-B43A-01C0C144E9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44726" y="2473389"/>
                <a:ext cx="6037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AD0E13A-697D-4459-82C9-20E13DE2E63B}"/>
                  </a:ext>
                </a:extLst>
              </p14:cNvPr>
              <p14:cNvContentPartPr/>
              <p14:nvPr/>
            </p14:nvContentPartPr>
            <p14:xfrm>
              <a:off x="2637806" y="2531349"/>
              <a:ext cx="657000" cy="766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AD0E13A-697D-4459-82C9-20E13DE2E63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23406" y="2516949"/>
                <a:ext cx="68508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2FDB7F8-02C8-4FF0-9C53-1BF70E85DFB6}"/>
                  </a:ext>
                </a:extLst>
              </p14:cNvPr>
              <p14:cNvContentPartPr/>
              <p14:nvPr/>
            </p14:nvContentPartPr>
            <p14:xfrm>
              <a:off x="5094086" y="2544309"/>
              <a:ext cx="978840" cy="640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2FDB7F8-02C8-4FF0-9C53-1BF70E85DF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79686" y="2529909"/>
                <a:ext cx="100692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198E6F4-5924-4ECC-BCBF-F048F9EAC728}"/>
                  </a:ext>
                </a:extLst>
              </p14:cNvPr>
              <p14:cNvContentPartPr/>
              <p14:nvPr/>
            </p14:nvContentPartPr>
            <p14:xfrm>
              <a:off x="8431646" y="2496069"/>
              <a:ext cx="555120" cy="399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198E6F4-5924-4ECC-BCBF-F048F9EAC7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417246" y="2481669"/>
                <a:ext cx="5832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C15D2EA-2586-4CE5-BAB5-A898455D898B}"/>
                  </a:ext>
                </a:extLst>
              </p14:cNvPr>
              <p14:cNvContentPartPr/>
              <p14:nvPr/>
            </p14:nvContentPartPr>
            <p14:xfrm>
              <a:off x="7364966" y="2459709"/>
              <a:ext cx="703080" cy="420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C15D2EA-2586-4CE5-BAB5-A898455D89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50566" y="2445309"/>
                <a:ext cx="7311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9761C948-2B28-4868-ABC8-A7542BDDB61E}"/>
                  </a:ext>
                </a:extLst>
              </p14:cNvPr>
              <p14:cNvContentPartPr/>
              <p14:nvPr/>
            </p14:nvContentPartPr>
            <p14:xfrm>
              <a:off x="6514286" y="2576709"/>
              <a:ext cx="393480" cy="3405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9761C948-2B28-4868-ABC8-A7542BDDB6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499886" y="2562309"/>
                <a:ext cx="42156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7B98EEF-2DD9-4B97-8F28-43F6C8FE12C4}"/>
                  </a:ext>
                </a:extLst>
              </p14:cNvPr>
              <p14:cNvContentPartPr/>
              <p14:nvPr/>
            </p14:nvContentPartPr>
            <p14:xfrm>
              <a:off x="9465206" y="2570589"/>
              <a:ext cx="1091160" cy="723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7B98EEF-2DD9-4B97-8F28-43F6C8FE12C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50806" y="2556189"/>
                <a:ext cx="111924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FA2439C-701C-44F9-AE9B-AEE8FBDCC349}"/>
                  </a:ext>
                </a:extLst>
              </p14:cNvPr>
              <p14:cNvContentPartPr/>
              <p14:nvPr/>
            </p14:nvContentPartPr>
            <p14:xfrm>
              <a:off x="1258646" y="3657429"/>
              <a:ext cx="194400" cy="266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FA2439C-701C-44F9-AE9B-AEE8FBDCC3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44246" y="3643029"/>
                <a:ext cx="222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CBBF042-FE28-426F-B1EB-BDD071B1D8AF}"/>
                  </a:ext>
                </a:extLst>
              </p14:cNvPr>
              <p14:cNvContentPartPr/>
              <p14:nvPr/>
            </p14:nvContentPartPr>
            <p14:xfrm>
              <a:off x="1264406" y="3851829"/>
              <a:ext cx="232560" cy="162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CBBF042-FE28-426F-B1EB-BDD071B1D8A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50006" y="3837429"/>
                <a:ext cx="260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B326B88-865F-4EBC-A9FF-30573C9B761D}"/>
                  </a:ext>
                </a:extLst>
              </p14:cNvPr>
              <p14:cNvContentPartPr/>
              <p14:nvPr/>
            </p14:nvContentPartPr>
            <p14:xfrm>
              <a:off x="3141086" y="3706029"/>
              <a:ext cx="263160" cy="1364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B326B88-865F-4EBC-A9FF-30573C9B76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26686" y="3691629"/>
                <a:ext cx="2912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D183D3A-777A-4A38-B8E3-C90AD32F7147}"/>
                  </a:ext>
                </a:extLst>
              </p14:cNvPr>
              <p14:cNvContentPartPr/>
              <p14:nvPr/>
            </p14:nvContentPartPr>
            <p14:xfrm>
              <a:off x="1972526" y="3471669"/>
              <a:ext cx="745200" cy="4705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D183D3A-777A-4A38-B8E3-C90AD32F714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58126" y="3457269"/>
                <a:ext cx="7732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1DD2972-3A3E-4564-A7CF-8523C25EE9A6}"/>
                  </a:ext>
                </a:extLst>
              </p14:cNvPr>
              <p14:cNvContentPartPr/>
              <p14:nvPr/>
            </p14:nvContentPartPr>
            <p14:xfrm>
              <a:off x="3828686" y="3452229"/>
              <a:ext cx="1280520" cy="497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1DD2972-3A3E-4564-A7CF-8523C25EE9A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14286" y="3437829"/>
                <a:ext cx="130860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88ED12F-0FF1-4FD1-A498-A2D634E33C36}"/>
                  </a:ext>
                </a:extLst>
              </p14:cNvPr>
              <p14:cNvContentPartPr/>
              <p14:nvPr/>
            </p14:nvContentPartPr>
            <p14:xfrm>
              <a:off x="722246" y="4486509"/>
              <a:ext cx="436680" cy="5349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88ED12F-0FF1-4FD1-A498-A2D634E33C3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7846" y="4472109"/>
                <a:ext cx="464760" cy="56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67286BF-A022-4377-A6EB-814D5B5A7987}"/>
                  </a:ext>
                </a:extLst>
              </p14:cNvPr>
              <p14:cNvContentPartPr/>
              <p14:nvPr/>
            </p14:nvContentPartPr>
            <p14:xfrm>
              <a:off x="1552766" y="4787469"/>
              <a:ext cx="543240" cy="1994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67286BF-A022-4377-A6EB-814D5B5A798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538366" y="4773069"/>
                <a:ext cx="5713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D31C57A-561C-49C5-A3DE-551855D2BD01}"/>
                  </a:ext>
                </a:extLst>
              </p14:cNvPr>
              <p14:cNvContentPartPr/>
              <p14:nvPr/>
            </p14:nvContentPartPr>
            <p14:xfrm>
              <a:off x="2626286" y="4456989"/>
              <a:ext cx="1744200" cy="5961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D31C57A-561C-49C5-A3DE-551855D2BD0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11886" y="4442589"/>
                <a:ext cx="1772280" cy="62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2E96B4C2-E594-43D2-A674-1C5A7AB25D07}"/>
                  </a:ext>
                </a:extLst>
              </p14:cNvPr>
              <p14:cNvContentPartPr/>
              <p14:nvPr/>
            </p14:nvContentPartPr>
            <p14:xfrm>
              <a:off x="5870246" y="4761909"/>
              <a:ext cx="318240" cy="11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2E96B4C2-E594-43D2-A674-1C5A7AB25D0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855846" y="4747509"/>
                <a:ext cx="346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857B5F6-865B-4FD7-9AFD-E02502FA5D1D}"/>
                  </a:ext>
                </a:extLst>
              </p14:cNvPr>
              <p14:cNvContentPartPr/>
              <p14:nvPr/>
            </p14:nvContentPartPr>
            <p14:xfrm>
              <a:off x="5892566" y="4935789"/>
              <a:ext cx="286200" cy="133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857B5F6-865B-4FD7-9AFD-E02502FA5D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878166" y="4921389"/>
                <a:ext cx="31428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304C91B5-709E-478E-993E-3F264D29DF7C}"/>
                  </a:ext>
                </a:extLst>
              </p14:cNvPr>
              <p14:cNvContentPartPr/>
              <p14:nvPr/>
            </p14:nvContentPartPr>
            <p14:xfrm>
              <a:off x="4794926" y="4414869"/>
              <a:ext cx="770760" cy="795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304C91B5-709E-478E-993E-3F264D29DF7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80526" y="4400469"/>
                <a:ext cx="79884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861DD4D-AF3F-44CA-A737-E25FF30CB4C5}"/>
                  </a:ext>
                </a:extLst>
              </p14:cNvPr>
              <p14:cNvContentPartPr/>
              <p14:nvPr/>
            </p14:nvContentPartPr>
            <p14:xfrm>
              <a:off x="6504926" y="4426749"/>
              <a:ext cx="1986480" cy="7084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861DD4D-AF3F-44CA-A737-E25FF30CB4C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90526" y="4412349"/>
                <a:ext cx="2014560" cy="73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3499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B70C69-32E1-4098-BD04-9F4E50278B93}"/>
                  </a:ext>
                </a:extLst>
              </p14:cNvPr>
              <p14:cNvContentPartPr/>
              <p14:nvPr/>
            </p14:nvContentPartPr>
            <p14:xfrm>
              <a:off x="841046" y="1071909"/>
              <a:ext cx="408240" cy="216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B70C69-32E1-4098-BD04-9F4E50278B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6646" y="1057509"/>
                <a:ext cx="4363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F244D3-4CE5-4165-8F52-F0537D0F2B78}"/>
                  </a:ext>
                </a:extLst>
              </p14:cNvPr>
              <p14:cNvContentPartPr/>
              <p14:nvPr/>
            </p14:nvContentPartPr>
            <p14:xfrm>
              <a:off x="1782446" y="753309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F244D3-4CE5-4165-8F52-F0537D0F2B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68046" y="73890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6FB7D45-169D-443B-8810-1310A89F4F2E}"/>
                  </a:ext>
                </a:extLst>
              </p14:cNvPr>
              <p14:cNvContentPartPr/>
              <p14:nvPr/>
            </p14:nvContentPartPr>
            <p14:xfrm>
              <a:off x="1789286" y="95562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6FB7D45-169D-443B-8810-1310A89F4F2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74886" y="941229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21A4CA4-778C-4DA9-931D-5EF91671BA64}"/>
                  </a:ext>
                </a:extLst>
              </p14:cNvPr>
              <p14:cNvContentPartPr/>
              <p14:nvPr/>
            </p14:nvContentPartPr>
            <p14:xfrm>
              <a:off x="723686" y="417429"/>
              <a:ext cx="697320" cy="4806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21A4CA4-778C-4DA9-931D-5EF91671BA6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9286" y="403029"/>
                <a:ext cx="7254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37C1C12-AC08-40C9-84E4-2D43EB0186DB}"/>
                  </a:ext>
                </a:extLst>
              </p14:cNvPr>
              <p14:cNvContentPartPr/>
              <p14:nvPr/>
            </p14:nvContentPartPr>
            <p14:xfrm>
              <a:off x="2556806" y="526509"/>
              <a:ext cx="416880" cy="477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37C1C12-AC08-40C9-84E4-2D43EB0186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42406" y="512109"/>
                <a:ext cx="4449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5757C8A-9711-47F3-AB62-28FB099546DF}"/>
                  </a:ext>
                </a:extLst>
              </p14:cNvPr>
              <p14:cNvContentPartPr/>
              <p14:nvPr/>
            </p14:nvContentPartPr>
            <p14:xfrm>
              <a:off x="3558686" y="565029"/>
              <a:ext cx="1162080" cy="485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5757C8A-9711-47F3-AB62-28FB099546D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44286" y="550629"/>
                <a:ext cx="119016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D1044FD-7139-4D34-8B1A-57DB77318DA9}"/>
                  </a:ext>
                </a:extLst>
              </p14:cNvPr>
              <p14:cNvContentPartPr/>
              <p14:nvPr/>
            </p14:nvContentPartPr>
            <p14:xfrm>
              <a:off x="4880246" y="513909"/>
              <a:ext cx="1091880" cy="564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D1044FD-7139-4D34-8B1A-57DB77318D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5846" y="499509"/>
                <a:ext cx="111996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BF1DF3A-936B-4D13-B7A3-F4786FB4E0D4}"/>
                  </a:ext>
                </a:extLst>
              </p14:cNvPr>
              <p14:cNvContentPartPr/>
              <p14:nvPr/>
            </p14:nvContentPartPr>
            <p14:xfrm>
              <a:off x="3257726" y="1652949"/>
              <a:ext cx="236880" cy="11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BF1DF3A-936B-4D13-B7A3-F4786FB4E0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3326" y="1638549"/>
                <a:ext cx="264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539AE50-B3FF-4FF1-B12C-977D2FC8F2C2}"/>
                  </a:ext>
                </a:extLst>
              </p14:cNvPr>
              <p14:cNvContentPartPr/>
              <p14:nvPr/>
            </p14:nvContentPartPr>
            <p14:xfrm>
              <a:off x="3242966" y="1822509"/>
              <a:ext cx="214920" cy="2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539AE50-B3FF-4FF1-B12C-977D2FC8F2C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8566" y="1808109"/>
                <a:ext cx="243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F47921B-73BA-489B-BE9A-DC1F7594ED4A}"/>
                  </a:ext>
                </a:extLst>
              </p14:cNvPr>
              <p14:cNvContentPartPr/>
              <p14:nvPr/>
            </p14:nvContentPartPr>
            <p14:xfrm>
              <a:off x="4226126" y="1279629"/>
              <a:ext cx="1290600" cy="620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F47921B-73BA-489B-BE9A-DC1F7594ED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1726" y="1265229"/>
                <a:ext cx="131868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36A8CE5-451B-4DE9-B347-39A5186D2BAC}"/>
                  </a:ext>
                </a:extLst>
              </p14:cNvPr>
              <p14:cNvContentPartPr/>
              <p14:nvPr/>
            </p14:nvContentPartPr>
            <p14:xfrm>
              <a:off x="5947646" y="1630269"/>
              <a:ext cx="157320" cy="1785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36A8CE5-451B-4DE9-B347-39A5186D2BA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33246" y="1615869"/>
                <a:ext cx="185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FE2B90-040C-4BCF-AE03-3DE6BB2EA439}"/>
                  </a:ext>
                </a:extLst>
              </p14:cNvPr>
              <p14:cNvContentPartPr/>
              <p14:nvPr/>
            </p14:nvContentPartPr>
            <p14:xfrm>
              <a:off x="6472526" y="1483389"/>
              <a:ext cx="1129320" cy="3769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FE2B90-040C-4BCF-AE03-3DE6BB2EA4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58126" y="1468989"/>
                <a:ext cx="115740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46752B4-5ACF-4AD0-868A-BAAD3DDC02D2}"/>
                  </a:ext>
                </a:extLst>
              </p14:cNvPr>
              <p14:cNvContentPartPr/>
              <p14:nvPr/>
            </p14:nvContentPartPr>
            <p14:xfrm>
              <a:off x="763286" y="2522349"/>
              <a:ext cx="496440" cy="496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46752B4-5ACF-4AD0-868A-BAAD3DDC02D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886" y="2507949"/>
                <a:ext cx="52452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51F541-8E72-4B20-83B5-79A5381AA1D9}"/>
                  </a:ext>
                </a:extLst>
              </p14:cNvPr>
              <p14:cNvContentPartPr/>
              <p14:nvPr/>
            </p14:nvContentPartPr>
            <p14:xfrm>
              <a:off x="1837166" y="2545749"/>
              <a:ext cx="2584800" cy="5486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51F541-8E72-4B20-83B5-79A5381AA1D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22766" y="2531349"/>
                <a:ext cx="2612880" cy="57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6AD7C2D-E9B8-4EC3-AE91-79DC4D18D0CD}"/>
                  </a:ext>
                </a:extLst>
              </p14:cNvPr>
              <p14:cNvContentPartPr/>
              <p14:nvPr/>
            </p14:nvContentPartPr>
            <p14:xfrm>
              <a:off x="1266926" y="3684789"/>
              <a:ext cx="225720" cy="1746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6AD7C2D-E9B8-4EC3-AE91-79DC4D18D0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252526" y="3670389"/>
                <a:ext cx="25380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E61CA75-71C5-49FA-BC6B-C728CD3BC724}"/>
                  </a:ext>
                </a:extLst>
              </p14:cNvPr>
              <p14:cNvContentPartPr/>
              <p14:nvPr/>
            </p14:nvContentPartPr>
            <p14:xfrm>
              <a:off x="8614166" y="3369069"/>
              <a:ext cx="2388240" cy="6339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E61CA75-71C5-49FA-BC6B-C728CD3BC72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99766" y="3354669"/>
                <a:ext cx="241632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2B900E7-6CBF-4A12-8558-2DAF5E09349A}"/>
                  </a:ext>
                </a:extLst>
              </p14:cNvPr>
              <p14:cNvContentPartPr/>
              <p14:nvPr/>
            </p14:nvContentPartPr>
            <p14:xfrm>
              <a:off x="7341926" y="3573549"/>
              <a:ext cx="825480" cy="2610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2B900E7-6CBF-4A12-8558-2DAF5E09349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327526" y="3559149"/>
                <a:ext cx="8535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225C86B2-0934-4EBD-A2E7-AF41D572F9B0}"/>
                  </a:ext>
                </a:extLst>
              </p14:cNvPr>
              <p14:cNvContentPartPr/>
              <p14:nvPr/>
            </p14:nvContentPartPr>
            <p14:xfrm>
              <a:off x="4650926" y="3392829"/>
              <a:ext cx="2420280" cy="6249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225C86B2-0934-4EBD-A2E7-AF41D572F9B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36526" y="3378429"/>
                <a:ext cx="244836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888B47B-F923-4581-A44A-A938D3F1ED0D}"/>
                  </a:ext>
                </a:extLst>
              </p14:cNvPr>
              <p14:cNvContentPartPr/>
              <p14:nvPr/>
            </p14:nvContentPartPr>
            <p14:xfrm>
              <a:off x="1150286" y="4808349"/>
              <a:ext cx="194040" cy="3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888B47B-F923-4581-A44A-A938D3F1ED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35886" y="4793949"/>
                <a:ext cx="222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CF38EEC3-3EEA-4647-8DEA-9B8A03E83DD4}"/>
                  </a:ext>
                </a:extLst>
              </p14:cNvPr>
              <p14:cNvContentPartPr/>
              <p14:nvPr/>
            </p14:nvContentPartPr>
            <p14:xfrm>
              <a:off x="1148486" y="4975749"/>
              <a:ext cx="164160" cy="14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CF38EEC3-3EEA-4647-8DEA-9B8A03E83DD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4086" y="4961349"/>
                <a:ext cx="1922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079E1C7-F038-4E20-A086-E4100B5FE164}"/>
                  </a:ext>
                </a:extLst>
              </p14:cNvPr>
              <p14:cNvContentPartPr/>
              <p14:nvPr/>
            </p14:nvContentPartPr>
            <p14:xfrm>
              <a:off x="1899086" y="4704669"/>
              <a:ext cx="322200" cy="5040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079E1C7-F038-4E20-A086-E4100B5FE16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84686" y="4690269"/>
                <a:ext cx="3502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07DD0A1-6CF5-458D-A90A-4156512FC654}"/>
                  </a:ext>
                </a:extLst>
              </p14:cNvPr>
              <p14:cNvContentPartPr/>
              <p14:nvPr/>
            </p14:nvContentPartPr>
            <p14:xfrm>
              <a:off x="1885766" y="3450789"/>
              <a:ext cx="3583800" cy="22734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07DD0A1-6CF5-458D-A90A-4156512FC65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71366" y="3436389"/>
                <a:ext cx="3611880" cy="23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A6452755-351F-4D72-89BA-1EF7567334CB}"/>
                  </a:ext>
                </a:extLst>
              </p14:cNvPr>
              <p14:cNvContentPartPr/>
              <p14:nvPr/>
            </p14:nvContentPartPr>
            <p14:xfrm>
              <a:off x="5933606" y="4950189"/>
              <a:ext cx="209520" cy="167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A6452755-351F-4D72-89BA-1EF7567334C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19206" y="4935789"/>
                <a:ext cx="23760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E50FA24B-DB0D-49CC-8C88-5765255B171B}"/>
                  </a:ext>
                </a:extLst>
              </p14:cNvPr>
              <p14:cNvContentPartPr/>
              <p14:nvPr/>
            </p14:nvContentPartPr>
            <p14:xfrm>
              <a:off x="6954206" y="4301469"/>
              <a:ext cx="3723840" cy="1648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E50FA24B-DB0D-49CC-8C88-5765255B171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939806" y="4287069"/>
                <a:ext cx="3751920" cy="167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4F8FA99-1E8D-4941-9621-99A5A59A81C0}"/>
                  </a:ext>
                </a:extLst>
              </p14:cNvPr>
              <p14:cNvContentPartPr/>
              <p14:nvPr/>
            </p14:nvContentPartPr>
            <p14:xfrm>
              <a:off x="4544726" y="6106869"/>
              <a:ext cx="471960" cy="3175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4F8FA99-1E8D-4941-9621-99A5A59A81C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530326" y="6092469"/>
                <a:ext cx="50004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2BE719E-97C0-4F08-B2C9-3ABC69AF1D1F}"/>
                  </a:ext>
                </a:extLst>
              </p14:cNvPr>
              <p14:cNvContentPartPr/>
              <p14:nvPr/>
            </p14:nvContentPartPr>
            <p14:xfrm>
              <a:off x="4055486" y="6299109"/>
              <a:ext cx="187560" cy="144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2BE719E-97C0-4F08-B2C9-3ABC69AF1D1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41086" y="6284709"/>
                <a:ext cx="21564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7744354-1228-4B05-B0EF-FDB93CD13A01}"/>
                  </a:ext>
                </a:extLst>
              </p14:cNvPr>
              <p14:cNvContentPartPr/>
              <p14:nvPr/>
            </p14:nvContentPartPr>
            <p14:xfrm>
              <a:off x="5267246" y="5922549"/>
              <a:ext cx="1230120" cy="71640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7744354-1228-4B05-B0EF-FDB93CD13A0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2846" y="5908149"/>
                <a:ext cx="1258200" cy="744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5500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75BEDC-EC5E-41C8-80A2-79EBB0D2FD69}"/>
                  </a:ext>
                </a:extLst>
              </p14:cNvPr>
              <p14:cNvContentPartPr/>
              <p14:nvPr/>
            </p14:nvContentPartPr>
            <p14:xfrm>
              <a:off x="2024726" y="753669"/>
              <a:ext cx="975960" cy="344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75BEDC-EC5E-41C8-80A2-79EBB0D2FD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326" y="739269"/>
                <a:ext cx="10040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6EDB84-25C5-4695-B8F1-B4F7670E4B54}"/>
                  </a:ext>
                </a:extLst>
              </p14:cNvPr>
              <p14:cNvContentPartPr/>
              <p14:nvPr/>
            </p14:nvContentPartPr>
            <p14:xfrm>
              <a:off x="697406" y="597069"/>
              <a:ext cx="879120" cy="4507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6EDB84-25C5-4695-B8F1-B4F7670E4B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3006" y="582669"/>
                <a:ext cx="9072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1139F1F-A3A4-44FF-AD13-50AEBCBF8477}"/>
                  </a:ext>
                </a:extLst>
              </p14:cNvPr>
              <p14:cNvContentPartPr/>
              <p14:nvPr/>
            </p14:nvContentPartPr>
            <p14:xfrm>
              <a:off x="6786446" y="876789"/>
              <a:ext cx="2667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1139F1F-A3A4-44FF-AD13-50AEBCBF847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2046" y="862389"/>
                <a:ext cx="2948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57E7D66-E57E-4AE8-ACAE-C5596D02D120}"/>
                  </a:ext>
                </a:extLst>
              </p14:cNvPr>
              <p14:cNvContentPartPr/>
              <p14:nvPr/>
            </p14:nvContentPartPr>
            <p14:xfrm>
              <a:off x="6709046" y="1061109"/>
              <a:ext cx="293400" cy="75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57E7D66-E57E-4AE8-ACAE-C5596D02D1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94646" y="1046709"/>
                <a:ext cx="3214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6B186D3-800B-4F73-AABE-5B175055CB36}"/>
                  </a:ext>
                </a:extLst>
              </p14:cNvPr>
              <p14:cNvContentPartPr/>
              <p14:nvPr/>
            </p14:nvContentPartPr>
            <p14:xfrm>
              <a:off x="3479486" y="476829"/>
              <a:ext cx="2939760" cy="619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6B186D3-800B-4F73-AABE-5B175055CB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5086" y="462429"/>
                <a:ext cx="296784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7880FA4-551C-410E-91F7-1119EFFD26DC}"/>
                  </a:ext>
                </a:extLst>
              </p14:cNvPr>
              <p14:cNvContentPartPr/>
              <p14:nvPr/>
            </p14:nvContentPartPr>
            <p14:xfrm>
              <a:off x="7442006" y="508149"/>
              <a:ext cx="258480" cy="4060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7880FA4-551C-410E-91F7-1119EFFD26D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27606" y="493749"/>
                <a:ext cx="28656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CF3C60-F4BC-4F9D-9389-16045D142071}"/>
                  </a:ext>
                </a:extLst>
              </p14:cNvPr>
              <p14:cNvContentPartPr/>
              <p14:nvPr/>
            </p14:nvContentPartPr>
            <p14:xfrm>
              <a:off x="7990646" y="379629"/>
              <a:ext cx="1482840" cy="536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CF3C60-F4BC-4F9D-9389-16045D14207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76246" y="365229"/>
                <a:ext cx="15109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43360EB-A138-40F2-9AA7-691E6446354F}"/>
                  </a:ext>
                </a:extLst>
              </p14:cNvPr>
              <p14:cNvContentPartPr/>
              <p14:nvPr/>
            </p14:nvContentPartPr>
            <p14:xfrm>
              <a:off x="7410686" y="1096389"/>
              <a:ext cx="2278800" cy="70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43360EB-A138-40F2-9AA7-691E6446354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6286" y="1081989"/>
                <a:ext cx="230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071BBB4-9722-426C-B9B7-A21C25FA810F}"/>
                  </a:ext>
                </a:extLst>
              </p14:cNvPr>
              <p14:cNvContentPartPr/>
              <p14:nvPr/>
            </p14:nvContentPartPr>
            <p14:xfrm>
              <a:off x="7535966" y="1403829"/>
              <a:ext cx="1529280" cy="478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071BBB4-9722-426C-B9B7-A21C25FA81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21566" y="1389429"/>
                <a:ext cx="15573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E54C5E1C-DDEF-4228-93A2-F802E88AE6BA}"/>
                  </a:ext>
                </a:extLst>
              </p14:cNvPr>
              <p14:cNvContentPartPr/>
              <p14:nvPr/>
            </p14:nvContentPartPr>
            <p14:xfrm>
              <a:off x="549446" y="2290149"/>
              <a:ext cx="537120" cy="543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E54C5E1C-DDEF-4228-93A2-F802E88AE6B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5046" y="2275749"/>
                <a:ext cx="56520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D43FA17-2500-482F-8FD3-36396680284A}"/>
                  </a:ext>
                </a:extLst>
              </p14:cNvPr>
              <p14:cNvContentPartPr/>
              <p14:nvPr/>
            </p14:nvContentPartPr>
            <p14:xfrm>
              <a:off x="1759406" y="2242989"/>
              <a:ext cx="7129440" cy="14562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D43FA17-2500-482F-8FD3-3639668028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45006" y="2228589"/>
                <a:ext cx="7157520" cy="148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6B8890B-9FE2-4C02-8FAA-1A0EC35AD1BB}"/>
                  </a:ext>
                </a:extLst>
              </p14:cNvPr>
              <p14:cNvContentPartPr/>
              <p14:nvPr/>
            </p14:nvContentPartPr>
            <p14:xfrm>
              <a:off x="1610006" y="4073589"/>
              <a:ext cx="2287800" cy="7855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6B8890B-9FE2-4C02-8FAA-1A0EC35AD1B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95606" y="4059189"/>
                <a:ext cx="2315880" cy="8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1261BF6-F18C-4B47-A8B3-BFDE9A3327E8}"/>
                  </a:ext>
                </a:extLst>
              </p14:cNvPr>
              <p14:cNvContentPartPr/>
              <p14:nvPr/>
            </p14:nvContentPartPr>
            <p14:xfrm>
              <a:off x="4435286" y="4213269"/>
              <a:ext cx="1753200" cy="1545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1261BF6-F18C-4B47-A8B3-BFDE9A3327E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20886" y="4198869"/>
                <a:ext cx="1781280" cy="157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06894BF-9DD6-4533-AFCE-A376F8F80117}"/>
                  </a:ext>
                </a:extLst>
              </p14:cNvPr>
              <p14:cNvContentPartPr/>
              <p14:nvPr/>
            </p14:nvContentPartPr>
            <p14:xfrm>
              <a:off x="6619766" y="4053429"/>
              <a:ext cx="2252520" cy="205848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06894BF-9DD6-4533-AFCE-A376F8F8011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05366" y="4039029"/>
                <a:ext cx="2280600" cy="20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7C10ADB-7461-4A0E-889A-07959421031A}"/>
                  </a:ext>
                </a:extLst>
              </p14:cNvPr>
              <p14:cNvContentPartPr/>
              <p14:nvPr/>
            </p14:nvContentPartPr>
            <p14:xfrm>
              <a:off x="9244526" y="5277069"/>
              <a:ext cx="384480" cy="457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7C10ADB-7461-4A0E-889A-07959421031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30126" y="5262669"/>
                <a:ext cx="41256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2A3F2727-D9D8-48F8-BFCC-2544535BC77C}"/>
                  </a:ext>
                </a:extLst>
              </p14:cNvPr>
              <p14:cNvContentPartPr/>
              <p14:nvPr/>
            </p14:nvContentPartPr>
            <p14:xfrm>
              <a:off x="9305366" y="4396509"/>
              <a:ext cx="379800" cy="6004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2A3F2727-D9D8-48F8-BFCC-2544535BC77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90966" y="4382109"/>
                <a:ext cx="407880" cy="62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63129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EAD7AC36-9D60-47D7-9F77-9541CC291FDF}"/>
                  </a:ext>
                </a:extLst>
              </p14:cNvPr>
              <p14:cNvContentPartPr/>
              <p14:nvPr/>
            </p14:nvContentPartPr>
            <p14:xfrm>
              <a:off x="819806" y="322029"/>
              <a:ext cx="2169000" cy="864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EAD7AC36-9D60-47D7-9F77-9541CC291FD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406" y="307629"/>
                <a:ext cx="2197080" cy="89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6B7ACEB-5B6B-48AB-8107-8D4EDA7CE3A4}"/>
                  </a:ext>
                </a:extLst>
              </p14:cNvPr>
              <p14:cNvContentPartPr/>
              <p14:nvPr/>
            </p14:nvContentPartPr>
            <p14:xfrm>
              <a:off x="3905726" y="336069"/>
              <a:ext cx="535680" cy="663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6B7ACEB-5B6B-48AB-8107-8D4EDA7CE3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91326" y="321669"/>
                <a:ext cx="563760" cy="6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38D16B6-D4FE-4BDA-95BC-BD17534E3C95}"/>
                  </a:ext>
                </a:extLst>
              </p14:cNvPr>
              <p14:cNvContentPartPr/>
              <p14:nvPr/>
            </p14:nvContentPartPr>
            <p14:xfrm>
              <a:off x="3150446" y="469269"/>
              <a:ext cx="458640" cy="3978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38D16B6-D4FE-4BDA-95BC-BD17534E3C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36046" y="454869"/>
                <a:ext cx="48672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351D9E0-8787-4D4F-AB5D-21BFA6F6B472}"/>
                  </a:ext>
                </a:extLst>
              </p14:cNvPr>
              <p14:cNvContentPartPr/>
              <p14:nvPr/>
            </p14:nvContentPartPr>
            <p14:xfrm>
              <a:off x="1162526" y="1339749"/>
              <a:ext cx="732960" cy="634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351D9E0-8787-4D4F-AB5D-21BFA6F6B4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126" y="1325349"/>
                <a:ext cx="76104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5DC700-C6EB-4FDC-9CEA-3FD908F86C66}"/>
                  </a:ext>
                </a:extLst>
              </p14:cNvPr>
              <p14:cNvContentPartPr/>
              <p14:nvPr/>
            </p14:nvContentPartPr>
            <p14:xfrm>
              <a:off x="2318126" y="1380429"/>
              <a:ext cx="1684440" cy="4726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5DC700-C6EB-4FDC-9CEA-3FD908F86C6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03726" y="1366029"/>
                <a:ext cx="171252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021BA7E-8F69-4608-8A9C-5665E64FBD60}"/>
                  </a:ext>
                </a:extLst>
              </p14:cNvPr>
              <p14:cNvContentPartPr/>
              <p14:nvPr/>
            </p14:nvContentPartPr>
            <p14:xfrm>
              <a:off x="4420526" y="1452429"/>
              <a:ext cx="703800" cy="3686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021BA7E-8F69-4608-8A9C-5665E64FBD6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06126" y="1438029"/>
                <a:ext cx="73188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CFB103D-D007-427A-93A1-DE5AF57286FF}"/>
                  </a:ext>
                </a:extLst>
              </p14:cNvPr>
              <p14:cNvContentPartPr/>
              <p14:nvPr/>
            </p14:nvContentPartPr>
            <p14:xfrm>
              <a:off x="5527886" y="1401669"/>
              <a:ext cx="744840" cy="9374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CFB103D-D007-427A-93A1-DE5AF57286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3486" y="1387269"/>
                <a:ext cx="772920" cy="9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1482BC7-DC5E-4F0E-A59F-62022C9DB8F1}"/>
                  </a:ext>
                </a:extLst>
              </p14:cNvPr>
              <p14:cNvContentPartPr/>
              <p14:nvPr/>
            </p14:nvContentPartPr>
            <p14:xfrm>
              <a:off x="6635246" y="1400229"/>
              <a:ext cx="877320" cy="501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1482BC7-DC5E-4F0E-A59F-62022C9DB8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620846" y="1385829"/>
                <a:ext cx="9054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BDFCEDD-EC56-44FD-ABA8-8BE7DC28324B}"/>
                  </a:ext>
                </a:extLst>
              </p14:cNvPr>
              <p14:cNvContentPartPr/>
              <p14:nvPr/>
            </p14:nvContentPartPr>
            <p14:xfrm>
              <a:off x="7889846" y="1384029"/>
              <a:ext cx="581040" cy="4406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BDFCEDD-EC56-44FD-ABA8-8BE7DC28324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875446" y="1369629"/>
                <a:ext cx="6091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E83B136-5B30-4527-B75D-2BEC4F3D3587}"/>
                  </a:ext>
                </a:extLst>
              </p14:cNvPr>
              <p14:cNvContentPartPr/>
              <p14:nvPr/>
            </p14:nvContentPartPr>
            <p14:xfrm>
              <a:off x="9768326" y="1367829"/>
              <a:ext cx="654120" cy="452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E83B136-5B30-4527-B75D-2BEC4F3D35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753926" y="1353429"/>
                <a:ext cx="6822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750D34C-B259-4B99-B98D-D8990B0E1958}"/>
                  </a:ext>
                </a:extLst>
              </p14:cNvPr>
              <p14:cNvContentPartPr/>
              <p14:nvPr/>
            </p14:nvContentPartPr>
            <p14:xfrm>
              <a:off x="8850326" y="1488069"/>
              <a:ext cx="600120" cy="365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750D34C-B259-4B99-B98D-D8990B0E195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35926" y="1473669"/>
                <a:ext cx="62820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B5A84C7-2B74-455D-8C19-B1401DAB8077}"/>
                  </a:ext>
                </a:extLst>
              </p14:cNvPr>
              <p14:cNvContentPartPr/>
              <p14:nvPr/>
            </p14:nvContentPartPr>
            <p14:xfrm>
              <a:off x="2237846" y="2227149"/>
              <a:ext cx="315360" cy="516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B5A84C7-2B74-455D-8C19-B1401DAB80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3446" y="2212749"/>
                <a:ext cx="34344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58F7370-0AE6-48F3-8624-2EB6C23EF0D3}"/>
                  </a:ext>
                </a:extLst>
              </p14:cNvPr>
              <p14:cNvContentPartPr/>
              <p14:nvPr/>
            </p14:nvContentPartPr>
            <p14:xfrm>
              <a:off x="2883686" y="2322549"/>
              <a:ext cx="1105560" cy="639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58F7370-0AE6-48F3-8624-2EB6C23EF0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69286" y="2308149"/>
                <a:ext cx="113364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7EF0A6B-B2CF-4094-8611-43364ACBAD31}"/>
                  </a:ext>
                </a:extLst>
              </p14:cNvPr>
              <p14:cNvContentPartPr/>
              <p14:nvPr/>
            </p14:nvContentPartPr>
            <p14:xfrm>
              <a:off x="4405046" y="2352789"/>
              <a:ext cx="478800" cy="3942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7EF0A6B-B2CF-4094-8611-43364ACBAD3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90646" y="2338389"/>
                <a:ext cx="5068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E2AA48C-5533-4FE6-8C3A-0C80E941B863}"/>
                  </a:ext>
                </a:extLst>
              </p14:cNvPr>
              <p14:cNvContentPartPr/>
              <p14:nvPr/>
            </p14:nvContentPartPr>
            <p14:xfrm>
              <a:off x="1499486" y="3420549"/>
              <a:ext cx="525600" cy="1260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E2AA48C-5533-4FE6-8C3A-0C80E941B8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85086" y="3406149"/>
                <a:ext cx="5536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DDC8B220-C9CA-4C2A-8DAB-F594D4BE9923}"/>
                  </a:ext>
                </a:extLst>
              </p14:cNvPr>
              <p14:cNvContentPartPr/>
              <p14:nvPr/>
            </p14:nvContentPartPr>
            <p14:xfrm>
              <a:off x="4779086" y="3144069"/>
              <a:ext cx="195480" cy="7128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DDC8B220-C9CA-4C2A-8DAB-F594D4BE992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4686" y="3129669"/>
                <a:ext cx="223560" cy="74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8C6336F-F326-49DF-8A40-635A6228B15C}"/>
                  </a:ext>
                </a:extLst>
              </p14:cNvPr>
              <p14:cNvContentPartPr/>
              <p14:nvPr/>
            </p14:nvContentPartPr>
            <p14:xfrm>
              <a:off x="2408846" y="3152349"/>
              <a:ext cx="2079000" cy="879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8C6336F-F326-49DF-8A40-635A6228B15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94446" y="3137949"/>
                <a:ext cx="2107080" cy="90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2EA7E852-2494-4308-AFD2-2371FE36F124}"/>
                  </a:ext>
                </a:extLst>
              </p14:cNvPr>
              <p14:cNvContentPartPr/>
              <p14:nvPr/>
            </p14:nvContentPartPr>
            <p14:xfrm>
              <a:off x="6857726" y="3613149"/>
              <a:ext cx="130680" cy="236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2EA7E852-2494-4308-AFD2-2371FE36F12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43326" y="3598749"/>
                <a:ext cx="15876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AB970F-1A98-463A-B7EC-833C9AD7A29E}"/>
                  </a:ext>
                </a:extLst>
              </p14:cNvPr>
              <p14:cNvContentPartPr/>
              <p14:nvPr/>
            </p14:nvContentPartPr>
            <p14:xfrm>
              <a:off x="5422046" y="3182229"/>
              <a:ext cx="1137960" cy="4784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AB970F-1A98-463A-B7EC-833C9AD7A2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407646" y="3167829"/>
                <a:ext cx="11660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DAA72F6-6A4C-4DF7-A7D3-5171E3861D16}"/>
                  </a:ext>
                </a:extLst>
              </p14:cNvPr>
              <p14:cNvContentPartPr/>
              <p14:nvPr/>
            </p14:nvContentPartPr>
            <p14:xfrm>
              <a:off x="7530206" y="3086829"/>
              <a:ext cx="2712600" cy="840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DAA72F6-6A4C-4DF7-A7D3-5171E3861D1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15806" y="3072429"/>
                <a:ext cx="2740680" cy="86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1BC699C-CAB2-4D44-8009-57C6ECE21B7A}"/>
                  </a:ext>
                </a:extLst>
              </p14:cNvPr>
              <p14:cNvContentPartPr/>
              <p14:nvPr/>
            </p14:nvContentPartPr>
            <p14:xfrm>
              <a:off x="476006" y="4467069"/>
              <a:ext cx="374760" cy="3427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1BC699C-CAB2-4D44-8009-57C6ECE21B7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1606" y="4452669"/>
                <a:ext cx="40284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7A8F59A-0AA0-40EF-8C70-8825D3A6FD49}"/>
                  </a:ext>
                </a:extLst>
              </p14:cNvPr>
              <p14:cNvContentPartPr/>
              <p14:nvPr/>
            </p14:nvContentPartPr>
            <p14:xfrm>
              <a:off x="1471766" y="4342149"/>
              <a:ext cx="1676520" cy="6138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7A8F59A-0AA0-40EF-8C70-8825D3A6FD4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457366" y="4327749"/>
                <a:ext cx="1704600" cy="64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B7C8561-849A-479F-AFAB-331991E9994D}"/>
                  </a:ext>
                </a:extLst>
              </p14:cNvPr>
              <p14:cNvContentPartPr/>
              <p14:nvPr/>
            </p14:nvContentPartPr>
            <p14:xfrm>
              <a:off x="4392446" y="4632309"/>
              <a:ext cx="264600" cy="38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B7C8561-849A-479F-AFAB-331991E9994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78046" y="4617909"/>
                <a:ext cx="2926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16F1EB9-1B59-442B-9ED1-5C65DD58E1FF}"/>
                  </a:ext>
                </a:extLst>
              </p14:cNvPr>
              <p14:cNvContentPartPr/>
              <p14:nvPr/>
            </p14:nvContentPartPr>
            <p14:xfrm>
              <a:off x="4411526" y="4841829"/>
              <a:ext cx="244080" cy="3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16F1EB9-1B59-442B-9ED1-5C65DD58E1F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97126" y="4827429"/>
                <a:ext cx="272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50E1313-9E7A-4255-93A7-D91F8F30B874}"/>
                  </a:ext>
                </a:extLst>
              </p14:cNvPr>
              <p14:cNvContentPartPr/>
              <p14:nvPr/>
            </p14:nvContentPartPr>
            <p14:xfrm>
              <a:off x="3440246" y="4359429"/>
              <a:ext cx="627120" cy="6282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50E1313-9E7A-4255-93A7-D91F8F30B8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25846" y="4345029"/>
                <a:ext cx="6552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CADE5A4-E76F-4660-8D1B-BB422ACE258A}"/>
                  </a:ext>
                </a:extLst>
              </p14:cNvPr>
              <p14:cNvContentPartPr/>
              <p14:nvPr/>
            </p14:nvContentPartPr>
            <p14:xfrm>
              <a:off x="7046006" y="4163589"/>
              <a:ext cx="1499400" cy="755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CADE5A4-E76F-4660-8D1B-BB422ACE258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31606" y="4149168"/>
                <a:ext cx="1527480" cy="7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1CCE924-F327-45E3-9556-48548F5009B1}"/>
                  </a:ext>
                </a:extLst>
              </p14:cNvPr>
              <p14:cNvContentPartPr/>
              <p14:nvPr/>
            </p14:nvContentPartPr>
            <p14:xfrm>
              <a:off x="8969846" y="4679109"/>
              <a:ext cx="162720" cy="166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1CCE924-F327-45E3-9556-48548F5009B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55446" y="4664709"/>
                <a:ext cx="190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55E1759-D1CB-4293-99B1-EDD4A0F225BA}"/>
                  </a:ext>
                </a:extLst>
              </p14:cNvPr>
              <p14:cNvContentPartPr/>
              <p14:nvPr/>
            </p14:nvContentPartPr>
            <p14:xfrm>
              <a:off x="9621446" y="4204629"/>
              <a:ext cx="1634040" cy="754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55E1759-D1CB-4293-99B1-EDD4A0F225B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607046" y="4190229"/>
                <a:ext cx="166212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FBFB06D-59C3-4C0C-B36A-1A04F21F7F8D}"/>
                  </a:ext>
                </a:extLst>
              </p14:cNvPr>
              <p14:cNvContentPartPr/>
              <p14:nvPr/>
            </p14:nvContentPartPr>
            <p14:xfrm>
              <a:off x="6590966" y="4706109"/>
              <a:ext cx="147600" cy="1422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FBFB06D-59C3-4C0C-B36A-1A04F21F7F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576566" y="4691709"/>
                <a:ext cx="1756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5C38F530-ECD0-4459-96F5-B85E30FE27BD}"/>
                  </a:ext>
                </a:extLst>
              </p14:cNvPr>
              <p14:cNvContentPartPr/>
              <p14:nvPr/>
            </p14:nvContentPartPr>
            <p14:xfrm>
              <a:off x="5309726" y="4149909"/>
              <a:ext cx="876960" cy="10486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5C38F530-ECD0-4459-96F5-B85E30FE27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95326" y="4135509"/>
                <a:ext cx="90504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005DD0E-B03C-4B80-ABD8-D0CB431CC1A8}"/>
                  </a:ext>
                </a:extLst>
              </p14:cNvPr>
              <p14:cNvContentPartPr/>
              <p14:nvPr/>
            </p14:nvContentPartPr>
            <p14:xfrm>
              <a:off x="432086" y="5521869"/>
              <a:ext cx="511920" cy="4064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005DD0E-B03C-4B80-ABD8-D0CB431CC1A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7686" y="5507469"/>
                <a:ext cx="54000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7E4DE209-E0F3-4A45-AF66-9FD00367082A}"/>
                  </a:ext>
                </a:extLst>
              </p14:cNvPr>
              <p14:cNvContentPartPr/>
              <p14:nvPr/>
            </p14:nvContentPartPr>
            <p14:xfrm>
              <a:off x="1584446" y="5373189"/>
              <a:ext cx="1951560" cy="6271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7E4DE209-E0F3-4A45-AF66-9FD00367082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70046" y="5358789"/>
                <a:ext cx="19796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FFFBCFA5-9ECC-4E16-A693-8351DBD8319C}"/>
                  </a:ext>
                </a:extLst>
              </p14:cNvPr>
              <p14:cNvContentPartPr/>
              <p14:nvPr/>
            </p14:nvContentPartPr>
            <p14:xfrm>
              <a:off x="4726526" y="5694309"/>
              <a:ext cx="283680" cy="414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FFFBCFA5-9ECC-4E16-A693-8351DBD8319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12126" y="5679909"/>
                <a:ext cx="31176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C72FB3B-7F09-4BEC-88E4-B5B9741FDE80}"/>
                  </a:ext>
                </a:extLst>
              </p14:cNvPr>
              <p14:cNvContentPartPr/>
              <p14:nvPr/>
            </p14:nvContentPartPr>
            <p14:xfrm>
              <a:off x="4755326" y="5905989"/>
              <a:ext cx="256320" cy="57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C72FB3B-7F09-4BEC-88E4-B5B9741FDE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740926" y="5891589"/>
                <a:ext cx="28440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1CFAB533-25A1-4463-90E5-C608A4B2EDC7}"/>
                  </a:ext>
                </a:extLst>
              </p14:cNvPr>
              <p14:cNvContentPartPr/>
              <p14:nvPr/>
            </p14:nvContentPartPr>
            <p14:xfrm>
              <a:off x="3858566" y="5385069"/>
              <a:ext cx="531360" cy="1105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1CFAB533-25A1-4463-90E5-C608A4B2EDC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44166" y="5370669"/>
                <a:ext cx="559440" cy="11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6954834-0309-417B-A691-452C9B38892F}"/>
                  </a:ext>
                </a:extLst>
              </p14:cNvPr>
              <p14:cNvContentPartPr/>
              <p14:nvPr/>
            </p14:nvContentPartPr>
            <p14:xfrm>
              <a:off x="7590686" y="5499909"/>
              <a:ext cx="963360" cy="4694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6954834-0309-417B-A691-452C9B38892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576286" y="5485509"/>
                <a:ext cx="99144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5B9031D-B4F3-4D21-AB28-AA7640FD06C1}"/>
                  </a:ext>
                </a:extLst>
              </p14:cNvPr>
              <p14:cNvContentPartPr/>
              <p14:nvPr/>
            </p14:nvContentPartPr>
            <p14:xfrm>
              <a:off x="5347886" y="5327469"/>
              <a:ext cx="1698480" cy="11113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5B9031D-B4F3-4D21-AB28-AA7640FD06C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333486" y="5313069"/>
                <a:ext cx="1726560" cy="11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986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1">
            <a:extLst>
              <a:ext uri="{FF2B5EF4-FFF2-40B4-BE49-F238E27FC236}">
                <a16:creationId xmlns:a16="http://schemas.microsoft.com/office/drawing/2014/main" id="{4331BC6F-93E1-46D9-B07E-2B2825848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179388"/>
            <a:ext cx="8528050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F8FF4F7-262A-4AA9-9ECD-F380C48C8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76B3441-2C83-46F0-A2B9-6896D797A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4275" name="Line 3">
            <a:extLst>
              <a:ext uri="{FF2B5EF4-FFF2-40B4-BE49-F238E27FC236}">
                <a16:creationId xmlns:a16="http://schemas.microsoft.com/office/drawing/2014/main" id="{5D179B68-A191-45E5-AF42-E430D5719E0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4276" name="Rectangle 4">
            <a:extLst>
              <a:ext uri="{FF2B5EF4-FFF2-40B4-BE49-F238E27FC236}">
                <a16:creationId xmlns:a16="http://schemas.microsoft.com/office/drawing/2014/main" id="{FBE459F0-698B-49E7-A4B3-35DD01F6E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4277" name="Rectangle 5">
            <a:extLst>
              <a:ext uri="{FF2B5EF4-FFF2-40B4-BE49-F238E27FC236}">
                <a16:creationId xmlns:a16="http://schemas.microsoft.com/office/drawing/2014/main" id="{D105BDD8-5773-4FBE-8C29-7A73579F3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6764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Definition</a:t>
            </a:r>
          </a:p>
        </p:txBody>
      </p:sp>
      <p:pic>
        <p:nvPicPr>
          <p:cNvPr id="54278" name="Picture 6">
            <a:extLst>
              <a:ext uri="{FF2B5EF4-FFF2-40B4-BE49-F238E27FC236}">
                <a16:creationId xmlns:a16="http://schemas.microsoft.com/office/drawing/2014/main" id="{80AF4FF9-130D-4A93-ADF0-97CC76427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286000"/>
            <a:ext cx="82296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09FE552-2592-4E7E-8803-94A60D21F2FD}"/>
                  </a:ext>
                </a:extLst>
              </p14:cNvPr>
              <p14:cNvContentPartPr/>
              <p14:nvPr/>
            </p14:nvContentPartPr>
            <p14:xfrm>
              <a:off x="7221616" y="206088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09FE552-2592-4E7E-8803-94A60D21F2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07216" y="20464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02794C5-100D-4DC5-83E2-0205707FB7C2}"/>
                  </a:ext>
                </a:extLst>
              </p14:cNvPr>
              <p14:cNvContentPartPr/>
              <p14:nvPr/>
            </p14:nvContentPartPr>
            <p14:xfrm>
              <a:off x="3906376" y="1388405"/>
              <a:ext cx="3569040" cy="5007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02794C5-100D-4DC5-83E2-0205707FB7C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1976" y="1374005"/>
                <a:ext cx="35971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81E456-BC6E-4B68-B33E-FD4DC05BC070}"/>
                  </a:ext>
                </a:extLst>
              </p14:cNvPr>
              <p14:cNvContentPartPr/>
              <p14:nvPr/>
            </p14:nvContentPartPr>
            <p14:xfrm>
              <a:off x="5906176" y="2803565"/>
              <a:ext cx="369720" cy="169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81E456-BC6E-4B68-B33E-FD4DC05BC0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91776" y="2789165"/>
                <a:ext cx="39780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2C4D37F-76B0-421C-9815-B69AAFFB0BB6}"/>
                  </a:ext>
                </a:extLst>
              </p14:cNvPr>
              <p14:cNvContentPartPr/>
              <p14:nvPr/>
            </p14:nvContentPartPr>
            <p14:xfrm>
              <a:off x="6195976" y="3160325"/>
              <a:ext cx="355680" cy="220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2C4D37F-76B0-421C-9815-B69AAFFB0BB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81576" y="3145925"/>
                <a:ext cx="3837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A995831-3EBF-49FE-8C23-82ED87ACCCFF}"/>
                  </a:ext>
                </a:extLst>
              </p14:cNvPr>
              <p14:cNvContentPartPr/>
              <p14:nvPr/>
            </p14:nvContentPartPr>
            <p14:xfrm>
              <a:off x="7008136" y="3841085"/>
              <a:ext cx="1785240" cy="558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A995831-3EBF-49FE-8C23-82ED87ACCC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3736" y="3826685"/>
                <a:ext cx="1813320" cy="83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F45197-EF9B-4BCA-9395-0E406F6C6132}"/>
                  </a:ext>
                </a:extLst>
              </p14:cNvPr>
              <p14:cNvContentPartPr/>
              <p14:nvPr/>
            </p14:nvContentPartPr>
            <p14:xfrm>
              <a:off x="2441536" y="729605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F45197-EF9B-4BCA-9395-0E406F6C61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27136" y="71520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C27740-A78B-4B82-BE85-A8D4196E15A3}"/>
                  </a:ext>
                </a:extLst>
              </p14:cNvPr>
              <p14:cNvContentPartPr/>
              <p14:nvPr/>
            </p14:nvContentPartPr>
            <p14:xfrm>
              <a:off x="2457376" y="953165"/>
              <a:ext cx="36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C27740-A78B-4B82-BE85-A8D4196E15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42976" y="938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7C32F74-DEF8-4D23-931B-F5AC3DA0E9A0}"/>
                  </a:ext>
                </a:extLst>
              </p14:cNvPr>
              <p14:cNvContentPartPr/>
              <p14:nvPr/>
            </p14:nvContentPartPr>
            <p14:xfrm>
              <a:off x="879856" y="474365"/>
              <a:ext cx="951840" cy="900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7C32F74-DEF8-4D23-931B-F5AC3DA0E9A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456" y="459965"/>
                <a:ext cx="979920" cy="9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4DF44-85C3-42E2-8927-CBF75611AE6F}"/>
                  </a:ext>
                </a:extLst>
              </p14:cNvPr>
              <p14:cNvContentPartPr/>
              <p14:nvPr/>
            </p14:nvContentPartPr>
            <p14:xfrm>
              <a:off x="3234256" y="569045"/>
              <a:ext cx="411480" cy="490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4DF44-85C3-42E2-8927-CBF75611AE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9856" y="554645"/>
                <a:ext cx="43956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BA315D1-6127-43BA-90EC-A424DC7B0B98}"/>
                  </a:ext>
                </a:extLst>
              </p14:cNvPr>
              <p14:cNvContentPartPr/>
              <p14:nvPr/>
            </p14:nvContentPartPr>
            <p14:xfrm>
              <a:off x="4016536" y="567605"/>
              <a:ext cx="1397880" cy="550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BA315D1-6127-43BA-90EC-A424DC7B0B9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2136" y="553205"/>
                <a:ext cx="142596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29DFFA0-221E-474E-8D27-723ECEEAC9FB}"/>
                  </a:ext>
                </a:extLst>
              </p14:cNvPr>
              <p14:cNvContentPartPr/>
              <p14:nvPr/>
            </p14:nvContentPartPr>
            <p14:xfrm>
              <a:off x="6389296" y="727085"/>
              <a:ext cx="672480" cy="230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29DFFA0-221E-474E-8D27-723ECEEAC9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74896" y="712685"/>
                <a:ext cx="7005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69B429E-4096-4B15-A1B7-916E38FFB214}"/>
                  </a:ext>
                </a:extLst>
              </p14:cNvPr>
              <p14:cNvContentPartPr/>
              <p14:nvPr/>
            </p14:nvContentPartPr>
            <p14:xfrm>
              <a:off x="6388216" y="1295885"/>
              <a:ext cx="504000" cy="4449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69B429E-4096-4B15-A1B7-916E38FFB2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73816" y="1281485"/>
                <a:ext cx="5320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ED917D-5D18-4F21-B8C9-F36821EA48DB}"/>
                  </a:ext>
                </a:extLst>
              </p14:cNvPr>
              <p14:cNvContentPartPr/>
              <p14:nvPr/>
            </p14:nvContentPartPr>
            <p14:xfrm>
              <a:off x="7522576" y="458885"/>
              <a:ext cx="1071720" cy="5317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ED917D-5D18-4F21-B8C9-F36821EA48D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508176" y="444485"/>
                <a:ext cx="1099800" cy="55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A3D616D-DEAA-43A2-95C1-955E55A1630E}"/>
                  </a:ext>
                </a:extLst>
              </p14:cNvPr>
              <p14:cNvContentPartPr/>
              <p14:nvPr/>
            </p14:nvContentPartPr>
            <p14:xfrm>
              <a:off x="9308896" y="397325"/>
              <a:ext cx="1269720" cy="94464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A3D616D-DEAA-43A2-95C1-955E55A1630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94496" y="382925"/>
                <a:ext cx="1297800" cy="9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A395A40-91A1-46AE-BDC2-C8FBB9848CF8}"/>
                  </a:ext>
                </a:extLst>
              </p14:cNvPr>
              <p14:cNvContentPartPr/>
              <p14:nvPr/>
            </p14:nvContentPartPr>
            <p14:xfrm>
              <a:off x="10142296" y="1586045"/>
              <a:ext cx="999000" cy="411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A395A40-91A1-46AE-BDC2-C8FBB9848CF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27896" y="1571645"/>
                <a:ext cx="102708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CF79A9F-CE38-4B61-B119-7B9871580657}"/>
                  </a:ext>
                </a:extLst>
              </p14:cNvPr>
              <p14:cNvContentPartPr/>
              <p14:nvPr/>
            </p14:nvContentPartPr>
            <p14:xfrm>
              <a:off x="7365976" y="1563725"/>
              <a:ext cx="2113920" cy="4215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CF79A9F-CE38-4B61-B119-7B98715806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1576" y="1549325"/>
                <a:ext cx="214200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367F092-BBB5-48B1-AC91-0EA58B6AB1D3}"/>
                  </a:ext>
                </a:extLst>
              </p14:cNvPr>
              <p14:cNvContentPartPr/>
              <p14:nvPr/>
            </p14:nvContentPartPr>
            <p14:xfrm>
              <a:off x="2620096" y="2347805"/>
              <a:ext cx="1077120" cy="7992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367F092-BBB5-48B1-AC91-0EA58B6AB1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5696" y="2333405"/>
                <a:ext cx="110520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9F2C154-BB66-433F-BBED-F3786AC5CF6D}"/>
                  </a:ext>
                </a:extLst>
              </p14:cNvPr>
              <p14:cNvContentPartPr/>
              <p14:nvPr/>
            </p14:nvContentPartPr>
            <p14:xfrm>
              <a:off x="1368016" y="2247365"/>
              <a:ext cx="828000" cy="10044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9F2C154-BB66-433F-BBED-F3786AC5CF6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353616" y="2232965"/>
                <a:ext cx="856080" cy="10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F1A73A36-1CFB-4A86-898C-77C77549582A}"/>
                  </a:ext>
                </a:extLst>
              </p14:cNvPr>
              <p14:cNvContentPartPr/>
              <p14:nvPr/>
            </p14:nvContentPartPr>
            <p14:xfrm>
              <a:off x="4150456" y="2230805"/>
              <a:ext cx="1264320" cy="456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F1A73A36-1CFB-4A86-898C-77C77549582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36056" y="2216405"/>
                <a:ext cx="129240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77EC623-F173-47AF-81BD-BD2945935198}"/>
                  </a:ext>
                </a:extLst>
              </p14:cNvPr>
              <p14:cNvContentPartPr/>
              <p14:nvPr/>
            </p14:nvContentPartPr>
            <p14:xfrm>
              <a:off x="5982496" y="2500085"/>
              <a:ext cx="492480" cy="2293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77EC623-F173-47AF-81BD-BD294593519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68096" y="2485685"/>
                <a:ext cx="520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8A7E193-DD49-44F5-82DE-FA0E615E5AA7}"/>
                  </a:ext>
                </a:extLst>
              </p14:cNvPr>
              <p14:cNvContentPartPr/>
              <p14:nvPr/>
            </p14:nvContentPartPr>
            <p14:xfrm>
              <a:off x="9536056" y="2428085"/>
              <a:ext cx="843120" cy="7110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8A7E193-DD49-44F5-82DE-FA0E615E5AA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21656" y="2413685"/>
                <a:ext cx="87120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2CED6AE-B627-428B-860A-0959EA948389}"/>
                  </a:ext>
                </a:extLst>
              </p14:cNvPr>
              <p14:cNvContentPartPr/>
              <p14:nvPr/>
            </p14:nvContentPartPr>
            <p14:xfrm>
              <a:off x="8301256" y="2501165"/>
              <a:ext cx="725400" cy="6336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2CED6AE-B627-428B-860A-0959EA9483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286856" y="2486765"/>
                <a:ext cx="753480" cy="66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A54E56A-B64F-42C9-8E5A-62C0EB20595D}"/>
                  </a:ext>
                </a:extLst>
              </p14:cNvPr>
              <p14:cNvContentPartPr/>
              <p14:nvPr/>
            </p14:nvContentPartPr>
            <p14:xfrm>
              <a:off x="3826096" y="3660365"/>
              <a:ext cx="64440" cy="110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A54E56A-B64F-42C9-8E5A-62C0EB2059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11696" y="3645965"/>
                <a:ext cx="925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882AFD4-63AC-46C1-96AD-A6BF8E21F4DA}"/>
                  </a:ext>
                </a:extLst>
              </p14:cNvPr>
              <p14:cNvContentPartPr/>
              <p14:nvPr/>
            </p14:nvContentPartPr>
            <p14:xfrm>
              <a:off x="3193936" y="3926405"/>
              <a:ext cx="745920" cy="5940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882AFD4-63AC-46C1-96AD-A6BF8E21F4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179536" y="3912005"/>
                <a:ext cx="77400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6D2D67E-F5B0-4E6A-8ACF-BD2428DF44C9}"/>
                  </a:ext>
                </a:extLst>
              </p14:cNvPr>
              <p14:cNvContentPartPr/>
              <p14:nvPr/>
            </p14:nvContentPartPr>
            <p14:xfrm>
              <a:off x="2395816" y="3693485"/>
              <a:ext cx="459360" cy="45720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6D2D67E-F5B0-4E6A-8ACF-BD2428DF44C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81416" y="3679085"/>
                <a:ext cx="48744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2C79895-A39A-4B7A-AD21-1254F6BEF3F8}"/>
                  </a:ext>
                </a:extLst>
              </p14:cNvPr>
              <p14:cNvContentPartPr/>
              <p14:nvPr/>
            </p14:nvContentPartPr>
            <p14:xfrm>
              <a:off x="1102696" y="3849005"/>
              <a:ext cx="916560" cy="451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2C79895-A39A-4B7A-AD21-1254F6BEF3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88296" y="3834605"/>
                <a:ext cx="94464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40618D7-746A-42AF-88B8-1440095C5CA9}"/>
                  </a:ext>
                </a:extLst>
              </p14:cNvPr>
              <p14:cNvContentPartPr/>
              <p14:nvPr/>
            </p14:nvContentPartPr>
            <p14:xfrm>
              <a:off x="9300976" y="3956645"/>
              <a:ext cx="517320" cy="262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40618D7-746A-42AF-88B8-1440095C5CA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286576" y="3942245"/>
                <a:ext cx="5454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85805167-B909-4661-9E7F-0106DC4933C1}"/>
                  </a:ext>
                </a:extLst>
              </p14:cNvPr>
              <p14:cNvContentPartPr/>
              <p14:nvPr/>
            </p14:nvContentPartPr>
            <p14:xfrm>
              <a:off x="8093536" y="3634445"/>
              <a:ext cx="850320" cy="9982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85805167-B909-4661-9E7F-0106DC4933C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79136" y="3620045"/>
                <a:ext cx="878400" cy="10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B4AA725-FEA9-4C1C-A741-4D8151FB057C}"/>
                  </a:ext>
                </a:extLst>
              </p14:cNvPr>
              <p14:cNvContentPartPr/>
              <p14:nvPr/>
            </p14:nvContentPartPr>
            <p14:xfrm>
              <a:off x="4361776" y="3666845"/>
              <a:ext cx="3365640" cy="9266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B4AA725-FEA9-4C1C-A741-4D8151FB057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47376" y="3652445"/>
                <a:ext cx="3393720" cy="9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30AD78E-B95E-49C5-BBED-C365756A4CFE}"/>
                  </a:ext>
                </a:extLst>
              </p14:cNvPr>
              <p14:cNvContentPartPr/>
              <p14:nvPr/>
            </p14:nvContentPartPr>
            <p14:xfrm>
              <a:off x="1845376" y="5124485"/>
              <a:ext cx="13680" cy="2124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30AD78E-B95E-49C5-BBED-C365756A4CF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30976" y="5110085"/>
                <a:ext cx="41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4F8D7CF-F30F-49E6-B979-01F9A3DFE97E}"/>
                  </a:ext>
                </a:extLst>
              </p14:cNvPr>
              <p14:cNvContentPartPr/>
              <p14:nvPr/>
            </p14:nvContentPartPr>
            <p14:xfrm>
              <a:off x="1861216" y="5324645"/>
              <a:ext cx="360" cy="3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4F8D7CF-F30F-49E6-B979-01F9A3DFE97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46816" y="53102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1279A78-9432-4A36-A03A-EDFFEF1A0079}"/>
                  </a:ext>
                </a:extLst>
              </p14:cNvPr>
              <p14:cNvContentPartPr/>
              <p14:nvPr/>
            </p14:nvContentPartPr>
            <p14:xfrm>
              <a:off x="1001536" y="4848005"/>
              <a:ext cx="520200" cy="6044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1279A78-9432-4A36-A03A-EDFFEF1A00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87136" y="4833605"/>
                <a:ext cx="54828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6C62DB8-0F07-4038-A0E4-92FCE4A4AA0B}"/>
                  </a:ext>
                </a:extLst>
              </p14:cNvPr>
              <p14:cNvContentPartPr/>
              <p14:nvPr/>
            </p14:nvContentPartPr>
            <p14:xfrm>
              <a:off x="2517496" y="4919645"/>
              <a:ext cx="307800" cy="4179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6C62DB8-0F07-4038-A0E4-92FCE4A4AA0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503096" y="4905245"/>
                <a:ext cx="33588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F26CF8A2-E8AE-48BD-8757-9A8698391E17}"/>
                  </a:ext>
                </a:extLst>
              </p14:cNvPr>
              <p14:cNvContentPartPr/>
              <p14:nvPr/>
            </p14:nvContentPartPr>
            <p14:xfrm>
              <a:off x="3135256" y="5224205"/>
              <a:ext cx="61560" cy="19800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F26CF8A2-E8AE-48BD-8757-9A8698391E1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120856" y="5209805"/>
                <a:ext cx="896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E9CAEF7-1D77-4240-9AB7-6207786052DC}"/>
                  </a:ext>
                </a:extLst>
              </p14:cNvPr>
              <p14:cNvContentPartPr/>
              <p14:nvPr/>
            </p14:nvContentPartPr>
            <p14:xfrm>
              <a:off x="3507136" y="4868165"/>
              <a:ext cx="1163880" cy="6094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E9CAEF7-1D77-4240-9AB7-6207786052D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492736" y="4853765"/>
                <a:ext cx="119196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15447FC-314A-4BEA-8D5F-521781BAADCA}"/>
                  </a:ext>
                </a:extLst>
              </p14:cNvPr>
              <p14:cNvContentPartPr/>
              <p14:nvPr/>
            </p14:nvContentPartPr>
            <p14:xfrm>
              <a:off x="4103296" y="1392005"/>
              <a:ext cx="760680" cy="6681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15447FC-314A-4BEA-8D5F-521781BAAD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88896" y="1377605"/>
                <a:ext cx="78876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702A8BC-DD3F-438C-90F6-3C83CC9A34CC}"/>
                  </a:ext>
                </a:extLst>
              </p14:cNvPr>
              <p14:cNvContentPartPr/>
              <p14:nvPr/>
            </p14:nvContentPartPr>
            <p14:xfrm>
              <a:off x="3117256" y="1401725"/>
              <a:ext cx="638640" cy="5436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702A8BC-DD3F-438C-90F6-3C83CC9A34C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02856" y="1387325"/>
                <a:ext cx="6667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5F7A7FD-281B-4EAC-9D6F-78B6B49BCA35}"/>
                  </a:ext>
                </a:extLst>
              </p14:cNvPr>
              <p14:cNvContentPartPr/>
              <p14:nvPr/>
            </p14:nvContentPartPr>
            <p14:xfrm>
              <a:off x="6888616" y="2494325"/>
              <a:ext cx="989640" cy="3355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5F7A7FD-281B-4EAC-9D6F-78B6B49BCA3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74216" y="2479925"/>
                <a:ext cx="1017720" cy="3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7485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A41B8DE-3CEA-4638-8A62-256A83C52BC6}"/>
                  </a:ext>
                </a:extLst>
              </p14:cNvPr>
              <p14:cNvContentPartPr/>
              <p14:nvPr/>
            </p14:nvContentPartPr>
            <p14:xfrm>
              <a:off x="750616" y="481205"/>
              <a:ext cx="3606120" cy="749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A41B8DE-3CEA-4638-8A62-256A83C52B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216" y="466805"/>
                <a:ext cx="363420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7D8F301-D475-4D90-879F-2DFEA228C8C4}"/>
                  </a:ext>
                </a:extLst>
              </p14:cNvPr>
              <p14:cNvContentPartPr/>
              <p14:nvPr/>
            </p14:nvContentPartPr>
            <p14:xfrm>
              <a:off x="4911856" y="1034165"/>
              <a:ext cx="3286800" cy="62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7D8F301-D475-4D90-879F-2DFEA228C8C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97456" y="1019765"/>
                <a:ext cx="33148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1D4B5DB1-74B5-42D9-8BF4-0C0CBB189234}"/>
                  </a:ext>
                </a:extLst>
              </p14:cNvPr>
              <p14:cNvContentPartPr/>
              <p14:nvPr/>
            </p14:nvContentPartPr>
            <p14:xfrm>
              <a:off x="5707456" y="1280765"/>
              <a:ext cx="1330920" cy="11880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1D4B5DB1-74B5-42D9-8BF4-0C0CBB1892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93056" y="1266365"/>
                <a:ext cx="1359000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4939F7-67D7-439F-8F32-FB88E86CBAE6}"/>
                  </a:ext>
                </a:extLst>
              </p14:cNvPr>
              <p14:cNvContentPartPr/>
              <p14:nvPr/>
            </p14:nvContentPartPr>
            <p14:xfrm>
              <a:off x="5010496" y="99605"/>
              <a:ext cx="719280" cy="838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4939F7-67D7-439F-8F32-FB88E86CBA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96096" y="85205"/>
                <a:ext cx="747360" cy="86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5230E13-4666-4E90-836B-97AB11B17B94}"/>
                  </a:ext>
                </a:extLst>
              </p14:cNvPr>
              <p14:cNvContentPartPr/>
              <p14:nvPr/>
            </p14:nvContentPartPr>
            <p14:xfrm>
              <a:off x="6329176" y="122285"/>
              <a:ext cx="2154600" cy="7754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5230E13-4666-4E90-836B-97AB11B17B9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14776" y="107885"/>
                <a:ext cx="2182680" cy="80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2227727-5DE9-4FF0-BD26-3B2F78535421}"/>
                  </a:ext>
                </a:extLst>
              </p14:cNvPr>
              <p14:cNvContentPartPr/>
              <p14:nvPr/>
            </p14:nvContentPartPr>
            <p14:xfrm>
              <a:off x="1087936" y="3183005"/>
              <a:ext cx="1331280" cy="514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2227727-5DE9-4FF0-BD26-3B2F785354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3536" y="3168605"/>
                <a:ext cx="135936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D0EB4C55-03B6-4464-B3BC-BAF9F8DBE82A}"/>
                  </a:ext>
                </a:extLst>
              </p14:cNvPr>
              <p14:cNvContentPartPr/>
              <p14:nvPr/>
            </p14:nvContentPartPr>
            <p14:xfrm>
              <a:off x="2860936" y="3079325"/>
              <a:ext cx="3011760" cy="9190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D0EB4C55-03B6-4464-B3BC-BAF9F8DBE82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46536" y="3064925"/>
                <a:ext cx="3039840" cy="9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3A1D2A1-D510-4511-ABB4-801CA0FC3264}"/>
                  </a:ext>
                </a:extLst>
              </p14:cNvPr>
              <p14:cNvContentPartPr/>
              <p14:nvPr/>
            </p14:nvContentPartPr>
            <p14:xfrm>
              <a:off x="6093376" y="3173645"/>
              <a:ext cx="3499920" cy="6242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3A1D2A1-D510-4511-ABB4-801CA0FC32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78976" y="3159245"/>
                <a:ext cx="352800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5B78269-3603-4C3D-98D6-3BDCC1AF95A7}"/>
                  </a:ext>
                </a:extLst>
              </p14:cNvPr>
              <p14:cNvContentPartPr/>
              <p14:nvPr/>
            </p14:nvContentPartPr>
            <p14:xfrm>
              <a:off x="11037256" y="3213605"/>
              <a:ext cx="867960" cy="662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5B78269-3603-4C3D-98D6-3BDCC1AF95A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022856" y="3199205"/>
                <a:ext cx="89604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B2B6A248-61F0-4372-81C1-2D0F67B3871B}"/>
                  </a:ext>
                </a:extLst>
              </p14:cNvPr>
              <p14:cNvContentPartPr/>
              <p14:nvPr/>
            </p14:nvContentPartPr>
            <p14:xfrm>
              <a:off x="9876976" y="3364805"/>
              <a:ext cx="862560" cy="26244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B2B6A248-61F0-4372-81C1-2D0F67B3871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862576" y="3350405"/>
                <a:ext cx="8906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CABD1AF-1496-49D1-A503-3D3414B38C00}"/>
                  </a:ext>
                </a:extLst>
              </p14:cNvPr>
              <p14:cNvContentPartPr/>
              <p14:nvPr/>
            </p14:nvContentPartPr>
            <p14:xfrm>
              <a:off x="605176" y="4461725"/>
              <a:ext cx="1842120" cy="7992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CABD1AF-1496-49D1-A503-3D3414B38C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0776" y="4447325"/>
                <a:ext cx="187020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6793F7D-3A73-4E18-A7BF-6BD0110E703D}"/>
                  </a:ext>
                </a:extLst>
              </p14:cNvPr>
              <p14:cNvContentPartPr/>
              <p14:nvPr/>
            </p14:nvContentPartPr>
            <p14:xfrm>
              <a:off x="4532416" y="4793645"/>
              <a:ext cx="168480" cy="194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6793F7D-3A73-4E18-A7BF-6BD0110E703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18016" y="4779245"/>
                <a:ext cx="196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BCD66E2-66CB-473C-B307-A4791F7C3F1D}"/>
                  </a:ext>
                </a:extLst>
              </p14:cNvPr>
              <p14:cNvContentPartPr/>
              <p14:nvPr/>
            </p14:nvContentPartPr>
            <p14:xfrm>
              <a:off x="4467976" y="5018645"/>
              <a:ext cx="244440" cy="1404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BCD66E2-66CB-473C-B307-A4791F7C3F1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453576" y="5004245"/>
                <a:ext cx="272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CEEF516-3670-4780-8D51-E78174FDA5FD}"/>
                  </a:ext>
                </a:extLst>
              </p14:cNvPr>
              <p14:cNvContentPartPr/>
              <p14:nvPr/>
            </p14:nvContentPartPr>
            <p14:xfrm>
              <a:off x="2851576" y="4467845"/>
              <a:ext cx="1312200" cy="9255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CEEF516-3670-4780-8D51-E78174FDA5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37176" y="4453445"/>
                <a:ext cx="1340280" cy="9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913B440-F6CB-447D-BFEC-4BDDB195957B}"/>
                  </a:ext>
                </a:extLst>
              </p14:cNvPr>
              <p14:cNvContentPartPr/>
              <p14:nvPr/>
            </p14:nvContentPartPr>
            <p14:xfrm>
              <a:off x="7917136" y="4529765"/>
              <a:ext cx="360000" cy="5432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913B440-F6CB-447D-BFEC-4BDDB195957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902736" y="4515365"/>
                <a:ext cx="38808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22EC3E8-F03C-4A38-995A-E2F7DEC00095}"/>
                  </a:ext>
                </a:extLst>
              </p14:cNvPr>
              <p14:cNvContentPartPr/>
              <p14:nvPr/>
            </p14:nvContentPartPr>
            <p14:xfrm>
              <a:off x="5931376" y="4335725"/>
              <a:ext cx="1637280" cy="103932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22EC3E8-F03C-4A38-995A-E2F7DEC0009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6976" y="4321325"/>
                <a:ext cx="1665360" cy="10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58225A2-1D4C-4FA2-9C1D-B13A7A6829D3}"/>
                  </a:ext>
                </a:extLst>
              </p14:cNvPr>
              <p14:cNvContentPartPr/>
              <p14:nvPr/>
            </p14:nvContentPartPr>
            <p14:xfrm>
              <a:off x="5104816" y="4597805"/>
              <a:ext cx="524520" cy="380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58225A2-1D4C-4FA2-9C1D-B13A7A6829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90416" y="4583405"/>
                <a:ext cx="55260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D5381C1-91D3-45D9-92DB-8C2C2FCDE230}"/>
                  </a:ext>
                </a:extLst>
              </p14:cNvPr>
              <p14:cNvContentPartPr/>
              <p14:nvPr/>
            </p14:nvContentPartPr>
            <p14:xfrm>
              <a:off x="2031856" y="6001445"/>
              <a:ext cx="201240" cy="1861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D5381C1-91D3-45D9-92DB-8C2C2FCDE23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17456" y="5987045"/>
                <a:ext cx="22932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02706036-97B0-4919-96BB-B6E8632BE4FE}"/>
                  </a:ext>
                </a:extLst>
              </p14:cNvPr>
              <p14:cNvContentPartPr/>
              <p14:nvPr/>
            </p14:nvContentPartPr>
            <p14:xfrm>
              <a:off x="504016" y="5685725"/>
              <a:ext cx="1157040" cy="5922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02706036-97B0-4919-96BB-B6E8632BE4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9616" y="5671325"/>
                <a:ext cx="11851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7E3E6B6-E89D-49EC-927A-A636CD46A414}"/>
                  </a:ext>
                </a:extLst>
              </p14:cNvPr>
              <p14:cNvContentPartPr/>
              <p14:nvPr/>
            </p14:nvContentPartPr>
            <p14:xfrm>
              <a:off x="2768416" y="5719205"/>
              <a:ext cx="2292840" cy="83880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7E3E6B6-E89D-49EC-927A-A636CD46A41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54016" y="5704805"/>
                <a:ext cx="2320920" cy="86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09B7E9E-4554-446E-B788-7284DE08B271}"/>
                  </a:ext>
                </a:extLst>
              </p14:cNvPr>
              <p14:cNvContentPartPr/>
              <p14:nvPr/>
            </p14:nvContentPartPr>
            <p14:xfrm>
              <a:off x="9885256" y="4269485"/>
              <a:ext cx="1902960" cy="10706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09B7E9E-4554-446E-B788-7284DE08B27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70856" y="4255085"/>
                <a:ext cx="1931040" cy="10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36B0ED0-404D-40EE-9CA3-AA865683BD72}"/>
                  </a:ext>
                </a:extLst>
              </p14:cNvPr>
              <p14:cNvContentPartPr/>
              <p14:nvPr/>
            </p14:nvContentPartPr>
            <p14:xfrm>
              <a:off x="5343496" y="5526605"/>
              <a:ext cx="1188000" cy="473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36B0ED0-404D-40EE-9CA3-AA865683BD7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29096" y="5512205"/>
                <a:ext cx="12160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500949-950C-4CC2-94B1-54CAFCEB7B02}"/>
                  </a:ext>
                </a:extLst>
              </p14:cNvPr>
              <p14:cNvContentPartPr/>
              <p14:nvPr/>
            </p14:nvContentPartPr>
            <p14:xfrm>
              <a:off x="5342056" y="6169565"/>
              <a:ext cx="1216440" cy="5547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500949-950C-4CC2-94B1-54CAFCEB7B0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27656" y="6155165"/>
                <a:ext cx="1244520" cy="5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32371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3D66350-0251-4B73-8804-5457B3D9AF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BBDA97CD-B97C-4648-A731-BC7833663C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5299" name="Line 3">
            <a:extLst>
              <a:ext uri="{FF2B5EF4-FFF2-40B4-BE49-F238E27FC236}">
                <a16:creationId xmlns:a16="http://schemas.microsoft.com/office/drawing/2014/main" id="{49F3307F-8C85-4D8D-8D2D-4D2BEA8A45FC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1D60DE97-986E-40E0-B643-DD3C074149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078DEAE7-AC73-4929-9B78-2F2959025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81201"/>
            <a:ext cx="3429000" cy="192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3-12</a:t>
            </a:r>
            <a:r>
              <a:rPr lang="en-US" altLang="en-US" b="1">
                <a:latin typeface="Arial" panose="020B0604020202020204" pitchFamily="34" charset="0"/>
              </a:rPr>
              <a:t>. </a:t>
            </a:r>
            <a:r>
              <a:rPr lang="en-US" altLang="en-US">
                <a:latin typeface="Arial" panose="020B0604020202020204" pitchFamily="34" charset="0"/>
              </a:rPr>
              <a:t>Hypergeometric distributions for selected values of parameters </a:t>
            </a:r>
            <a:r>
              <a:rPr lang="en-US" altLang="en-US" i="1">
                <a:latin typeface="Arial" panose="020B0604020202020204" pitchFamily="34" charset="0"/>
              </a:rPr>
              <a:t>N</a:t>
            </a:r>
            <a:r>
              <a:rPr lang="en-US" altLang="en-US">
                <a:latin typeface="Arial" panose="020B0604020202020204" pitchFamily="34" charset="0"/>
              </a:rPr>
              <a:t>, </a:t>
            </a:r>
            <a:r>
              <a:rPr lang="en-US" altLang="en-US" i="1">
                <a:latin typeface="Arial" panose="020B0604020202020204" pitchFamily="34" charset="0"/>
              </a:rPr>
              <a:t>K</a:t>
            </a:r>
            <a:r>
              <a:rPr lang="en-US" altLang="en-US">
                <a:latin typeface="Arial" panose="020B0604020202020204" pitchFamily="34" charset="0"/>
              </a:rPr>
              <a:t>, and </a:t>
            </a:r>
            <a:r>
              <a:rPr lang="en-US" altLang="en-US" i="1">
                <a:latin typeface="Arial" panose="020B0604020202020204" pitchFamily="34" charset="0"/>
              </a:rPr>
              <a:t>n</a:t>
            </a:r>
            <a:r>
              <a:rPr lang="en-US" altLang="en-US"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55302" name="Picture 6">
            <a:extLst>
              <a:ext uri="{FF2B5EF4-FFF2-40B4-BE49-F238E27FC236}">
                <a16:creationId xmlns:a16="http://schemas.microsoft.com/office/drawing/2014/main" id="{DA2D5D5E-52DF-4110-88CD-5F1FD28A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1" y="1524000"/>
            <a:ext cx="4594225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120448-1CBB-475D-A28D-0C2668A74FEC}"/>
                  </a:ext>
                </a:extLst>
              </p14:cNvPr>
              <p14:cNvContentPartPr/>
              <p14:nvPr/>
            </p14:nvContentPartPr>
            <p14:xfrm>
              <a:off x="693376" y="297965"/>
              <a:ext cx="2403720" cy="606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120448-1CBB-475D-A28D-0C2668A74FE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8976" y="283565"/>
                <a:ext cx="243180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C4DF32-6EB1-472E-ADDF-128105E9E8E1}"/>
                  </a:ext>
                </a:extLst>
              </p14:cNvPr>
              <p14:cNvContentPartPr/>
              <p14:nvPr/>
            </p14:nvContentPartPr>
            <p14:xfrm>
              <a:off x="1805776" y="1117685"/>
              <a:ext cx="1364400" cy="586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C4DF32-6EB1-472E-ADDF-128105E9E8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91376" y="1103285"/>
                <a:ext cx="1392480" cy="61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A112DF9-ABB1-467F-81D6-ED3C84053947}"/>
                  </a:ext>
                </a:extLst>
              </p14:cNvPr>
              <p14:cNvContentPartPr/>
              <p14:nvPr/>
            </p14:nvContentPartPr>
            <p14:xfrm>
              <a:off x="1739536" y="3068525"/>
              <a:ext cx="919080" cy="586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A112DF9-ABB1-467F-81D6-ED3C8405394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5136" y="3054125"/>
                <a:ext cx="94716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5AC9015-4DF1-4727-A397-2E0A2C7A5358}"/>
                  </a:ext>
                </a:extLst>
              </p14:cNvPr>
              <p14:cNvContentPartPr/>
              <p14:nvPr/>
            </p14:nvContentPartPr>
            <p14:xfrm>
              <a:off x="525616" y="3019205"/>
              <a:ext cx="806760" cy="6577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5AC9015-4DF1-4727-A397-2E0A2C7A53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1216" y="3004805"/>
                <a:ext cx="834840" cy="6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3053754-6CBD-4B96-A6D7-F81C4DBDB59F}"/>
                  </a:ext>
                </a:extLst>
              </p14:cNvPr>
              <p14:cNvContentPartPr/>
              <p14:nvPr/>
            </p14:nvContentPartPr>
            <p14:xfrm>
              <a:off x="2945536" y="2942885"/>
              <a:ext cx="3138480" cy="661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3053754-6CBD-4B96-A6D7-F81C4DBDB5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31136" y="2928485"/>
                <a:ext cx="3166560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B2C0433-CEA5-45FB-B610-B1742C9BB101}"/>
                  </a:ext>
                </a:extLst>
              </p14:cNvPr>
              <p14:cNvContentPartPr/>
              <p14:nvPr/>
            </p14:nvContentPartPr>
            <p14:xfrm>
              <a:off x="5344576" y="4641365"/>
              <a:ext cx="213480" cy="1526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B2C0433-CEA5-45FB-B610-B1742C9BB10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30176" y="4626965"/>
                <a:ext cx="24156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126FE52-5779-4953-B3A7-CF5F689FDF49}"/>
                  </a:ext>
                </a:extLst>
              </p14:cNvPr>
              <p14:cNvContentPartPr/>
              <p14:nvPr/>
            </p14:nvContentPartPr>
            <p14:xfrm>
              <a:off x="831616" y="4187045"/>
              <a:ext cx="4176000" cy="812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126FE52-5779-4953-B3A7-CF5F689FDF4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7216" y="4172645"/>
                <a:ext cx="420408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6615C23-B0B3-4407-85C3-1E35B151537F}"/>
                  </a:ext>
                </a:extLst>
              </p14:cNvPr>
              <p14:cNvContentPartPr/>
              <p14:nvPr/>
            </p14:nvContentPartPr>
            <p14:xfrm>
              <a:off x="10736296" y="3146285"/>
              <a:ext cx="1093320" cy="644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6615C23-B0B3-4407-85C3-1E35B151537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21896" y="3131885"/>
                <a:ext cx="1121400" cy="67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E7C2141-0D03-464C-8077-16167521D192}"/>
                  </a:ext>
                </a:extLst>
              </p14:cNvPr>
              <p14:cNvContentPartPr/>
              <p14:nvPr/>
            </p14:nvContentPartPr>
            <p14:xfrm>
              <a:off x="6056656" y="2926325"/>
              <a:ext cx="4308840" cy="20696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E7C2141-0D03-464C-8077-16167521D19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42256" y="2911925"/>
                <a:ext cx="4336920" cy="20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1CD53E7-CF41-458D-8331-4691045DD4E5}"/>
                  </a:ext>
                </a:extLst>
              </p14:cNvPr>
              <p14:cNvContentPartPr/>
              <p14:nvPr/>
            </p14:nvContentPartPr>
            <p14:xfrm>
              <a:off x="3575896" y="221645"/>
              <a:ext cx="6235560" cy="16815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1CD53E7-CF41-458D-8331-4691045DD4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61496" y="207245"/>
                <a:ext cx="6263640" cy="170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DD6EF82-A0CE-4C69-83A1-3AF3E97259B0}"/>
                  </a:ext>
                </a:extLst>
              </p14:cNvPr>
              <p14:cNvContentPartPr/>
              <p14:nvPr/>
            </p14:nvContentPartPr>
            <p14:xfrm>
              <a:off x="8110816" y="389045"/>
              <a:ext cx="3443400" cy="16614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DD6EF82-A0CE-4C69-83A1-3AF3E97259B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96416" y="374645"/>
                <a:ext cx="3471480" cy="16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5078871-AC19-436B-9154-F1B879A68FED}"/>
                  </a:ext>
                </a:extLst>
              </p14:cNvPr>
              <p14:cNvContentPartPr/>
              <p14:nvPr/>
            </p14:nvContentPartPr>
            <p14:xfrm>
              <a:off x="513016" y="5418965"/>
              <a:ext cx="1536480" cy="789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5078871-AC19-436B-9154-F1B879A68F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8616" y="5404565"/>
                <a:ext cx="1564560" cy="81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7B1AC7C-7077-4C04-88F6-4854E5C53F66}"/>
                  </a:ext>
                </a:extLst>
              </p14:cNvPr>
              <p14:cNvContentPartPr/>
              <p14:nvPr/>
            </p14:nvContentPartPr>
            <p14:xfrm>
              <a:off x="2516776" y="5649725"/>
              <a:ext cx="422640" cy="267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7B1AC7C-7077-4C04-88F6-4854E5C53F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02376" y="5635325"/>
                <a:ext cx="45072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FDCC686-4AA5-4AAD-903D-6475DB52758A}"/>
                  </a:ext>
                </a:extLst>
              </p14:cNvPr>
              <p14:cNvContentPartPr/>
              <p14:nvPr/>
            </p14:nvContentPartPr>
            <p14:xfrm>
              <a:off x="2856256" y="5337965"/>
              <a:ext cx="219600" cy="154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FDCC686-4AA5-4AAD-903D-6475DB5275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41856" y="5323565"/>
                <a:ext cx="247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A2EC70A-DB48-45FA-9EAE-C39E79BAA5F0}"/>
                  </a:ext>
                </a:extLst>
              </p14:cNvPr>
              <p14:cNvContentPartPr/>
              <p14:nvPr/>
            </p14:nvContentPartPr>
            <p14:xfrm>
              <a:off x="3285376" y="5704445"/>
              <a:ext cx="294480" cy="1630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A2EC70A-DB48-45FA-9EAE-C39E79BAA5F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70976" y="5690045"/>
                <a:ext cx="3225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841F7BD2-A197-4A91-B1F1-F1A17432D418}"/>
                  </a:ext>
                </a:extLst>
              </p14:cNvPr>
              <p14:cNvContentPartPr/>
              <p14:nvPr/>
            </p14:nvContentPartPr>
            <p14:xfrm>
              <a:off x="3927256" y="5349125"/>
              <a:ext cx="1697760" cy="7426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841F7BD2-A197-4A91-B1F1-F1A17432D41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12856" y="5334725"/>
                <a:ext cx="1725840" cy="77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48F02A27-4EF9-4B25-A879-DB6563515147}"/>
                  </a:ext>
                </a:extLst>
              </p14:cNvPr>
              <p14:cNvContentPartPr/>
              <p14:nvPr/>
            </p14:nvContentPartPr>
            <p14:xfrm>
              <a:off x="6045856" y="5357765"/>
              <a:ext cx="1833840" cy="68544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48F02A27-4EF9-4B25-A879-DB656351514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031456" y="5343365"/>
                <a:ext cx="1861920" cy="7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1AB7B88-EEB9-4486-924E-3A335A45AA2C}"/>
                  </a:ext>
                </a:extLst>
              </p14:cNvPr>
              <p14:cNvContentPartPr/>
              <p14:nvPr/>
            </p14:nvContentPartPr>
            <p14:xfrm>
              <a:off x="8288296" y="5410685"/>
              <a:ext cx="2648880" cy="1121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1AB7B88-EEB9-4486-924E-3A335A45AA2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73896" y="5396285"/>
                <a:ext cx="2676960" cy="11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7136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6E4AA2C8-F8C3-49BA-AA2E-4537B2F94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 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99844B4A-33E9-47E4-9C7A-7729B38D20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6323" name="Line 3">
            <a:extLst>
              <a:ext uri="{FF2B5EF4-FFF2-40B4-BE49-F238E27FC236}">
                <a16:creationId xmlns:a16="http://schemas.microsoft.com/office/drawing/2014/main" id="{55CA3FCE-618B-4BFB-9FC7-4183C6593B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6705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6324" name="Rectangle 4">
            <a:extLst>
              <a:ext uri="{FF2B5EF4-FFF2-40B4-BE49-F238E27FC236}">
                <a16:creationId xmlns:a16="http://schemas.microsoft.com/office/drawing/2014/main" id="{982515D0-EFF3-4CA7-903F-EDC616836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325" name="Rectangle 5">
            <a:extLst>
              <a:ext uri="{FF2B5EF4-FFF2-40B4-BE49-F238E27FC236}">
                <a16:creationId xmlns:a16="http://schemas.microsoft.com/office/drawing/2014/main" id="{4D23DD90-705C-409A-BCCC-D666DD949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12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>
                <a:solidFill>
                  <a:srgbClr val="3333CC"/>
                </a:solidFill>
              </a:rPr>
              <a:t>Example 3-27</a:t>
            </a:r>
          </a:p>
        </p:txBody>
      </p:sp>
      <p:pic>
        <p:nvPicPr>
          <p:cNvPr id="56326" name="Picture 6">
            <a:extLst>
              <a:ext uri="{FF2B5EF4-FFF2-40B4-BE49-F238E27FC236}">
                <a16:creationId xmlns:a16="http://schemas.microsoft.com/office/drawing/2014/main" id="{C1400D0C-2D1E-4A44-AC73-B0923A620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14600"/>
            <a:ext cx="9144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7" name="Picture 7">
            <a:extLst>
              <a:ext uri="{FF2B5EF4-FFF2-40B4-BE49-F238E27FC236}">
                <a16:creationId xmlns:a16="http://schemas.microsoft.com/office/drawing/2014/main" id="{1190B153-FC2B-48AC-9AA2-FA8757C32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05201"/>
            <a:ext cx="9144000" cy="23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98B3B39E-5A0E-4C18-92B4-ADB30F78A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FE4FDE7A-878F-4997-8989-C31AB3122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7347" name="Line 3">
            <a:extLst>
              <a:ext uri="{FF2B5EF4-FFF2-40B4-BE49-F238E27FC236}">
                <a16:creationId xmlns:a16="http://schemas.microsoft.com/office/drawing/2014/main" id="{75E23384-7438-4667-9B62-296DD845716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7348" name="Rectangle 4">
            <a:extLst>
              <a:ext uri="{FF2B5EF4-FFF2-40B4-BE49-F238E27FC236}">
                <a16:creationId xmlns:a16="http://schemas.microsoft.com/office/drawing/2014/main" id="{67E633D5-20A4-4E45-8377-1E63E8772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7349" name="Rectangle 5">
            <a:extLst>
              <a:ext uri="{FF2B5EF4-FFF2-40B4-BE49-F238E27FC236}">
                <a16:creationId xmlns:a16="http://schemas.microsoft.com/office/drawing/2014/main" id="{63587FB9-6801-4750-86B6-4B29F9649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5240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>
                <a:solidFill>
                  <a:srgbClr val="3333CC"/>
                </a:solidFill>
              </a:rPr>
              <a:t>Example 3-27</a:t>
            </a:r>
          </a:p>
        </p:txBody>
      </p:sp>
      <p:pic>
        <p:nvPicPr>
          <p:cNvPr id="57350" name="Picture 6">
            <a:extLst>
              <a:ext uri="{FF2B5EF4-FFF2-40B4-BE49-F238E27FC236}">
                <a16:creationId xmlns:a16="http://schemas.microsoft.com/office/drawing/2014/main" id="{4BCA9D37-669C-4364-97E5-C94EB6BB3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133601"/>
            <a:ext cx="9144000" cy="465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8E96012-2B18-4098-A52B-8151978574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DE2F4E4E-9CCF-44B9-94F3-FC72B36B3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C230F9F9-3BD4-45FA-8C08-911829E569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372" name="Rectangle 4">
            <a:extLst>
              <a:ext uri="{FF2B5EF4-FFF2-40B4-BE49-F238E27FC236}">
                <a16:creationId xmlns:a16="http://schemas.microsoft.com/office/drawing/2014/main" id="{3137CAAB-763F-4BFB-A5DE-BAEA721C9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9E6143B4-E6DA-4961-8648-F5B5FC8A6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Mean and Variance</a:t>
            </a:r>
          </a:p>
        </p:txBody>
      </p:sp>
      <p:pic>
        <p:nvPicPr>
          <p:cNvPr id="58374" name="Picture 6">
            <a:extLst>
              <a:ext uri="{FF2B5EF4-FFF2-40B4-BE49-F238E27FC236}">
                <a16:creationId xmlns:a16="http://schemas.microsoft.com/office/drawing/2014/main" id="{F3BC2F05-12FF-4296-B82B-7B523216B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562601"/>
            <a:ext cx="8686800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8375" name="Picture 7">
            <a:extLst>
              <a:ext uri="{FF2B5EF4-FFF2-40B4-BE49-F238E27FC236}">
                <a16:creationId xmlns:a16="http://schemas.microsoft.com/office/drawing/2014/main" id="{933AC0B3-751B-418C-BCB3-99AF3DD2D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514600"/>
            <a:ext cx="8153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D0DFA48-8460-4BF5-B964-96C90690F1E0}"/>
                  </a:ext>
                </a:extLst>
              </p14:cNvPr>
              <p14:cNvContentPartPr/>
              <p14:nvPr/>
            </p14:nvContentPartPr>
            <p14:xfrm>
              <a:off x="9084256" y="1342685"/>
              <a:ext cx="1275840" cy="11383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D0DFA48-8460-4BF5-B964-96C90690F1E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9856" y="1328285"/>
                <a:ext cx="1303920" cy="116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1A4EFB31-AB23-4EA2-A5B4-19A99A27C8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CD2BD6C8-C3EF-4921-A7E2-E55A81319B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59395" name="Line 3">
            <a:extLst>
              <a:ext uri="{FF2B5EF4-FFF2-40B4-BE49-F238E27FC236}">
                <a16:creationId xmlns:a16="http://schemas.microsoft.com/office/drawing/2014/main" id="{66534840-0509-424B-9A5C-B2ACE5A075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9396" name="Rectangle 4">
            <a:extLst>
              <a:ext uri="{FF2B5EF4-FFF2-40B4-BE49-F238E27FC236}">
                <a16:creationId xmlns:a16="http://schemas.microsoft.com/office/drawing/2014/main" id="{0D42E497-3539-4AB7-A549-7239329F2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D09BB3C2-2C37-4B92-B285-BBC831A70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Finite Population Correction Factor</a:t>
            </a:r>
          </a:p>
        </p:txBody>
      </p:sp>
      <p:pic>
        <p:nvPicPr>
          <p:cNvPr id="59398" name="Picture 6">
            <a:extLst>
              <a:ext uri="{FF2B5EF4-FFF2-40B4-BE49-F238E27FC236}">
                <a16:creationId xmlns:a16="http://schemas.microsoft.com/office/drawing/2014/main" id="{CDB57A38-05B1-4401-83AE-8B529DD60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84582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CF73D53A-F6BB-48B9-84C6-6D264F7B5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US" altLang="en-US" sz="3600" b="1"/>
              <a:t>3-8 Hypergeometric Distribution</a:t>
            </a:r>
            <a:br>
              <a:rPr lang="en-US" altLang="en-US" sz="3600" b="1"/>
            </a:br>
            <a:endParaRPr lang="en-US" altLang="en-US" sz="3600" b="1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1BD5AD9-1973-44EF-83D8-045C09889A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0419" name="Line 3">
            <a:extLst>
              <a:ext uri="{FF2B5EF4-FFF2-40B4-BE49-F238E27FC236}">
                <a16:creationId xmlns:a16="http://schemas.microsoft.com/office/drawing/2014/main" id="{86FB48D9-0572-43B1-A48B-19841AC91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95400"/>
            <a:ext cx="66294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0420" name="Rectangle 4">
            <a:extLst>
              <a:ext uri="{FF2B5EF4-FFF2-40B4-BE49-F238E27FC236}">
                <a16:creationId xmlns:a16="http://schemas.microsoft.com/office/drawing/2014/main" id="{E0EBF78F-A4C2-46FE-B1BE-DC5D34E74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0421" name="Rectangle 5">
            <a:extLst>
              <a:ext uri="{FF2B5EF4-FFF2-40B4-BE49-F238E27FC236}">
                <a16:creationId xmlns:a16="http://schemas.microsoft.com/office/drawing/2014/main" id="{56E2914A-7A04-41E1-9CFD-53CF6C41D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6035675"/>
            <a:ext cx="85344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US" altLang="en-US" b="1">
                <a:solidFill>
                  <a:srgbClr val="009900"/>
                </a:solidFill>
                <a:latin typeface="Arial" panose="020B0604020202020204" pitchFamily="34" charset="0"/>
              </a:rPr>
              <a:t>Figure 3-13</a:t>
            </a:r>
            <a:r>
              <a:rPr lang="en-US" altLang="en-US" b="1">
                <a:latin typeface="Arial" panose="020B0604020202020204" pitchFamily="34" charset="0"/>
              </a:rPr>
              <a:t>. </a:t>
            </a:r>
            <a:r>
              <a:rPr lang="en-US" altLang="en-US">
                <a:latin typeface="Arial" panose="020B0604020202020204" pitchFamily="34" charset="0"/>
              </a:rPr>
              <a:t>Comparison of hypergeometric and binomial distributions.</a:t>
            </a:r>
          </a:p>
        </p:txBody>
      </p:sp>
      <p:pic>
        <p:nvPicPr>
          <p:cNvPr id="60422" name="Picture 6">
            <a:extLst>
              <a:ext uri="{FF2B5EF4-FFF2-40B4-BE49-F238E27FC236}">
                <a16:creationId xmlns:a16="http://schemas.microsoft.com/office/drawing/2014/main" id="{059054A0-39BB-4596-85AD-B0B580FB3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24000"/>
            <a:ext cx="8229600" cy="417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1" name="Picture 1">
            <a:extLst>
              <a:ext uri="{FF2B5EF4-FFF2-40B4-BE49-F238E27FC236}">
                <a16:creationId xmlns:a16="http://schemas.microsoft.com/office/drawing/2014/main" id="{70A9CAAC-310B-4F7F-98B6-DE57AC785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79389"/>
            <a:ext cx="8863012" cy="594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4A1F760-AD6A-4070-B69D-B9A017004C78}"/>
                  </a:ext>
                </a:extLst>
              </p14:cNvPr>
              <p14:cNvContentPartPr/>
              <p14:nvPr/>
            </p14:nvContentPartPr>
            <p14:xfrm>
              <a:off x="649096" y="386165"/>
              <a:ext cx="6496200" cy="15836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4A1F760-AD6A-4070-B69D-B9A017004C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96" y="371765"/>
                <a:ext cx="6524280" cy="16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F954725-F333-43B6-8B4D-D4167DB8B654}"/>
                  </a:ext>
                </a:extLst>
              </p14:cNvPr>
              <p14:cNvContentPartPr/>
              <p14:nvPr/>
            </p14:nvContentPartPr>
            <p14:xfrm>
              <a:off x="6709336" y="435845"/>
              <a:ext cx="3712680" cy="15282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F954725-F333-43B6-8B4D-D4167DB8B6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4936" y="421445"/>
                <a:ext cx="374076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9209D4B-867B-4BB0-A40A-FB376CE62811}"/>
                  </a:ext>
                </a:extLst>
              </p14:cNvPr>
              <p14:cNvContentPartPr/>
              <p14:nvPr/>
            </p14:nvContentPartPr>
            <p14:xfrm>
              <a:off x="10727656" y="1759565"/>
              <a:ext cx="65160" cy="1515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9209D4B-867B-4BB0-A40A-FB376CE628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3256" y="1745165"/>
                <a:ext cx="932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55C0DFB-CC4D-4019-A967-485A665F8FFE}"/>
                  </a:ext>
                </a:extLst>
              </p14:cNvPr>
              <p14:cNvContentPartPr/>
              <p14:nvPr/>
            </p14:nvContentPartPr>
            <p14:xfrm>
              <a:off x="787696" y="2488565"/>
              <a:ext cx="365400" cy="2577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55C0DFB-CC4D-4019-A967-485A665F8F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296" y="2474165"/>
                <a:ext cx="3934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2438C99-56D5-4193-86F0-42264742FF1D}"/>
                  </a:ext>
                </a:extLst>
              </p14:cNvPr>
              <p14:cNvContentPartPr/>
              <p14:nvPr/>
            </p14:nvContentPartPr>
            <p14:xfrm>
              <a:off x="1452256" y="2591165"/>
              <a:ext cx="217440" cy="201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2438C99-56D5-4193-86F0-42264742FF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7856" y="2576765"/>
                <a:ext cx="2455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BF3EB90-0812-4161-B8D1-C6B449EB42FE}"/>
                  </a:ext>
                </a:extLst>
              </p14:cNvPr>
              <p14:cNvContentPartPr/>
              <p14:nvPr/>
            </p14:nvContentPartPr>
            <p14:xfrm>
              <a:off x="1464856" y="2795285"/>
              <a:ext cx="243360" cy="36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BF3EB90-0812-4161-B8D1-C6B449EB42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0456" y="2780885"/>
                <a:ext cx="2714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6773597-AB80-41A7-81E0-9FFFE85CC507}"/>
                  </a:ext>
                </a:extLst>
              </p14:cNvPr>
              <p14:cNvContentPartPr/>
              <p14:nvPr/>
            </p14:nvContentPartPr>
            <p14:xfrm>
              <a:off x="2129056" y="2304245"/>
              <a:ext cx="834840" cy="4766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6773597-AB80-41A7-81E0-9FFFE85CC50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14656" y="2289845"/>
                <a:ext cx="8629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B372405-60BE-4AAD-9F57-EB4D6B2D7E3A}"/>
                  </a:ext>
                </a:extLst>
              </p14:cNvPr>
              <p14:cNvContentPartPr/>
              <p14:nvPr/>
            </p14:nvContentPartPr>
            <p14:xfrm>
              <a:off x="921976" y="3376685"/>
              <a:ext cx="1260000" cy="4705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B372405-60BE-4AAD-9F57-EB4D6B2D7E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07576" y="3362285"/>
                <a:ext cx="12880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BEE964E0-B09C-4F4A-98AB-8BD7019CB0AA}"/>
                  </a:ext>
                </a:extLst>
              </p14:cNvPr>
              <p14:cNvContentPartPr/>
              <p14:nvPr/>
            </p14:nvContentPartPr>
            <p14:xfrm>
              <a:off x="6716176" y="3114605"/>
              <a:ext cx="1396080" cy="72180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BEE964E0-B09C-4F4A-98AB-8BD7019CB0A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01776" y="3100205"/>
                <a:ext cx="142416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750B12C-C6D8-4EA0-8BEE-8E641EFAB890}"/>
                  </a:ext>
                </a:extLst>
              </p14:cNvPr>
              <p14:cNvContentPartPr/>
              <p14:nvPr/>
            </p14:nvContentPartPr>
            <p14:xfrm>
              <a:off x="879856" y="4383605"/>
              <a:ext cx="1881000" cy="5598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750B12C-C6D8-4EA0-8BEE-8E641EFAB89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5456" y="4369205"/>
                <a:ext cx="190908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C6B2ED6-7A68-4EB4-8029-5106D7D6446F}"/>
                  </a:ext>
                </a:extLst>
              </p14:cNvPr>
              <p14:cNvContentPartPr/>
              <p14:nvPr/>
            </p14:nvContentPartPr>
            <p14:xfrm>
              <a:off x="3264856" y="4277765"/>
              <a:ext cx="632520" cy="9608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C6B2ED6-7A68-4EB4-8029-5106D7D644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50456" y="4263365"/>
                <a:ext cx="660600" cy="9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EF0F55D-8D49-4BE8-B881-FCECE6E20780}"/>
                  </a:ext>
                </a:extLst>
              </p14:cNvPr>
              <p14:cNvContentPartPr/>
              <p14:nvPr/>
            </p14:nvContentPartPr>
            <p14:xfrm>
              <a:off x="4974856" y="4693925"/>
              <a:ext cx="273240" cy="175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EF0F55D-8D49-4BE8-B881-FCECE6E2078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60456" y="4679525"/>
                <a:ext cx="3013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38BAA4E-1805-492D-BFEB-9A03B6E3FCB4}"/>
                  </a:ext>
                </a:extLst>
              </p14:cNvPr>
              <p14:cNvContentPartPr/>
              <p14:nvPr/>
            </p14:nvContentPartPr>
            <p14:xfrm>
              <a:off x="4243696" y="4634885"/>
              <a:ext cx="382320" cy="20844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38BAA4E-1805-492D-BFEB-9A03B6E3FCB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29296" y="4620485"/>
                <a:ext cx="4104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D8ECA9C-4276-46F8-BA37-F4819674B825}"/>
                  </a:ext>
                </a:extLst>
              </p14:cNvPr>
              <p14:cNvContentPartPr/>
              <p14:nvPr/>
            </p14:nvContentPartPr>
            <p14:xfrm>
              <a:off x="5856496" y="4777085"/>
              <a:ext cx="1299960" cy="576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D8ECA9C-4276-46F8-BA37-F4819674B8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42096" y="4762685"/>
                <a:ext cx="132804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1A27267-FD65-4E81-B4D7-5D141CCB85BA}"/>
                  </a:ext>
                </a:extLst>
              </p14:cNvPr>
              <p14:cNvContentPartPr/>
              <p14:nvPr/>
            </p14:nvContentPartPr>
            <p14:xfrm>
              <a:off x="5778016" y="4236365"/>
              <a:ext cx="1348560" cy="3600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1A27267-FD65-4E81-B4D7-5D141CCB85B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763616" y="4221965"/>
                <a:ext cx="13766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53D609C-56C5-4EC0-B409-96CD94C94107}"/>
                  </a:ext>
                </a:extLst>
              </p14:cNvPr>
              <p14:cNvContentPartPr/>
              <p14:nvPr/>
            </p14:nvContentPartPr>
            <p14:xfrm>
              <a:off x="6000856" y="5064005"/>
              <a:ext cx="1117440" cy="3992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53D609C-56C5-4EC0-B409-96CD94C9410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86456" y="5049605"/>
                <a:ext cx="11455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5588B84-2170-4114-8921-20AEC08DB866}"/>
                  </a:ext>
                </a:extLst>
              </p14:cNvPr>
              <p14:cNvContentPartPr/>
              <p14:nvPr/>
            </p14:nvContentPartPr>
            <p14:xfrm>
              <a:off x="7611496" y="4723085"/>
              <a:ext cx="138600" cy="1681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5588B84-2170-4114-8921-20AEC08DB8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7096" y="4708685"/>
                <a:ext cx="1666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D83F474-850E-46DE-AB1F-B837A01A4CB1}"/>
                  </a:ext>
                </a:extLst>
              </p14:cNvPr>
              <p14:cNvContentPartPr/>
              <p14:nvPr/>
            </p14:nvContentPartPr>
            <p14:xfrm>
              <a:off x="8059696" y="4527965"/>
              <a:ext cx="1150920" cy="364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D83F474-850E-46DE-AB1F-B837A01A4CB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045296" y="4513565"/>
                <a:ext cx="11790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0886A2F-C7C7-4794-BB04-512CACE05E61}"/>
                  </a:ext>
                </a:extLst>
              </p14:cNvPr>
              <p14:cNvContentPartPr/>
              <p14:nvPr/>
            </p14:nvContentPartPr>
            <p14:xfrm>
              <a:off x="8982016" y="3940085"/>
              <a:ext cx="801000" cy="40932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0886A2F-C7C7-4794-BB04-512CACE05E6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67616" y="3925685"/>
                <a:ext cx="8290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FCFEB73-21EF-4922-B0A5-1F58F4DBA0C3}"/>
                  </a:ext>
                </a:extLst>
              </p14:cNvPr>
              <p14:cNvContentPartPr/>
              <p14:nvPr/>
            </p14:nvContentPartPr>
            <p14:xfrm>
              <a:off x="2514976" y="3146285"/>
              <a:ext cx="3855960" cy="13410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FCFEB73-21EF-4922-B0A5-1F58F4DBA0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0576" y="3131885"/>
                <a:ext cx="3884040" cy="13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CAABF11-C826-4F68-AE02-38E837CB36EA}"/>
                  </a:ext>
                </a:extLst>
              </p14:cNvPr>
              <p14:cNvContentPartPr/>
              <p14:nvPr/>
            </p14:nvContentPartPr>
            <p14:xfrm>
              <a:off x="844576" y="5550005"/>
              <a:ext cx="2022480" cy="795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CAABF11-C826-4F68-AE02-38E837CB36E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0176" y="5535605"/>
                <a:ext cx="205056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6E4F4A43-AED5-4114-8BF2-A223D715EE64}"/>
                  </a:ext>
                </a:extLst>
              </p14:cNvPr>
              <p14:cNvContentPartPr/>
              <p14:nvPr/>
            </p14:nvContentPartPr>
            <p14:xfrm>
              <a:off x="2593456" y="5471165"/>
              <a:ext cx="643680" cy="36900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6E4F4A43-AED5-4114-8BF2-A223D715EE6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79056" y="5456765"/>
                <a:ext cx="6717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E853239-4DA7-4D79-942D-3EC248314EF2}"/>
                  </a:ext>
                </a:extLst>
              </p14:cNvPr>
              <p14:cNvContentPartPr/>
              <p14:nvPr/>
            </p14:nvContentPartPr>
            <p14:xfrm>
              <a:off x="3411376" y="5675645"/>
              <a:ext cx="3281760" cy="9252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E853239-4DA7-4D79-942D-3EC248314EF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96976" y="5661245"/>
                <a:ext cx="3309840" cy="9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B63E33D-CAC7-4FFE-BA64-DD83217F983B}"/>
                  </a:ext>
                </a:extLst>
              </p14:cNvPr>
              <p14:cNvContentPartPr/>
              <p14:nvPr/>
            </p14:nvContentPartPr>
            <p14:xfrm>
              <a:off x="9246616" y="5391965"/>
              <a:ext cx="2026440" cy="1254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B63E33D-CAC7-4FFE-BA64-DD83217F983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32216" y="5377565"/>
                <a:ext cx="2054520" cy="128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335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8BAB6F-CBBC-42FE-B2B2-ED92E6DD6DD0}"/>
                  </a:ext>
                </a:extLst>
              </p14:cNvPr>
              <p14:cNvContentPartPr/>
              <p14:nvPr/>
            </p14:nvContentPartPr>
            <p14:xfrm>
              <a:off x="3497776" y="1309205"/>
              <a:ext cx="314640" cy="4258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8BAB6F-CBBC-42FE-B2B2-ED92E6DD6D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83376" y="1294805"/>
                <a:ext cx="34272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3710529-08D7-4139-A5D7-FCB81DEFFEE9}"/>
                  </a:ext>
                </a:extLst>
              </p14:cNvPr>
              <p14:cNvContentPartPr/>
              <p14:nvPr/>
            </p14:nvContentPartPr>
            <p14:xfrm>
              <a:off x="3732856" y="3112085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3710529-08D7-4139-A5D7-FCB81DEFFE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8456" y="309768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9AAF61A9-F469-4155-83B9-BEAA3D45BFEF}"/>
                  </a:ext>
                </a:extLst>
              </p14:cNvPr>
              <p14:cNvContentPartPr/>
              <p14:nvPr/>
            </p14:nvContentPartPr>
            <p14:xfrm>
              <a:off x="2823136" y="1905725"/>
              <a:ext cx="1392840" cy="9939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9AAF61A9-F469-4155-83B9-BEAA3D45BF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08736" y="1891325"/>
                <a:ext cx="1420920" cy="10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5E9009E-0E0C-4137-A258-950FA86A3803}"/>
                  </a:ext>
                </a:extLst>
              </p14:cNvPr>
              <p14:cNvContentPartPr/>
              <p14:nvPr/>
            </p14:nvContentPartPr>
            <p14:xfrm>
              <a:off x="6003736" y="1260605"/>
              <a:ext cx="1560600" cy="12646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5E9009E-0E0C-4137-A258-950FA86A380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89336" y="1246205"/>
                <a:ext cx="1588680" cy="12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CD799EC-E350-40F9-8D0A-73BFFC6BB1B4}"/>
                  </a:ext>
                </a:extLst>
              </p14:cNvPr>
              <p14:cNvContentPartPr/>
              <p14:nvPr/>
            </p14:nvContentPartPr>
            <p14:xfrm>
              <a:off x="778696" y="66485"/>
              <a:ext cx="8067240" cy="10069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CD799EC-E350-40F9-8D0A-73BFFC6BB1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296" y="52085"/>
                <a:ext cx="8095320" cy="10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7332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A17C67F4-BFD6-4B54-81CD-072CBD50B0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3285723A-F2E6-4C05-A019-923E96688B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E530DB52-5230-42B9-AF41-849DD4648B7D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468" name="Rectangle 4">
            <a:extLst>
              <a:ext uri="{FF2B5EF4-FFF2-40B4-BE49-F238E27FC236}">
                <a16:creationId xmlns:a16="http://schemas.microsoft.com/office/drawing/2014/main" id="{DE45F4A0-01A9-4E39-B048-ED02F57D9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5132A8C8-EA21-4694-8778-E35782E9A6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1"/>
            <a:ext cx="8534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</a:rPr>
              <a:t>Example 3-30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2470" name="Picture 6">
            <a:extLst>
              <a:ext uri="{FF2B5EF4-FFF2-40B4-BE49-F238E27FC236}">
                <a16:creationId xmlns:a16="http://schemas.microsoft.com/office/drawing/2014/main" id="{8980A82A-9176-40B7-A542-183383BA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05001"/>
            <a:ext cx="8077200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8E911F4-ABD0-4697-9829-E6E5E3C76486}"/>
                  </a:ext>
                </a:extLst>
              </p14:cNvPr>
              <p14:cNvContentPartPr/>
              <p14:nvPr/>
            </p14:nvContentPartPr>
            <p14:xfrm>
              <a:off x="6968536" y="228125"/>
              <a:ext cx="3099240" cy="720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8E911F4-ABD0-4697-9829-E6E5E3C764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4136" y="213725"/>
                <a:ext cx="3127320" cy="74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>
            <a:extLst>
              <a:ext uri="{FF2B5EF4-FFF2-40B4-BE49-F238E27FC236}">
                <a16:creationId xmlns:a16="http://schemas.microsoft.com/office/drawing/2014/main" id="{C63DBE29-5B97-49F0-97FD-37F7DB581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555A79B7-92B1-4FE4-9D2D-F314894262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3491" name="Line 3">
            <a:extLst>
              <a:ext uri="{FF2B5EF4-FFF2-40B4-BE49-F238E27FC236}">
                <a16:creationId xmlns:a16="http://schemas.microsoft.com/office/drawing/2014/main" id="{CDF1DED7-0CAB-4DAF-82D3-599A7A38A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3492" name="Rectangle 4">
            <a:extLst>
              <a:ext uri="{FF2B5EF4-FFF2-40B4-BE49-F238E27FC236}">
                <a16:creationId xmlns:a16="http://schemas.microsoft.com/office/drawing/2014/main" id="{C9560F6F-6BB0-43E4-8A8E-9CBC42F60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3493" name="Rectangle 5">
            <a:extLst>
              <a:ext uri="{FF2B5EF4-FFF2-40B4-BE49-F238E27FC236}">
                <a16:creationId xmlns:a16="http://schemas.microsoft.com/office/drawing/2014/main" id="{EF8857A6-175E-4016-AFFC-798A5C455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sz="2800" b="1"/>
              <a:t>Definition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3494" name="Picture 6">
            <a:extLst>
              <a:ext uri="{FF2B5EF4-FFF2-40B4-BE49-F238E27FC236}">
                <a16:creationId xmlns:a16="http://schemas.microsoft.com/office/drawing/2014/main" id="{27EB5ED1-9B1E-4750-9C4A-3AB0ED239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1200"/>
            <a:ext cx="8382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8851167-C1AD-4C1D-AEE7-E9D4016301D5}"/>
                  </a:ext>
                </a:extLst>
              </p14:cNvPr>
              <p14:cNvContentPartPr/>
              <p14:nvPr/>
            </p14:nvContentPartPr>
            <p14:xfrm>
              <a:off x="7682776" y="342965"/>
              <a:ext cx="1408320" cy="73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8851167-C1AD-4C1D-AEE7-E9D4016301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68376" y="328565"/>
                <a:ext cx="143640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291FA94-3E6F-4212-894A-7B1D05D92B79}"/>
                  </a:ext>
                </a:extLst>
              </p14:cNvPr>
              <p14:cNvContentPartPr/>
              <p14:nvPr/>
            </p14:nvContentPartPr>
            <p14:xfrm>
              <a:off x="9406816" y="154685"/>
              <a:ext cx="734400" cy="568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291FA94-3E6F-4212-894A-7B1D05D92B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92416" y="140285"/>
                <a:ext cx="76248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7A756E4-8E8C-450F-868F-8CC8D73FD566}"/>
                  </a:ext>
                </a:extLst>
              </p14:cNvPr>
              <p14:cNvContentPartPr/>
              <p14:nvPr/>
            </p14:nvContentPartPr>
            <p14:xfrm>
              <a:off x="10476016" y="572645"/>
              <a:ext cx="6480" cy="34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7A756E4-8E8C-450F-868F-8CC8D73FD5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61616" y="558245"/>
                <a:ext cx="3456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94A9936-7BFB-439E-BB52-C8984841141D}"/>
                  </a:ext>
                </a:extLst>
              </p14:cNvPr>
              <p14:cNvContentPartPr/>
              <p14:nvPr/>
            </p14:nvContentPartPr>
            <p14:xfrm>
              <a:off x="10716856" y="186365"/>
              <a:ext cx="526680" cy="4546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94A9936-7BFB-439E-BB52-C898484114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02456" y="171965"/>
                <a:ext cx="55476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6B1338E-B378-4145-A5D0-A382F47D5BE3}"/>
                  </a:ext>
                </a:extLst>
              </p14:cNvPr>
              <p14:cNvContentPartPr/>
              <p14:nvPr/>
            </p14:nvContentPartPr>
            <p14:xfrm>
              <a:off x="9486016" y="808805"/>
              <a:ext cx="1836720" cy="26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6B1338E-B378-4145-A5D0-A382F47D5BE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71616" y="794405"/>
                <a:ext cx="1864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E6676D0B-497A-43C5-BDE9-E4482BC8AA9A}"/>
                  </a:ext>
                </a:extLst>
              </p14:cNvPr>
              <p14:cNvContentPartPr/>
              <p14:nvPr/>
            </p14:nvContentPartPr>
            <p14:xfrm>
              <a:off x="10114576" y="999965"/>
              <a:ext cx="442800" cy="379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E6676D0B-497A-43C5-BDE9-E4482BC8AA9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00176" y="985565"/>
                <a:ext cx="4708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3488" name="Ink 63487">
                <a:extLst>
                  <a:ext uri="{FF2B5EF4-FFF2-40B4-BE49-F238E27FC236}">
                    <a16:creationId xmlns:a16="http://schemas.microsoft.com/office/drawing/2014/main" id="{AB737B94-F106-48FD-B96C-35DE5028B25A}"/>
                  </a:ext>
                </a:extLst>
              </p14:cNvPr>
              <p14:cNvContentPartPr/>
              <p14:nvPr/>
            </p14:nvContentPartPr>
            <p14:xfrm>
              <a:off x="10749256" y="1579565"/>
              <a:ext cx="310320" cy="649080"/>
            </p14:xfrm>
          </p:contentPart>
        </mc:Choice>
        <mc:Fallback>
          <p:pic>
            <p:nvPicPr>
              <p:cNvPr id="63488" name="Ink 63487">
                <a:extLst>
                  <a:ext uri="{FF2B5EF4-FFF2-40B4-BE49-F238E27FC236}">
                    <a16:creationId xmlns:a16="http://schemas.microsoft.com/office/drawing/2014/main" id="{AB737B94-F106-48FD-B96C-35DE5028B25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734856" y="1565165"/>
                <a:ext cx="338400" cy="67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3499" name="Ink 63498">
                <a:extLst>
                  <a:ext uri="{FF2B5EF4-FFF2-40B4-BE49-F238E27FC236}">
                    <a16:creationId xmlns:a16="http://schemas.microsoft.com/office/drawing/2014/main" id="{EDE28390-39A0-43B2-A424-4ED3C553D423}"/>
                  </a:ext>
                </a:extLst>
              </p14:cNvPr>
              <p14:cNvContentPartPr/>
              <p14:nvPr/>
            </p14:nvContentPartPr>
            <p14:xfrm>
              <a:off x="10695976" y="2434925"/>
              <a:ext cx="1037160" cy="467640"/>
            </p14:xfrm>
          </p:contentPart>
        </mc:Choice>
        <mc:Fallback>
          <p:pic>
            <p:nvPicPr>
              <p:cNvPr id="63499" name="Ink 63498">
                <a:extLst>
                  <a:ext uri="{FF2B5EF4-FFF2-40B4-BE49-F238E27FC236}">
                    <a16:creationId xmlns:a16="http://schemas.microsoft.com/office/drawing/2014/main" id="{EDE28390-39A0-43B2-A424-4ED3C553D4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681576" y="2420525"/>
                <a:ext cx="1065240" cy="49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B1EDA77-4F00-4C9E-8682-1D4D2F296246}"/>
                  </a:ext>
                </a:extLst>
              </p14:cNvPr>
              <p14:cNvContentPartPr/>
              <p14:nvPr/>
            </p14:nvContentPartPr>
            <p14:xfrm>
              <a:off x="996856" y="1108685"/>
              <a:ext cx="665280" cy="2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B1EDA77-4F00-4C9E-8682-1D4D2F2962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2456" y="1094285"/>
                <a:ext cx="693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05BC983-E0E4-41DA-9DD5-4BCE214A2526}"/>
                  </a:ext>
                </a:extLst>
              </p14:cNvPr>
              <p14:cNvContentPartPr/>
              <p14:nvPr/>
            </p14:nvContentPartPr>
            <p14:xfrm>
              <a:off x="2016376" y="807365"/>
              <a:ext cx="2880" cy="72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05BC983-E0E4-41DA-9DD5-4BCE214A25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1976" y="792965"/>
                <a:ext cx="309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EA5DAC-E69A-4821-B5F6-D13CAF7A40B1}"/>
                  </a:ext>
                </a:extLst>
              </p14:cNvPr>
              <p14:cNvContentPartPr/>
              <p14:nvPr/>
            </p14:nvContentPartPr>
            <p14:xfrm>
              <a:off x="2030416" y="970085"/>
              <a:ext cx="6120" cy="3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EA5DAC-E69A-4821-B5F6-D13CAF7A40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6016" y="955685"/>
                <a:ext cx="342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DF71E36-5AB2-45C8-85B3-56747AF47134}"/>
                  </a:ext>
                </a:extLst>
              </p14:cNvPr>
              <p14:cNvContentPartPr/>
              <p14:nvPr/>
            </p14:nvContentPartPr>
            <p14:xfrm>
              <a:off x="1046176" y="529445"/>
              <a:ext cx="613440" cy="464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DF71E36-5AB2-45C8-85B3-56747AF471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1776" y="515045"/>
                <a:ext cx="64152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167E0EA-9534-4EA8-9ED4-1A88D96BED1E}"/>
                  </a:ext>
                </a:extLst>
              </p14:cNvPr>
              <p14:cNvContentPartPr/>
              <p14:nvPr/>
            </p14:nvContentPartPr>
            <p14:xfrm>
              <a:off x="2538376" y="562565"/>
              <a:ext cx="495720" cy="553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167E0EA-9534-4EA8-9ED4-1A88D96BED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3976" y="548165"/>
                <a:ext cx="523800" cy="5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7EFDCF3-A053-4F15-B3EC-E4DBD0E00264}"/>
                  </a:ext>
                </a:extLst>
              </p14:cNvPr>
              <p14:cNvContentPartPr/>
              <p14:nvPr/>
            </p14:nvContentPartPr>
            <p14:xfrm>
              <a:off x="3471856" y="821405"/>
              <a:ext cx="169560" cy="140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7EFDCF3-A053-4F15-B3EC-E4DBD0E0026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457456" y="807005"/>
                <a:ext cx="1976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7BF232F-6139-4B16-BFF2-99B135CC236A}"/>
                  </a:ext>
                </a:extLst>
              </p14:cNvPr>
              <p14:cNvContentPartPr/>
              <p14:nvPr/>
            </p14:nvContentPartPr>
            <p14:xfrm>
              <a:off x="4243696" y="625205"/>
              <a:ext cx="549000" cy="398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7BF232F-6139-4B16-BFF2-99B135CC236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9296" y="610805"/>
                <a:ext cx="57708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ECA529C-0E9E-41FD-BE8B-19DC55AE5DC5}"/>
                  </a:ext>
                </a:extLst>
              </p14:cNvPr>
              <p14:cNvContentPartPr/>
              <p14:nvPr/>
            </p14:nvContentPartPr>
            <p14:xfrm>
              <a:off x="5180056" y="652205"/>
              <a:ext cx="2431800" cy="795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ECA529C-0E9E-41FD-BE8B-19DC55AE5D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5656" y="637805"/>
                <a:ext cx="2459880" cy="82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E793AC-46D8-4B14-8078-FC6BDC51711F}"/>
                  </a:ext>
                </a:extLst>
              </p14:cNvPr>
              <p14:cNvContentPartPr/>
              <p14:nvPr/>
            </p14:nvContentPartPr>
            <p14:xfrm>
              <a:off x="9361096" y="602165"/>
              <a:ext cx="698760" cy="4118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E793AC-46D8-4B14-8078-FC6BDC51711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346696" y="587765"/>
                <a:ext cx="726840" cy="43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EBA93846-BCAE-4C59-BB0A-8FFF5C55D594}"/>
                  </a:ext>
                </a:extLst>
              </p14:cNvPr>
              <p14:cNvContentPartPr/>
              <p14:nvPr/>
            </p14:nvContentPartPr>
            <p14:xfrm>
              <a:off x="8065456" y="614765"/>
              <a:ext cx="872280" cy="410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EBA93846-BCAE-4C59-BB0A-8FFF5C55D5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051056" y="600365"/>
                <a:ext cx="9003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EB926EB-18EE-4CD8-93E1-369BAB41ED00}"/>
                  </a:ext>
                </a:extLst>
              </p14:cNvPr>
              <p14:cNvContentPartPr/>
              <p14:nvPr/>
            </p14:nvContentPartPr>
            <p14:xfrm>
              <a:off x="4296256" y="1712045"/>
              <a:ext cx="457920" cy="3686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EB926EB-18EE-4CD8-93E1-369BAB41ED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81856" y="1697645"/>
                <a:ext cx="48600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AA4531F9-6D53-4516-9A6E-B566786014C0}"/>
                  </a:ext>
                </a:extLst>
              </p14:cNvPr>
              <p14:cNvContentPartPr/>
              <p14:nvPr/>
            </p14:nvContentPartPr>
            <p14:xfrm>
              <a:off x="5044336" y="1812485"/>
              <a:ext cx="1465200" cy="306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AA4531F9-6D53-4516-9A6E-B566786014C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29936" y="1798085"/>
                <a:ext cx="14932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9B3796C-64E9-4085-ADB3-4476277821DA}"/>
                  </a:ext>
                </a:extLst>
              </p14:cNvPr>
              <p14:cNvContentPartPr/>
              <p14:nvPr/>
            </p14:nvContentPartPr>
            <p14:xfrm>
              <a:off x="2221216" y="2853245"/>
              <a:ext cx="24120" cy="16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9B3796C-64E9-4085-ADB3-4476277821D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06816" y="2838845"/>
                <a:ext cx="52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299003A3-EC62-4712-ADAF-8E3DADA07432}"/>
                  </a:ext>
                </a:extLst>
              </p14:cNvPr>
              <p14:cNvContentPartPr/>
              <p14:nvPr/>
            </p14:nvContentPartPr>
            <p14:xfrm>
              <a:off x="2260096" y="3037565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299003A3-EC62-4712-ADAF-8E3DADA0743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5696" y="30231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C536291-F354-40B2-ABDD-FF119832E6C0}"/>
                  </a:ext>
                </a:extLst>
              </p14:cNvPr>
              <p14:cNvContentPartPr/>
              <p14:nvPr/>
            </p14:nvContentPartPr>
            <p14:xfrm>
              <a:off x="1503376" y="2644445"/>
              <a:ext cx="341280" cy="411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C536291-F354-40B2-ABDD-FF119832E6C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88976" y="2630045"/>
                <a:ext cx="36936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9986B2D-A55B-40E0-911B-C11E6B0639A6}"/>
                  </a:ext>
                </a:extLst>
              </p14:cNvPr>
              <p14:cNvContentPartPr/>
              <p14:nvPr/>
            </p14:nvContentPartPr>
            <p14:xfrm>
              <a:off x="930976" y="2748845"/>
              <a:ext cx="189000" cy="471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9986B2D-A55B-40E0-911B-C11E6B0639A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6576" y="2734445"/>
                <a:ext cx="2170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1F20AC-5AEB-4BAD-B6F6-431D1E8B894D}"/>
                  </a:ext>
                </a:extLst>
              </p14:cNvPr>
              <p14:cNvContentPartPr/>
              <p14:nvPr/>
            </p14:nvContentPartPr>
            <p14:xfrm>
              <a:off x="3041296" y="2644805"/>
              <a:ext cx="599760" cy="4215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1F20AC-5AEB-4BAD-B6F6-431D1E8B894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26896" y="2630405"/>
                <a:ext cx="627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D2803AE-4C0E-4476-8792-0C7D22D600EE}"/>
                  </a:ext>
                </a:extLst>
              </p14:cNvPr>
              <p14:cNvContentPartPr/>
              <p14:nvPr/>
            </p14:nvContentPartPr>
            <p14:xfrm>
              <a:off x="4070176" y="2813645"/>
              <a:ext cx="600840" cy="1911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D2803AE-4C0E-4476-8792-0C7D22D600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055776" y="2799245"/>
                <a:ext cx="62892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909663F-C967-4A4A-8BD4-1948B4EC12E3}"/>
                  </a:ext>
                </a:extLst>
              </p14:cNvPr>
              <p14:cNvContentPartPr/>
              <p14:nvPr/>
            </p14:nvContentPartPr>
            <p14:xfrm>
              <a:off x="4962976" y="2747405"/>
              <a:ext cx="996120" cy="3366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909663F-C967-4A4A-8BD4-1948B4EC12E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48576" y="2733005"/>
                <a:ext cx="10242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73357F0-E8D7-405D-BEA6-BE5F8F6D5B36}"/>
                  </a:ext>
                </a:extLst>
              </p14:cNvPr>
              <p14:cNvContentPartPr/>
              <p14:nvPr/>
            </p14:nvContentPartPr>
            <p14:xfrm>
              <a:off x="1154176" y="3679085"/>
              <a:ext cx="2631600" cy="567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73357F0-E8D7-405D-BEA6-BE5F8F6D5B3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39776" y="3664685"/>
                <a:ext cx="265968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EB8D1EF-56A8-4BE3-B0AE-8E3F51925989}"/>
                  </a:ext>
                </a:extLst>
              </p14:cNvPr>
              <p14:cNvContentPartPr/>
              <p14:nvPr/>
            </p14:nvContentPartPr>
            <p14:xfrm>
              <a:off x="4458616" y="3543365"/>
              <a:ext cx="237960" cy="3747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EB8D1EF-56A8-4BE3-B0AE-8E3F5192598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44216" y="3528965"/>
                <a:ext cx="2660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FBDF5B9-A431-4D9D-9144-E6DFE1F254B8}"/>
                  </a:ext>
                </a:extLst>
              </p14:cNvPr>
              <p14:cNvContentPartPr/>
              <p14:nvPr/>
            </p14:nvContentPartPr>
            <p14:xfrm>
              <a:off x="4150456" y="4091285"/>
              <a:ext cx="1126440" cy="19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FBDF5B9-A431-4D9D-9144-E6DFE1F254B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36056" y="4076885"/>
                <a:ext cx="11545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0DA0070-6BD0-44FF-ABC9-3A79D0DA1E80}"/>
                  </a:ext>
                </a:extLst>
              </p14:cNvPr>
              <p14:cNvContentPartPr/>
              <p14:nvPr/>
            </p14:nvContentPartPr>
            <p14:xfrm>
              <a:off x="4215976" y="4361645"/>
              <a:ext cx="710640" cy="451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0DA0070-6BD0-44FF-ABC9-3A79D0DA1E8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01576" y="4347245"/>
                <a:ext cx="73872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4A583EC-B256-4E14-A572-2AE6F8DC1D3A}"/>
                  </a:ext>
                </a:extLst>
              </p14:cNvPr>
              <p14:cNvContentPartPr/>
              <p14:nvPr/>
            </p14:nvContentPartPr>
            <p14:xfrm>
              <a:off x="6248176" y="3853325"/>
              <a:ext cx="351720" cy="4388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4A583EC-B256-4E14-A572-2AE6F8DC1D3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233776" y="3838925"/>
                <a:ext cx="37980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58709B9-E683-4D59-9275-5FB86F37A3D9}"/>
                  </a:ext>
                </a:extLst>
              </p14:cNvPr>
              <p14:cNvContentPartPr/>
              <p14:nvPr/>
            </p14:nvContentPartPr>
            <p14:xfrm>
              <a:off x="7099936" y="3775205"/>
              <a:ext cx="711360" cy="454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58709B9-E683-4D59-9275-5FB86F37A3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085536" y="3760805"/>
                <a:ext cx="7394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95ACF51-ECFF-4129-A37D-DBEA6F2DA161}"/>
                  </a:ext>
                </a:extLst>
              </p14:cNvPr>
              <p14:cNvContentPartPr/>
              <p14:nvPr/>
            </p14:nvContentPartPr>
            <p14:xfrm>
              <a:off x="8121616" y="3828125"/>
              <a:ext cx="2330280" cy="3722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95ACF51-ECFF-4129-A37D-DBEA6F2DA16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07216" y="3813725"/>
                <a:ext cx="235836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DF622D-7FD9-4236-A1E8-FD6BC73CA9ED}"/>
                  </a:ext>
                </a:extLst>
              </p14:cNvPr>
              <p14:cNvContentPartPr/>
              <p14:nvPr/>
            </p14:nvContentPartPr>
            <p14:xfrm>
              <a:off x="2992696" y="5622005"/>
              <a:ext cx="426960" cy="163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DF622D-7FD9-4236-A1E8-FD6BC73CA9E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978296" y="5607605"/>
                <a:ext cx="455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0BACC6C-75A2-4903-AFAA-7771A68DB9B3}"/>
                  </a:ext>
                </a:extLst>
              </p14:cNvPr>
              <p14:cNvContentPartPr/>
              <p14:nvPr/>
            </p14:nvContentPartPr>
            <p14:xfrm>
              <a:off x="1184416" y="5279645"/>
              <a:ext cx="1473840" cy="5965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0BACC6C-75A2-4903-AFAA-7771A68DB9B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170016" y="5265245"/>
                <a:ext cx="150192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72670E5-5BA8-4AB1-81D6-43A6608A5879}"/>
                  </a:ext>
                </a:extLst>
              </p14:cNvPr>
              <p14:cNvContentPartPr/>
              <p14:nvPr/>
            </p14:nvContentPartPr>
            <p14:xfrm>
              <a:off x="3893056" y="5156165"/>
              <a:ext cx="2223720" cy="11775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72670E5-5BA8-4AB1-81D6-43A6608A587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78656" y="5141765"/>
                <a:ext cx="2251800" cy="12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37602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FEDD502-3363-44AC-8E9E-47A31395ABEE}"/>
                  </a:ext>
                </a:extLst>
              </p14:cNvPr>
              <p14:cNvContentPartPr/>
              <p14:nvPr/>
            </p14:nvContentPartPr>
            <p14:xfrm>
              <a:off x="597256" y="1057925"/>
              <a:ext cx="668160" cy="25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FEDD502-3363-44AC-8E9E-47A31395ABE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2856" y="1043525"/>
                <a:ext cx="6962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C2F88EC-7975-415A-BAC6-9826FD68F97E}"/>
                  </a:ext>
                </a:extLst>
              </p14:cNvPr>
              <p14:cNvContentPartPr/>
              <p14:nvPr/>
            </p14:nvContentPartPr>
            <p14:xfrm>
              <a:off x="1669336" y="695045"/>
              <a:ext cx="24120" cy="182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C2F88EC-7975-415A-BAC6-9826FD68F9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4936" y="680645"/>
                <a:ext cx="522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87C908-C1C7-429F-B6CE-4062F599E5E9}"/>
                  </a:ext>
                </a:extLst>
              </p14:cNvPr>
              <p14:cNvContentPartPr/>
              <p14:nvPr/>
            </p14:nvContentPartPr>
            <p14:xfrm>
              <a:off x="642616" y="431165"/>
              <a:ext cx="650160" cy="460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87C908-C1C7-429F-B6CE-4062F599E5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216" y="416765"/>
                <a:ext cx="67824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15CB21-B7A9-4D1A-B64A-AD7BCCEB1982}"/>
                  </a:ext>
                </a:extLst>
              </p14:cNvPr>
              <p14:cNvContentPartPr/>
              <p14:nvPr/>
            </p14:nvContentPartPr>
            <p14:xfrm>
              <a:off x="2378896" y="434765"/>
              <a:ext cx="1325880" cy="464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15CB21-B7A9-4D1A-B64A-AD7BCCEB19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4496" y="420365"/>
                <a:ext cx="135396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EA34E4-262E-4EC9-85B5-7D0E2F6FEF8F}"/>
                  </a:ext>
                </a:extLst>
              </p14:cNvPr>
              <p14:cNvContentPartPr/>
              <p14:nvPr/>
            </p14:nvContentPartPr>
            <p14:xfrm>
              <a:off x="4015096" y="410645"/>
              <a:ext cx="752760" cy="540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EA34E4-262E-4EC9-85B5-7D0E2F6FEF8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0696" y="396245"/>
                <a:ext cx="7808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5368E2A-EFB2-418C-A901-964B0692CF05}"/>
                  </a:ext>
                </a:extLst>
              </p14:cNvPr>
              <p14:cNvContentPartPr/>
              <p14:nvPr/>
            </p14:nvContentPartPr>
            <p14:xfrm>
              <a:off x="9388816" y="461045"/>
              <a:ext cx="253440" cy="4644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5368E2A-EFB2-418C-A901-964B0692CF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74416" y="446645"/>
                <a:ext cx="28152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3CD5ED4-FAB5-4222-8EAA-968CF4095119}"/>
                  </a:ext>
                </a:extLst>
              </p14:cNvPr>
              <p14:cNvContentPartPr/>
              <p14:nvPr/>
            </p14:nvContentPartPr>
            <p14:xfrm>
              <a:off x="8977696" y="636005"/>
              <a:ext cx="795600" cy="2545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3CD5ED4-FAB5-4222-8EAA-968CF409511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63296" y="621605"/>
                <a:ext cx="8236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296D3E2-EEEF-4869-97A5-65A474B172FA}"/>
                  </a:ext>
                </a:extLst>
              </p14:cNvPr>
              <p14:cNvContentPartPr/>
              <p14:nvPr/>
            </p14:nvContentPartPr>
            <p14:xfrm>
              <a:off x="8187856" y="467885"/>
              <a:ext cx="399240" cy="414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296D3E2-EEEF-4869-97A5-65A474B172F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73456" y="453485"/>
                <a:ext cx="427320" cy="44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28CEE74-D81A-4572-BC19-0B95E25E05AF}"/>
                  </a:ext>
                </a:extLst>
              </p14:cNvPr>
              <p14:cNvContentPartPr/>
              <p14:nvPr/>
            </p14:nvContentPartPr>
            <p14:xfrm>
              <a:off x="3483736" y="2054765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28CEE74-D81A-4572-BC19-0B95E25E05A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69336" y="20403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7456422-4876-4E22-8CFE-FF20A1A2A174}"/>
                  </a:ext>
                </a:extLst>
              </p14:cNvPr>
              <p14:cNvContentPartPr/>
              <p14:nvPr/>
            </p14:nvContentPartPr>
            <p14:xfrm>
              <a:off x="1960576" y="1411085"/>
              <a:ext cx="1658880" cy="4258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7456422-4876-4E22-8CFE-FF20A1A2A1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46176" y="1396685"/>
                <a:ext cx="16869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4D91EB3-587E-4D1A-974D-2AB10D14DEBE}"/>
                  </a:ext>
                </a:extLst>
              </p14:cNvPr>
              <p14:cNvContentPartPr/>
              <p14:nvPr/>
            </p14:nvContentPartPr>
            <p14:xfrm>
              <a:off x="4358896" y="322085"/>
              <a:ext cx="3387960" cy="15354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4D91EB3-587E-4D1A-974D-2AB10D14DEB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44496" y="307685"/>
                <a:ext cx="3416040" cy="156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1831E70B-E98A-4F82-AC2E-B978CC777940}"/>
                  </a:ext>
                </a:extLst>
              </p14:cNvPr>
              <p14:cNvContentPartPr/>
              <p14:nvPr/>
            </p14:nvContentPartPr>
            <p14:xfrm>
              <a:off x="2240656" y="2597285"/>
              <a:ext cx="186480" cy="2484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1831E70B-E98A-4F82-AC2E-B978CC7779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26256" y="2582885"/>
                <a:ext cx="21456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15759AB-7C56-4C85-80D7-955E4925389A}"/>
                  </a:ext>
                </a:extLst>
              </p14:cNvPr>
              <p14:cNvContentPartPr/>
              <p14:nvPr/>
            </p14:nvContentPartPr>
            <p14:xfrm>
              <a:off x="2214376" y="2783765"/>
              <a:ext cx="206280" cy="9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15759AB-7C56-4C85-80D7-955E492538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99976" y="2769365"/>
                <a:ext cx="23436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CB89BAF-8DB1-4F44-9B42-8E8C96472B30}"/>
                  </a:ext>
                </a:extLst>
              </p14:cNvPr>
              <p14:cNvContentPartPr/>
              <p14:nvPr/>
            </p14:nvContentPartPr>
            <p14:xfrm>
              <a:off x="3751216" y="2536445"/>
              <a:ext cx="522720" cy="5835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CB89BAF-8DB1-4F44-9B42-8E8C96472B3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36816" y="2522045"/>
                <a:ext cx="55080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13E348B-6DA1-4579-87DF-FA5421C44A52}"/>
                  </a:ext>
                </a:extLst>
              </p14:cNvPr>
              <p14:cNvContentPartPr/>
              <p14:nvPr/>
            </p14:nvContentPartPr>
            <p14:xfrm>
              <a:off x="2925736" y="2313965"/>
              <a:ext cx="470160" cy="4215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13E348B-6DA1-4579-87DF-FA5421C44A5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911336" y="2299565"/>
                <a:ext cx="4982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738F409-5C74-451A-A8E8-066D31693822}"/>
                  </a:ext>
                </a:extLst>
              </p14:cNvPr>
              <p14:cNvContentPartPr/>
              <p14:nvPr/>
            </p14:nvContentPartPr>
            <p14:xfrm>
              <a:off x="1501576" y="2390285"/>
              <a:ext cx="372240" cy="4968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738F409-5C74-451A-A8E8-066D316938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87176" y="2375885"/>
                <a:ext cx="4003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66621015-61DE-45CF-AEFB-9E1A8942D07D}"/>
                  </a:ext>
                </a:extLst>
              </p14:cNvPr>
              <p14:cNvContentPartPr/>
              <p14:nvPr/>
            </p14:nvContentPartPr>
            <p14:xfrm>
              <a:off x="4558696" y="2758565"/>
              <a:ext cx="492840" cy="370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66621015-61DE-45CF-AEFB-9E1A8942D0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44296" y="2744165"/>
                <a:ext cx="520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4DADD1B-9510-4014-8042-4F9680683D73}"/>
                  </a:ext>
                </a:extLst>
              </p14:cNvPr>
              <p14:cNvContentPartPr/>
              <p14:nvPr/>
            </p14:nvContentPartPr>
            <p14:xfrm>
              <a:off x="930256" y="3503045"/>
              <a:ext cx="712800" cy="4726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4DADD1B-9510-4014-8042-4F9680683D7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15856" y="3488645"/>
                <a:ext cx="740880" cy="50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28FC87F-65E7-4768-8771-0949EDEC13DA}"/>
                  </a:ext>
                </a:extLst>
              </p14:cNvPr>
              <p14:cNvContentPartPr/>
              <p14:nvPr/>
            </p14:nvContentPartPr>
            <p14:xfrm>
              <a:off x="2063536" y="3364805"/>
              <a:ext cx="1209600" cy="5922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28FC87F-65E7-4768-8771-0949EDEC13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49136" y="3350405"/>
                <a:ext cx="123768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59BC93C-F877-492C-8040-3E8EA458D829}"/>
                  </a:ext>
                </a:extLst>
              </p14:cNvPr>
              <p14:cNvContentPartPr/>
              <p14:nvPr/>
            </p14:nvContentPartPr>
            <p14:xfrm>
              <a:off x="4059736" y="3723725"/>
              <a:ext cx="238320" cy="2016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59BC93C-F877-492C-8040-3E8EA458D82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045336" y="3709325"/>
                <a:ext cx="2664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FA36893-E0FD-48E9-9CA9-189D7DAB0C9B}"/>
                  </a:ext>
                </a:extLst>
              </p14:cNvPr>
              <p14:cNvContentPartPr/>
              <p14:nvPr/>
            </p14:nvContentPartPr>
            <p14:xfrm>
              <a:off x="4839136" y="3392525"/>
              <a:ext cx="653040" cy="75600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FA36893-E0FD-48E9-9CA9-189D7DAB0C9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24736" y="3378125"/>
                <a:ext cx="681120" cy="78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1E6883ED-0D86-4B13-BB0C-6EB8CCEBD623}"/>
                  </a:ext>
                </a:extLst>
              </p14:cNvPr>
              <p14:cNvContentPartPr/>
              <p14:nvPr/>
            </p14:nvContentPartPr>
            <p14:xfrm>
              <a:off x="6819856" y="3388925"/>
              <a:ext cx="550800" cy="4320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1E6883ED-0D86-4B13-BB0C-6EB8CCEBD62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05456" y="3374525"/>
                <a:ext cx="57888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B82B5D7-84B9-481C-AE61-8EF106DA38A3}"/>
                  </a:ext>
                </a:extLst>
              </p14:cNvPr>
              <p14:cNvContentPartPr/>
              <p14:nvPr/>
            </p14:nvContentPartPr>
            <p14:xfrm>
              <a:off x="5856496" y="3459485"/>
              <a:ext cx="609480" cy="32688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B82B5D7-84B9-481C-AE61-8EF106DA38A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42096" y="3445085"/>
                <a:ext cx="63756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F014200-DB83-482C-91BC-9C4D46626E17}"/>
                  </a:ext>
                </a:extLst>
              </p14:cNvPr>
              <p14:cNvContentPartPr/>
              <p14:nvPr/>
            </p14:nvContentPartPr>
            <p14:xfrm>
              <a:off x="8278216" y="3987245"/>
              <a:ext cx="360" cy="36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F014200-DB83-482C-91BC-9C4D46626E1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63816" y="39728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208AC6A-880F-4F57-A61A-C7E3178A17C8}"/>
                  </a:ext>
                </a:extLst>
              </p14:cNvPr>
              <p14:cNvContentPartPr/>
              <p14:nvPr/>
            </p14:nvContentPartPr>
            <p14:xfrm>
              <a:off x="10041496" y="3369485"/>
              <a:ext cx="554760" cy="4705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208AC6A-880F-4F57-A61A-C7E3178A17C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027096" y="3355085"/>
                <a:ext cx="58284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C1BC6E5-5251-4A12-B2C8-2B848E989B41}"/>
                  </a:ext>
                </a:extLst>
              </p14:cNvPr>
              <p14:cNvContentPartPr/>
              <p14:nvPr/>
            </p14:nvContentPartPr>
            <p14:xfrm>
              <a:off x="8790136" y="3373805"/>
              <a:ext cx="823680" cy="8820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C1BC6E5-5251-4A12-B2C8-2B848E989B4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775736" y="3359405"/>
                <a:ext cx="851760" cy="91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85E32F3B-B464-4D07-8902-E48926B46DEA}"/>
                  </a:ext>
                </a:extLst>
              </p14:cNvPr>
              <p14:cNvContentPartPr/>
              <p14:nvPr/>
            </p14:nvContentPartPr>
            <p14:xfrm>
              <a:off x="7759456" y="3380645"/>
              <a:ext cx="694800" cy="379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85E32F3B-B464-4D07-8902-E48926B46DE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45056" y="3366245"/>
                <a:ext cx="7228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16E47E7-12EA-4137-87A5-B9E64C04D3F4}"/>
                  </a:ext>
                </a:extLst>
              </p14:cNvPr>
              <p14:cNvContentPartPr/>
              <p14:nvPr/>
            </p14:nvContentPartPr>
            <p14:xfrm>
              <a:off x="10890016" y="3377765"/>
              <a:ext cx="938160" cy="4417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16E47E7-12EA-4137-87A5-B9E64C04D3F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875616" y="3363365"/>
                <a:ext cx="96624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0B65C60A-1441-4D61-88A4-1DA6CB05A738}"/>
                  </a:ext>
                </a:extLst>
              </p14:cNvPr>
              <p14:cNvContentPartPr/>
              <p14:nvPr/>
            </p14:nvContentPartPr>
            <p14:xfrm>
              <a:off x="3969016" y="4699685"/>
              <a:ext cx="294840" cy="309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0B65C60A-1441-4D61-88A4-1DA6CB05A73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54616" y="4685285"/>
                <a:ext cx="322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E60640F-DE61-461B-BDD9-521958027C56}"/>
                  </a:ext>
                </a:extLst>
              </p14:cNvPr>
              <p14:cNvContentPartPr/>
              <p14:nvPr/>
            </p14:nvContentPartPr>
            <p14:xfrm>
              <a:off x="4944616" y="4398365"/>
              <a:ext cx="515880" cy="420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E60640F-DE61-461B-BDD9-521958027C5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930216" y="4383965"/>
                <a:ext cx="5439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63C3CB6-F35E-461A-9312-684A93B5DF93}"/>
                  </a:ext>
                </a:extLst>
              </p14:cNvPr>
              <p14:cNvContentPartPr/>
              <p14:nvPr/>
            </p14:nvContentPartPr>
            <p14:xfrm>
              <a:off x="9662056" y="4427885"/>
              <a:ext cx="143280" cy="340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63C3CB6-F35E-461A-9312-684A93B5DF9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647656" y="4413485"/>
                <a:ext cx="1713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C8034192-6FE2-443E-921C-9EDE05FAEC8F}"/>
                  </a:ext>
                </a:extLst>
              </p14:cNvPr>
              <p14:cNvContentPartPr/>
              <p14:nvPr/>
            </p14:nvContentPartPr>
            <p14:xfrm>
              <a:off x="10067416" y="4389005"/>
              <a:ext cx="1285560" cy="6523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C8034192-6FE2-443E-921C-9EDE05FAEC8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053016" y="4374605"/>
                <a:ext cx="1313640" cy="68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055B47D6-029B-4259-8AF0-57E5ADAB0897}"/>
                  </a:ext>
                </a:extLst>
              </p14:cNvPr>
              <p14:cNvContentPartPr/>
              <p14:nvPr/>
            </p14:nvContentPartPr>
            <p14:xfrm>
              <a:off x="5100856" y="4371005"/>
              <a:ext cx="6343560" cy="214956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055B47D6-029B-4259-8AF0-57E5ADAB089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86456" y="4356605"/>
                <a:ext cx="6371640" cy="217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4340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24AA353-9947-4182-9480-D31E86B5A783}"/>
                  </a:ext>
                </a:extLst>
              </p14:cNvPr>
              <p14:cNvContentPartPr/>
              <p14:nvPr/>
            </p14:nvContentPartPr>
            <p14:xfrm>
              <a:off x="2731336" y="521525"/>
              <a:ext cx="309240" cy="27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24AA353-9947-4182-9480-D31E86B5A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6936" y="507125"/>
                <a:ext cx="337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E76230-726B-488F-A7BB-4C8B8C195E98}"/>
                  </a:ext>
                </a:extLst>
              </p14:cNvPr>
              <p14:cNvContentPartPr/>
              <p14:nvPr/>
            </p14:nvContentPartPr>
            <p14:xfrm>
              <a:off x="3483736" y="359525"/>
              <a:ext cx="507240" cy="460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E76230-726B-488F-A7BB-4C8B8C195E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9336" y="345125"/>
                <a:ext cx="53532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CE2678F-B7F4-4507-BFF9-C022829802B6}"/>
                  </a:ext>
                </a:extLst>
              </p14:cNvPr>
              <p14:cNvContentPartPr/>
              <p14:nvPr/>
            </p14:nvContentPartPr>
            <p14:xfrm>
              <a:off x="4266736" y="286445"/>
              <a:ext cx="1397520" cy="7761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CE2678F-B7F4-4507-BFF9-C02282980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52336" y="272045"/>
                <a:ext cx="1425600" cy="80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B8E785F-3663-43B2-84B5-17CF6C141C4C}"/>
                  </a:ext>
                </a:extLst>
              </p14:cNvPr>
              <p14:cNvContentPartPr/>
              <p14:nvPr/>
            </p14:nvContentPartPr>
            <p14:xfrm>
              <a:off x="5955136" y="268445"/>
              <a:ext cx="4821480" cy="747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B8E785F-3663-43B2-84B5-17CF6C141C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0736" y="254045"/>
                <a:ext cx="4849560" cy="77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33EC0F6-374B-49D7-9CFD-EACFF7320751}"/>
                  </a:ext>
                </a:extLst>
              </p14:cNvPr>
              <p14:cNvContentPartPr/>
              <p14:nvPr/>
            </p14:nvContentPartPr>
            <p14:xfrm>
              <a:off x="11103136" y="272765"/>
              <a:ext cx="857520" cy="6660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33EC0F6-374B-49D7-9CFD-EACFF732075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088736" y="258365"/>
                <a:ext cx="885600" cy="69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9C0F162-9367-4C46-BB5B-D5E3E836922D}"/>
                  </a:ext>
                </a:extLst>
              </p14:cNvPr>
              <p14:cNvContentPartPr/>
              <p14:nvPr/>
            </p14:nvContentPartPr>
            <p14:xfrm>
              <a:off x="2437216" y="1132445"/>
              <a:ext cx="638640" cy="4230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9C0F162-9367-4C46-BB5B-D5E3E836922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2816" y="1118045"/>
                <a:ext cx="66672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EB87D2F-FF88-4781-B785-FDB569A8BD95}"/>
                  </a:ext>
                </a:extLst>
              </p14:cNvPr>
              <p14:cNvContentPartPr/>
              <p14:nvPr/>
            </p14:nvContentPartPr>
            <p14:xfrm>
              <a:off x="4558696" y="1156565"/>
              <a:ext cx="819000" cy="5382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EB87D2F-FF88-4781-B785-FDB569A8BD9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44296" y="1142165"/>
                <a:ext cx="8470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4BB751B-A0A4-4BA0-AE98-90F5638FD7B3}"/>
                  </a:ext>
                </a:extLst>
              </p14:cNvPr>
              <p14:cNvContentPartPr/>
              <p14:nvPr/>
            </p14:nvContentPartPr>
            <p14:xfrm>
              <a:off x="3360256" y="1116965"/>
              <a:ext cx="618480" cy="4780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4BB751B-A0A4-4BA0-AE98-90F5638FD7B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5856" y="1102565"/>
                <a:ext cx="64656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A0AD28DC-E206-4999-9937-470B47C62816}"/>
                  </a:ext>
                </a:extLst>
              </p14:cNvPr>
              <p14:cNvContentPartPr/>
              <p14:nvPr/>
            </p14:nvContentPartPr>
            <p14:xfrm>
              <a:off x="5842096" y="1431245"/>
              <a:ext cx="4607640" cy="662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A0AD28DC-E206-4999-9937-470B47C6281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27696" y="1416845"/>
                <a:ext cx="4635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26D63F8-1FB6-41A1-95F8-E64983FEE2B0}"/>
                  </a:ext>
                </a:extLst>
              </p14:cNvPr>
              <p14:cNvContentPartPr/>
              <p14:nvPr/>
            </p14:nvContentPartPr>
            <p14:xfrm>
              <a:off x="10866976" y="1120205"/>
              <a:ext cx="809640" cy="521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26D63F8-1FB6-41A1-95F8-E64983FEE2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852576" y="1105805"/>
                <a:ext cx="83772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9FD5B47-E972-4D34-BE4E-B8DED6D47E43}"/>
                  </a:ext>
                </a:extLst>
              </p14:cNvPr>
              <p14:cNvContentPartPr/>
              <p14:nvPr/>
            </p14:nvContentPartPr>
            <p14:xfrm>
              <a:off x="1969216" y="2674325"/>
              <a:ext cx="481680" cy="2102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9FD5B47-E972-4D34-BE4E-B8DED6D47E4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4816" y="2659925"/>
                <a:ext cx="50976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BB5D5F-27F8-4746-AB8F-9F9A88477295}"/>
                  </a:ext>
                </a:extLst>
              </p14:cNvPr>
              <p14:cNvContentPartPr/>
              <p14:nvPr/>
            </p14:nvContentPartPr>
            <p14:xfrm>
              <a:off x="902896" y="2441405"/>
              <a:ext cx="579600" cy="5608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BB5D5F-27F8-4746-AB8F-9F9A8847729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88496" y="2427005"/>
                <a:ext cx="6076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4103F79-6404-41D8-85F6-401AACBA0861}"/>
                  </a:ext>
                </a:extLst>
              </p14:cNvPr>
              <p14:cNvContentPartPr/>
              <p14:nvPr/>
            </p14:nvContentPartPr>
            <p14:xfrm>
              <a:off x="3223816" y="2220725"/>
              <a:ext cx="2847600" cy="7981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4103F79-6404-41D8-85F6-401AACBA08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9416" y="2206325"/>
                <a:ext cx="2875680" cy="82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4D433F8-F2A8-4536-B6B7-CD4FE4FF31ED}"/>
                  </a:ext>
                </a:extLst>
              </p14:cNvPr>
              <p14:cNvContentPartPr/>
              <p14:nvPr/>
            </p14:nvContentPartPr>
            <p14:xfrm>
              <a:off x="6469936" y="2267525"/>
              <a:ext cx="815040" cy="83520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4D433F8-F2A8-4536-B6B7-CD4FE4FF31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5536" y="2253125"/>
                <a:ext cx="843120" cy="86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6910C68-7B6E-4131-AA17-47A9E0319584}"/>
                  </a:ext>
                </a:extLst>
              </p14:cNvPr>
              <p14:cNvContentPartPr/>
              <p14:nvPr/>
            </p14:nvContentPartPr>
            <p14:xfrm>
              <a:off x="2491216" y="3559565"/>
              <a:ext cx="1470240" cy="986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6910C68-7B6E-4131-AA17-47A9E031958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476816" y="3545165"/>
                <a:ext cx="1498320" cy="10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0C9FB1C-8456-41F3-944F-658061C5AF88}"/>
                  </a:ext>
                </a:extLst>
              </p14:cNvPr>
              <p14:cNvContentPartPr/>
              <p14:nvPr/>
            </p14:nvContentPartPr>
            <p14:xfrm>
              <a:off x="1261456" y="3573605"/>
              <a:ext cx="897840" cy="59220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0C9FB1C-8456-41F3-944F-658061C5AF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47056" y="3559205"/>
                <a:ext cx="92592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EE53B2A-6E1B-4579-8280-581020858262}"/>
                  </a:ext>
                </a:extLst>
              </p14:cNvPr>
              <p14:cNvContentPartPr/>
              <p14:nvPr/>
            </p14:nvContentPartPr>
            <p14:xfrm>
              <a:off x="4267456" y="3719405"/>
              <a:ext cx="748080" cy="3816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EE53B2A-6E1B-4579-8280-58102085826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53056" y="3705005"/>
                <a:ext cx="776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9BF1698-B6EE-42AE-B1BA-F97A3847E8B5}"/>
                  </a:ext>
                </a:extLst>
              </p14:cNvPr>
              <p14:cNvContentPartPr/>
              <p14:nvPr/>
            </p14:nvContentPartPr>
            <p14:xfrm>
              <a:off x="5367256" y="3661085"/>
              <a:ext cx="1014480" cy="84564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9BF1698-B6EE-42AE-B1BA-F97A3847E8B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52856" y="3646685"/>
                <a:ext cx="1042560" cy="87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04B9A3E-6F06-4014-B2DB-6E2A226D09BB}"/>
                  </a:ext>
                </a:extLst>
              </p14:cNvPr>
              <p14:cNvContentPartPr/>
              <p14:nvPr/>
            </p14:nvContentPartPr>
            <p14:xfrm>
              <a:off x="6791416" y="3546965"/>
              <a:ext cx="1098000" cy="5011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04B9A3E-6F06-4014-B2DB-6E2A226D09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77016" y="3532565"/>
                <a:ext cx="112608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43DD6F7-512D-4133-9834-DD278608958B}"/>
                  </a:ext>
                </a:extLst>
              </p14:cNvPr>
              <p14:cNvContentPartPr/>
              <p14:nvPr/>
            </p14:nvContentPartPr>
            <p14:xfrm>
              <a:off x="8491336" y="3572885"/>
              <a:ext cx="3025800" cy="5904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43DD6F7-512D-4133-9834-DD278608958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76936" y="3558485"/>
                <a:ext cx="3053880" cy="61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154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AD299CB8-8227-4BDA-84F7-7B0F21E663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F5BC1393-2C64-4D0F-A7E3-42FA9E9092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FBF45437-016B-4B11-B9A1-E21BD387C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E625CB09-0A3B-44CB-897B-1C90E2C5C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3313BFE6-CCF1-4BC3-95C1-F887926EA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752600"/>
            <a:ext cx="8534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sz="2800" b="1"/>
              <a:t>Consistent Units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4518" name="Picture 6">
            <a:extLst>
              <a:ext uri="{FF2B5EF4-FFF2-40B4-BE49-F238E27FC236}">
                <a16:creationId xmlns:a16="http://schemas.microsoft.com/office/drawing/2014/main" id="{3A5126BD-E00D-43EB-8450-8DF3F0FAA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743200"/>
            <a:ext cx="914400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40C95CF6-6BA3-4C0F-96FB-E3EACEC9F4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5DDF3FB2-CF10-46EA-B9BE-FEDFB9341F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AAAE871D-62A9-4C95-A5FB-CE95D7E09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571D3DDD-7C48-400E-AEF1-60FD71850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0FC3B2ED-05F9-49A2-8EC3-27BFCC9EC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447801"/>
            <a:ext cx="8534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</a:rPr>
              <a:t>Example 3-33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5542" name="Picture 6">
            <a:extLst>
              <a:ext uri="{FF2B5EF4-FFF2-40B4-BE49-F238E27FC236}">
                <a16:creationId xmlns:a16="http://schemas.microsoft.com/office/drawing/2014/main" id="{1352344C-E96A-464A-9FD4-AB166F66E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86000"/>
            <a:ext cx="91440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437D52BF-2E25-457E-A05D-52D6D6DFB5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609600"/>
            <a:ext cx="7772400" cy="1143000"/>
          </a:xfrm>
          <a:ln/>
        </p:spPr>
        <p:txBody>
          <a:bodyPr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0633FF0C-B134-4540-AE29-3DF141A5A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600" y="1600200"/>
            <a:ext cx="7772400" cy="4114800"/>
          </a:xfrm>
          <a:ln/>
        </p:spPr>
        <p:txBody>
          <a:bodyPr/>
          <a:lstStyle/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  <a:p>
            <a:pPr indent="-339725"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</a:pPr>
            <a:endParaRPr lang="en-GB" altLang="en-US" b="1"/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F6E4F1FD-9B72-4C3F-B231-1D4C988365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6564" name="Rectangle 4">
            <a:extLst>
              <a:ext uri="{FF2B5EF4-FFF2-40B4-BE49-F238E27FC236}">
                <a16:creationId xmlns:a16="http://schemas.microsoft.com/office/drawing/2014/main" id="{84416F59-FFF6-47B1-A9EF-BF28FF4E7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66565" name="Rectangle 5">
            <a:extLst>
              <a:ext uri="{FF2B5EF4-FFF2-40B4-BE49-F238E27FC236}">
                <a16:creationId xmlns:a16="http://schemas.microsoft.com/office/drawing/2014/main" id="{354ED2C5-225A-4B16-B826-63FBEA679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447801"/>
            <a:ext cx="85344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500"/>
              </a:spcBef>
            </a:pPr>
            <a:r>
              <a:rPr lang="en-GB" altLang="en-US" b="1">
                <a:solidFill>
                  <a:srgbClr val="3333CC"/>
                </a:solidFill>
              </a:rPr>
              <a:t>Example 3-33</a:t>
            </a:r>
            <a:r>
              <a:rPr lang="en-GB" altLang="en-US" b="1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6566" name="Picture 6">
            <a:extLst>
              <a:ext uri="{FF2B5EF4-FFF2-40B4-BE49-F238E27FC236}">
                <a16:creationId xmlns:a16="http://schemas.microsoft.com/office/drawing/2014/main" id="{FCCF184F-25FE-48C2-9377-6C43F020F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9144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ext Box 1">
            <a:extLst>
              <a:ext uri="{FF2B5EF4-FFF2-40B4-BE49-F238E27FC236}">
                <a16:creationId xmlns:a16="http://schemas.microsoft.com/office/drawing/2014/main" id="{719F516D-5E20-4622-8FEB-130550000C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buClrTx/>
              <a:buFontTx/>
              <a:buNone/>
            </a:pPr>
            <a:r>
              <a:rPr lang="en-GB" altLang="en-US" sz="3600" b="1"/>
              <a:t>3-9 Poisson Distribution</a:t>
            </a:r>
            <a:br>
              <a:rPr lang="en-GB" altLang="en-US" sz="3600" b="1"/>
            </a:br>
            <a:endParaRPr lang="en-GB" altLang="en-US" sz="3600" b="1"/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D9674CB-1AD0-4B2A-8AC2-C8A64C870A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1600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2900" indent="-339725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800"/>
              </a:spcBef>
            </a:pPr>
            <a:endParaRPr lang="en-GB" altLang="en-US" sz="3200" b="1"/>
          </a:p>
          <a:p>
            <a:pPr>
              <a:spcBef>
                <a:spcPts val="800"/>
              </a:spcBef>
            </a:pPr>
            <a:endParaRPr lang="en-GB" altLang="en-US" sz="3200" b="1"/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4F9545B4-BCBF-45B4-88CB-D04AC470C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1219200"/>
            <a:ext cx="4800600" cy="1588"/>
          </a:xfrm>
          <a:prstGeom prst="line">
            <a:avLst/>
          </a:prstGeom>
          <a:noFill/>
          <a:ln w="381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7588" name="Rectangle 4">
            <a:extLst>
              <a:ext uri="{FF2B5EF4-FFF2-40B4-BE49-F238E27FC236}">
                <a16:creationId xmlns:a16="http://schemas.microsoft.com/office/drawing/2014/main" id="{9C5E3388-39C1-4609-A015-E2CECF115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4478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67589" name="Picture 5">
            <a:extLst>
              <a:ext uri="{FF2B5EF4-FFF2-40B4-BE49-F238E27FC236}">
                <a16:creationId xmlns:a16="http://schemas.microsoft.com/office/drawing/2014/main" id="{EB3ACF21-BD34-4A4D-B860-1E5B6DA20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95600"/>
            <a:ext cx="84582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90" name="Rectangle 6">
            <a:extLst>
              <a:ext uri="{FF2B5EF4-FFF2-40B4-BE49-F238E27FC236}">
                <a16:creationId xmlns:a16="http://schemas.microsoft.com/office/drawing/2014/main" id="{B7F62017-6F9B-4776-9202-CBD29331E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752600"/>
            <a:ext cx="77724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31450" algn="l"/>
                <a:tab pos="10780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1750"/>
              </a:spcBef>
            </a:pPr>
            <a:r>
              <a:rPr lang="en-GB" altLang="en-US" sz="2800" b="1"/>
              <a:t>Mean and Variance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90ACE7-5E71-4181-B105-B27571B36444}"/>
                  </a:ext>
                </a:extLst>
              </p14:cNvPr>
              <p14:cNvContentPartPr/>
              <p14:nvPr/>
            </p14:nvContentPartPr>
            <p14:xfrm>
              <a:off x="714256" y="893045"/>
              <a:ext cx="685440" cy="18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90ACE7-5E71-4181-B105-B27571B364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9856" y="878645"/>
                <a:ext cx="713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929BD61-3943-438B-8337-B16B0D3F20A3}"/>
                  </a:ext>
                </a:extLst>
              </p14:cNvPr>
              <p14:cNvContentPartPr/>
              <p14:nvPr/>
            </p14:nvContentPartPr>
            <p14:xfrm>
              <a:off x="1802176" y="509645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929BD61-3943-438B-8337-B16B0D3F20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7776" y="4952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66657A-0F64-46EB-B97A-1756A7E5804D}"/>
                  </a:ext>
                </a:extLst>
              </p14:cNvPr>
              <p14:cNvContentPartPr/>
              <p14:nvPr/>
            </p14:nvContentPartPr>
            <p14:xfrm>
              <a:off x="1853296" y="765245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66657A-0F64-46EB-B97A-1756A7E580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38896" y="75084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246E459-CCD9-499F-B42D-CBB3B0B4A971}"/>
                  </a:ext>
                </a:extLst>
              </p14:cNvPr>
              <p14:cNvContentPartPr/>
              <p14:nvPr/>
            </p14:nvContentPartPr>
            <p14:xfrm>
              <a:off x="694816" y="283205"/>
              <a:ext cx="664200" cy="460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246E459-CCD9-499F-B42D-CBB3B0B4A9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0416" y="268805"/>
                <a:ext cx="6922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89E66D-773D-4F8E-918B-EBDCBA671CC5}"/>
                  </a:ext>
                </a:extLst>
              </p14:cNvPr>
              <p14:cNvContentPartPr/>
              <p14:nvPr/>
            </p14:nvContentPartPr>
            <p14:xfrm>
              <a:off x="2602816" y="300485"/>
              <a:ext cx="165960" cy="401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89E66D-773D-4F8E-918B-EBDCBA671CC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88416" y="286085"/>
                <a:ext cx="1940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348AB0E-65B5-42F1-B4B3-E198F583DB94}"/>
                  </a:ext>
                </a:extLst>
              </p14:cNvPr>
              <p14:cNvContentPartPr/>
              <p14:nvPr/>
            </p14:nvContentPartPr>
            <p14:xfrm>
              <a:off x="4391656" y="237125"/>
              <a:ext cx="704160" cy="4914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348AB0E-65B5-42F1-B4B3-E198F583DB9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7256" y="222725"/>
                <a:ext cx="7322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D6E40D1-622A-4ECC-AB85-5EAF91133E1B}"/>
                  </a:ext>
                </a:extLst>
              </p14:cNvPr>
              <p14:cNvContentPartPr/>
              <p14:nvPr/>
            </p14:nvContentPartPr>
            <p14:xfrm>
              <a:off x="3217336" y="287525"/>
              <a:ext cx="884880" cy="7747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D6E40D1-622A-4ECC-AB85-5EAF91133E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02936" y="273125"/>
                <a:ext cx="91296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3148153-FA06-4F0C-896F-EC9966478434}"/>
                  </a:ext>
                </a:extLst>
              </p14:cNvPr>
              <p14:cNvContentPartPr/>
              <p14:nvPr/>
            </p14:nvContentPartPr>
            <p14:xfrm>
              <a:off x="6485416" y="146765"/>
              <a:ext cx="1566360" cy="6328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3148153-FA06-4F0C-896F-EC996647843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71016" y="132365"/>
                <a:ext cx="1594440" cy="6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A829C88-F16E-4106-8EF5-0F35E5BEAB00}"/>
                  </a:ext>
                </a:extLst>
              </p14:cNvPr>
              <p14:cNvContentPartPr/>
              <p14:nvPr/>
            </p14:nvContentPartPr>
            <p14:xfrm>
              <a:off x="5536456" y="376085"/>
              <a:ext cx="574920" cy="360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A829C88-F16E-4106-8EF5-0F35E5BEAB0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22056" y="361685"/>
                <a:ext cx="60300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8E4314A-13DC-4453-B5C8-E0FEB20C7838}"/>
                  </a:ext>
                </a:extLst>
              </p14:cNvPr>
              <p14:cNvContentPartPr/>
              <p14:nvPr/>
            </p14:nvContentPartPr>
            <p14:xfrm>
              <a:off x="9479536" y="850565"/>
              <a:ext cx="360" cy="36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8E4314A-13DC-4453-B5C8-E0FEB20C78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65136" y="8361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3F437C5-89ED-4C0E-9D4A-32AA36EC9AA9}"/>
                  </a:ext>
                </a:extLst>
              </p14:cNvPr>
              <p14:cNvContentPartPr/>
              <p14:nvPr/>
            </p14:nvContentPartPr>
            <p14:xfrm>
              <a:off x="8527336" y="272765"/>
              <a:ext cx="1172880" cy="399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3F437C5-89ED-4C0E-9D4A-32AA36EC9A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512936" y="258365"/>
                <a:ext cx="12009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5F75B27-C002-4E63-926C-FA56362B1941}"/>
                  </a:ext>
                </a:extLst>
              </p14:cNvPr>
              <p14:cNvContentPartPr/>
              <p14:nvPr/>
            </p14:nvContentPartPr>
            <p14:xfrm>
              <a:off x="9961576" y="375005"/>
              <a:ext cx="531360" cy="532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5F75B27-C002-4E63-926C-FA56362B19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47176" y="360605"/>
                <a:ext cx="559440" cy="56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6DA221-120A-4387-86AD-9878B4916148}"/>
                  </a:ext>
                </a:extLst>
              </p14:cNvPr>
              <p14:cNvContentPartPr/>
              <p14:nvPr/>
            </p14:nvContentPartPr>
            <p14:xfrm>
              <a:off x="10760056" y="223445"/>
              <a:ext cx="214560" cy="5158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6DA221-120A-4387-86AD-9878B49161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745656" y="209045"/>
                <a:ext cx="2426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66E4338-E41A-4C46-9555-CAFDC5ED61C9}"/>
                  </a:ext>
                </a:extLst>
              </p14:cNvPr>
              <p14:cNvContentPartPr/>
              <p14:nvPr/>
            </p14:nvContentPartPr>
            <p14:xfrm>
              <a:off x="11067136" y="267725"/>
              <a:ext cx="1023480" cy="5731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66E4338-E41A-4C46-9555-CAFDC5ED61C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052736" y="253325"/>
                <a:ext cx="105156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A0CDBC2-1DBD-4E2D-B78C-9949A2E1A46F}"/>
                  </a:ext>
                </a:extLst>
              </p14:cNvPr>
              <p14:cNvContentPartPr/>
              <p14:nvPr/>
            </p14:nvContentPartPr>
            <p14:xfrm>
              <a:off x="3136696" y="1232885"/>
              <a:ext cx="590040" cy="407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A0CDBC2-1DBD-4E2D-B78C-9949A2E1A4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22296" y="1218485"/>
                <a:ext cx="61812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400A03CE-A22C-4A75-A036-7E25445D9E2A}"/>
                  </a:ext>
                </a:extLst>
              </p14:cNvPr>
              <p14:cNvContentPartPr/>
              <p14:nvPr/>
            </p14:nvContentPartPr>
            <p14:xfrm>
              <a:off x="1585456" y="1231805"/>
              <a:ext cx="1193760" cy="4222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400A03CE-A22C-4A75-A036-7E25445D9E2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71056" y="1217405"/>
                <a:ext cx="12218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20C9AC6-C065-4880-BB36-148B8E02A851}"/>
                  </a:ext>
                </a:extLst>
              </p14:cNvPr>
              <p14:cNvContentPartPr/>
              <p14:nvPr/>
            </p14:nvContentPartPr>
            <p14:xfrm>
              <a:off x="4347376" y="1177445"/>
              <a:ext cx="646200" cy="442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20C9AC6-C065-4880-BB36-148B8E02A85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32976" y="1163045"/>
                <a:ext cx="67428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F934D94-26B7-4921-96DD-96D2FAE5B757}"/>
                  </a:ext>
                </a:extLst>
              </p14:cNvPr>
              <p14:cNvContentPartPr/>
              <p14:nvPr/>
            </p14:nvContentPartPr>
            <p14:xfrm>
              <a:off x="5385256" y="1148645"/>
              <a:ext cx="564840" cy="480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F934D94-26B7-4921-96DD-96D2FAE5B75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70856" y="1134245"/>
                <a:ext cx="59292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AFD2A1F-65D8-4EFB-9F62-D47FB9EC2BDE}"/>
                  </a:ext>
                </a:extLst>
              </p14:cNvPr>
              <p14:cNvContentPartPr/>
              <p14:nvPr/>
            </p14:nvContentPartPr>
            <p14:xfrm>
              <a:off x="1591576" y="2125685"/>
              <a:ext cx="1006200" cy="419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AFD2A1F-65D8-4EFB-9F62-D47FB9EC2BD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577176" y="2111285"/>
                <a:ext cx="10342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4B52529-1DAB-429D-99CF-45EA78E0B905}"/>
                  </a:ext>
                </a:extLst>
              </p14:cNvPr>
              <p14:cNvContentPartPr/>
              <p14:nvPr/>
            </p14:nvContentPartPr>
            <p14:xfrm>
              <a:off x="6237016" y="1149725"/>
              <a:ext cx="1374840" cy="4280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4B52529-1DAB-429D-99CF-45EA78E0B90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22616" y="1135325"/>
                <a:ext cx="14029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29AEF50-D144-4167-918C-719552535C78}"/>
                  </a:ext>
                </a:extLst>
              </p14:cNvPr>
              <p14:cNvContentPartPr/>
              <p14:nvPr/>
            </p14:nvContentPartPr>
            <p14:xfrm>
              <a:off x="4424776" y="2643365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29AEF50-D144-4167-918C-719552535C7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410376" y="2628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DA2AB02-9846-48AA-8D69-30DA4410F80A}"/>
                  </a:ext>
                </a:extLst>
              </p14:cNvPr>
              <p14:cNvContentPartPr/>
              <p14:nvPr/>
            </p14:nvContentPartPr>
            <p14:xfrm>
              <a:off x="2992696" y="1996805"/>
              <a:ext cx="1631880" cy="46944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DA2AB02-9846-48AA-8D69-30DA4410F8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78296" y="1982405"/>
                <a:ext cx="165996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3437BE6-3BC4-442D-B3B9-3A780F88ACFA}"/>
                  </a:ext>
                </a:extLst>
              </p14:cNvPr>
              <p14:cNvContentPartPr/>
              <p14:nvPr/>
            </p14:nvContentPartPr>
            <p14:xfrm>
              <a:off x="5897536" y="2050085"/>
              <a:ext cx="954360" cy="8380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3437BE6-3BC4-442D-B3B9-3A780F88ACF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883136" y="2035685"/>
                <a:ext cx="9824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03A4D38-E9AE-4A2B-979D-3F7DA6CBFFC8}"/>
                  </a:ext>
                </a:extLst>
              </p14:cNvPr>
              <p14:cNvContentPartPr/>
              <p14:nvPr/>
            </p14:nvContentPartPr>
            <p14:xfrm>
              <a:off x="4971256" y="2130365"/>
              <a:ext cx="576000" cy="6174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03A4D38-E9AE-4A2B-979D-3F7DA6CBFF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956856" y="2115965"/>
                <a:ext cx="604080" cy="64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4BD5642-BAAC-4472-97E2-21788E11BE44}"/>
                  </a:ext>
                </a:extLst>
              </p14:cNvPr>
              <p14:cNvContentPartPr/>
              <p14:nvPr/>
            </p14:nvContentPartPr>
            <p14:xfrm>
              <a:off x="9274696" y="1881245"/>
              <a:ext cx="1429560" cy="6703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4BD5642-BAAC-4472-97E2-21788E11BE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60296" y="1866845"/>
                <a:ext cx="145764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03C68BC-8E43-4C7D-BE2D-A88C6711C81D}"/>
                  </a:ext>
                </a:extLst>
              </p14:cNvPr>
              <p14:cNvContentPartPr/>
              <p14:nvPr/>
            </p14:nvContentPartPr>
            <p14:xfrm>
              <a:off x="7338616" y="1834085"/>
              <a:ext cx="1582560" cy="892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03C68BC-8E43-4C7D-BE2D-A88C6711C8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324216" y="1819685"/>
                <a:ext cx="1610640" cy="9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54F7C44-E6BD-4C5F-BCE8-534F62CDDB49}"/>
                  </a:ext>
                </a:extLst>
              </p14:cNvPr>
              <p14:cNvContentPartPr/>
              <p14:nvPr/>
            </p14:nvContentPartPr>
            <p14:xfrm>
              <a:off x="11074696" y="1843085"/>
              <a:ext cx="649440" cy="3898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54F7C44-E6BD-4C5F-BCE8-534F62CDDB4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060296" y="1828685"/>
                <a:ext cx="6775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4B1F9AF-C697-4FA7-B203-E47C40DC747E}"/>
                  </a:ext>
                </a:extLst>
              </p14:cNvPr>
              <p14:cNvContentPartPr/>
              <p14:nvPr/>
            </p14:nvContentPartPr>
            <p14:xfrm>
              <a:off x="660616" y="3364805"/>
              <a:ext cx="484560" cy="1987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4B1F9AF-C697-4FA7-B203-E47C40DC747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6216" y="3350405"/>
                <a:ext cx="5126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7ECD5F9-1BF7-41D0-9A70-0A4216B50B3E}"/>
                  </a:ext>
                </a:extLst>
              </p14:cNvPr>
              <p14:cNvContentPartPr/>
              <p14:nvPr/>
            </p14:nvContentPartPr>
            <p14:xfrm>
              <a:off x="1992976" y="3220445"/>
              <a:ext cx="450000" cy="4600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7ECD5F9-1BF7-41D0-9A70-0A4216B50B3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78576" y="3206045"/>
                <a:ext cx="47808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D5BB767-A857-43F7-98EF-70975BABE564}"/>
                  </a:ext>
                </a:extLst>
              </p14:cNvPr>
              <p14:cNvContentPartPr/>
              <p14:nvPr/>
            </p14:nvContentPartPr>
            <p14:xfrm>
              <a:off x="2843296" y="3355805"/>
              <a:ext cx="586800" cy="1483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D5BB767-A857-43F7-98EF-70975BABE5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28896" y="3341405"/>
                <a:ext cx="61488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9A34096-319A-4C4D-95FE-4343B554E571}"/>
                  </a:ext>
                </a:extLst>
              </p14:cNvPr>
              <p14:cNvContentPartPr/>
              <p14:nvPr/>
            </p14:nvContentPartPr>
            <p14:xfrm>
              <a:off x="3795136" y="3027845"/>
              <a:ext cx="1927800" cy="6775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9A34096-319A-4C4D-95FE-4343B554E57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80736" y="3013445"/>
                <a:ext cx="195588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6B9B712-68FD-4FC3-867B-ECF021D753F4}"/>
                  </a:ext>
                </a:extLst>
              </p14:cNvPr>
              <p14:cNvContentPartPr/>
              <p14:nvPr/>
            </p14:nvContentPartPr>
            <p14:xfrm>
              <a:off x="6063136" y="3144125"/>
              <a:ext cx="232200" cy="39420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6B9B712-68FD-4FC3-867B-ECF021D753F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048736" y="3129725"/>
                <a:ext cx="26028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9FD910F1-C186-448F-A6AE-9585C5E46208}"/>
                  </a:ext>
                </a:extLst>
              </p14:cNvPr>
              <p14:cNvContentPartPr/>
              <p14:nvPr/>
            </p14:nvContentPartPr>
            <p14:xfrm>
              <a:off x="6603856" y="3287765"/>
              <a:ext cx="258480" cy="378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9FD910F1-C186-448F-A6AE-9585C5E4620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89456" y="3273365"/>
                <a:ext cx="2865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40CB722-C4CB-4C81-9BE4-6F52E78EF237}"/>
                  </a:ext>
                </a:extLst>
              </p14:cNvPr>
              <p14:cNvContentPartPr/>
              <p14:nvPr/>
            </p14:nvContentPartPr>
            <p14:xfrm>
              <a:off x="6625456" y="3473525"/>
              <a:ext cx="204480" cy="14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40CB722-C4CB-4C81-9BE4-6F52E78EF23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11056" y="3459125"/>
                <a:ext cx="2325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77BC13D-FA15-450F-AFE3-08131383D3B3}"/>
                  </a:ext>
                </a:extLst>
              </p14:cNvPr>
              <p14:cNvContentPartPr/>
              <p14:nvPr/>
            </p14:nvContentPartPr>
            <p14:xfrm>
              <a:off x="7260136" y="2924165"/>
              <a:ext cx="1808640" cy="8960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77BC13D-FA15-450F-AFE3-08131383D3B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45736" y="2909765"/>
                <a:ext cx="1836720" cy="9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F0D76EE-BE39-4DA8-8B32-83DA5E0C0E46}"/>
                  </a:ext>
                </a:extLst>
              </p14:cNvPr>
              <p14:cNvContentPartPr/>
              <p14:nvPr/>
            </p14:nvContentPartPr>
            <p14:xfrm>
              <a:off x="703816" y="4298285"/>
              <a:ext cx="4082040" cy="65016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F0D76EE-BE39-4DA8-8B32-83DA5E0C0E4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9416" y="4283885"/>
                <a:ext cx="411012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6C816846-700D-458A-8333-F1354570DFD4}"/>
                  </a:ext>
                </a:extLst>
              </p14:cNvPr>
              <p14:cNvContentPartPr/>
              <p14:nvPr/>
            </p14:nvContentPartPr>
            <p14:xfrm>
              <a:off x="2324536" y="5523005"/>
              <a:ext cx="291960" cy="459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6C816846-700D-458A-8333-F1354570DFD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310136" y="5508605"/>
                <a:ext cx="3200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E6FB311B-1074-4043-85B9-85735E5DA390}"/>
                  </a:ext>
                </a:extLst>
              </p14:cNvPr>
              <p14:cNvContentPartPr/>
              <p14:nvPr/>
            </p14:nvContentPartPr>
            <p14:xfrm>
              <a:off x="730096" y="5461445"/>
              <a:ext cx="1216800" cy="6530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E6FB311B-1074-4043-85B9-85735E5DA39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15696" y="5447045"/>
                <a:ext cx="124488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572947A-D085-4853-A11D-FC066319E2B6}"/>
                  </a:ext>
                </a:extLst>
              </p14:cNvPr>
              <p14:cNvContentPartPr/>
              <p14:nvPr/>
            </p14:nvContentPartPr>
            <p14:xfrm>
              <a:off x="4503616" y="5696525"/>
              <a:ext cx="291600" cy="104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572947A-D085-4853-A11D-FC066319E2B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489216" y="5682125"/>
                <a:ext cx="319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4D6A3DF-58AE-4E53-816E-70DFE4F6E0D5}"/>
                  </a:ext>
                </a:extLst>
              </p14:cNvPr>
              <p14:cNvContentPartPr/>
              <p14:nvPr/>
            </p14:nvContentPartPr>
            <p14:xfrm>
              <a:off x="4524496" y="5919005"/>
              <a:ext cx="227520" cy="21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4D6A3DF-58AE-4E53-816E-70DFE4F6E0D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510096" y="5904605"/>
                <a:ext cx="255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D99C496-6E85-4288-A02A-1995F7E2342E}"/>
                  </a:ext>
                </a:extLst>
              </p14:cNvPr>
              <p14:cNvContentPartPr/>
              <p14:nvPr/>
            </p14:nvContentPartPr>
            <p14:xfrm>
              <a:off x="3072976" y="5433005"/>
              <a:ext cx="1107720" cy="6267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D99C496-6E85-4288-A02A-1995F7E2342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058576" y="5418605"/>
                <a:ext cx="113580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A59DEA6-3C9D-4F75-8712-1D620BFAA481}"/>
                  </a:ext>
                </a:extLst>
              </p14:cNvPr>
              <p14:cNvContentPartPr/>
              <p14:nvPr/>
            </p14:nvContentPartPr>
            <p14:xfrm>
              <a:off x="5205616" y="4259045"/>
              <a:ext cx="1866600" cy="4449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A59DEA6-3C9D-4F75-8712-1D620BFAA48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91216" y="4244645"/>
                <a:ext cx="18946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1BEC640-A165-4A09-9171-699422DAD0E6}"/>
                  </a:ext>
                </a:extLst>
              </p14:cNvPr>
              <p14:cNvContentPartPr/>
              <p14:nvPr/>
            </p14:nvContentPartPr>
            <p14:xfrm>
              <a:off x="7266256" y="5955365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1BEC640-A165-4A09-9171-699422DAD0E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51856" y="59409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B635FE2-2CEB-479F-8CD2-46C724DA35D6}"/>
                  </a:ext>
                </a:extLst>
              </p14:cNvPr>
              <p14:cNvContentPartPr/>
              <p14:nvPr/>
            </p14:nvContentPartPr>
            <p14:xfrm>
              <a:off x="6292456" y="5359205"/>
              <a:ext cx="601200" cy="6721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B635FE2-2CEB-479F-8CD2-46C724DA35D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278056" y="5344805"/>
                <a:ext cx="62928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9AD08D7-954F-4849-8305-5A061CD413F2}"/>
                  </a:ext>
                </a:extLst>
              </p14:cNvPr>
              <p14:cNvContentPartPr/>
              <p14:nvPr/>
            </p14:nvContentPartPr>
            <p14:xfrm>
              <a:off x="5445736" y="5486645"/>
              <a:ext cx="555480" cy="5133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9AD08D7-954F-4849-8305-5A061CD413F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431336" y="5472245"/>
                <a:ext cx="583560" cy="54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99767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47D5EB7-EE72-4F69-9DAB-703CDE696F8B}"/>
                  </a:ext>
                </a:extLst>
              </p14:cNvPr>
              <p14:cNvContentPartPr/>
              <p14:nvPr/>
            </p14:nvContentPartPr>
            <p14:xfrm>
              <a:off x="1779856" y="299045"/>
              <a:ext cx="811800" cy="695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47D5EB7-EE72-4F69-9DAB-703CDE696F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65456" y="284645"/>
                <a:ext cx="839880" cy="72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3996DEE-0447-437E-9A1A-965BA72133D6}"/>
                  </a:ext>
                </a:extLst>
              </p14:cNvPr>
              <p14:cNvContentPartPr/>
              <p14:nvPr/>
            </p14:nvContentPartPr>
            <p14:xfrm>
              <a:off x="3179176" y="287525"/>
              <a:ext cx="457200" cy="470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3996DEE-0447-437E-9A1A-965BA72133D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64776" y="273125"/>
                <a:ext cx="4852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A05CEC-294A-49DF-A663-3862730F8180}"/>
                  </a:ext>
                </a:extLst>
              </p14:cNvPr>
              <p14:cNvContentPartPr/>
              <p14:nvPr/>
            </p14:nvContentPartPr>
            <p14:xfrm>
              <a:off x="4709536" y="899165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A05CEC-294A-49DF-A663-3862730F818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5136" y="88476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55AA00F-DCDB-4A3C-BA45-A3A55ECDCDA6}"/>
                  </a:ext>
                </a:extLst>
              </p14:cNvPr>
              <p14:cNvContentPartPr/>
              <p14:nvPr/>
            </p14:nvContentPartPr>
            <p14:xfrm>
              <a:off x="4023376" y="362765"/>
              <a:ext cx="854640" cy="3049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55AA00F-DCDB-4A3C-BA45-A3A55ECDCD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08976" y="348365"/>
                <a:ext cx="882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3A073D7-4BC1-484C-8810-054147D92C34}"/>
                  </a:ext>
                </a:extLst>
              </p14:cNvPr>
              <p14:cNvContentPartPr/>
              <p14:nvPr/>
            </p14:nvContentPartPr>
            <p14:xfrm>
              <a:off x="5997256" y="318125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3A073D7-4BC1-484C-8810-054147D92C3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82856" y="303725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15F8893-F7DD-4AB1-AC16-86402454B5AC}"/>
                  </a:ext>
                </a:extLst>
              </p14:cNvPr>
              <p14:cNvContentPartPr/>
              <p14:nvPr/>
            </p14:nvContentPartPr>
            <p14:xfrm>
              <a:off x="6634816" y="139925"/>
              <a:ext cx="699840" cy="475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15F8893-F7DD-4AB1-AC16-86402454B5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20416" y="125525"/>
                <a:ext cx="72792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50B6CE-1F5F-4C7B-9A35-7B4836BB902B}"/>
                  </a:ext>
                </a:extLst>
              </p14:cNvPr>
              <p14:cNvContentPartPr/>
              <p14:nvPr/>
            </p14:nvContentPartPr>
            <p14:xfrm>
              <a:off x="5501896" y="439445"/>
              <a:ext cx="491400" cy="6055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50B6CE-1F5F-4C7B-9A35-7B4836BB902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7496" y="425045"/>
                <a:ext cx="519480" cy="63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9E3F0B5-11DD-45DE-ADA1-2C744231B838}"/>
                  </a:ext>
                </a:extLst>
              </p14:cNvPr>
              <p14:cNvContentPartPr/>
              <p14:nvPr/>
            </p14:nvContentPartPr>
            <p14:xfrm>
              <a:off x="7847296" y="170525"/>
              <a:ext cx="1558800" cy="5306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9E3F0B5-11DD-45DE-ADA1-2C744231B8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832896" y="156125"/>
                <a:ext cx="158688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82A90F-A28B-4415-9CDA-5B07A90DAA08}"/>
                  </a:ext>
                </a:extLst>
              </p14:cNvPr>
              <p14:cNvContentPartPr/>
              <p14:nvPr/>
            </p14:nvContentPartPr>
            <p14:xfrm>
              <a:off x="9753856" y="103205"/>
              <a:ext cx="1223640" cy="5788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82A90F-A28B-4415-9CDA-5B07A90DAA0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39456" y="88805"/>
                <a:ext cx="125172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A3307E5-BC3E-4A1C-8907-65F594EC7C6B}"/>
                  </a:ext>
                </a:extLst>
              </p14:cNvPr>
              <p14:cNvContentPartPr/>
              <p14:nvPr/>
            </p14:nvContentPartPr>
            <p14:xfrm>
              <a:off x="4881256" y="1171325"/>
              <a:ext cx="182880" cy="6703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A3307E5-BC3E-4A1C-8907-65F594EC7C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66856" y="1156925"/>
                <a:ext cx="210960" cy="69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5D6905F-9328-4A21-989D-1811536FAC26}"/>
                  </a:ext>
                </a:extLst>
              </p14:cNvPr>
              <p14:cNvContentPartPr/>
              <p14:nvPr/>
            </p14:nvContentPartPr>
            <p14:xfrm>
              <a:off x="2889016" y="1296605"/>
              <a:ext cx="1693800" cy="509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5D6905F-9328-4A21-989D-1811536FAC2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4616" y="1282205"/>
                <a:ext cx="17218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3084B57-EC45-47F7-A8C0-C94538292829}"/>
                  </a:ext>
                </a:extLst>
              </p14:cNvPr>
              <p14:cNvContentPartPr/>
              <p14:nvPr/>
            </p14:nvContentPartPr>
            <p14:xfrm>
              <a:off x="1382056" y="1389845"/>
              <a:ext cx="1055520" cy="5839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3084B57-EC45-47F7-A8C0-C9453829282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67656" y="1375445"/>
                <a:ext cx="108360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D371BB5-68C6-422D-8AF2-FE72691C9AB9}"/>
                  </a:ext>
                </a:extLst>
              </p14:cNvPr>
              <p14:cNvContentPartPr/>
              <p14:nvPr/>
            </p14:nvContentPartPr>
            <p14:xfrm>
              <a:off x="5319016" y="1103645"/>
              <a:ext cx="1999440" cy="86292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D371BB5-68C6-422D-8AF2-FE72691C9AB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04616" y="1089245"/>
                <a:ext cx="2027520" cy="89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1327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1">
            <a:extLst>
              <a:ext uri="{FF2B5EF4-FFF2-40B4-BE49-F238E27FC236}">
                <a16:creationId xmlns:a16="http://schemas.microsoft.com/office/drawing/2014/main" id="{44CA3B67-0E76-408B-87E3-0C3C69EAC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4" y="179388"/>
            <a:ext cx="8231187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00CFF5-EACE-4118-9B4C-6D4436766B22}"/>
                  </a:ext>
                </a:extLst>
              </p14:cNvPr>
              <p14:cNvContentPartPr/>
              <p14:nvPr/>
            </p14:nvContentPartPr>
            <p14:xfrm>
              <a:off x="919816" y="431525"/>
              <a:ext cx="345600" cy="5389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00CFF5-EACE-4118-9B4C-6D4436766B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5416" y="417125"/>
                <a:ext cx="37368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B62A96D-E8CC-468B-9F1C-FBF8AB7EAA1C}"/>
                  </a:ext>
                </a:extLst>
              </p14:cNvPr>
              <p14:cNvContentPartPr/>
              <p14:nvPr/>
            </p14:nvContentPartPr>
            <p14:xfrm>
              <a:off x="5004736" y="1109765"/>
              <a:ext cx="16200" cy="730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B62A96D-E8CC-468B-9F1C-FBF8AB7EAA1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90336" y="1095365"/>
                <a:ext cx="442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2C24339-6CF9-4D85-8563-308F59A6D087}"/>
                  </a:ext>
                </a:extLst>
              </p14:cNvPr>
              <p14:cNvContentPartPr/>
              <p14:nvPr/>
            </p14:nvContentPartPr>
            <p14:xfrm>
              <a:off x="4023376" y="396245"/>
              <a:ext cx="1395720" cy="503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2C24339-6CF9-4D85-8563-308F59A6D08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08976" y="381845"/>
                <a:ext cx="142380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D122342-94B3-48C5-AFD7-E9EC92C8556E}"/>
                  </a:ext>
                </a:extLst>
              </p14:cNvPr>
              <p14:cNvContentPartPr/>
              <p14:nvPr/>
            </p14:nvContentPartPr>
            <p14:xfrm>
              <a:off x="5771536" y="322085"/>
              <a:ext cx="1929600" cy="9385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D122342-94B3-48C5-AFD7-E9EC92C855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57136" y="307685"/>
                <a:ext cx="1957680" cy="9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5BA89DB-C5AB-41B5-AD2E-6AD5A32CCE0E}"/>
                  </a:ext>
                </a:extLst>
              </p14:cNvPr>
              <p14:cNvContentPartPr/>
              <p14:nvPr/>
            </p14:nvContentPartPr>
            <p14:xfrm>
              <a:off x="8236096" y="256925"/>
              <a:ext cx="1000800" cy="5587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5BA89DB-C5AB-41B5-AD2E-6AD5A32CCE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21696" y="242525"/>
                <a:ext cx="10288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1624075-3B82-4CD2-8ED4-B64B94BFEEED}"/>
                  </a:ext>
                </a:extLst>
              </p14:cNvPr>
              <p14:cNvContentPartPr/>
              <p14:nvPr/>
            </p14:nvContentPartPr>
            <p14:xfrm>
              <a:off x="9682576" y="366725"/>
              <a:ext cx="1150920" cy="8877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1624075-3B82-4CD2-8ED4-B64B94BFE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668176" y="352325"/>
                <a:ext cx="117900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A0575DF-B209-4F33-BB76-BE30454CC43F}"/>
                  </a:ext>
                </a:extLst>
              </p14:cNvPr>
              <p14:cNvContentPartPr/>
              <p14:nvPr/>
            </p14:nvContentPartPr>
            <p14:xfrm>
              <a:off x="1559176" y="349805"/>
              <a:ext cx="2213640" cy="174888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A0575DF-B209-4F33-BB76-BE30454CC43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44776" y="335405"/>
                <a:ext cx="2241720" cy="17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6F05DAB-B4AB-4EE0-9F45-FD9ED3774AFE}"/>
                  </a:ext>
                </a:extLst>
              </p14:cNvPr>
              <p14:cNvContentPartPr/>
              <p14:nvPr/>
            </p14:nvContentPartPr>
            <p14:xfrm>
              <a:off x="5213536" y="1693325"/>
              <a:ext cx="617400" cy="3096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6F05DAB-B4AB-4EE0-9F45-FD9ED3774A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99136" y="1678925"/>
                <a:ext cx="6454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A0CEF4F-5B3B-4992-A809-3CBF3E547248}"/>
                  </a:ext>
                </a:extLst>
              </p14:cNvPr>
              <p14:cNvContentPartPr/>
              <p14:nvPr/>
            </p14:nvContentPartPr>
            <p14:xfrm>
              <a:off x="4428736" y="1353125"/>
              <a:ext cx="506880" cy="37404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A0CEF4F-5B3B-4992-A809-3CBF3E54724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14336" y="1338725"/>
                <a:ext cx="53496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A7A7F34-A736-4A8E-827D-067A5221283A}"/>
                  </a:ext>
                </a:extLst>
              </p14:cNvPr>
              <p14:cNvContentPartPr/>
              <p14:nvPr/>
            </p14:nvContentPartPr>
            <p14:xfrm>
              <a:off x="945016" y="2503685"/>
              <a:ext cx="423360" cy="533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A7A7F34-A736-4A8E-827D-067A5221283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30616" y="2489285"/>
                <a:ext cx="4514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4E43EE3-B45C-4AF2-BAD8-F7D73E1C98B6}"/>
                  </a:ext>
                </a:extLst>
              </p14:cNvPr>
              <p14:cNvContentPartPr/>
              <p14:nvPr/>
            </p14:nvContentPartPr>
            <p14:xfrm>
              <a:off x="1769056" y="2757485"/>
              <a:ext cx="480960" cy="1652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4E43EE3-B45C-4AF2-BAD8-F7D73E1C98B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754656" y="2743085"/>
                <a:ext cx="50904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97FC147-F8D1-4B4C-8BB0-CA2742C18F2E}"/>
                  </a:ext>
                </a:extLst>
              </p14:cNvPr>
              <p14:cNvContentPartPr/>
              <p14:nvPr/>
            </p14:nvContentPartPr>
            <p14:xfrm>
              <a:off x="3107536" y="2439965"/>
              <a:ext cx="1707840" cy="537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97FC147-F8D1-4B4C-8BB0-CA2742C18F2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93136" y="2425565"/>
                <a:ext cx="173592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53BC0A5-AAE0-44F4-9A4F-93388E8B0223}"/>
                  </a:ext>
                </a:extLst>
              </p14:cNvPr>
              <p14:cNvContentPartPr/>
              <p14:nvPr/>
            </p14:nvContentPartPr>
            <p14:xfrm>
              <a:off x="2577616" y="1925165"/>
              <a:ext cx="1273680" cy="1328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53BC0A5-AAE0-44F4-9A4F-93388E8B022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63216" y="1910765"/>
                <a:ext cx="130176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696DA8BB-B476-4927-9434-A5F938C9E28D}"/>
                  </a:ext>
                </a:extLst>
              </p14:cNvPr>
              <p14:cNvContentPartPr/>
              <p14:nvPr/>
            </p14:nvContentPartPr>
            <p14:xfrm>
              <a:off x="5185456" y="2280125"/>
              <a:ext cx="191160" cy="86832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696DA8BB-B476-4927-9434-A5F938C9E28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71056" y="2265725"/>
                <a:ext cx="219240" cy="89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8860126-118D-443A-92BF-2B08D743B7BE}"/>
                  </a:ext>
                </a:extLst>
              </p14:cNvPr>
              <p14:cNvContentPartPr/>
              <p14:nvPr/>
            </p14:nvContentPartPr>
            <p14:xfrm>
              <a:off x="5678296" y="2446805"/>
              <a:ext cx="254880" cy="4489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8860126-118D-443A-92BF-2B08D743B7B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63896" y="2432405"/>
                <a:ext cx="282960" cy="47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EA4D6718-AC02-40DA-81C8-FD4BD475715C}"/>
                  </a:ext>
                </a:extLst>
              </p14:cNvPr>
              <p14:cNvContentPartPr/>
              <p14:nvPr/>
            </p14:nvContentPartPr>
            <p14:xfrm>
              <a:off x="6248176" y="2688725"/>
              <a:ext cx="250560" cy="1472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EA4D6718-AC02-40DA-81C8-FD4BD475715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233776" y="2674325"/>
                <a:ext cx="2786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56BE6EB-CC2F-4B9E-B816-D422F63DF6DA}"/>
                  </a:ext>
                </a:extLst>
              </p14:cNvPr>
              <p14:cNvContentPartPr/>
              <p14:nvPr/>
            </p14:nvContentPartPr>
            <p14:xfrm>
              <a:off x="6787456" y="2276165"/>
              <a:ext cx="1672920" cy="78408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56BE6EB-CC2F-4B9E-B816-D422F63DF6D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73056" y="2261765"/>
                <a:ext cx="1701000" cy="81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F70F50A-076F-4204-99AE-EECF4E684F71}"/>
                  </a:ext>
                </a:extLst>
              </p14:cNvPr>
              <p14:cNvContentPartPr/>
              <p14:nvPr/>
            </p14:nvContentPartPr>
            <p14:xfrm>
              <a:off x="2114656" y="3872765"/>
              <a:ext cx="348120" cy="48024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F70F50A-076F-4204-99AE-EECF4E684F7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00256" y="3858365"/>
                <a:ext cx="37620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66A10417-F4ED-4180-9F30-396D61F8BC65}"/>
                  </a:ext>
                </a:extLst>
              </p14:cNvPr>
              <p14:cNvContentPartPr/>
              <p14:nvPr/>
            </p14:nvContentPartPr>
            <p14:xfrm>
              <a:off x="844216" y="3788885"/>
              <a:ext cx="884880" cy="6721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66A10417-F4ED-4180-9F30-396D61F8BC6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9816" y="3774485"/>
                <a:ext cx="9129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370BB2B-7A18-4942-A2A4-402D600E9CD5}"/>
                  </a:ext>
                </a:extLst>
              </p14:cNvPr>
              <p14:cNvContentPartPr/>
              <p14:nvPr/>
            </p14:nvContentPartPr>
            <p14:xfrm>
              <a:off x="2784256" y="4071845"/>
              <a:ext cx="236520" cy="15588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370BB2B-7A18-4942-A2A4-402D600E9CD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69856" y="4057445"/>
                <a:ext cx="264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EA71488-15BD-4439-B6B7-B4AF48E0339E}"/>
                  </a:ext>
                </a:extLst>
              </p14:cNvPr>
              <p14:cNvContentPartPr/>
              <p14:nvPr/>
            </p14:nvContentPartPr>
            <p14:xfrm>
              <a:off x="3328576" y="3719405"/>
              <a:ext cx="641880" cy="6674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EA71488-15BD-4439-B6B7-B4AF48E0339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14176" y="3705005"/>
                <a:ext cx="66996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0CB072C-5F26-4AE8-A4E2-D752830A058E}"/>
                  </a:ext>
                </a:extLst>
              </p14:cNvPr>
              <p14:cNvContentPartPr/>
              <p14:nvPr/>
            </p14:nvContentPartPr>
            <p14:xfrm>
              <a:off x="4479136" y="4071125"/>
              <a:ext cx="326880" cy="2070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0CB072C-5F26-4AE8-A4E2-D752830A058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464736" y="4056725"/>
                <a:ext cx="3549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F9F248A-879D-4F22-A09C-F21DB7B9D0DD}"/>
                  </a:ext>
                </a:extLst>
              </p14:cNvPr>
              <p14:cNvContentPartPr/>
              <p14:nvPr/>
            </p14:nvContentPartPr>
            <p14:xfrm>
              <a:off x="6317656" y="4224845"/>
              <a:ext cx="57960" cy="22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F9F248A-879D-4F22-A09C-F21DB7B9D0D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03256" y="4210445"/>
                <a:ext cx="860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E8F7F41-7A6F-4A25-AFB9-49AB23FF8D38}"/>
                  </a:ext>
                </a:extLst>
              </p14:cNvPr>
              <p14:cNvContentPartPr/>
              <p14:nvPr/>
            </p14:nvContentPartPr>
            <p14:xfrm>
              <a:off x="5494336" y="4222325"/>
              <a:ext cx="492840" cy="457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E8F7F41-7A6F-4A25-AFB9-49AB23FF8D3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9936" y="4207925"/>
                <a:ext cx="5209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1087D04-7F39-443A-860D-42147830EF27}"/>
                  </a:ext>
                </a:extLst>
              </p14:cNvPr>
              <p14:cNvContentPartPr/>
              <p14:nvPr/>
            </p14:nvContentPartPr>
            <p14:xfrm>
              <a:off x="2551696" y="5003165"/>
              <a:ext cx="262800" cy="4431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1087D04-7F39-443A-860D-42147830EF2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537296" y="4988765"/>
                <a:ext cx="29088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BC51BCA-1678-4F53-B0F8-77FF831CE5DD}"/>
                  </a:ext>
                </a:extLst>
              </p14:cNvPr>
              <p14:cNvContentPartPr/>
              <p14:nvPr/>
            </p14:nvContentPartPr>
            <p14:xfrm>
              <a:off x="971656" y="4900205"/>
              <a:ext cx="1260360" cy="612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BC51BCA-1678-4F53-B0F8-77FF831CE5D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7256" y="4885805"/>
                <a:ext cx="1288440" cy="64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19B8D0A-5136-413E-B5DE-8A77289C4F86}"/>
                  </a:ext>
                </a:extLst>
              </p14:cNvPr>
              <p14:cNvContentPartPr/>
              <p14:nvPr/>
            </p14:nvContentPartPr>
            <p14:xfrm>
              <a:off x="4284736" y="5199365"/>
              <a:ext cx="204840" cy="1681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19B8D0A-5136-413E-B5DE-8A77289C4F8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70336" y="5184965"/>
                <a:ext cx="23292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6A7B194-7F44-4150-B3E3-C480B181E8D1}"/>
                  </a:ext>
                </a:extLst>
              </p14:cNvPr>
              <p14:cNvContentPartPr/>
              <p14:nvPr/>
            </p14:nvContentPartPr>
            <p14:xfrm>
              <a:off x="3236416" y="4862405"/>
              <a:ext cx="532440" cy="6775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6A7B194-7F44-4150-B3E3-C480B181E8D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222016" y="4848005"/>
                <a:ext cx="56052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F54273E-BDFB-4E05-8370-81189645DE8C}"/>
                  </a:ext>
                </a:extLst>
              </p14:cNvPr>
              <p14:cNvContentPartPr/>
              <p14:nvPr/>
            </p14:nvContentPartPr>
            <p14:xfrm>
              <a:off x="5290936" y="5350565"/>
              <a:ext cx="768240" cy="1440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F54273E-BDFB-4E05-8370-81189645DE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276536" y="5336165"/>
                <a:ext cx="7963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85B225AB-A0D0-44F8-876B-F27D82205EC2}"/>
                  </a:ext>
                </a:extLst>
              </p14:cNvPr>
              <p14:cNvContentPartPr/>
              <p14:nvPr/>
            </p14:nvContentPartPr>
            <p14:xfrm>
              <a:off x="6690616" y="3890405"/>
              <a:ext cx="343800" cy="42264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85B225AB-A0D0-44F8-876B-F27D82205EC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6216" y="3876005"/>
                <a:ext cx="3718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F3C6E4E-D48C-45C4-A411-458D62ECE6FA}"/>
                  </a:ext>
                </a:extLst>
              </p14:cNvPr>
              <p14:cNvContentPartPr/>
              <p14:nvPr/>
            </p14:nvContentPartPr>
            <p14:xfrm>
              <a:off x="7031176" y="4250765"/>
              <a:ext cx="18000" cy="50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F3C6E4E-D48C-45C4-A411-458D62ECE6F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16776" y="4236365"/>
                <a:ext cx="46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603B1266-EE64-4722-9941-2E50A04DB290}"/>
                  </a:ext>
                </a:extLst>
              </p14:cNvPr>
              <p14:cNvContentPartPr/>
              <p14:nvPr/>
            </p14:nvContentPartPr>
            <p14:xfrm>
              <a:off x="6598816" y="5019725"/>
              <a:ext cx="1253520" cy="508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603B1266-EE64-4722-9941-2E50A04DB29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84416" y="5005325"/>
                <a:ext cx="12816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0E30560-9C91-478E-BED3-3460D569E836}"/>
                  </a:ext>
                </a:extLst>
              </p14:cNvPr>
              <p14:cNvContentPartPr/>
              <p14:nvPr/>
            </p14:nvContentPartPr>
            <p14:xfrm>
              <a:off x="8881936" y="4952405"/>
              <a:ext cx="1687320" cy="7574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0E30560-9C91-478E-BED3-3460D569E83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867536" y="4938005"/>
                <a:ext cx="1715400" cy="78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48169FC-6B8A-4D39-AB24-78894A2B4C0C}"/>
                  </a:ext>
                </a:extLst>
              </p14:cNvPr>
              <p14:cNvContentPartPr/>
              <p14:nvPr/>
            </p14:nvContentPartPr>
            <p14:xfrm>
              <a:off x="8857816" y="3766205"/>
              <a:ext cx="1567440" cy="6595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48169FC-6B8A-4D39-AB24-78894A2B4C0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843416" y="3751805"/>
                <a:ext cx="159552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C37EE8D-DB14-4A3B-943E-3EE954E76462}"/>
                  </a:ext>
                </a:extLst>
              </p14:cNvPr>
              <p14:cNvContentPartPr/>
              <p14:nvPr/>
            </p14:nvContentPartPr>
            <p14:xfrm>
              <a:off x="7270576" y="3927125"/>
              <a:ext cx="534600" cy="38520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C37EE8D-DB14-4A3B-943E-3EE954E7646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256176" y="3912725"/>
                <a:ext cx="5626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490BC9F9-029B-43F2-8CEB-90C4A0C73E00}"/>
                  </a:ext>
                </a:extLst>
              </p14:cNvPr>
              <p14:cNvContentPartPr/>
              <p14:nvPr/>
            </p14:nvContentPartPr>
            <p14:xfrm>
              <a:off x="5941816" y="1999325"/>
              <a:ext cx="402120" cy="3499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490BC9F9-029B-43F2-8CEB-90C4A0C73E00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27416" y="1984925"/>
                <a:ext cx="43020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847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353</Words>
  <Application>Microsoft Office PowerPoint</Application>
  <PresentationFormat>Widescreen</PresentationFormat>
  <Paragraphs>73</Paragraphs>
  <Slides>103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Times New Roman</vt:lpstr>
      <vt:lpstr>Times New Roman PS</vt:lpstr>
      <vt:lpstr>Office Theme</vt:lpstr>
      <vt:lpstr>3-5 Discrete Uniform Distribution </vt:lpstr>
      <vt:lpstr>PowerPoint Presentation</vt:lpstr>
      <vt:lpstr>PowerPoint Presentation</vt:lpstr>
      <vt:lpstr>3-5 Discrete Uniform Distribution </vt:lpstr>
      <vt:lpstr>3-5 Discrete Uniform Distribution </vt:lpstr>
      <vt:lpstr>3-5 Discrete Uniform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3-6 Binomial Distribution </vt:lpstr>
      <vt:lpstr>3-6 Binomial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3-6 Binomial Distribution </vt:lpstr>
      <vt:lpstr>3-6 Binomial Distribution </vt:lpstr>
      <vt:lpstr>3-6 Binomial Distribution </vt:lpstr>
      <vt:lpstr>3-6 Binomial Distribution </vt:lpstr>
      <vt:lpstr>3-6 Binomial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3-7 Geometric and Negative Binomial Distributions </vt:lpstr>
      <vt:lpstr>3-7 Geometric and Negative Binomial Distributions </vt:lpstr>
      <vt:lpstr>PowerPoint Presentation</vt:lpstr>
      <vt:lpstr>PowerPoint Presentation</vt:lpstr>
      <vt:lpstr>3-7 Geometric and Negative Binomial Distributions </vt:lpstr>
      <vt:lpstr>3-7 Geometric and Negative Binomial Distributions </vt:lpstr>
      <vt:lpstr>3-7 Geometric and Negative Binomial Distributions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3-7 Geometric and Negative Binomial Distributions </vt:lpstr>
      <vt:lpstr>3-7 Geometric and Negative Binomial Distributions </vt:lpstr>
      <vt:lpstr>PowerPoint Presentation</vt:lpstr>
      <vt:lpstr>PowerPoint Presentation</vt:lpstr>
      <vt:lpstr>PowerPoint Presentation</vt:lpstr>
      <vt:lpstr>3-7 Geometric and Negative Binomial Distributions </vt:lpstr>
      <vt:lpstr>3-7 Geometric and Negative Binomial Distributions </vt:lpstr>
      <vt:lpstr>3-7 Geometric and Negative Binomial Distributions </vt:lpstr>
      <vt:lpstr>3-7 Geometric and Negative Binomial Distributions </vt:lpstr>
      <vt:lpstr>3-7 Geometric and Negative Binomial Distributions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3-8 Hypergeometric Distribution </vt:lpstr>
      <vt:lpstr>PowerPoint Presentation</vt:lpstr>
      <vt:lpstr>PowerPoint Presentation</vt:lpstr>
      <vt:lpstr>3-8 Hypergeometric Distribution </vt:lpstr>
      <vt:lpstr>3-8 Hypergeometric Distribution  </vt:lpstr>
      <vt:lpstr>3-8 Hypergeometric Distribution </vt:lpstr>
      <vt:lpstr>3-8 Hypergeometric Distribution </vt:lpstr>
      <vt:lpstr>3-8 Hypergeometric Distribution </vt:lpstr>
      <vt:lpstr>3-8 Hypergeometric Distribution </vt:lpstr>
      <vt:lpstr>PowerPoint Presentation</vt:lpstr>
      <vt:lpstr>PowerPoint Presentation</vt:lpstr>
      <vt:lpstr>PowerPoint Presentation</vt:lpstr>
      <vt:lpstr>3-9 Poisson Distribution </vt:lpstr>
      <vt:lpstr>3-9 Poisson Distribution </vt:lpstr>
      <vt:lpstr>PowerPoint Presentation</vt:lpstr>
      <vt:lpstr>PowerPoint Presentation</vt:lpstr>
      <vt:lpstr>3-9 Poisson Distribution </vt:lpstr>
      <vt:lpstr>3-9 Poisson Distribution </vt:lpstr>
      <vt:lpstr>3-9 Poisson Distribution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3-5 Discrete Uniform Distribution</dc:title>
  <dc:creator>Viet Anh Nguyen</dc:creator>
  <cp:lastModifiedBy>Viet Anh Nguyen</cp:lastModifiedBy>
  <cp:revision>34</cp:revision>
  <dcterms:created xsi:type="dcterms:W3CDTF">2021-09-14T11:20:34Z</dcterms:created>
  <dcterms:modified xsi:type="dcterms:W3CDTF">2022-01-17T08:24:43Z</dcterms:modified>
</cp:coreProperties>
</file>